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5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7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</p:sldMasterIdLst>
  <p:notesMasterIdLst>
    <p:notesMasterId r:id="rId35"/>
  </p:notesMasterIdLst>
  <p:sldIdLst>
    <p:sldId id="262" r:id="rId3"/>
    <p:sldId id="259" r:id="rId4"/>
    <p:sldId id="266" r:id="rId5"/>
    <p:sldId id="294" r:id="rId6"/>
    <p:sldId id="271" r:id="rId7"/>
    <p:sldId id="279" r:id="rId8"/>
    <p:sldId id="280" r:id="rId9"/>
    <p:sldId id="272" r:id="rId10"/>
    <p:sldId id="270" r:id="rId11"/>
    <p:sldId id="295" r:id="rId12"/>
    <p:sldId id="291" r:id="rId13"/>
    <p:sldId id="296" r:id="rId14"/>
    <p:sldId id="290" r:id="rId15"/>
    <p:sldId id="275" r:id="rId16"/>
    <p:sldId id="293" r:id="rId17"/>
    <p:sldId id="278" r:id="rId18"/>
    <p:sldId id="267" r:id="rId19"/>
    <p:sldId id="282" r:id="rId20"/>
    <p:sldId id="276" r:id="rId21"/>
    <p:sldId id="281" r:id="rId22"/>
    <p:sldId id="284" r:id="rId23"/>
    <p:sldId id="277" r:id="rId24"/>
    <p:sldId id="286" r:id="rId25"/>
    <p:sldId id="289" r:id="rId26"/>
    <p:sldId id="285" r:id="rId27"/>
    <p:sldId id="288" r:id="rId28"/>
    <p:sldId id="283" r:id="rId29"/>
    <p:sldId id="292" r:id="rId30"/>
    <p:sldId id="287" r:id="rId31"/>
    <p:sldId id="260" r:id="rId32"/>
    <p:sldId id="269" r:id="rId33"/>
    <p:sldId id="297" r:id="rId3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6875"/>
    <a:srgbClr val="A0B862"/>
    <a:srgbClr val="404C56"/>
    <a:srgbClr val="444347"/>
    <a:srgbClr val="ED7D31"/>
    <a:srgbClr val="156C75"/>
    <a:srgbClr val="EA9C00"/>
    <a:srgbClr val="20A8B6"/>
    <a:srgbClr val="2494D3"/>
    <a:srgbClr val="A24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 snapToGrid="0">
      <p:cViewPr varScale="1">
        <p:scale>
          <a:sx n="92" d="100"/>
          <a:sy n="92" d="100"/>
        </p:scale>
        <p:origin x="120" y="8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8.bin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../embeddings/oleObject9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01600" dist="635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A0B862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rgbClr val="586875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2"/>
            <c:bubble3D val="0"/>
            <c:spPr>
              <a:solidFill>
                <a:srgbClr val="20A8B6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3"/>
            <c:bubble3D val="0"/>
            <c:spPr>
              <a:solidFill>
                <a:srgbClr val="FFB10D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4"/>
            <c:bubble3D val="0"/>
            <c:spPr>
              <a:solidFill>
                <a:srgbClr val="586875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5"/>
            <c:bubble3D val="0"/>
            <c:explosion val="24"/>
            <c:spPr>
              <a:solidFill>
                <a:srgbClr val="ED7D31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01600" dist="635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Sheet1!$A$2:$A$7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15</c:v>
                </c:pt>
                <c:pt idx="4">
                  <c:v>15</c:v>
                </c:pt>
                <c:pt idx="5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5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9709265676745253E-2"/>
          <c:y val="3.2391784292317677E-2"/>
          <c:w val="0.90058121240261435"/>
          <c:h val="0.871590574633581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01</c:v>
                </c:pt>
              </c:strCache>
            </c:strRef>
          </c:tx>
          <c:spPr>
            <a:solidFill>
              <a:srgbClr val="A0B862"/>
            </a:solidFill>
            <a:effectLst>
              <a:outerShdw blurRad="114300" dist="63500" dir="2700000" algn="tl" rotWithShape="0">
                <a:prstClr val="black">
                  <a:alpha val="3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68676C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Pt>
            <c:idx val="4"/>
            <c:invertIfNegative val="0"/>
            <c:bubble3D val="0"/>
            <c:spPr>
              <a:solidFill>
                <a:srgbClr val="ED7D31"/>
              </a:solidFill>
              <a:effectLst>
                <a:outerShdw blurRad="114300" dist="63500" dir="2700000" algn="tl" rotWithShape="0">
                  <a:prstClr val="black">
                    <a:alpha val="35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"/>
                  <c:y val="8.547008547008547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0"/>
                  <c:y val="8.547008547008573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2000" b="1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7.8034956101272784E-2"/>
                      <c:h val="9.2008659174013505E-2"/>
                    </c:manualLayout>
                  </c15:layout>
                </c:ext>
              </c:extLst>
            </c:dLbl>
            <c:dLbl>
              <c:idx val="4"/>
              <c:layout>
                <c:manualLayout>
                  <c:x val="9.4337245971794777E-17"/>
                  <c:y val="-5.6980056980057113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vertOverflow="overflow" horzOverflow="overflow">
                  <a:noAutofit/>
                </a:bodyPr>
                <a:lstStyle/>
                <a:p>
                  <a:pPr>
                    <a:defRPr sz="3600" b="1">
                      <a:solidFill>
                        <a:srgbClr val="ED7D31"/>
                      </a:solidFill>
                      <a:latin typeface="Calibri" panose="020F0502020204030204" pitchFamily="34" charset="0"/>
                    </a:defRPr>
                  </a:pPr>
                  <a:endParaRPr lang="zh-CN"/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layout>
                    <c:manualLayout>
                      <c:w val="0.16036659458596544"/>
                      <c:h val="9.2008659174013505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vertOverflow="overflow" horzOverflow="overflow">
                <a:noAutofit/>
              </a:bodyPr>
              <a:lstStyle/>
              <a:p>
                <a:pPr>
                  <a:defRPr sz="24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cat>
            <c:numRef>
              <c:f>Sheet1!$A$2:$A$6</c:f>
              <c:numCache>
                <c:formatCode>General</c:formatCode>
                <c:ptCount val="5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10</c:v>
                </c:pt>
                <c:pt idx="1">
                  <c:v>20</c:v>
                </c:pt>
                <c:pt idx="2">
                  <c:v>25</c:v>
                </c:pt>
                <c:pt idx="3">
                  <c:v>40</c:v>
                </c:pt>
                <c:pt idx="4">
                  <c:v>50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69"/>
        <c:axId val="1008334720"/>
        <c:axId val="1008629248"/>
      </c:barChart>
      <c:catAx>
        <c:axId val="100833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400" b="1">
                <a:ln w="3175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pPr>
            <a:endParaRPr lang="zh-CN"/>
          </a:p>
        </c:txPr>
        <c:crossAx val="1008629248"/>
        <c:crosses val="autoZero"/>
        <c:auto val="1"/>
        <c:lblAlgn val="ctr"/>
        <c:lblOffset val="100"/>
        <c:noMultiLvlLbl val="0"/>
      </c:catAx>
      <c:valAx>
        <c:axId val="10086292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008334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ED7D31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317455488064746E-2"/>
          <c:y val="7.8832656619631389E-2"/>
          <c:w val="0.84119649482469894"/>
          <c:h val="0.85311261773104186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판매</c:v>
                </c:pt>
              </c:strCache>
            </c:strRef>
          </c:tx>
          <c:spPr>
            <a:solidFill>
              <a:srgbClr val="0070C0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dPt>
            <c:idx val="0"/>
            <c:bubble3D val="0"/>
            <c:spPr>
              <a:solidFill>
                <a:srgbClr val="A0B862"/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dPt>
            <c:idx val="1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85000"/>
                  </a:schemeClr>
                </a:solidFill>
              </a:ln>
              <a:effectLst>
                <a:outerShdw blurRad="127000" dist="76200" dir="2700000" algn="tl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softEdge">
                <a:bevelT w="0" h="0"/>
              </a:sp3d>
            </c:spPr>
          </c:dPt>
          <c:cat>
            <c:strRef>
              <c:f>Sheet1!$A$2:$A$3</c:f>
              <c:strCache>
                <c:ptCount val="2"/>
                <c:pt idx="0">
                  <c:v>value01</c:v>
                </c:pt>
                <c:pt idx="1">
                  <c:v>value02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</c:plotArea>
    <c:plotVisOnly val="1"/>
    <c:dispBlanksAs val="gap"/>
    <c:showDLblsOverMax val="0"/>
  </c:chart>
  <c:spPr>
    <a:scene3d>
      <a:camera prst="orthographicFront"/>
      <a:lightRig rig="threePt" dir="t"/>
    </a:scene3d>
    <a:sp3d prstMaterial="softEdge"/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3003417216679949E-2"/>
          <c:y val="0.10287021248846748"/>
          <c:w val="0.91615727413725745"/>
          <c:h val="0.80600525062432682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Value  1</c:v>
                </c:pt>
              </c:strCache>
            </c:strRef>
          </c:tx>
          <c:spPr>
            <a:solidFill>
              <a:srgbClr val="ED7D31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762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Value  2</c:v>
                </c:pt>
              </c:strCache>
            </c:strRef>
          </c:tx>
          <c:spPr>
            <a:solidFill>
              <a:srgbClr val="A0B862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47</c:v>
                </c:pt>
                <c:pt idx="1">
                  <c:v>75</c:v>
                </c:pt>
                <c:pt idx="2">
                  <c:v>65</c:v>
                </c:pt>
                <c:pt idx="3">
                  <c:v>55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Value 3</c:v>
                </c:pt>
              </c:strCache>
            </c:strRef>
          </c:tx>
          <c:spPr>
            <a:solidFill>
              <a:srgbClr val="FFB10D"/>
            </a:solidFill>
            <a:ln w="6350">
              <a:solidFill>
                <a:schemeClr val="bg1">
                  <a:lumMod val="85000"/>
                </a:schemeClr>
              </a:solidFill>
            </a:ln>
            <a:effectLst>
              <a:outerShdw blurRad="127000" dist="63500" dir="2700000" algn="tl" rotWithShape="0">
                <a:prstClr val="black">
                  <a:alpha val="3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</c:v>
                </c:pt>
                <c:pt idx="1">
                  <c:v>35</c:v>
                </c:pt>
                <c:pt idx="2">
                  <c:v>40</c:v>
                </c:pt>
                <c:pt idx="3">
                  <c:v>30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40"/>
        <c:overlap val="100"/>
        <c:axId val="1003377024"/>
        <c:axId val="1003378560"/>
      </c:barChart>
      <c:catAx>
        <c:axId val="1003377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1003378560"/>
        <c:crosses val="autoZero"/>
        <c:auto val="1"/>
        <c:lblAlgn val="ctr"/>
        <c:lblOffset val="100"/>
        <c:noMultiLvlLbl val="0"/>
      </c:catAx>
      <c:valAx>
        <c:axId val="1003378560"/>
        <c:scaling>
          <c:orientation val="minMax"/>
        </c:scaling>
        <c:delete val="0"/>
        <c:axPos val="b"/>
        <c:majorGridlines>
          <c:spPr>
            <a:ln w="6350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1003377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A0B86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>
              <a:bevelT w="0" h="0"/>
            </a:sp3d>
          </c:spPr>
          <c:invertIfNegative val="0"/>
          <c:dPt>
            <c:idx val="3"/>
            <c:invertIfNegative val="0"/>
            <c:bubble3D val="0"/>
          </c:dPt>
          <c:dLbls>
            <c:dLbl>
              <c:idx val="0"/>
              <c:layout>
                <c:manualLayout>
                  <c:x val="0"/>
                  <c:y val="5.58329039149436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3.0841404512704593E-3"/>
                  <c:y val="6.437519999879812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-1.763745269511995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2.2222589460495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80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68676C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20</c:v>
                </c:pt>
                <c:pt idx="1">
                  <c:v>30</c:v>
                </c:pt>
                <c:pt idx="2">
                  <c:v>10</c:v>
                </c:pt>
                <c:pt idx="3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tx1">
                        <a:lumMod val="85000"/>
                        <a:lumOff val="15000"/>
                      </a:schemeClr>
                    </a:solidFill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value01</c:v>
                </c:pt>
                <c:pt idx="1">
                  <c:v>value02</c:v>
                </c:pt>
                <c:pt idx="2">
                  <c:v>value03</c:v>
                </c:pt>
                <c:pt idx="3">
                  <c:v>value04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10</c:v>
                </c:pt>
                <c:pt idx="1">
                  <c:v>40</c:v>
                </c:pt>
                <c:pt idx="2">
                  <c:v>35</c:v>
                </c:pt>
                <c:pt idx="3">
                  <c:v>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40"/>
        <c:overlap val="-20"/>
        <c:axId val="1017206656"/>
        <c:axId val="1017208192"/>
      </c:barChart>
      <c:catAx>
        <c:axId val="101720665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0"/>
        <c:majorTickMark val="none"/>
        <c:minorTickMark val="none"/>
        <c:tickLblPos val="nextTo"/>
        <c:spPr>
          <a:ln w="3175">
            <a:solidFill>
              <a:schemeClr val="bg1">
                <a:lumMod val="65000"/>
              </a:schemeClr>
            </a:solidFill>
          </a:ln>
        </c:spPr>
        <c:txPr>
          <a:bodyPr/>
          <a:lstStyle/>
          <a:p>
            <a:pPr>
              <a:defRPr sz="1100" b="0" baseline="0">
                <a:solidFill>
                  <a:schemeClr val="tx1">
                    <a:lumMod val="65000"/>
                    <a:lumOff val="3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1017208192"/>
        <c:crosses val="autoZero"/>
        <c:auto val="1"/>
        <c:lblAlgn val="ctr"/>
        <c:lblOffset val="100"/>
        <c:noMultiLvlLbl val="0"/>
      </c:catAx>
      <c:valAx>
        <c:axId val="1017208192"/>
        <c:scaling>
          <c:orientation val="minMax"/>
          <c:max val="100"/>
        </c:scaling>
        <c:delete val="1"/>
        <c:axPos val="l"/>
        <c:majorGridlines>
          <c:spPr>
            <a:ln w="3175">
              <a:solidFill>
                <a:schemeClr val="bg1">
                  <a:lumMod val="85000"/>
                </a:schemeClr>
              </a:solidFill>
              <a:prstDash val="sysDash"/>
            </a:ln>
          </c:spPr>
        </c:majorGridlines>
        <c:numFmt formatCode="General" sourceLinked="1"/>
        <c:majorTickMark val="out"/>
        <c:minorTickMark val="none"/>
        <c:tickLblPos val="nextTo"/>
        <c:crossAx val="1017206656"/>
        <c:crosses val="autoZero"/>
        <c:crossBetween val="between"/>
        <c:majorUnit val="10"/>
      </c:valAx>
      <c:spPr>
        <a:noFill/>
      </c:spPr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6165583198409818E-2"/>
          <c:y val="5.5430349008840286E-2"/>
          <c:w val="0.92766883360318042"/>
          <c:h val="0.8173821956290571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ln w="28575">
              <a:solidFill>
                <a:srgbClr val="ED7D31"/>
              </a:solidFill>
            </a:ln>
            <a:effectLst/>
          </c:spPr>
          <c:marker>
            <c:symbol val="circle"/>
            <c:size val="4"/>
            <c:spPr>
              <a:solidFill>
                <a:schemeClr val="bg1"/>
              </a:solidFill>
              <a:ln w="28575">
                <a:solidFill>
                  <a:srgbClr val="ED7D31"/>
                </a:solidFill>
              </a:ln>
              <a:effectLst/>
            </c:spPr>
          </c:marker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ED7D31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30</c:v>
                </c:pt>
                <c:pt idx="1">
                  <c:v>20</c:v>
                </c:pt>
                <c:pt idx="2">
                  <c:v>45</c:v>
                </c:pt>
                <c:pt idx="3">
                  <c:v>70</c:v>
                </c:pt>
                <c:pt idx="4">
                  <c:v>80</c:v>
                </c:pt>
                <c:pt idx="5">
                  <c:v>90</c:v>
                </c:pt>
                <c:pt idx="6">
                  <c:v>75</c:v>
                </c:pt>
                <c:pt idx="7">
                  <c:v>60</c:v>
                </c:pt>
                <c:pt idx="8">
                  <c:v>50</c:v>
                </c:pt>
                <c:pt idx="9">
                  <c:v>90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계열2</c:v>
                </c:pt>
              </c:strCache>
            </c:strRef>
          </c:tx>
          <c:spPr>
            <a:ln w="19050">
              <a:solidFill>
                <a:srgbClr val="68676C"/>
              </a:solidFill>
            </a:ln>
          </c:spPr>
          <c:marker>
            <c:symbol val="circle"/>
            <c:size val="4"/>
            <c:spPr>
              <a:solidFill>
                <a:schemeClr val="bg1"/>
              </a:solidFill>
              <a:ln w="15875">
                <a:solidFill>
                  <a:srgbClr val="68676C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68676C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50</c:v>
                </c:pt>
                <c:pt idx="1">
                  <c:v>30</c:v>
                </c:pt>
                <c:pt idx="2">
                  <c:v>50</c:v>
                </c:pt>
                <c:pt idx="3">
                  <c:v>60</c:v>
                </c:pt>
                <c:pt idx="4">
                  <c:v>60</c:v>
                </c:pt>
                <c:pt idx="5">
                  <c:v>40</c:v>
                </c:pt>
                <c:pt idx="6">
                  <c:v>30</c:v>
                </c:pt>
                <c:pt idx="7">
                  <c:v>20</c:v>
                </c:pt>
                <c:pt idx="8">
                  <c:v>5</c:v>
                </c:pt>
                <c:pt idx="9">
                  <c:v>30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계열3</c:v>
                </c:pt>
              </c:strCache>
            </c:strRef>
          </c:tx>
          <c:spPr>
            <a:ln>
              <a:solidFill>
                <a:srgbClr val="A0B862"/>
              </a:solidFill>
            </a:ln>
          </c:spPr>
          <c:marker>
            <c:symbol val="circle"/>
            <c:size val="4"/>
            <c:spPr>
              <a:solidFill>
                <a:schemeClr val="bg1"/>
              </a:solidFill>
              <a:ln>
                <a:solidFill>
                  <a:srgbClr val="A0B862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>
                    <a:solidFill>
                      <a:srgbClr val="A0B862"/>
                    </a:solidFill>
                    <a:latin typeface="Calibri" panose="020F0502020204030204" pitchFamily="34" charset="0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Sheet1!$A$2:$A$11</c:f>
              <c:numCache>
                <c:formatCode>General</c:formatCode>
                <c:ptCount val="10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2012</c:v>
                </c:pt>
                <c:pt idx="7">
                  <c:v>2014</c:v>
                </c:pt>
                <c:pt idx="8">
                  <c:v>2016</c:v>
                </c:pt>
                <c:pt idx="9">
                  <c:v>2018</c:v>
                </c:pt>
              </c:numCache>
            </c:num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</c:v>
                </c:pt>
                <c:pt idx="1">
                  <c:v>7</c:v>
                </c:pt>
                <c:pt idx="2">
                  <c:v>25</c:v>
                </c:pt>
                <c:pt idx="3">
                  <c:v>25</c:v>
                </c:pt>
                <c:pt idx="4">
                  <c:v>50</c:v>
                </c:pt>
                <c:pt idx="5">
                  <c:v>65</c:v>
                </c:pt>
                <c:pt idx="6">
                  <c:v>60</c:v>
                </c:pt>
                <c:pt idx="7">
                  <c:v>50</c:v>
                </c:pt>
                <c:pt idx="8">
                  <c:v>15</c:v>
                </c:pt>
                <c:pt idx="9">
                  <c:v>35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018275328"/>
        <c:axId val="1018276864"/>
      </c:lineChart>
      <c:catAx>
        <c:axId val="1018275328"/>
        <c:scaling>
          <c:orientation val="minMax"/>
        </c:scaling>
        <c:delete val="0"/>
        <c:axPos val="b"/>
        <c:majorGridlines>
          <c:spPr>
            <a:ln w="3175">
              <a:solidFill>
                <a:schemeClr val="bg1">
                  <a:lumMod val="75000"/>
                </a:schemeClr>
              </a:solidFill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0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Tahoma" pitchFamily="34" charset="0"/>
              </a:defRPr>
            </a:pPr>
            <a:endParaRPr lang="zh-CN"/>
          </a:p>
        </c:txPr>
        <c:crossAx val="1018276864"/>
        <c:crosses val="autoZero"/>
        <c:auto val="0"/>
        <c:lblAlgn val="ctr"/>
        <c:lblOffset val="100"/>
        <c:noMultiLvlLbl val="0"/>
      </c:catAx>
      <c:valAx>
        <c:axId val="1018276864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1018275328"/>
        <c:crosses val="autoZero"/>
        <c:crossBetween val="midCat"/>
      </c:valAx>
    </c:plotArea>
    <c:plotVisOnly val="1"/>
    <c:dispBlanksAs val="gap"/>
    <c:showDLblsOverMax val="0"/>
  </c:chart>
  <c:spPr>
    <a:scene3d>
      <a:camera prst="orthographicFront"/>
      <a:lightRig rig="threePt" dir="t"/>
    </a:scene3d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A0B862">
                <a:alpha val="70000"/>
              </a:srgbClr>
            </a:solidFill>
            <a:ln w="19050">
              <a:solidFill>
                <a:srgbClr val="A0B862"/>
              </a:solidFill>
            </a:ln>
            <a:effectLst/>
          </c:spPr>
          <c:dLbls>
            <c:dLbl>
              <c:idx val="0"/>
              <c:layout>
                <c:manualLayout>
                  <c:x val="7.536097515155547E-3"/>
                  <c:y val="9.59346858318166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2301864801864911E-2"/>
                  <c:y val="-9.7334363666875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4351232"/>
        <c:axId val="1024357120"/>
      </c:radarChart>
      <c:catAx>
        <c:axId val="10243512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1024357120"/>
        <c:crosses val="autoZero"/>
        <c:auto val="1"/>
        <c:lblAlgn val="ctr"/>
        <c:lblOffset val="100"/>
        <c:noMultiLvlLbl val="0"/>
      </c:catAx>
      <c:valAx>
        <c:axId val="1024357120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24351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487070508231927"/>
          <c:y val="9.9697118826055836E-2"/>
          <c:w val="0.55404646862324025"/>
          <c:h val="0.83106970293486038"/>
        </c:manualLayout>
      </c:layout>
      <c:radarChart>
        <c:radarStyle val="fill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FB10D">
                <a:alpha val="70000"/>
              </a:srgbClr>
            </a:solidFill>
            <a:ln w="19050">
              <a:solidFill>
                <a:srgbClr val="FFB10D"/>
              </a:solidFill>
            </a:ln>
            <a:effectLst/>
          </c:spPr>
          <c:dLbls>
            <c:dLbl>
              <c:idx val="0"/>
              <c:layout>
                <c:manualLayout>
                  <c:x val="-1.0052447552447552E-2"/>
                  <c:y val="0.105157830953617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7651515151515152E-2"/>
                  <c:y val="1.98863636363636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6.9625332784614719E-2"/>
                  <c:y val="-8.48047281293556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5.4924242424242355E-2"/>
                  <c:y val="-9.37500000000001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7.7651515151515083E-2"/>
                  <c:y val="2.27272727272726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</c:v>
                </c:pt>
                <c:pt idx="1">
                  <c:v>15</c:v>
                </c:pt>
                <c:pt idx="2">
                  <c:v>28</c:v>
                </c:pt>
                <c:pt idx="3">
                  <c:v>32</c:v>
                </c:pt>
                <c:pt idx="4">
                  <c:v>36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24545152"/>
        <c:axId val="1024546688"/>
      </c:radarChart>
      <c:catAx>
        <c:axId val="1024545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zh-CN"/>
          </a:p>
        </c:txPr>
        <c:crossAx val="1024546688"/>
        <c:crosses val="autoZero"/>
        <c:auto val="1"/>
        <c:lblAlgn val="ctr"/>
        <c:lblOffset val="100"/>
        <c:noMultiLvlLbl val="0"/>
      </c:catAx>
      <c:valAx>
        <c:axId val="1024546688"/>
        <c:scaling>
          <c:orientation val="minMax"/>
        </c:scaling>
        <c:delete val="1"/>
        <c:axPos val="l"/>
        <c:majorGridlines>
          <c:spPr>
            <a:ln w="6350" cap="flat" cmpd="sng" algn="ctr">
              <a:solidFill>
                <a:schemeClr val="bg1">
                  <a:lumMod val="7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024545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9FA62-97B8-45DE-944E-C251D6E52CC1}" type="datetimeFigureOut">
              <a:rPr lang="ko-KR" altLang="en-US" smtClean="0"/>
              <a:t>2017-04-20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D74E-E187-4C57-BE62-8C5F70A9EC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8271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945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5532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132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8860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130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516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5245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83501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413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9937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19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745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815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17063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00127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397011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3648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83722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33819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37724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795064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84399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29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0239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202423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30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44668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31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175791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63850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2695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110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6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335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47125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22232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6D74E-E187-4C57-BE62-8C5F70A9EC24}" type="slidenum">
              <a:rPr lang="ko-KR" altLang="en-US" smtClean="0"/>
              <a:t>9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8866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97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83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371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95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454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297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925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70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971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12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437"/>
          <a:stretch/>
        </p:blipFill>
        <p:spPr>
          <a:xfrm>
            <a:off x="0" y="0"/>
            <a:ext cx="44577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9" r="59167"/>
          <a:stretch/>
        </p:blipFill>
        <p:spPr>
          <a:xfrm>
            <a:off x="835053" y="0"/>
            <a:ext cx="37422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49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30487" y="6399382"/>
            <a:ext cx="931026" cy="365125"/>
          </a:xfrm>
        </p:spPr>
        <p:txBody>
          <a:bodyPr/>
          <a:lstStyle>
            <a:lvl1pPr algn="ctr">
              <a:defRPr/>
            </a:lvl1pPr>
          </a:lstStyle>
          <a:p>
            <a:fld id="{C33509E8-EDB3-4BFB-9C63-B01D176D4351}" type="slidenum">
              <a:rPr lang="ko-KR" altLang="en-US" smtClean="0"/>
              <a:pPr/>
              <a:t>‹#›</a:t>
            </a:fld>
            <a:endParaRPr lang="ko-KR" altLang="en-US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5926470" y="6430886"/>
            <a:ext cx="339061" cy="11430"/>
            <a:chOff x="5926470" y="6430886"/>
            <a:chExt cx="339061" cy="11430"/>
          </a:xfrm>
        </p:grpSpPr>
        <p:cxnSp>
          <p:nvCxnSpPr>
            <p:cNvPr id="3" name="Straight Connector 2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327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6" b="8136"/>
          <a:stretch/>
        </p:blipFill>
        <p:spPr>
          <a:xfrm>
            <a:off x="0" y="681925"/>
            <a:ext cx="12192000" cy="574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6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582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prstClr val="white"/>
              </a:solidFill>
            </a:endParaRPr>
          </a:p>
        </p:txBody>
      </p:sp>
      <p:pic>
        <p:nvPicPr>
          <p:cNvPr id="4" name="그림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790185"/>
            <a:ext cx="9144000" cy="290830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4439816" y="5476359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dirty="0">
                <a:solidFill>
                  <a:prstClr val="white">
                    <a:lumMod val="85000"/>
                  </a:prstClr>
                </a:solidFill>
              </a:rPr>
              <a:t>www.goodpello.com</a:t>
            </a:r>
            <a:endParaRPr lang="ko-KR" altLang="en-US" dirty="0">
              <a:solidFill>
                <a:prstClr val="white">
                  <a:lumMod val="85000"/>
                </a:prstClr>
              </a:solidFill>
            </a:endParaRPr>
          </a:p>
        </p:txBody>
      </p:sp>
      <p:grpSp>
        <p:nvGrpSpPr>
          <p:cNvPr id="6" name="그룹 9"/>
          <p:cNvGrpSpPr/>
          <p:nvPr userDrawn="1"/>
        </p:nvGrpSpPr>
        <p:grpSpPr>
          <a:xfrm>
            <a:off x="3657600" y="5661025"/>
            <a:ext cx="4876800" cy="0"/>
            <a:chOff x="2105025" y="5566291"/>
            <a:chExt cx="4876800" cy="0"/>
          </a:xfrm>
        </p:grpSpPr>
        <p:cxnSp>
          <p:nvCxnSpPr>
            <p:cNvPr id="7" name="직선 연결선 10"/>
            <p:cNvCxnSpPr/>
            <p:nvPr userDrawn="1"/>
          </p:nvCxnSpPr>
          <p:spPr>
            <a:xfrm flipH="1">
              <a:off x="2105025" y="5566291"/>
              <a:ext cx="120015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11"/>
            <p:cNvCxnSpPr/>
            <p:nvPr userDrawn="1"/>
          </p:nvCxnSpPr>
          <p:spPr>
            <a:xfrm flipH="1">
              <a:off x="5781675" y="5566291"/>
              <a:ext cx="1200150" cy="0"/>
            </a:xfrm>
            <a:prstGeom prst="line">
              <a:avLst/>
            </a:prstGeom>
            <a:ln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9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428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564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509E8-EDB3-4BFB-9C63-B01D176D435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1232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3" r:id="rId6"/>
    <p:sldLayoutId id="2147483662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latinLnBrk="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latinLnBrk="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952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10873354" y="3069374"/>
            <a:ext cx="581330" cy="581331"/>
            <a:chOff x="11182172" y="1411060"/>
            <a:chExt cx="581330" cy="581331"/>
          </a:xfrm>
        </p:grpSpPr>
        <p:sp>
          <p:nvSpPr>
            <p:cNvPr id="20" name="Teardrop 1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1232211" y="1461099"/>
              <a:ext cx="481252" cy="481252"/>
              <a:chOff x="11232211" y="1461099"/>
              <a:chExt cx="481252" cy="481252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11232211" y="146109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75000"/>
                        <a:lumOff val="25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Freeform 34"/>
              <p:cNvSpPr>
                <a:spLocks noEditPoints="1"/>
              </p:cNvSpPr>
              <p:nvPr/>
            </p:nvSpPr>
            <p:spPr bwMode="auto">
              <a:xfrm>
                <a:off x="11317452" y="1538016"/>
                <a:ext cx="334970" cy="336091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9" name="Group 58"/>
          <p:cNvGrpSpPr/>
          <p:nvPr/>
        </p:nvGrpSpPr>
        <p:grpSpPr>
          <a:xfrm>
            <a:off x="9557549" y="4974900"/>
            <a:ext cx="581330" cy="581331"/>
            <a:chOff x="8654872" y="5386160"/>
            <a:chExt cx="581330" cy="581331"/>
          </a:xfrm>
        </p:grpSpPr>
        <p:sp>
          <p:nvSpPr>
            <p:cNvPr id="23" name="Teardrop 22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8704911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124968">
                      <a:lumMod val="65000"/>
                      <a:lumOff val="35000"/>
                    </a:srgbClr>
                  </a:gs>
                  <a:gs pos="0">
                    <a:srgbClr val="124968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8778643" y="5567321"/>
              <a:ext cx="333788" cy="27717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181968" y="1053830"/>
            <a:ext cx="581330" cy="581331"/>
            <a:chOff x="2828874" y="620671"/>
            <a:chExt cx="581330" cy="581331"/>
          </a:xfrm>
        </p:grpSpPr>
        <p:sp>
          <p:nvSpPr>
            <p:cNvPr id="17" name="Teardrop 16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1987372" y="826860"/>
            <a:ext cx="581330" cy="581331"/>
            <a:chOff x="514172" y="2985860"/>
            <a:chExt cx="581330" cy="581331"/>
          </a:xfrm>
        </p:grpSpPr>
        <p:sp>
          <p:nvSpPr>
            <p:cNvPr id="29" name="Teardrop 28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Freeform 33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0" name="Group 59"/>
          <p:cNvGrpSpPr/>
          <p:nvPr/>
        </p:nvGrpSpPr>
        <p:grpSpPr>
          <a:xfrm>
            <a:off x="2270074" y="5385964"/>
            <a:ext cx="581330" cy="581331"/>
            <a:chOff x="2867384" y="5386160"/>
            <a:chExt cx="581330" cy="581331"/>
          </a:xfrm>
        </p:grpSpPr>
        <p:sp>
          <p:nvSpPr>
            <p:cNvPr id="26" name="Teardrop 25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62297" y="4171511"/>
            <a:ext cx="581330" cy="581331"/>
            <a:chOff x="9727404" y="4132372"/>
            <a:chExt cx="581330" cy="581331"/>
          </a:xfrm>
        </p:grpSpPr>
        <p:sp>
          <p:nvSpPr>
            <p:cNvPr id="32" name="Teardrop 31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9777443" y="4181739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A87000"/>
                  </a:gs>
                  <a:gs pos="0">
                    <a:srgbClr val="A87000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4" name="Rectangle 3"/>
          <p:cNvSpPr txBox="1">
            <a:spLocks noChangeArrowheads="1"/>
          </p:cNvSpPr>
          <p:nvPr/>
        </p:nvSpPr>
        <p:spPr bwMode="auto">
          <a:xfrm>
            <a:off x="3340100" y="2624942"/>
            <a:ext cx="5511800" cy="120251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720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THE ROAD</a:t>
            </a:r>
            <a:endParaRPr lang="en-US" altLang="ko-KR" sz="7200" dirty="0">
              <a:solidFill>
                <a:schemeClr val="tx1">
                  <a:lumMod val="65000"/>
                  <a:lumOff val="35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5" name="Rectangle 3"/>
          <p:cNvSpPr txBox="1">
            <a:spLocks noChangeArrowheads="1"/>
          </p:cNvSpPr>
          <p:nvPr/>
        </p:nvSpPr>
        <p:spPr bwMode="auto">
          <a:xfrm>
            <a:off x="3352798" y="3751906"/>
            <a:ext cx="5433041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400" b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PRESENTATION SUB TITLE</a:t>
            </a:r>
            <a:endParaRPr lang="en-US" altLang="ko-KR" sz="1400" b="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352798" y="4117919"/>
            <a:ext cx="5486402" cy="449012"/>
            <a:chOff x="3621423" y="3961890"/>
            <a:chExt cx="4949153" cy="449012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621423" y="3977834"/>
              <a:ext cx="4949153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 is a complete presentation graphic package it gives you everything you need to produce a professional-looking presentation</a:t>
              </a:r>
            </a:p>
          </p:txBody>
        </p:sp>
        <p:grpSp>
          <p:nvGrpSpPr>
            <p:cNvPr id="48" name="Group 47"/>
            <p:cNvGrpSpPr/>
            <p:nvPr/>
          </p:nvGrpSpPr>
          <p:grpSpPr>
            <a:xfrm>
              <a:off x="3669560" y="3961890"/>
              <a:ext cx="4852881" cy="11430"/>
              <a:chOff x="5926470" y="6430886"/>
              <a:chExt cx="339061" cy="11430"/>
            </a:xfrm>
          </p:grpSpPr>
          <p:cxnSp>
            <p:nvCxnSpPr>
              <p:cNvPr id="49" name="Straight Connector 4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11928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10</a:t>
            </a:fld>
            <a:endParaRPr lang="ko-KR" altLang="en-US"/>
          </a:p>
        </p:txBody>
      </p:sp>
      <p:grpSp>
        <p:nvGrpSpPr>
          <p:cNvPr id="3" name="Group 2"/>
          <p:cNvGrpSpPr/>
          <p:nvPr/>
        </p:nvGrpSpPr>
        <p:grpSpPr>
          <a:xfrm>
            <a:off x="828677" y="1778465"/>
            <a:ext cx="10534648" cy="4011638"/>
            <a:chOff x="931179" y="1817498"/>
            <a:chExt cx="10329644" cy="3933572"/>
          </a:xfrm>
        </p:grpSpPr>
        <p:sp>
          <p:nvSpPr>
            <p:cNvPr id="31" name="Rounded Rectangle 30"/>
            <p:cNvSpPr/>
            <p:nvPr/>
          </p:nvSpPr>
          <p:spPr>
            <a:xfrm>
              <a:off x="8826682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0" name="Rounded Rectangle 29"/>
            <p:cNvSpPr/>
            <p:nvPr/>
          </p:nvSpPr>
          <p:spPr>
            <a:xfrm>
              <a:off x="6854764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4882850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2910343" y="2726354"/>
              <a:ext cx="454525" cy="20436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5000"/>
              </a:schemeClr>
            </a:solidFill>
            <a:ln w="9525">
              <a:solidFill>
                <a:srgbClr val="5F713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931179" y="2706540"/>
              <a:ext cx="10329644" cy="2084256"/>
              <a:chOff x="931179" y="2706540"/>
              <a:chExt cx="10329644" cy="208425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931179" y="2706543"/>
                <a:ext cx="2441982" cy="466105"/>
                <a:chOff x="2774001" y="2674177"/>
                <a:chExt cx="1151750" cy="340944"/>
              </a:xfrm>
            </p:grpSpPr>
            <p:sp>
              <p:nvSpPr>
                <p:cNvPr id="9" name="Rounded Rectangle 8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B10D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A77000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0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911048" y="2675829"/>
                  <a:ext cx="877657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A77000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01</a:t>
                  </a:r>
                  <a:endParaRPr lang="en-US" altLang="ko-KR" sz="2400">
                    <a:solidFill>
                      <a:srgbClr val="A770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8818841" y="2706543"/>
                <a:ext cx="2441982" cy="466105"/>
                <a:chOff x="2774001" y="2674177"/>
                <a:chExt cx="1151750" cy="340944"/>
              </a:xfrm>
            </p:grpSpPr>
            <p:sp>
              <p:nvSpPr>
                <p:cNvPr id="12" name="Rounded Rectangle 11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A0B862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586875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44512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05</a:t>
                  </a:r>
                  <a:endParaRPr lang="en-US" altLang="ko-KR" sz="240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8" name="Group 17"/>
              <p:cNvGrpSpPr/>
              <p:nvPr/>
            </p:nvGrpSpPr>
            <p:grpSpPr>
              <a:xfrm>
                <a:off x="4875009" y="2706540"/>
                <a:ext cx="2441982" cy="466104"/>
                <a:chOff x="2774001" y="2674177"/>
                <a:chExt cx="1151750" cy="340945"/>
              </a:xfrm>
            </p:grpSpPr>
            <p:sp>
              <p:nvSpPr>
                <p:cNvPr id="22" name="Rounded Rectangle 21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2494D3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124968"/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2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3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124968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03</a:t>
                  </a:r>
                  <a:endParaRPr lang="en-US" altLang="ko-KR" sz="2400">
                    <a:solidFill>
                      <a:srgbClr val="124968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14" name="Group 13"/>
              <p:cNvGrpSpPr/>
              <p:nvPr/>
            </p:nvGrpSpPr>
            <p:grpSpPr>
              <a:xfrm>
                <a:off x="2903094" y="4324691"/>
                <a:ext cx="2441982" cy="466105"/>
                <a:chOff x="2774001" y="2674177"/>
                <a:chExt cx="1151750" cy="340944"/>
              </a:xfrm>
            </p:grpSpPr>
            <p:sp>
              <p:nvSpPr>
                <p:cNvPr id="15" name="Rounded Rectangle 14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586875"/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rgbClr val="586875">
                          <a:lumMod val="60000"/>
                        </a:srgb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1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02</a:t>
                  </a:r>
                  <a:endParaRPr lang="en-US" altLang="ko-KR" sz="240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  <p:grpSp>
            <p:nvGrpSpPr>
              <p:cNvPr id="24" name="Group 23"/>
              <p:cNvGrpSpPr/>
              <p:nvPr/>
            </p:nvGrpSpPr>
            <p:grpSpPr>
              <a:xfrm>
                <a:off x="6846925" y="4324691"/>
                <a:ext cx="2441982" cy="466105"/>
                <a:chOff x="2774001" y="2674177"/>
                <a:chExt cx="1151750" cy="340944"/>
              </a:xfrm>
            </p:grpSpPr>
            <p:sp>
              <p:nvSpPr>
                <p:cNvPr id="27" name="Rounded Rectangle 26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15875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99000">
                        <a:srgbClr val="A77000">
                          <a:lumMod val="77000"/>
                        </a:srgb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200"/>
                </a:p>
              </p:txBody>
            </p:sp>
            <p:sp>
              <p:nvSpPr>
                <p:cNvPr id="28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75829"/>
                  <a:ext cx="1023244" cy="339292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400" smtClean="0">
                      <a:solidFill>
                        <a:srgbClr val="843C0C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DESIGN 04</a:t>
                  </a:r>
                  <a:endParaRPr lang="en-US" altLang="ko-KR" sz="2400">
                    <a:solidFill>
                      <a:srgbClr val="843C0C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 flipH="1">
              <a:off x="993170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 flipH="1">
              <a:off x="4935407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 flipH="1">
              <a:off x="8877644" y="1817498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 flipH="1">
              <a:off x="2963492" y="4917892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 flipH="1">
              <a:off x="6907323" y="4917892"/>
              <a:ext cx="2321186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7852172" y="3460957"/>
              <a:ext cx="431489" cy="574466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9768874" y="3523190"/>
              <a:ext cx="541916" cy="450001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A0B862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5807809" y="3460638"/>
              <a:ext cx="576382" cy="575104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2494D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1938501" y="3458573"/>
              <a:ext cx="427338" cy="57923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FFB10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3837810" y="3460957"/>
              <a:ext cx="572553" cy="574466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60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035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876798" y="1887600"/>
            <a:ext cx="2438402" cy="2438402"/>
            <a:chOff x="4704189" y="2473767"/>
            <a:chExt cx="2783620" cy="2783620"/>
          </a:xfrm>
        </p:grpSpPr>
        <p:sp>
          <p:nvSpPr>
            <p:cNvPr id="16" name="Oval 15"/>
            <p:cNvSpPr/>
            <p:nvPr/>
          </p:nvSpPr>
          <p:spPr>
            <a:xfrm>
              <a:off x="4704189" y="2473767"/>
              <a:ext cx="2783620" cy="278362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5" name="Oval 14"/>
            <p:cNvSpPr/>
            <p:nvPr/>
          </p:nvSpPr>
          <p:spPr>
            <a:xfrm>
              <a:off x="4892667" y="2662246"/>
              <a:ext cx="2406669" cy="2406665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016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11</a:t>
            </a:fld>
            <a:endParaRPr lang="ko-KR" altLang="en-US"/>
          </a:p>
        </p:txBody>
      </p:sp>
      <p:sp>
        <p:nvSpPr>
          <p:cNvPr id="18" name="Plus 17"/>
          <p:cNvSpPr/>
          <p:nvPr/>
        </p:nvSpPr>
        <p:spPr>
          <a:xfrm>
            <a:off x="5608320" y="2619121"/>
            <a:ext cx="975360" cy="975360"/>
          </a:xfrm>
          <a:prstGeom prst="mathPlus">
            <a:avLst>
              <a:gd name="adj1" fmla="val 14016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aphicFrame>
        <p:nvGraphicFramePr>
          <p:cNvPr id="9" name="차트 9"/>
          <p:cNvGraphicFramePr/>
          <p:nvPr>
            <p:extLst>
              <p:ext uri="{D42A27DB-BD31-4B8C-83A1-F6EECF244321}">
                <p14:modId xmlns:p14="http://schemas.microsoft.com/office/powerpoint/2010/main" val="87334921"/>
              </p:ext>
            </p:extLst>
          </p:nvPr>
        </p:nvGraphicFramePr>
        <p:xfrm>
          <a:off x="6660633" y="1333500"/>
          <a:ext cx="3596846" cy="354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angle 3"/>
          <p:cNvSpPr txBox="1">
            <a:spLocks noChangeArrowheads="1"/>
          </p:cNvSpPr>
          <p:nvPr/>
        </p:nvSpPr>
        <p:spPr bwMode="auto">
          <a:xfrm>
            <a:off x="7753804" y="2685596"/>
            <a:ext cx="1410504" cy="8424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5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3</a:t>
            </a:r>
            <a:r>
              <a:rPr lang="en-US" altLang="ko-KR" sz="5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</a:t>
            </a:r>
            <a:r>
              <a:rPr lang="en-US" altLang="ko-KR" sz="32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%</a:t>
            </a:r>
            <a:endParaRPr lang="en-US" altLang="ko-KR" sz="600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29" name="Arc 28"/>
          <p:cNvSpPr/>
          <p:nvPr/>
        </p:nvSpPr>
        <p:spPr>
          <a:xfrm>
            <a:off x="7181738" y="1867726"/>
            <a:ext cx="2525407" cy="2525407"/>
          </a:xfrm>
          <a:prstGeom prst="arc">
            <a:avLst>
              <a:gd name="adj1" fmla="val 16200000"/>
              <a:gd name="adj2" fmla="val 1110423"/>
            </a:avLst>
          </a:prstGeom>
          <a:ln w="22225" cap="rnd">
            <a:solidFill>
              <a:schemeClr val="bg1">
                <a:lumMod val="9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8" name="차트 9"/>
          <p:cNvGraphicFramePr/>
          <p:nvPr>
            <p:extLst>
              <p:ext uri="{D42A27DB-BD31-4B8C-83A1-F6EECF244321}">
                <p14:modId xmlns:p14="http://schemas.microsoft.com/office/powerpoint/2010/main" val="2258370447"/>
              </p:ext>
            </p:extLst>
          </p:nvPr>
        </p:nvGraphicFramePr>
        <p:xfrm>
          <a:off x="1934521" y="1333500"/>
          <a:ext cx="3596846" cy="3546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3027692" y="2685596"/>
            <a:ext cx="1410504" cy="8424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54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60</a:t>
            </a:r>
            <a:r>
              <a:rPr lang="en-US" altLang="ko-KR" sz="32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%</a:t>
            </a:r>
            <a:endParaRPr lang="en-US" altLang="ko-KR" sz="6000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5" name="Arc 4"/>
          <p:cNvSpPr/>
          <p:nvPr/>
        </p:nvSpPr>
        <p:spPr>
          <a:xfrm>
            <a:off x="2455948" y="1867726"/>
            <a:ext cx="2525407" cy="2525407"/>
          </a:xfrm>
          <a:prstGeom prst="arc">
            <a:avLst>
              <a:gd name="adj1" fmla="val 16200000"/>
              <a:gd name="adj2" fmla="val 7523063"/>
            </a:avLst>
          </a:prstGeom>
          <a:ln w="22225" cap="rnd">
            <a:solidFill>
              <a:schemeClr val="bg1">
                <a:lumMod val="9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6522462" y="4871863"/>
            <a:ext cx="3861042" cy="1032845"/>
            <a:chOff x="6395462" y="4820313"/>
            <a:chExt cx="3861042" cy="1124884"/>
          </a:xfrm>
        </p:grpSpPr>
        <p:grpSp>
          <p:nvGrpSpPr>
            <p:cNvPr id="47" name="Group 46"/>
            <p:cNvGrpSpPr/>
            <p:nvPr/>
          </p:nvGrpSpPr>
          <p:grpSpPr>
            <a:xfrm>
              <a:off x="6395462" y="4820313"/>
              <a:ext cx="3861042" cy="1124884"/>
              <a:chOff x="489879" y="1876384"/>
              <a:chExt cx="5691607" cy="1196216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489879" y="2147207"/>
                <a:ext cx="5691607" cy="925393"/>
              </a:xfrm>
              <a:prstGeom prst="roundRect">
                <a:avLst>
                  <a:gd name="adj" fmla="val 2415"/>
                </a:avLst>
              </a:prstGeom>
              <a:solidFill>
                <a:schemeClr val="bg1">
                  <a:alpha val="40000"/>
                </a:schemeClr>
              </a:solidFill>
              <a:ln w="127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9" name="Group 48"/>
              <p:cNvGrpSpPr/>
              <p:nvPr/>
            </p:nvGrpSpPr>
            <p:grpSpPr>
              <a:xfrm>
                <a:off x="962795" y="1876384"/>
                <a:ext cx="4745773" cy="465923"/>
                <a:chOff x="2774001" y="2669640"/>
                <a:chExt cx="1151750" cy="369460"/>
              </a:xfrm>
            </p:grpSpPr>
            <p:sp>
              <p:nvSpPr>
                <p:cNvPr id="50" name="Rounded Rectangle 49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  <p:sp>
              <p:nvSpPr>
                <p:cNvPr id="51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69640"/>
                  <a:ext cx="1023244" cy="369460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TOP QUALITY DESIGN</a:t>
                  </a:r>
                </a:p>
              </p:txBody>
            </p:sp>
          </p:grpSp>
        </p:grp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6977574" y="5325411"/>
              <a:ext cx="2696819" cy="52540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4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82145" y="4871863"/>
            <a:ext cx="3861042" cy="1032845"/>
            <a:chOff x="1769445" y="4820313"/>
            <a:chExt cx="3861042" cy="1124884"/>
          </a:xfrm>
        </p:grpSpPr>
        <p:grpSp>
          <p:nvGrpSpPr>
            <p:cNvPr id="42" name="Group 41"/>
            <p:cNvGrpSpPr/>
            <p:nvPr/>
          </p:nvGrpSpPr>
          <p:grpSpPr>
            <a:xfrm>
              <a:off x="1769445" y="4820313"/>
              <a:ext cx="3861042" cy="1124884"/>
              <a:chOff x="489879" y="1876384"/>
              <a:chExt cx="5691607" cy="1196216"/>
            </a:xfrm>
          </p:grpSpPr>
          <p:sp>
            <p:nvSpPr>
              <p:cNvPr id="43" name="Rounded Rectangle 42"/>
              <p:cNvSpPr/>
              <p:nvPr/>
            </p:nvSpPr>
            <p:spPr>
              <a:xfrm>
                <a:off x="489879" y="2147207"/>
                <a:ext cx="5691607" cy="925393"/>
              </a:xfrm>
              <a:prstGeom prst="roundRect">
                <a:avLst>
                  <a:gd name="adj" fmla="val 2415"/>
                </a:avLst>
              </a:prstGeom>
              <a:solidFill>
                <a:schemeClr val="bg1">
                  <a:alpha val="40000"/>
                </a:schemeClr>
              </a:solidFill>
              <a:ln w="127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4" name="Group 43"/>
              <p:cNvGrpSpPr/>
              <p:nvPr/>
            </p:nvGrpSpPr>
            <p:grpSpPr>
              <a:xfrm>
                <a:off x="962795" y="1876384"/>
                <a:ext cx="4745773" cy="465923"/>
                <a:chOff x="2774001" y="2669640"/>
                <a:chExt cx="1151750" cy="369460"/>
              </a:xfrm>
            </p:grpSpPr>
            <p:sp>
              <p:nvSpPr>
                <p:cNvPr id="45" name="Rounded Rectangle 44"/>
                <p:cNvSpPr/>
                <p:nvPr/>
              </p:nvSpPr>
              <p:spPr>
                <a:xfrm>
                  <a:off x="2774001" y="2674177"/>
                  <a:ext cx="1151750" cy="33528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gradFill flip="none" rotWithShape="1">
                    <a:gsLst>
                      <a:gs pos="24000">
                        <a:srgbClr val="EBEBEB"/>
                      </a:gs>
                      <a:gs pos="0">
                        <a:schemeClr val="bg1"/>
                      </a:gs>
                      <a:gs pos="100000">
                        <a:schemeClr val="tx1">
                          <a:lumMod val="65000"/>
                          <a:lumOff val="35000"/>
                        </a:schemeClr>
                      </a:gs>
                    </a:gsLst>
                    <a:lin ang="5400000" scaled="1"/>
                    <a:tileRect/>
                  </a:gra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  <p:sp>
              <p:nvSpPr>
                <p:cNvPr id="4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2838254" y="2669640"/>
                  <a:ext cx="1023244" cy="369460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latinLnBrk="0"/>
                  <a:r>
                    <a:rPr lang="en-US" altLang="ko-KR" sz="20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</a:rPr>
                    <a:t>STYLISH DESIGN</a:t>
                  </a:r>
                </a:p>
              </p:txBody>
            </p:sp>
          </p:grpSp>
        </p:grp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2235590" y="5325411"/>
              <a:ext cx="2928752" cy="52540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4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4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4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6" name="Straight Connector 3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05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12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21" t="50922" r="47739"/>
          <a:stretch/>
        </p:blipFill>
        <p:spPr>
          <a:xfrm>
            <a:off x="3359868" y="3492230"/>
            <a:ext cx="2772383" cy="33657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12" t="38582" r="30585"/>
          <a:stretch/>
        </p:blipFill>
        <p:spPr>
          <a:xfrm>
            <a:off x="4712013" y="2645922"/>
            <a:ext cx="3511686" cy="42120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8" t="58582" r="24202"/>
          <a:stretch/>
        </p:blipFill>
        <p:spPr>
          <a:xfrm>
            <a:off x="5782054" y="4017522"/>
            <a:ext cx="3219857" cy="28404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9" t="29362" r="39043"/>
          <a:stretch/>
        </p:blipFill>
        <p:spPr>
          <a:xfrm>
            <a:off x="4228872" y="2013626"/>
            <a:ext cx="2963694" cy="484437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5400000">
            <a:off x="5717774" y="2808118"/>
            <a:ext cx="276724" cy="51373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>
            <a:off x="5445398" y="5052451"/>
            <a:ext cx="276726" cy="51373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5400000">
            <a:off x="7801566" y="4250781"/>
            <a:ext cx="276724" cy="51373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>
            <a:off x="6561290" y="4007136"/>
            <a:ext cx="276726" cy="513734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2318475" y="3409950"/>
            <a:ext cx="1056466" cy="1056466"/>
            <a:chOff x="1199575" y="2018371"/>
            <a:chExt cx="1535366" cy="1535366"/>
          </a:xfrm>
        </p:grpSpPr>
        <p:sp>
          <p:nvSpPr>
            <p:cNvPr id="28" name="Oval 27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1711159" y="2454038"/>
              <a:ext cx="512197" cy="681905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143231" y="1930964"/>
            <a:ext cx="1056466" cy="1056466"/>
            <a:chOff x="3364307" y="2018371"/>
            <a:chExt cx="1535366" cy="1535366"/>
          </a:xfrm>
        </p:grpSpPr>
        <p:sp>
          <p:nvSpPr>
            <p:cNvPr id="33" name="Oval 32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3860418" y="2426889"/>
              <a:ext cx="543144" cy="736202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823356" y="3967769"/>
            <a:ext cx="1056466" cy="1056466"/>
            <a:chOff x="5326414" y="2018371"/>
            <a:chExt cx="1535366" cy="1535366"/>
          </a:xfrm>
        </p:grpSpPr>
        <p:sp>
          <p:nvSpPr>
            <p:cNvPr id="38" name="Oval 37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5746695" y="2506510"/>
              <a:ext cx="694809" cy="576960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045493" y="2565944"/>
            <a:ext cx="1056466" cy="1056466"/>
            <a:chOff x="7301575" y="2018371"/>
            <a:chExt cx="1535366" cy="1535366"/>
          </a:xfrm>
        </p:grpSpPr>
        <p:sp>
          <p:nvSpPr>
            <p:cNvPr id="43" name="Oval 42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7725024" y="2450758"/>
              <a:ext cx="688469" cy="688469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938829" y="3954076"/>
            <a:ext cx="1870603" cy="1060467"/>
            <a:chOff x="3453926" y="3235238"/>
            <a:chExt cx="3417261" cy="1060467"/>
          </a:xfrm>
        </p:grpSpPr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453926" y="3235238"/>
              <a:ext cx="341725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2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453930" y="3647193"/>
              <a:ext cx="3417257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>
            <a:off x="9171324" y="2634841"/>
            <a:ext cx="2284503" cy="886818"/>
            <a:chOff x="3453928" y="2037972"/>
            <a:chExt cx="4173382" cy="886818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453928" y="2037972"/>
              <a:ext cx="3760467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24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3453930" y="2460944"/>
              <a:ext cx="417338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flipH="1">
            <a:off x="797166" y="2010371"/>
            <a:ext cx="2279406" cy="886818"/>
            <a:chOff x="3397619" y="2037972"/>
            <a:chExt cx="4164068" cy="886818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397619" y="2037972"/>
              <a:ext cx="352434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4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4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397626" y="2460944"/>
              <a:ext cx="416406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63" name="Straight Connector 6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 flipH="1">
            <a:off x="300038" y="3421291"/>
            <a:ext cx="1962995" cy="1060467"/>
            <a:chOff x="3450457" y="4519208"/>
            <a:chExt cx="3586043" cy="1060467"/>
          </a:xfrm>
        </p:grpSpPr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>
              <a:off x="3450457" y="4519208"/>
              <a:ext cx="303511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4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24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3450462" y="4931163"/>
              <a:ext cx="3586038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69" name="Straight Connector 6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oup 7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5" name="Straight Connector 7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938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13</a:t>
            </a:fld>
            <a:endParaRPr lang="ko-KR" altLang="en-US"/>
          </a:p>
        </p:txBody>
      </p:sp>
      <p:grpSp>
        <p:nvGrpSpPr>
          <p:cNvPr id="8" name="그룹 69"/>
          <p:cNvGrpSpPr/>
          <p:nvPr/>
        </p:nvGrpSpPr>
        <p:grpSpPr>
          <a:xfrm>
            <a:off x="648796" y="1829718"/>
            <a:ext cx="7873645" cy="3751450"/>
            <a:chOff x="438912" y="2551088"/>
            <a:chExt cx="6594735" cy="3181936"/>
          </a:xfrm>
          <a:solidFill>
            <a:schemeClr val="bg1">
              <a:lumMod val="95000"/>
            </a:schemeClr>
          </a:solidFill>
          <a:effectLst/>
        </p:grpSpPr>
        <p:grpSp>
          <p:nvGrpSpPr>
            <p:cNvPr id="9" name="그룹 70"/>
            <p:cNvGrpSpPr/>
            <p:nvPr/>
          </p:nvGrpSpPr>
          <p:grpSpPr>
            <a:xfrm>
              <a:off x="438912" y="2594230"/>
              <a:ext cx="3648359" cy="2945114"/>
              <a:chOff x="260350" y="1555750"/>
              <a:chExt cx="4768851" cy="4340225"/>
            </a:xfrm>
            <a:grpFill/>
          </p:grpSpPr>
          <p:sp>
            <p:nvSpPr>
              <p:cNvPr id="191" name="Freeform 1477"/>
              <p:cNvSpPr>
                <a:spLocks/>
              </p:cNvSpPr>
              <p:nvPr/>
            </p:nvSpPr>
            <p:spPr bwMode="auto">
              <a:xfrm>
                <a:off x="1241425" y="4889500"/>
                <a:ext cx="177800" cy="209550"/>
              </a:xfrm>
              <a:custGeom>
                <a:avLst/>
                <a:gdLst>
                  <a:gd name="T0" fmla="*/ 74 w 112"/>
                  <a:gd name="T1" fmla="*/ 12 h 132"/>
                  <a:gd name="T2" fmla="*/ 90 w 112"/>
                  <a:gd name="T3" fmla="*/ 16 h 132"/>
                  <a:gd name="T4" fmla="*/ 108 w 112"/>
                  <a:gd name="T5" fmla="*/ 26 h 132"/>
                  <a:gd name="T6" fmla="*/ 110 w 112"/>
                  <a:gd name="T7" fmla="*/ 34 h 132"/>
                  <a:gd name="T8" fmla="*/ 108 w 112"/>
                  <a:gd name="T9" fmla="*/ 42 h 132"/>
                  <a:gd name="T10" fmla="*/ 108 w 112"/>
                  <a:gd name="T11" fmla="*/ 52 h 132"/>
                  <a:gd name="T12" fmla="*/ 108 w 112"/>
                  <a:gd name="T13" fmla="*/ 66 h 132"/>
                  <a:gd name="T14" fmla="*/ 106 w 112"/>
                  <a:gd name="T15" fmla="*/ 70 h 132"/>
                  <a:gd name="T16" fmla="*/ 108 w 112"/>
                  <a:gd name="T17" fmla="*/ 76 h 132"/>
                  <a:gd name="T18" fmla="*/ 108 w 112"/>
                  <a:gd name="T19" fmla="*/ 84 h 132"/>
                  <a:gd name="T20" fmla="*/ 106 w 112"/>
                  <a:gd name="T21" fmla="*/ 92 h 132"/>
                  <a:gd name="T22" fmla="*/ 108 w 112"/>
                  <a:gd name="T23" fmla="*/ 98 h 132"/>
                  <a:gd name="T24" fmla="*/ 108 w 112"/>
                  <a:gd name="T25" fmla="*/ 106 h 132"/>
                  <a:gd name="T26" fmla="*/ 110 w 112"/>
                  <a:gd name="T27" fmla="*/ 110 h 132"/>
                  <a:gd name="T28" fmla="*/ 92 w 112"/>
                  <a:gd name="T29" fmla="*/ 132 h 132"/>
                  <a:gd name="T30" fmla="*/ 84 w 112"/>
                  <a:gd name="T31" fmla="*/ 130 h 132"/>
                  <a:gd name="T32" fmla="*/ 80 w 112"/>
                  <a:gd name="T33" fmla="*/ 128 h 132"/>
                  <a:gd name="T34" fmla="*/ 70 w 112"/>
                  <a:gd name="T35" fmla="*/ 130 h 132"/>
                  <a:gd name="T36" fmla="*/ 62 w 112"/>
                  <a:gd name="T37" fmla="*/ 128 h 132"/>
                  <a:gd name="T38" fmla="*/ 56 w 112"/>
                  <a:gd name="T39" fmla="*/ 122 h 132"/>
                  <a:gd name="T40" fmla="*/ 52 w 112"/>
                  <a:gd name="T41" fmla="*/ 122 h 132"/>
                  <a:gd name="T42" fmla="*/ 46 w 112"/>
                  <a:gd name="T43" fmla="*/ 120 h 132"/>
                  <a:gd name="T44" fmla="*/ 44 w 112"/>
                  <a:gd name="T45" fmla="*/ 110 h 132"/>
                  <a:gd name="T46" fmla="*/ 46 w 112"/>
                  <a:gd name="T47" fmla="*/ 104 h 132"/>
                  <a:gd name="T48" fmla="*/ 40 w 112"/>
                  <a:gd name="T49" fmla="*/ 102 h 132"/>
                  <a:gd name="T50" fmla="*/ 36 w 112"/>
                  <a:gd name="T51" fmla="*/ 96 h 132"/>
                  <a:gd name="T52" fmla="*/ 30 w 112"/>
                  <a:gd name="T53" fmla="*/ 86 h 132"/>
                  <a:gd name="T54" fmla="*/ 22 w 112"/>
                  <a:gd name="T55" fmla="*/ 84 h 132"/>
                  <a:gd name="T56" fmla="*/ 18 w 112"/>
                  <a:gd name="T57" fmla="*/ 80 h 132"/>
                  <a:gd name="T58" fmla="*/ 16 w 112"/>
                  <a:gd name="T59" fmla="*/ 78 h 132"/>
                  <a:gd name="T60" fmla="*/ 8 w 112"/>
                  <a:gd name="T61" fmla="*/ 66 h 132"/>
                  <a:gd name="T62" fmla="*/ 4 w 112"/>
                  <a:gd name="T63" fmla="*/ 60 h 132"/>
                  <a:gd name="T64" fmla="*/ 2 w 112"/>
                  <a:gd name="T65" fmla="*/ 58 h 132"/>
                  <a:gd name="T66" fmla="*/ 0 w 112"/>
                  <a:gd name="T67" fmla="*/ 48 h 132"/>
                  <a:gd name="T68" fmla="*/ 8 w 112"/>
                  <a:gd name="T69" fmla="*/ 50 h 132"/>
                  <a:gd name="T70" fmla="*/ 16 w 112"/>
                  <a:gd name="T71" fmla="*/ 48 h 132"/>
                  <a:gd name="T72" fmla="*/ 22 w 112"/>
                  <a:gd name="T73" fmla="*/ 48 h 132"/>
                  <a:gd name="T74" fmla="*/ 38 w 112"/>
                  <a:gd name="T75" fmla="*/ 44 h 132"/>
                  <a:gd name="T76" fmla="*/ 44 w 112"/>
                  <a:gd name="T77" fmla="*/ 34 h 132"/>
                  <a:gd name="T78" fmla="*/ 46 w 112"/>
                  <a:gd name="T79" fmla="*/ 26 h 132"/>
                  <a:gd name="T80" fmla="*/ 52 w 112"/>
                  <a:gd name="T81" fmla="*/ 24 h 132"/>
                  <a:gd name="T82" fmla="*/ 54 w 112"/>
                  <a:gd name="T83" fmla="*/ 18 h 132"/>
                  <a:gd name="T84" fmla="*/ 58 w 112"/>
                  <a:gd name="T85" fmla="*/ 12 h 132"/>
                  <a:gd name="T86" fmla="*/ 76 w 112"/>
                  <a:gd name="T87" fmla="*/ 0 h 132"/>
                  <a:gd name="T88" fmla="*/ 76 w 112"/>
                  <a:gd name="T89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2" h="132">
                    <a:moveTo>
                      <a:pt x="76" y="0"/>
                    </a:moveTo>
                    <a:lnTo>
                      <a:pt x="74" y="12"/>
                    </a:lnTo>
                    <a:lnTo>
                      <a:pt x="82" y="14"/>
                    </a:lnTo>
                    <a:lnTo>
                      <a:pt x="90" y="16"/>
                    </a:lnTo>
                    <a:lnTo>
                      <a:pt x="98" y="22"/>
                    </a:lnTo>
                    <a:lnTo>
                      <a:pt x="108" y="26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8"/>
                    </a:lnTo>
                    <a:lnTo>
                      <a:pt x="108" y="52"/>
                    </a:lnTo>
                    <a:lnTo>
                      <a:pt x="112" y="60"/>
                    </a:lnTo>
                    <a:lnTo>
                      <a:pt x="108" y="66"/>
                    </a:lnTo>
                    <a:lnTo>
                      <a:pt x="106" y="68"/>
                    </a:lnTo>
                    <a:lnTo>
                      <a:pt x="106" y="70"/>
                    </a:lnTo>
                    <a:lnTo>
                      <a:pt x="106" y="72"/>
                    </a:lnTo>
                    <a:lnTo>
                      <a:pt x="108" y="76"/>
                    </a:lnTo>
                    <a:lnTo>
                      <a:pt x="108" y="78"/>
                    </a:lnTo>
                    <a:lnTo>
                      <a:pt x="108" y="84"/>
                    </a:lnTo>
                    <a:lnTo>
                      <a:pt x="108" y="88"/>
                    </a:lnTo>
                    <a:lnTo>
                      <a:pt x="106" y="92"/>
                    </a:lnTo>
                    <a:lnTo>
                      <a:pt x="108" y="94"/>
                    </a:lnTo>
                    <a:lnTo>
                      <a:pt x="108" y="98"/>
                    </a:lnTo>
                    <a:lnTo>
                      <a:pt x="106" y="104"/>
                    </a:lnTo>
                    <a:lnTo>
                      <a:pt x="108" y="106"/>
                    </a:lnTo>
                    <a:lnTo>
                      <a:pt x="110" y="106"/>
                    </a:lnTo>
                    <a:lnTo>
                      <a:pt x="110" y="110"/>
                    </a:lnTo>
                    <a:lnTo>
                      <a:pt x="102" y="120"/>
                    </a:lnTo>
                    <a:lnTo>
                      <a:pt x="92" y="132"/>
                    </a:lnTo>
                    <a:lnTo>
                      <a:pt x="90" y="130"/>
                    </a:lnTo>
                    <a:lnTo>
                      <a:pt x="84" y="130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74" y="128"/>
                    </a:lnTo>
                    <a:lnTo>
                      <a:pt x="70" y="130"/>
                    </a:lnTo>
                    <a:lnTo>
                      <a:pt x="64" y="128"/>
                    </a:lnTo>
                    <a:lnTo>
                      <a:pt x="62" y="128"/>
                    </a:lnTo>
                    <a:lnTo>
                      <a:pt x="58" y="128"/>
                    </a:lnTo>
                    <a:lnTo>
                      <a:pt x="56" y="122"/>
                    </a:lnTo>
                    <a:lnTo>
                      <a:pt x="54" y="122"/>
                    </a:lnTo>
                    <a:lnTo>
                      <a:pt x="52" y="122"/>
                    </a:lnTo>
                    <a:lnTo>
                      <a:pt x="48" y="122"/>
                    </a:lnTo>
                    <a:lnTo>
                      <a:pt x="46" y="120"/>
                    </a:lnTo>
                    <a:lnTo>
                      <a:pt x="44" y="116"/>
                    </a:lnTo>
                    <a:lnTo>
                      <a:pt x="44" y="110"/>
                    </a:lnTo>
                    <a:lnTo>
                      <a:pt x="46" y="106"/>
                    </a:lnTo>
                    <a:lnTo>
                      <a:pt x="46" y="104"/>
                    </a:lnTo>
                    <a:lnTo>
                      <a:pt x="44" y="104"/>
                    </a:lnTo>
                    <a:lnTo>
                      <a:pt x="40" y="102"/>
                    </a:lnTo>
                    <a:lnTo>
                      <a:pt x="38" y="98"/>
                    </a:lnTo>
                    <a:lnTo>
                      <a:pt x="36" y="96"/>
                    </a:lnTo>
                    <a:lnTo>
                      <a:pt x="36" y="88"/>
                    </a:lnTo>
                    <a:lnTo>
                      <a:pt x="30" y="86"/>
                    </a:lnTo>
                    <a:lnTo>
                      <a:pt x="26" y="80"/>
                    </a:lnTo>
                    <a:lnTo>
                      <a:pt x="22" y="84"/>
                    </a:lnTo>
                    <a:lnTo>
                      <a:pt x="20" y="84"/>
                    </a:lnTo>
                    <a:lnTo>
                      <a:pt x="18" y="80"/>
                    </a:lnTo>
                    <a:lnTo>
                      <a:pt x="18" y="78"/>
                    </a:lnTo>
                    <a:lnTo>
                      <a:pt x="16" y="78"/>
                    </a:lnTo>
                    <a:lnTo>
                      <a:pt x="10" y="70"/>
                    </a:lnTo>
                    <a:lnTo>
                      <a:pt x="8" y="66"/>
                    </a:lnTo>
                    <a:lnTo>
                      <a:pt x="8" y="62"/>
                    </a:lnTo>
                    <a:lnTo>
                      <a:pt x="4" y="60"/>
                    </a:lnTo>
                    <a:lnTo>
                      <a:pt x="4" y="58"/>
                    </a:lnTo>
                    <a:lnTo>
                      <a:pt x="2" y="58"/>
                    </a:lnTo>
                    <a:lnTo>
                      <a:pt x="0" y="52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8" y="50"/>
                    </a:lnTo>
                    <a:lnTo>
                      <a:pt x="10" y="50"/>
                    </a:lnTo>
                    <a:lnTo>
                      <a:pt x="16" y="48"/>
                    </a:lnTo>
                    <a:lnTo>
                      <a:pt x="20" y="48"/>
                    </a:lnTo>
                    <a:lnTo>
                      <a:pt x="22" y="48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2"/>
                    </a:lnTo>
                    <a:lnTo>
                      <a:pt x="44" y="34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18"/>
                    </a:lnTo>
                    <a:lnTo>
                      <a:pt x="56" y="14"/>
                    </a:lnTo>
                    <a:lnTo>
                      <a:pt x="58" y="12"/>
                    </a:lnTo>
                    <a:lnTo>
                      <a:pt x="64" y="8"/>
                    </a:lnTo>
                    <a:lnTo>
                      <a:pt x="76" y="0"/>
                    </a:lnTo>
                    <a:lnTo>
                      <a:pt x="76" y="0"/>
                    </a:lnTo>
                    <a:lnTo>
                      <a:pt x="7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2" name="Freeform 1478"/>
              <p:cNvSpPr>
                <a:spLocks/>
              </p:cNvSpPr>
              <p:nvPr/>
            </p:nvSpPr>
            <p:spPr bwMode="auto">
              <a:xfrm>
                <a:off x="1165225" y="4692650"/>
                <a:ext cx="263525" cy="276225"/>
              </a:xfrm>
              <a:custGeom>
                <a:avLst/>
                <a:gdLst>
                  <a:gd name="T0" fmla="*/ 36 w 166"/>
                  <a:gd name="T1" fmla="*/ 166 h 174"/>
                  <a:gd name="T2" fmla="*/ 42 w 166"/>
                  <a:gd name="T3" fmla="*/ 168 h 174"/>
                  <a:gd name="T4" fmla="*/ 46 w 166"/>
                  <a:gd name="T5" fmla="*/ 172 h 174"/>
                  <a:gd name="T6" fmla="*/ 54 w 166"/>
                  <a:gd name="T7" fmla="*/ 174 h 174"/>
                  <a:gd name="T8" fmla="*/ 62 w 166"/>
                  <a:gd name="T9" fmla="*/ 172 h 174"/>
                  <a:gd name="T10" fmla="*/ 70 w 166"/>
                  <a:gd name="T11" fmla="*/ 172 h 174"/>
                  <a:gd name="T12" fmla="*/ 84 w 166"/>
                  <a:gd name="T13" fmla="*/ 168 h 174"/>
                  <a:gd name="T14" fmla="*/ 90 w 166"/>
                  <a:gd name="T15" fmla="*/ 158 h 174"/>
                  <a:gd name="T16" fmla="*/ 92 w 166"/>
                  <a:gd name="T17" fmla="*/ 150 h 174"/>
                  <a:gd name="T18" fmla="*/ 98 w 166"/>
                  <a:gd name="T19" fmla="*/ 148 h 174"/>
                  <a:gd name="T20" fmla="*/ 100 w 166"/>
                  <a:gd name="T21" fmla="*/ 142 h 174"/>
                  <a:gd name="T22" fmla="*/ 106 w 166"/>
                  <a:gd name="T23" fmla="*/ 136 h 174"/>
                  <a:gd name="T24" fmla="*/ 124 w 166"/>
                  <a:gd name="T25" fmla="*/ 128 h 174"/>
                  <a:gd name="T26" fmla="*/ 124 w 166"/>
                  <a:gd name="T27" fmla="*/ 122 h 174"/>
                  <a:gd name="T28" fmla="*/ 118 w 166"/>
                  <a:gd name="T29" fmla="*/ 118 h 174"/>
                  <a:gd name="T30" fmla="*/ 152 w 166"/>
                  <a:gd name="T31" fmla="*/ 96 h 174"/>
                  <a:gd name="T32" fmla="*/ 152 w 166"/>
                  <a:gd name="T33" fmla="*/ 86 h 174"/>
                  <a:gd name="T34" fmla="*/ 154 w 166"/>
                  <a:gd name="T35" fmla="*/ 76 h 174"/>
                  <a:gd name="T36" fmla="*/ 162 w 166"/>
                  <a:gd name="T37" fmla="*/ 68 h 174"/>
                  <a:gd name="T38" fmla="*/ 162 w 166"/>
                  <a:gd name="T39" fmla="*/ 64 h 174"/>
                  <a:gd name="T40" fmla="*/ 156 w 166"/>
                  <a:gd name="T41" fmla="*/ 50 h 174"/>
                  <a:gd name="T42" fmla="*/ 158 w 166"/>
                  <a:gd name="T43" fmla="*/ 48 h 174"/>
                  <a:gd name="T44" fmla="*/ 166 w 166"/>
                  <a:gd name="T45" fmla="*/ 40 h 174"/>
                  <a:gd name="T46" fmla="*/ 164 w 166"/>
                  <a:gd name="T47" fmla="*/ 36 h 174"/>
                  <a:gd name="T48" fmla="*/ 164 w 166"/>
                  <a:gd name="T49" fmla="*/ 24 h 174"/>
                  <a:gd name="T50" fmla="*/ 156 w 166"/>
                  <a:gd name="T51" fmla="*/ 18 h 174"/>
                  <a:gd name="T52" fmla="*/ 148 w 166"/>
                  <a:gd name="T53" fmla="*/ 12 h 174"/>
                  <a:gd name="T54" fmla="*/ 144 w 166"/>
                  <a:gd name="T55" fmla="*/ 10 h 174"/>
                  <a:gd name="T56" fmla="*/ 144 w 166"/>
                  <a:gd name="T57" fmla="*/ 4 h 174"/>
                  <a:gd name="T58" fmla="*/ 138 w 166"/>
                  <a:gd name="T59" fmla="*/ 4 h 174"/>
                  <a:gd name="T60" fmla="*/ 128 w 166"/>
                  <a:gd name="T61" fmla="*/ 6 h 174"/>
                  <a:gd name="T62" fmla="*/ 124 w 166"/>
                  <a:gd name="T63" fmla="*/ 0 h 174"/>
                  <a:gd name="T64" fmla="*/ 92 w 166"/>
                  <a:gd name="T65" fmla="*/ 12 h 174"/>
                  <a:gd name="T66" fmla="*/ 88 w 166"/>
                  <a:gd name="T67" fmla="*/ 18 h 174"/>
                  <a:gd name="T68" fmla="*/ 90 w 166"/>
                  <a:gd name="T69" fmla="*/ 28 h 174"/>
                  <a:gd name="T70" fmla="*/ 92 w 166"/>
                  <a:gd name="T71" fmla="*/ 36 h 174"/>
                  <a:gd name="T72" fmla="*/ 90 w 166"/>
                  <a:gd name="T73" fmla="*/ 48 h 174"/>
                  <a:gd name="T74" fmla="*/ 98 w 166"/>
                  <a:gd name="T75" fmla="*/ 56 h 174"/>
                  <a:gd name="T76" fmla="*/ 108 w 166"/>
                  <a:gd name="T77" fmla="*/ 60 h 174"/>
                  <a:gd name="T78" fmla="*/ 112 w 166"/>
                  <a:gd name="T79" fmla="*/ 64 h 174"/>
                  <a:gd name="T80" fmla="*/ 120 w 166"/>
                  <a:gd name="T81" fmla="*/ 82 h 174"/>
                  <a:gd name="T82" fmla="*/ 108 w 166"/>
                  <a:gd name="T83" fmla="*/ 82 h 174"/>
                  <a:gd name="T84" fmla="*/ 100 w 166"/>
                  <a:gd name="T85" fmla="*/ 78 h 174"/>
                  <a:gd name="T86" fmla="*/ 100 w 166"/>
                  <a:gd name="T87" fmla="*/ 70 h 174"/>
                  <a:gd name="T88" fmla="*/ 96 w 166"/>
                  <a:gd name="T89" fmla="*/ 68 h 174"/>
                  <a:gd name="T90" fmla="*/ 90 w 166"/>
                  <a:gd name="T91" fmla="*/ 66 h 174"/>
                  <a:gd name="T92" fmla="*/ 84 w 166"/>
                  <a:gd name="T93" fmla="*/ 58 h 174"/>
                  <a:gd name="T94" fmla="*/ 82 w 166"/>
                  <a:gd name="T95" fmla="*/ 52 h 174"/>
                  <a:gd name="T96" fmla="*/ 74 w 166"/>
                  <a:gd name="T97" fmla="*/ 52 h 174"/>
                  <a:gd name="T98" fmla="*/ 70 w 166"/>
                  <a:gd name="T99" fmla="*/ 58 h 174"/>
                  <a:gd name="T100" fmla="*/ 54 w 166"/>
                  <a:gd name="T101" fmla="*/ 56 h 174"/>
                  <a:gd name="T102" fmla="*/ 52 w 166"/>
                  <a:gd name="T103" fmla="*/ 46 h 174"/>
                  <a:gd name="T104" fmla="*/ 44 w 166"/>
                  <a:gd name="T105" fmla="*/ 50 h 174"/>
                  <a:gd name="T106" fmla="*/ 42 w 166"/>
                  <a:gd name="T107" fmla="*/ 40 h 174"/>
                  <a:gd name="T108" fmla="*/ 36 w 166"/>
                  <a:gd name="T109" fmla="*/ 52 h 174"/>
                  <a:gd name="T110" fmla="*/ 34 w 166"/>
                  <a:gd name="T111" fmla="*/ 60 h 174"/>
                  <a:gd name="T112" fmla="*/ 34 w 166"/>
                  <a:gd name="T113" fmla="*/ 74 h 174"/>
                  <a:gd name="T114" fmla="*/ 0 w 166"/>
                  <a:gd name="T115" fmla="*/ 138 h 174"/>
                  <a:gd name="T116" fmla="*/ 6 w 166"/>
                  <a:gd name="T117" fmla="*/ 146 h 174"/>
                  <a:gd name="T118" fmla="*/ 10 w 166"/>
                  <a:gd name="T119" fmla="*/ 158 h 174"/>
                  <a:gd name="T120" fmla="*/ 16 w 166"/>
                  <a:gd name="T121" fmla="*/ 166 h 174"/>
                  <a:gd name="T122" fmla="*/ 20 w 166"/>
                  <a:gd name="T123" fmla="*/ 168 h 174"/>
                  <a:gd name="T124" fmla="*/ 20 w 166"/>
                  <a:gd name="T125" fmla="*/ 16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6" h="174">
                    <a:moveTo>
                      <a:pt x="20" y="168"/>
                    </a:moveTo>
                    <a:lnTo>
                      <a:pt x="36" y="166"/>
                    </a:lnTo>
                    <a:lnTo>
                      <a:pt x="38" y="166"/>
                    </a:lnTo>
                    <a:lnTo>
                      <a:pt x="42" y="168"/>
                    </a:lnTo>
                    <a:lnTo>
                      <a:pt x="44" y="172"/>
                    </a:lnTo>
                    <a:lnTo>
                      <a:pt x="46" y="172"/>
                    </a:lnTo>
                    <a:lnTo>
                      <a:pt x="50" y="174"/>
                    </a:lnTo>
                    <a:lnTo>
                      <a:pt x="54" y="174"/>
                    </a:lnTo>
                    <a:lnTo>
                      <a:pt x="56" y="174"/>
                    </a:lnTo>
                    <a:lnTo>
                      <a:pt x="62" y="172"/>
                    </a:lnTo>
                    <a:lnTo>
                      <a:pt x="66" y="172"/>
                    </a:lnTo>
                    <a:lnTo>
                      <a:pt x="70" y="172"/>
                    </a:lnTo>
                    <a:lnTo>
                      <a:pt x="80" y="168"/>
                    </a:lnTo>
                    <a:lnTo>
                      <a:pt x="84" y="168"/>
                    </a:lnTo>
                    <a:lnTo>
                      <a:pt x="90" y="166"/>
                    </a:lnTo>
                    <a:lnTo>
                      <a:pt x="90" y="158"/>
                    </a:lnTo>
                    <a:lnTo>
                      <a:pt x="92" y="154"/>
                    </a:lnTo>
                    <a:lnTo>
                      <a:pt x="92" y="150"/>
                    </a:lnTo>
                    <a:lnTo>
                      <a:pt x="96" y="150"/>
                    </a:lnTo>
                    <a:lnTo>
                      <a:pt x="98" y="148"/>
                    </a:lnTo>
                    <a:lnTo>
                      <a:pt x="100" y="146"/>
                    </a:lnTo>
                    <a:lnTo>
                      <a:pt x="100" y="142"/>
                    </a:lnTo>
                    <a:lnTo>
                      <a:pt x="102" y="138"/>
                    </a:lnTo>
                    <a:lnTo>
                      <a:pt x="106" y="136"/>
                    </a:lnTo>
                    <a:lnTo>
                      <a:pt x="110" y="132"/>
                    </a:lnTo>
                    <a:lnTo>
                      <a:pt x="124" y="128"/>
                    </a:lnTo>
                    <a:lnTo>
                      <a:pt x="124" y="124"/>
                    </a:lnTo>
                    <a:lnTo>
                      <a:pt x="124" y="122"/>
                    </a:lnTo>
                    <a:lnTo>
                      <a:pt x="120" y="120"/>
                    </a:lnTo>
                    <a:lnTo>
                      <a:pt x="118" y="118"/>
                    </a:lnTo>
                    <a:lnTo>
                      <a:pt x="152" y="106"/>
                    </a:lnTo>
                    <a:lnTo>
                      <a:pt x="152" y="96"/>
                    </a:lnTo>
                    <a:lnTo>
                      <a:pt x="152" y="92"/>
                    </a:lnTo>
                    <a:lnTo>
                      <a:pt x="152" y="86"/>
                    </a:lnTo>
                    <a:lnTo>
                      <a:pt x="152" y="82"/>
                    </a:lnTo>
                    <a:lnTo>
                      <a:pt x="154" y="76"/>
                    </a:lnTo>
                    <a:lnTo>
                      <a:pt x="158" y="70"/>
                    </a:lnTo>
                    <a:lnTo>
                      <a:pt x="162" y="68"/>
                    </a:lnTo>
                    <a:lnTo>
                      <a:pt x="164" y="66"/>
                    </a:lnTo>
                    <a:lnTo>
                      <a:pt x="162" y="64"/>
                    </a:lnTo>
                    <a:lnTo>
                      <a:pt x="158" y="64"/>
                    </a:lnTo>
                    <a:lnTo>
                      <a:pt x="156" y="50"/>
                    </a:lnTo>
                    <a:lnTo>
                      <a:pt x="158" y="50"/>
                    </a:lnTo>
                    <a:lnTo>
                      <a:pt x="158" y="48"/>
                    </a:lnTo>
                    <a:lnTo>
                      <a:pt x="164" y="46"/>
                    </a:lnTo>
                    <a:lnTo>
                      <a:pt x="166" y="40"/>
                    </a:lnTo>
                    <a:lnTo>
                      <a:pt x="166" y="38"/>
                    </a:lnTo>
                    <a:lnTo>
                      <a:pt x="164" y="36"/>
                    </a:lnTo>
                    <a:lnTo>
                      <a:pt x="164" y="30"/>
                    </a:lnTo>
                    <a:lnTo>
                      <a:pt x="164" y="24"/>
                    </a:lnTo>
                    <a:lnTo>
                      <a:pt x="158" y="20"/>
                    </a:lnTo>
                    <a:lnTo>
                      <a:pt x="156" y="18"/>
                    </a:lnTo>
                    <a:lnTo>
                      <a:pt x="152" y="14"/>
                    </a:lnTo>
                    <a:lnTo>
                      <a:pt x="148" y="12"/>
                    </a:lnTo>
                    <a:lnTo>
                      <a:pt x="146" y="12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4"/>
                    </a:lnTo>
                    <a:lnTo>
                      <a:pt x="138" y="2"/>
                    </a:lnTo>
                    <a:lnTo>
                      <a:pt x="138" y="4"/>
                    </a:lnTo>
                    <a:lnTo>
                      <a:pt x="134" y="6"/>
                    </a:lnTo>
                    <a:lnTo>
                      <a:pt x="128" y="6"/>
                    </a:lnTo>
                    <a:lnTo>
                      <a:pt x="126" y="4"/>
                    </a:lnTo>
                    <a:lnTo>
                      <a:pt x="124" y="0"/>
                    </a:lnTo>
                    <a:lnTo>
                      <a:pt x="100" y="4"/>
                    </a:lnTo>
                    <a:lnTo>
                      <a:pt x="92" y="12"/>
                    </a:lnTo>
                    <a:lnTo>
                      <a:pt x="90" y="18"/>
                    </a:lnTo>
                    <a:lnTo>
                      <a:pt x="88" y="18"/>
                    </a:lnTo>
                    <a:lnTo>
                      <a:pt x="88" y="24"/>
                    </a:lnTo>
                    <a:lnTo>
                      <a:pt x="90" y="28"/>
                    </a:lnTo>
                    <a:lnTo>
                      <a:pt x="90" y="30"/>
                    </a:lnTo>
                    <a:lnTo>
                      <a:pt x="92" y="36"/>
                    </a:lnTo>
                    <a:lnTo>
                      <a:pt x="92" y="40"/>
                    </a:lnTo>
                    <a:lnTo>
                      <a:pt x="90" y="48"/>
                    </a:lnTo>
                    <a:lnTo>
                      <a:pt x="92" y="50"/>
                    </a:lnTo>
                    <a:lnTo>
                      <a:pt x="98" y="56"/>
                    </a:lnTo>
                    <a:lnTo>
                      <a:pt x="102" y="58"/>
                    </a:lnTo>
                    <a:lnTo>
                      <a:pt x="108" y="60"/>
                    </a:lnTo>
                    <a:lnTo>
                      <a:pt x="110" y="66"/>
                    </a:lnTo>
                    <a:lnTo>
                      <a:pt x="112" y="64"/>
                    </a:lnTo>
                    <a:lnTo>
                      <a:pt x="120" y="64"/>
                    </a:lnTo>
                    <a:lnTo>
                      <a:pt x="120" y="82"/>
                    </a:lnTo>
                    <a:lnTo>
                      <a:pt x="112" y="78"/>
                    </a:lnTo>
                    <a:lnTo>
                      <a:pt x="108" y="82"/>
                    </a:lnTo>
                    <a:lnTo>
                      <a:pt x="102" y="82"/>
                    </a:lnTo>
                    <a:lnTo>
                      <a:pt x="100" y="78"/>
                    </a:lnTo>
                    <a:lnTo>
                      <a:pt x="100" y="74"/>
                    </a:lnTo>
                    <a:lnTo>
                      <a:pt x="100" y="70"/>
                    </a:lnTo>
                    <a:lnTo>
                      <a:pt x="98" y="68"/>
                    </a:lnTo>
                    <a:lnTo>
                      <a:pt x="96" y="68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8" y="60"/>
                    </a:lnTo>
                    <a:lnTo>
                      <a:pt x="84" y="58"/>
                    </a:lnTo>
                    <a:lnTo>
                      <a:pt x="84" y="56"/>
                    </a:lnTo>
                    <a:lnTo>
                      <a:pt x="82" y="52"/>
                    </a:lnTo>
                    <a:lnTo>
                      <a:pt x="78" y="52"/>
                    </a:lnTo>
                    <a:lnTo>
                      <a:pt x="74" y="52"/>
                    </a:lnTo>
                    <a:lnTo>
                      <a:pt x="72" y="58"/>
                    </a:lnTo>
                    <a:lnTo>
                      <a:pt x="70" y="58"/>
                    </a:lnTo>
                    <a:lnTo>
                      <a:pt x="56" y="58"/>
                    </a:lnTo>
                    <a:lnTo>
                      <a:pt x="54" y="56"/>
                    </a:lnTo>
                    <a:lnTo>
                      <a:pt x="54" y="50"/>
                    </a:lnTo>
                    <a:lnTo>
                      <a:pt x="52" y="46"/>
                    </a:lnTo>
                    <a:lnTo>
                      <a:pt x="50" y="48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6" y="52"/>
                    </a:lnTo>
                    <a:lnTo>
                      <a:pt x="34" y="56"/>
                    </a:lnTo>
                    <a:lnTo>
                      <a:pt x="34" y="60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0" y="74"/>
                    </a:lnTo>
                    <a:lnTo>
                      <a:pt x="0" y="138"/>
                    </a:lnTo>
                    <a:lnTo>
                      <a:pt x="4" y="140"/>
                    </a:lnTo>
                    <a:lnTo>
                      <a:pt x="6" y="146"/>
                    </a:lnTo>
                    <a:lnTo>
                      <a:pt x="6" y="154"/>
                    </a:lnTo>
                    <a:lnTo>
                      <a:pt x="10" y="158"/>
                    </a:lnTo>
                    <a:lnTo>
                      <a:pt x="16" y="160"/>
                    </a:lnTo>
                    <a:lnTo>
                      <a:pt x="16" y="166"/>
                    </a:lnTo>
                    <a:lnTo>
                      <a:pt x="18" y="168"/>
                    </a:lnTo>
                    <a:lnTo>
                      <a:pt x="20" y="168"/>
                    </a:lnTo>
                    <a:lnTo>
                      <a:pt x="20" y="168"/>
                    </a:lnTo>
                    <a:lnTo>
                      <a:pt x="2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3" name="Freeform 1479"/>
              <p:cNvSpPr>
                <a:spLocks noEditPoints="1"/>
              </p:cNvSpPr>
              <p:nvPr/>
            </p:nvSpPr>
            <p:spPr bwMode="auto">
              <a:xfrm>
                <a:off x="930275" y="4283075"/>
                <a:ext cx="460375" cy="539750"/>
              </a:xfrm>
              <a:custGeom>
                <a:avLst/>
                <a:gdLst>
                  <a:gd name="T0" fmla="*/ 108 w 290"/>
                  <a:gd name="T1" fmla="*/ 14 h 340"/>
                  <a:gd name="T2" fmla="*/ 132 w 290"/>
                  <a:gd name="T3" fmla="*/ 8 h 340"/>
                  <a:gd name="T4" fmla="*/ 164 w 290"/>
                  <a:gd name="T5" fmla="*/ 18 h 340"/>
                  <a:gd name="T6" fmla="*/ 176 w 290"/>
                  <a:gd name="T7" fmla="*/ 14 h 340"/>
                  <a:gd name="T8" fmla="*/ 190 w 290"/>
                  <a:gd name="T9" fmla="*/ 6 h 340"/>
                  <a:gd name="T10" fmla="*/ 200 w 290"/>
                  <a:gd name="T11" fmla="*/ 0 h 340"/>
                  <a:gd name="T12" fmla="*/ 232 w 290"/>
                  <a:gd name="T13" fmla="*/ 10 h 340"/>
                  <a:gd name="T14" fmla="*/ 242 w 290"/>
                  <a:gd name="T15" fmla="*/ 14 h 340"/>
                  <a:gd name="T16" fmla="*/ 258 w 290"/>
                  <a:gd name="T17" fmla="*/ 14 h 340"/>
                  <a:gd name="T18" fmla="*/ 280 w 290"/>
                  <a:gd name="T19" fmla="*/ 34 h 340"/>
                  <a:gd name="T20" fmla="*/ 288 w 290"/>
                  <a:gd name="T21" fmla="*/ 50 h 340"/>
                  <a:gd name="T22" fmla="*/ 282 w 290"/>
                  <a:gd name="T23" fmla="*/ 68 h 340"/>
                  <a:gd name="T24" fmla="*/ 282 w 290"/>
                  <a:gd name="T25" fmla="*/ 76 h 340"/>
                  <a:gd name="T26" fmla="*/ 264 w 290"/>
                  <a:gd name="T27" fmla="*/ 96 h 340"/>
                  <a:gd name="T28" fmla="*/ 254 w 290"/>
                  <a:gd name="T29" fmla="*/ 116 h 340"/>
                  <a:gd name="T30" fmla="*/ 254 w 290"/>
                  <a:gd name="T31" fmla="*/ 122 h 340"/>
                  <a:gd name="T32" fmla="*/ 254 w 290"/>
                  <a:gd name="T33" fmla="*/ 144 h 340"/>
                  <a:gd name="T34" fmla="*/ 246 w 290"/>
                  <a:gd name="T35" fmla="*/ 152 h 340"/>
                  <a:gd name="T36" fmla="*/ 254 w 290"/>
                  <a:gd name="T37" fmla="*/ 170 h 340"/>
                  <a:gd name="T38" fmla="*/ 252 w 290"/>
                  <a:gd name="T39" fmla="*/ 188 h 340"/>
                  <a:gd name="T40" fmla="*/ 250 w 290"/>
                  <a:gd name="T41" fmla="*/ 212 h 340"/>
                  <a:gd name="T42" fmla="*/ 272 w 290"/>
                  <a:gd name="T43" fmla="*/ 258 h 340"/>
                  <a:gd name="T44" fmla="*/ 234 w 290"/>
                  <a:gd name="T45" fmla="*/ 276 h 340"/>
                  <a:gd name="T46" fmla="*/ 242 w 290"/>
                  <a:gd name="T47" fmla="*/ 294 h 340"/>
                  <a:gd name="T48" fmla="*/ 252 w 290"/>
                  <a:gd name="T49" fmla="*/ 316 h 340"/>
                  <a:gd name="T50" fmla="*/ 270 w 290"/>
                  <a:gd name="T51" fmla="*/ 340 h 340"/>
                  <a:gd name="T52" fmla="*/ 250 w 290"/>
                  <a:gd name="T53" fmla="*/ 332 h 340"/>
                  <a:gd name="T54" fmla="*/ 240 w 290"/>
                  <a:gd name="T55" fmla="*/ 324 h 340"/>
                  <a:gd name="T56" fmla="*/ 226 w 290"/>
                  <a:gd name="T57" fmla="*/ 312 h 340"/>
                  <a:gd name="T58" fmla="*/ 204 w 290"/>
                  <a:gd name="T59" fmla="*/ 314 h 340"/>
                  <a:gd name="T60" fmla="*/ 194 w 290"/>
                  <a:gd name="T61" fmla="*/ 306 h 340"/>
                  <a:gd name="T62" fmla="*/ 164 w 290"/>
                  <a:gd name="T63" fmla="*/ 302 h 340"/>
                  <a:gd name="T64" fmla="*/ 154 w 290"/>
                  <a:gd name="T65" fmla="*/ 286 h 340"/>
                  <a:gd name="T66" fmla="*/ 152 w 290"/>
                  <a:gd name="T67" fmla="*/ 266 h 340"/>
                  <a:gd name="T68" fmla="*/ 146 w 290"/>
                  <a:gd name="T69" fmla="*/ 244 h 340"/>
                  <a:gd name="T70" fmla="*/ 134 w 290"/>
                  <a:gd name="T71" fmla="*/ 232 h 340"/>
                  <a:gd name="T72" fmla="*/ 118 w 290"/>
                  <a:gd name="T73" fmla="*/ 226 h 340"/>
                  <a:gd name="T74" fmla="*/ 112 w 290"/>
                  <a:gd name="T75" fmla="*/ 242 h 340"/>
                  <a:gd name="T76" fmla="*/ 94 w 290"/>
                  <a:gd name="T77" fmla="*/ 242 h 340"/>
                  <a:gd name="T78" fmla="*/ 88 w 290"/>
                  <a:gd name="T79" fmla="*/ 218 h 340"/>
                  <a:gd name="T80" fmla="*/ 26 w 290"/>
                  <a:gd name="T81" fmla="*/ 204 h 340"/>
                  <a:gd name="T82" fmla="*/ 0 w 290"/>
                  <a:gd name="T83" fmla="*/ 200 h 340"/>
                  <a:gd name="T84" fmla="*/ 18 w 290"/>
                  <a:gd name="T85" fmla="*/ 180 h 340"/>
                  <a:gd name="T86" fmla="*/ 34 w 290"/>
                  <a:gd name="T87" fmla="*/ 176 h 340"/>
                  <a:gd name="T88" fmla="*/ 46 w 290"/>
                  <a:gd name="T89" fmla="*/ 180 h 340"/>
                  <a:gd name="T90" fmla="*/ 70 w 290"/>
                  <a:gd name="T91" fmla="*/ 176 h 340"/>
                  <a:gd name="T92" fmla="*/ 72 w 290"/>
                  <a:gd name="T93" fmla="*/ 160 h 340"/>
                  <a:gd name="T94" fmla="*/ 76 w 290"/>
                  <a:gd name="T95" fmla="*/ 132 h 340"/>
                  <a:gd name="T96" fmla="*/ 86 w 290"/>
                  <a:gd name="T97" fmla="*/ 112 h 340"/>
                  <a:gd name="T98" fmla="*/ 94 w 290"/>
                  <a:gd name="T99" fmla="*/ 62 h 340"/>
                  <a:gd name="T100" fmla="*/ 100 w 290"/>
                  <a:gd name="T101" fmla="*/ 34 h 340"/>
                  <a:gd name="T102" fmla="*/ 252 w 290"/>
                  <a:gd name="T103" fmla="*/ 15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0" h="340">
                    <a:moveTo>
                      <a:pt x="100" y="34"/>
                    </a:moveTo>
                    <a:lnTo>
                      <a:pt x="100" y="18"/>
                    </a:lnTo>
                    <a:lnTo>
                      <a:pt x="106" y="18"/>
                    </a:lnTo>
                    <a:lnTo>
                      <a:pt x="108" y="16"/>
                    </a:lnTo>
                    <a:lnTo>
                      <a:pt x="108" y="14"/>
                    </a:lnTo>
                    <a:lnTo>
                      <a:pt x="112" y="6"/>
                    </a:lnTo>
                    <a:lnTo>
                      <a:pt x="114" y="4"/>
                    </a:lnTo>
                    <a:lnTo>
                      <a:pt x="118" y="4"/>
                    </a:lnTo>
                    <a:lnTo>
                      <a:pt x="126" y="6"/>
                    </a:lnTo>
                    <a:lnTo>
                      <a:pt x="132" y="8"/>
                    </a:lnTo>
                    <a:lnTo>
                      <a:pt x="134" y="14"/>
                    </a:lnTo>
                    <a:lnTo>
                      <a:pt x="142" y="14"/>
                    </a:lnTo>
                    <a:lnTo>
                      <a:pt x="146" y="14"/>
                    </a:lnTo>
                    <a:lnTo>
                      <a:pt x="158" y="16"/>
                    </a:lnTo>
                    <a:lnTo>
                      <a:pt x="164" y="18"/>
                    </a:lnTo>
                    <a:lnTo>
                      <a:pt x="164" y="14"/>
                    </a:lnTo>
                    <a:lnTo>
                      <a:pt x="168" y="10"/>
                    </a:lnTo>
                    <a:lnTo>
                      <a:pt x="168" y="8"/>
                    </a:lnTo>
                    <a:lnTo>
                      <a:pt x="172" y="10"/>
                    </a:lnTo>
                    <a:lnTo>
                      <a:pt x="176" y="14"/>
                    </a:lnTo>
                    <a:lnTo>
                      <a:pt x="178" y="14"/>
                    </a:lnTo>
                    <a:lnTo>
                      <a:pt x="186" y="10"/>
                    </a:lnTo>
                    <a:lnTo>
                      <a:pt x="186" y="8"/>
                    </a:lnTo>
                    <a:lnTo>
                      <a:pt x="188" y="6"/>
                    </a:lnTo>
                    <a:lnTo>
                      <a:pt x="190" y="6"/>
                    </a:lnTo>
                    <a:lnTo>
                      <a:pt x="190" y="8"/>
                    </a:lnTo>
                    <a:lnTo>
                      <a:pt x="194" y="8"/>
                    </a:lnTo>
                    <a:lnTo>
                      <a:pt x="196" y="6"/>
                    </a:lnTo>
                    <a:lnTo>
                      <a:pt x="198" y="4"/>
                    </a:lnTo>
                    <a:lnTo>
                      <a:pt x="200" y="0"/>
                    </a:lnTo>
                    <a:lnTo>
                      <a:pt x="214" y="0"/>
                    </a:lnTo>
                    <a:lnTo>
                      <a:pt x="216" y="4"/>
                    </a:lnTo>
                    <a:lnTo>
                      <a:pt x="218" y="4"/>
                    </a:lnTo>
                    <a:lnTo>
                      <a:pt x="226" y="4"/>
                    </a:lnTo>
                    <a:lnTo>
                      <a:pt x="232" y="10"/>
                    </a:lnTo>
                    <a:lnTo>
                      <a:pt x="232" y="14"/>
                    </a:lnTo>
                    <a:lnTo>
                      <a:pt x="234" y="18"/>
                    </a:lnTo>
                    <a:lnTo>
                      <a:pt x="236" y="18"/>
                    </a:lnTo>
                    <a:lnTo>
                      <a:pt x="240" y="14"/>
                    </a:lnTo>
                    <a:lnTo>
                      <a:pt x="242" y="14"/>
                    </a:lnTo>
                    <a:lnTo>
                      <a:pt x="244" y="14"/>
                    </a:lnTo>
                    <a:lnTo>
                      <a:pt x="250" y="18"/>
                    </a:lnTo>
                    <a:lnTo>
                      <a:pt x="252" y="18"/>
                    </a:lnTo>
                    <a:lnTo>
                      <a:pt x="254" y="16"/>
                    </a:lnTo>
                    <a:lnTo>
                      <a:pt x="258" y="14"/>
                    </a:lnTo>
                    <a:lnTo>
                      <a:pt x="260" y="14"/>
                    </a:lnTo>
                    <a:lnTo>
                      <a:pt x="262" y="18"/>
                    </a:lnTo>
                    <a:lnTo>
                      <a:pt x="268" y="26"/>
                    </a:lnTo>
                    <a:lnTo>
                      <a:pt x="278" y="32"/>
                    </a:lnTo>
                    <a:lnTo>
                      <a:pt x="280" y="34"/>
                    </a:lnTo>
                    <a:lnTo>
                      <a:pt x="282" y="32"/>
                    </a:lnTo>
                    <a:lnTo>
                      <a:pt x="290" y="36"/>
                    </a:lnTo>
                    <a:lnTo>
                      <a:pt x="290" y="40"/>
                    </a:lnTo>
                    <a:lnTo>
                      <a:pt x="290" y="44"/>
                    </a:lnTo>
                    <a:lnTo>
                      <a:pt x="288" y="50"/>
                    </a:lnTo>
                    <a:lnTo>
                      <a:pt x="286" y="52"/>
                    </a:lnTo>
                    <a:lnTo>
                      <a:pt x="288" y="54"/>
                    </a:lnTo>
                    <a:lnTo>
                      <a:pt x="282" y="60"/>
                    </a:lnTo>
                    <a:lnTo>
                      <a:pt x="282" y="64"/>
                    </a:lnTo>
                    <a:lnTo>
                      <a:pt x="282" y="68"/>
                    </a:lnTo>
                    <a:lnTo>
                      <a:pt x="282" y="70"/>
                    </a:lnTo>
                    <a:lnTo>
                      <a:pt x="286" y="70"/>
                    </a:lnTo>
                    <a:lnTo>
                      <a:pt x="286" y="76"/>
                    </a:lnTo>
                    <a:lnTo>
                      <a:pt x="280" y="80"/>
                    </a:lnTo>
                    <a:lnTo>
                      <a:pt x="282" y="76"/>
                    </a:lnTo>
                    <a:lnTo>
                      <a:pt x="278" y="80"/>
                    </a:lnTo>
                    <a:lnTo>
                      <a:pt x="272" y="82"/>
                    </a:lnTo>
                    <a:lnTo>
                      <a:pt x="272" y="90"/>
                    </a:lnTo>
                    <a:lnTo>
                      <a:pt x="264" y="94"/>
                    </a:lnTo>
                    <a:lnTo>
                      <a:pt x="264" y="96"/>
                    </a:lnTo>
                    <a:lnTo>
                      <a:pt x="262" y="100"/>
                    </a:lnTo>
                    <a:lnTo>
                      <a:pt x="260" y="108"/>
                    </a:lnTo>
                    <a:lnTo>
                      <a:pt x="258" y="116"/>
                    </a:lnTo>
                    <a:lnTo>
                      <a:pt x="258" y="114"/>
                    </a:lnTo>
                    <a:lnTo>
                      <a:pt x="254" y="116"/>
                    </a:lnTo>
                    <a:lnTo>
                      <a:pt x="250" y="118"/>
                    </a:lnTo>
                    <a:lnTo>
                      <a:pt x="250" y="122"/>
                    </a:lnTo>
                    <a:lnTo>
                      <a:pt x="250" y="126"/>
                    </a:lnTo>
                    <a:lnTo>
                      <a:pt x="254" y="126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2" y="132"/>
                    </a:lnTo>
                    <a:lnTo>
                      <a:pt x="252" y="134"/>
                    </a:lnTo>
                    <a:lnTo>
                      <a:pt x="254" y="136"/>
                    </a:lnTo>
                    <a:lnTo>
                      <a:pt x="254" y="144"/>
                    </a:lnTo>
                    <a:lnTo>
                      <a:pt x="246" y="136"/>
                    </a:lnTo>
                    <a:lnTo>
                      <a:pt x="244" y="148"/>
                    </a:lnTo>
                    <a:lnTo>
                      <a:pt x="242" y="152"/>
                    </a:lnTo>
                    <a:lnTo>
                      <a:pt x="244" y="152"/>
                    </a:lnTo>
                    <a:lnTo>
                      <a:pt x="246" y="152"/>
                    </a:lnTo>
                    <a:lnTo>
                      <a:pt x="246" y="158"/>
                    </a:lnTo>
                    <a:lnTo>
                      <a:pt x="250" y="160"/>
                    </a:lnTo>
                    <a:lnTo>
                      <a:pt x="254" y="160"/>
                    </a:lnTo>
                    <a:lnTo>
                      <a:pt x="254" y="168"/>
                    </a:lnTo>
                    <a:lnTo>
                      <a:pt x="254" y="170"/>
                    </a:lnTo>
                    <a:lnTo>
                      <a:pt x="252" y="170"/>
                    </a:lnTo>
                    <a:lnTo>
                      <a:pt x="246" y="180"/>
                    </a:lnTo>
                    <a:lnTo>
                      <a:pt x="246" y="186"/>
                    </a:lnTo>
                    <a:lnTo>
                      <a:pt x="250" y="186"/>
                    </a:lnTo>
                    <a:lnTo>
                      <a:pt x="252" y="188"/>
                    </a:lnTo>
                    <a:lnTo>
                      <a:pt x="250" y="190"/>
                    </a:lnTo>
                    <a:lnTo>
                      <a:pt x="250" y="196"/>
                    </a:lnTo>
                    <a:lnTo>
                      <a:pt x="254" y="200"/>
                    </a:lnTo>
                    <a:lnTo>
                      <a:pt x="252" y="206"/>
                    </a:lnTo>
                    <a:lnTo>
                      <a:pt x="250" y="212"/>
                    </a:lnTo>
                    <a:lnTo>
                      <a:pt x="258" y="232"/>
                    </a:lnTo>
                    <a:lnTo>
                      <a:pt x="270" y="240"/>
                    </a:lnTo>
                    <a:lnTo>
                      <a:pt x="270" y="244"/>
                    </a:lnTo>
                    <a:lnTo>
                      <a:pt x="270" y="248"/>
                    </a:lnTo>
                    <a:lnTo>
                      <a:pt x="272" y="258"/>
                    </a:lnTo>
                    <a:lnTo>
                      <a:pt x="250" y="262"/>
                    </a:lnTo>
                    <a:lnTo>
                      <a:pt x="242" y="270"/>
                    </a:lnTo>
                    <a:lnTo>
                      <a:pt x="242" y="266"/>
                    </a:lnTo>
                    <a:lnTo>
                      <a:pt x="232" y="272"/>
                    </a:lnTo>
                    <a:lnTo>
                      <a:pt x="234" y="276"/>
                    </a:lnTo>
                    <a:lnTo>
                      <a:pt x="236" y="276"/>
                    </a:lnTo>
                    <a:lnTo>
                      <a:pt x="236" y="284"/>
                    </a:lnTo>
                    <a:lnTo>
                      <a:pt x="240" y="286"/>
                    </a:lnTo>
                    <a:lnTo>
                      <a:pt x="240" y="288"/>
                    </a:lnTo>
                    <a:lnTo>
                      <a:pt x="242" y="294"/>
                    </a:lnTo>
                    <a:lnTo>
                      <a:pt x="242" y="298"/>
                    </a:lnTo>
                    <a:lnTo>
                      <a:pt x="240" y="306"/>
                    </a:lnTo>
                    <a:lnTo>
                      <a:pt x="242" y="308"/>
                    </a:lnTo>
                    <a:lnTo>
                      <a:pt x="246" y="314"/>
                    </a:lnTo>
                    <a:lnTo>
                      <a:pt x="252" y="316"/>
                    </a:lnTo>
                    <a:lnTo>
                      <a:pt x="258" y="320"/>
                    </a:lnTo>
                    <a:lnTo>
                      <a:pt x="260" y="324"/>
                    </a:lnTo>
                    <a:lnTo>
                      <a:pt x="262" y="322"/>
                    </a:lnTo>
                    <a:lnTo>
                      <a:pt x="270" y="322"/>
                    </a:lnTo>
                    <a:lnTo>
                      <a:pt x="270" y="340"/>
                    </a:lnTo>
                    <a:lnTo>
                      <a:pt x="262" y="338"/>
                    </a:lnTo>
                    <a:lnTo>
                      <a:pt x="258" y="340"/>
                    </a:lnTo>
                    <a:lnTo>
                      <a:pt x="252" y="340"/>
                    </a:lnTo>
                    <a:lnTo>
                      <a:pt x="250" y="338"/>
                    </a:lnTo>
                    <a:lnTo>
                      <a:pt x="250" y="332"/>
                    </a:lnTo>
                    <a:lnTo>
                      <a:pt x="250" y="330"/>
                    </a:lnTo>
                    <a:lnTo>
                      <a:pt x="246" y="326"/>
                    </a:lnTo>
                    <a:lnTo>
                      <a:pt x="244" y="326"/>
                    </a:lnTo>
                    <a:lnTo>
                      <a:pt x="242" y="324"/>
                    </a:lnTo>
                    <a:lnTo>
                      <a:pt x="240" y="324"/>
                    </a:lnTo>
                    <a:lnTo>
                      <a:pt x="236" y="320"/>
                    </a:lnTo>
                    <a:lnTo>
                      <a:pt x="234" y="316"/>
                    </a:lnTo>
                    <a:lnTo>
                      <a:pt x="234" y="314"/>
                    </a:lnTo>
                    <a:lnTo>
                      <a:pt x="232" y="312"/>
                    </a:lnTo>
                    <a:lnTo>
                      <a:pt x="226" y="312"/>
                    </a:lnTo>
                    <a:lnTo>
                      <a:pt x="224" y="312"/>
                    </a:lnTo>
                    <a:lnTo>
                      <a:pt x="222" y="316"/>
                    </a:lnTo>
                    <a:lnTo>
                      <a:pt x="218" y="316"/>
                    </a:lnTo>
                    <a:lnTo>
                      <a:pt x="206" y="316"/>
                    </a:lnTo>
                    <a:lnTo>
                      <a:pt x="204" y="314"/>
                    </a:lnTo>
                    <a:lnTo>
                      <a:pt x="204" y="308"/>
                    </a:lnTo>
                    <a:lnTo>
                      <a:pt x="200" y="304"/>
                    </a:lnTo>
                    <a:lnTo>
                      <a:pt x="198" y="306"/>
                    </a:lnTo>
                    <a:lnTo>
                      <a:pt x="194" y="308"/>
                    </a:lnTo>
                    <a:lnTo>
                      <a:pt x="194" y="306"/>
                    </a:lnTo>
                    <a:lnTo>
                      <a:pt x="190" y="298"/>
                    </a:lnTo>
                    <a:lnTo>
                      <a:pt x="182" y="298"/>
                    </a:lnTo>
                    <a:lnTo>
                      <a:pt x="172" y="298"/>
                    </a:lnTo>
                    <a:lnTo>
                      <a:pt x="168" y="298"/>
                    </a:lnTo>
                    <a:lnTo>
                      <a:pt x="164" y="302"/>
                    </a:lnTo>
                    <a:lnTo>
                      <a:pt x="162" y="304"/>
                    </a:lnTo>
                    <a:lnTo>
                      <a:pt x="160" y="302"/>
                    </a:lnTo>
                    <a:lnTo>
                      <a:pt x="158" y="296"/>
                    </a:lnTo>
                    <a:lnTo>
                      <a:pt x="158" y="290"/>
                    </a:lnTo>
                    <a:lnTo>
                      <a:pt x="154" y="286"/>
                    </a:lnTo>
                    <a:lnTo>
                      <a:pt x="158" y="280"/>
                    </a:lnTo>
                    <a:lnTo>
                      <a:pt x="158" y="278"/>
                    </a:lnTo>
                    <a:lnTo>
                      <a:pt x="154" y="272"/>
                    </a:lnTo>
                    <a:lnTo>
                      <a:pt x="154" y="270"/>
                    </a:lnTo>
                    <a:lnTo>
                      <a:pt x="152" y="266"/>
                    </a:lnTo>
                    <a:lnTo>
                      <a:pt x="150" y="254"/>
                    </a:lnTo>
                    <a:lnTo>
                      <a:pt x="150" y="250"/>
                    </a:lnTo>
                    <a:lnTo>
                      <a:pt x="150" y="248"/>
                    </a:lnTo>
                    <a:lnTo>
                      <a:pt x="150" y="244"/>
                    </a:lnTo>
                    <a:lnTo>
                      <a:pt x="146" y="244"/>
                    </a:lnTo>
                    <a:lnTo>
                      <a:pt x="146" y="242"/>
                    </a:lnTo>
                    <a:lnTo>
                      <a:pt x="146" y="236"/>
                    </a:lnTo>
                    <a:lnTo>
                      <a:pt x="144" y="232"/>
                    </a:lnTo>
                    <a:lnTo>
                      <a:pt x="140" y="232"/>
                    </a:lnTo>
                    <a:lnTo>
                      <a:pt x="134" y="232"/>
                    </a:lnTo>
                    <a:lnTo>
                      <a:pt x="134" y="230"/>
                    </a:lnTo>
                    <a:lnTo>
                      <a:pt x="134" y="226"/>
                    </a:lnTo>
                    <a:lnTo>
                      <a:pt x="132" y="226"/>
                    </a:lnTo>
                    <a:lnTo>
                      <a:pt x="126" y="226"/>
                    </a:lnTo>
                    <a:lnTo>
                      <a:pt x="118" y="226"/>
                    </a:lnTo>
                    <a:lnTo>
                      <a:pt x="116" y="226"/>
                    </a:lnTo>
                    <a:lnTo>
                      <a:pt x="116" y="234"/>
                    </a:lnTo>
                    <a:lnTo>
                      <a:pt x="116" y="240"/>
                    </a:lnTo>
                    <a:lnTo>
                      <a:pt x="116" y="242"/>
                    </a:lnTo>
                    <a:lnTo>
                      <a:pt x="112" y="242"/>
                    </a:lnTo>
                    <a:lnTo>
                      <a:pt x="112" y="240"/>
                    </a:lnTo>
                    <a:lnTo>
                      <a:pt x="108" y="242"/>
                    </a:lnTo>
                    <a:lnTo>
                      <a:pt x="104" y="244"/>
                    </a:lnTo>
                    <a:lnTo>
                      <a:pt x="98" y="244"/>
                    </a:lnTo>
                    <a:lnTo>
                      <a:pt x="94" y="242"/>
                    </a:lnTo>
                    <a:lnTo>
                      <a:pt x="90" y="240"/>
                    </a:lnTo>
                    <a:lnTo>
                      <a:pt x="90" y="234"/>
                    </a:lnTo>
                    <a:lnTo>
                      <a:pt x="88" y="230"/>
                    </a:lnTo>
                    <a:lnTo>
                      <a:pt x="88" y="224"/>
                    </a:lnTo>
                    <a:lnTo>
                      <a:pt x="88" y="218"/>
                    </a:lnTo>
                    <a:lnTo>
                      <a:pt x="88" y="214"/>
                    </a:lnTo>
                    <a:lnTo>
                      <a:pt x="82" y="204"/>
                    </a:lnTo>
                    <a:lnTo>
                      <a:pt x="54" y="206"/>
                    </a:lnTo>
                    <a:lnTo>
                      <a:pt x="36" y="204"/>
                    </a:lnTo>
                    <a:lnTo>
                      <a:pt x="26" y="204"/>
                    </a:lnTo>
                    <a:lnTo>
                      <a:pt x="22" y="208"/>
                    </a:lnTo>
                    <a:lnTo>
                      <a:pt x="8" y="214"/>
                    </a:lnTo>
                    <a:lnTo>
                      <a:pt x="8" y="216"/>
                    </a:lnTo>
                    <a:lnTo>
                      <a:pt x="6" y="206"/>
                    </a:lnTo>
                    <a:lnTo>
                      <a:pt x="0" y="200"/>
                    </a:lnTo>
                    <a:lnTo>
                      <a:pt x="0" y="198"/>
                    </a:lnTo>
                    <a:lnTo>
                      <a:pt x="4" y="198"/>
                    </a:lnTo>
                    <a:lnTo>
                      <a:pt x="14" y="190"/>
                    </a:lnTo>
                    <a:lnTo>
                      <a:pt x="16" y="186"/>
                    </a:lnTo>
                    <a:lnTo>
                      <a:pt x="18" y="180"/>
                    </a:lnTo>
                    <a:lnTo>
                      <a:pt x="22" y="180"/>
                    </a:lnTo>
                    <a:lnTo>
                      <a:pt x="24" y="178"/>
                    </a:lnTo>
                    <a:lnTo>
                      <a:pt x="26" y="178"/>
                    </a:lnTo>
                    <a:lnTo>
                      <a:pt x="34" y="178"/>
                    </a:lnTo>
                    <a:lnTo>
                      <a:pt x="34" y="176"/>
                    </a:lnTo>
                    <a:lnTo>
                      <a:pt x="34" y="172"/>
                    </a:lnTo>
                    <a:lnTo>
                      <a:pt x="40" y="172"/>
                    </a:lnTo>
                    <a:lnTo>
                      <a:pt x="44" y="172"/>
                    </a:lnTo>
                    <a:lnTo>
                      <a:pt x="46" y="170"/>
                    </a:lnTo>
                    <a:lnTo>
                      <a:pt x="46" y="180"/>
                    </a:lnTo>
                    <a:lnTo>
                      <a:pt x="54" y="180"/>
                    </a:lnTo>
                    <a:lnTo>
                      <a:pt x="60" y="180"/>
                    </a:lnTo>
                    <a:lnTo>
                      <a:pt x="62" y="178"/>
                    </a:lnTo>
                    <a:lnTo>
                      <a:pt x="68" y="178"/>
                    </a:lnTo>
                    <a:lnTo>
                      <a:pt x="70" y="176"/>
                    </a:lnTo>
                    <a:lnTo>
                      <a:pt x="70" y="170"/>
                    </a:lnTo>
                    <a:lnTo>
                      <a:pt x="70" y="166"/>
                    </a:lnTo>
                    <a:lnTo>
                      <a:pt x="70" y="162"/>
                    </a:lnTo>
                    <a:lnTo>
                      <a:pt x="72" y="162"/>
                    </a:lnTo>
                    <a:lnTo>
                      <a:pt x="72" y="160"/>
                    </a:lnTo>
                    <a:lnTo>
                      <a:pt x="76" y="158"/>
                    </a:lnTo>
                    <a:lnTo>
                      <a:pt x="78" y="150"/>
                    </a:lnTo>
                    <a:lnTo>
                      <a:pt x="76" y="144"/>
                    </a:lnTo>
                    <a:lnTo>
                      <a:pt x="72" y="140"/>
                    </a:lnTo>
                    <a:lnTo>
                      <a:pt x="76" y="132"/>
                    </a:lnTo>
                    <a:lnTo>
                      <a:pt x="78" y="126"/>
                    </a:lnTo>
                    <a:lnTo>
                      <a:pt x="80" y="124"/>
                    </a:lnTo>
                    <a:lnTo>
                      <a:pt x="82" y="122"/>
                    </a:lnTo>
                    <a:lnTo>
                      <a:pt x="82" y="118"/>
                    </a:lnTo>
                    <a:lnTo>
                      <a:pt x="86" y="112"/>
                    </a:lnTo>
                    <a:lnTo>
                      <a:pt x="88" y="104"/>
                    </a:lnTo>
                    <a:lnTo>
                      <a:pt x="90" y="96"/>
                    </a:lnTo>
                    <a:lnTo>
                      <a:pt x="90" y="88"/>
                    </a:lnTo>
                    <a:lnTo>
                      <a:pt x="90" y="76"/>
                    </a:lnTo>
                    <a:lnTo>
                      <a:pt x="94" y="62"/>
                    </a:lnTo>
                    <a:lnTo>
                      <a:pt x="94" y="54"/>
                    </a:lnTo>
                    <a:lnTo>
                      <a:pt x="96" y="52"/>
                    </a:lnTo>
                    <a:lnTo>
                      <a:pt x="98" y="42"/>
                    </a:lnTo>
                    <a:lnTo>
                      <a:pt x="100" y="34"/>
                    </a:lnTo>
                    <a:lnTo>
                      <a:pt x="100" y="34"/>
                    </a:lnTo>
                    <a:lnTo>
                      <a:pt x="100" y="34"/>
                    </a:lnTo>
                    <a:close/>
                    <a:moveTo>
                      <a:pt x="254" y="144"/>
                    </a:moveTo>
                    <a:lnTo>
                      <a:pt x="254" y="144"/>
                    </a:lnTo>
                    <a:lnTo>
                      <a:pt x="252" y="148"/>
                    </a:lnTo>
                    <a:lnTo>
                      <a:pt x="252" y="150"/>
                    </a:lnTo>
                    <a:lnTo>
                      <a:pt x="252" y="148"/>
                    </a:lnTo>
                    <a:lnTo>
                      <a:pt x="254" y="144"/>
                    </a:lnTo>
                    <a:lnTo>
                      <a:pt x="254" y="144"/>
                    </a:lnTo>
                    <a:lnTo>
                      <a:pt x="254" y="1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4" name="Freeform 1480"/>
              <p:cNvSpPr>
                <a:spLocks/>
              </p:cNvSpPr>
              <p:nvPr/>
            </p:nvSpPr>
            <p:spPr bwMode="auto">
              <a:xfrm>
                <a:off x="1085850" y="3076575"/>
                <a:ext cx="120650" cy="133350"/>
              </a:xfrm>
              <a:custGeom>
                <a:avLst/>
                <a:gdLst>
                  <a:gd name="T0" fmla="*/ 0 w 76"/>
                  <a:gd name="T1" fmla="*/ 74 h 84"/>
                  <a:gd name="T2" fmla="*/ 14 w 76"/>
                  <a:gd name="T3" fmla="*/ 76 h 84"/>
                  <a:gd name="T4" fmla="*/ 24 w 76"/>
                  <a:gd name="T5" fmla="*/ 76 h 84"/>
                  <a:gd name="T6" fmla="*/ 34 w 76"/>
                  <a:gd name="T7" fmla="*/ 78 h 84"/>
                  <a:gd name="T8" fmla="*/ 44 w 76"/>
                  <a:gd name="T9" fmla="*/ 78 h 84"/>
                  <a:gd name="T10" fmla="*/ 54 w 76"/>
                  <a:gd name="T11" fmla="*/ 74 h 84"/>
                  <a:gd name="T12" fmla="*/ 68 w 76"/>
                  <a:gd name="T13" fmla="*/ 64 h 84"/>
                  <a:gd name="T14" fmla="*/ 74 w 76"/>
                  <a:gd name="T15" fmla="*/ 54 h 84"/>
                  <a:gd name="T16" fmla="*/ 66 w 76"/>
                  <a:gd name="T17" fmla="*/ 48 h 84"/>
                  <a:gd name="T18" fmla="*/ 66 w 76"/>
                  <a:gd name="T19" fmla="*/ 42 h 84"/>
                  <a:gd name="T20" fmla="*/ 68 w 76"/>
                  <a:gd name="T21" fmla="*/ 38 h 84"/>
                  <a:gd name="T22" fmla="*/ 76 w 76"/>
                  <a:gd name="T23" fmla="*/ 30 h 84"/>
                  <a:gd name="T24" fmla="*/ 68 w 76"/>
                  <a:gd name="T25" fmla="*/ 26 h 84"/>
                  <a:gd name="T26" fmla="*/ 68 w 76"/>
                  <a:gd name="T27" fmla="*/ 20 h 84"/>
                  <a:gd name="T28" fmla="*/ 72 w 76"/>
                  <a:gd name="T29" fmla="*/ 18 h 84"/>
                  <a:gd name="T30" fmla="*/ 64 w 76"/>
                  <a:gd name="T31" fmla="*/ 14 h 84"/>
                  <a:gd name="T32" fmla="*/ 58 w 76"/>
                  <a:gd name="T33" fmla="*/ 20 h 84"/>
                  <a:gd name="T34" fmla="*/ 54 w 76"/>
                  <a:gd name="T35" fmla="*/ 14 h 84"/>
                  <a:gd name="T36" fmla="*/ 48 w 76"/>
                  <a:gd name="T37" fmla="*/ 12 h 84"/>
                  <a:gd name="T38" fmla="*/ 48 w 76"/>
                  <a:gd name="T39" fmla="*/ 8 h 84"/>
                  <a:gd name="T40" fmla="*/ 42 w 76"/>
                  <a:gd name="T41" fmla="*/ 0 h 84"/>
                  <a:gd name="T42" fmla="*/ 28 w 76"/>
                  <a:gd name="T43" fmla="*/ 0 h 84"/>
                  <a:gd name="T44" fmla="*/ 20 w 76"/>
                  <a:gd name="T45" fmla="*/ 4 h 84"/>
                  <a:gd name="T46" fmla="*/ 16 w 76"/>
                  <a:gd name="T47" fmla="*/ 10 h 84"/>
                  <a:gd name="T48" fmla="*/ 16 w 76"/>
                  <a:gd name="T49" fmla="*/ 14 h 84"/>
                  <a:gd name="T50" fmla="*/ 18 w 76"/>
                  <a:gd name="T51" fmla="*/ 20 h 84"/>
                  <a:gd name="T52" fmla="*/ 16 w 76"/>
                  <a:gd name="T53" fmla="*/ 28 h 84"/>
                  <a:gd name="T54" fmla="*/ 18 w 76"/>
                  <a:gd name="T55" fmla="*/ 36 h 84"/>
                  <a:gd name="T56" fmla="*/ 14 w 76"/>
                  <a:gd name="T57" fmla="*/ 38 h 84"/>
                  <a:gd name="T58" fmla="*/ 16 w 76"/>
                  <a:gd name="T59" fmla="*/ 40 h 84"/>
                  <a:gd name="T60" fmla="*/ 20 w 76"/>
                  <a:gd name="T61" fmla="*/ 46 h 84"/>
                  <a:gd name="T62" fmla="*/ 14 w 76"/>
                  <a:gd name="T63" fmla="*/ 48 h 84"/>
                  <a:gd name="T64" fmla="*/ 4 w 76"/>
                  <a:gd name="T65" fmla="*/ 56 h 84"/>
                  <a:gd name="T66" fmla="*/ 4 w 76"/>
                  <a:gd name="T67" fmla="*/ 64 h 84"/>
                  <a:gd name="T68" fmla="*/ 4 w 76"/>
                  <a:gd name="T69" fmla="*/ 72 h 84"/>
                  <a:gd name="T70" fmla="*/ 0 w 76"/>
                  <a:gd name="T71" fmla="*/ 7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6" h="84">
                    <a:moveTo>
                      <a:pt x="0" y="74"/>
                    </a:moveTo>
                    <a:lnTo>
                      <a:pt x="0" y="74"/>
                    </a:lnTo>
                    <a:lnTo>
                      <a:pt x="14" y="78"/>
                    </a:lnTo>
                    <a:lnTo>
                      <a:pt x="14" y="76"/>
                    </a:lnTo>
                    <a:lnTo>
                      <a:pt x="20" y="72"/>
                    </a:lnTo>
                    <a:lnTo>
                      <a:pt x="24" y="76"/>
                    </a:lnTo>
                    <a:lnTo>
                      <a:pt x="28" y="72"/>
                    </a:lnTo>
                    <a:lnTo>
                      <a:pt x="34" y="78"/>
                    </a:lnTo>
                    <a:lnTo>
                      <a:pt x="36" y="84"/>
                    </a:lnTo>
                    <a:lnTo>
                      <a:pt x="44" y="78"/>
                    </a:lnTo>
                    <a:lnTo>
                      <a:pt x="48" y="78"/>
                    </a:lnTo>
                    <a:lnTo>
                      <a:pt x="54" y="74"/>
                    </a:lnTo>
                    <a:lnTo>
                      <a:pt x="68" y="68"/>
                    </a:lnTo>
                    <a:lnTo>
                      <a:pt x="68" y="64"/>
                    </a:lnTo>
                    <a:lnTo>
                      <a:pt x="72" y="58"/>
                    </a:lnTo>
                    <a:lnTo>
                      <a:pt x="74" y="54"/>
                    </a:lnTo>
                    <a:lnTo>
                      <a:pt x="74" y="50"/>
                    </a:lnTo>
                    <a:lnTo>
                      <a:pt x="66" y="48"/>
                    </a:lnTo>
                    <a:lnTo>
                      <a:pt x="66" y="46"/>
                    </a:lnTo>
                    <a:lnTo>
                      <a:pt x="66" y="42"/>
                    </a:lnTo>
                    <a:lnTo>
                      <a:pt x="66" y="40"/>
                    </a:lnTo>
                    <a:lnTo>
                      <a:pt x="68" y="38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4" y="30"/>
                    </a:lnTo>
                    <a:lnTo>
                      <a:pt x="68" y="26"/>
                    </a:lnTo>
                    <a:lnTo>
                      <a:pt x="66" y="22"/>
                    </a:lnTo>
                    <a:lnTo>
                      <a:pt x="68" y="20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66" y="14"/>
                    </a:lnTo>
                    <a:lnTo>
                      <a:pt x="64" y="14"/>
                    </a:lnTo>
                    <a:lnTo>
                      <a:pt x="62" y="14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0" y="4"/>
                    </a:lnTo>
                    <a:lnTo>
                      <a:pt x="18" y="8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6" y="22"/>
                    </a:lnTo>
                    <a:lnTo>
                      <a:pt x="16" y="28"/>
                    </a:lnTo>
                    <a:lnTo>
                      <a:pt x="18" y="32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4" y="38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4" y="56"/>
                    </a:lnTo>
                    <a:lnTo>
                      <a:pt x="4" y="58"/>
                    </a:lnTo>
                    <a:lnTo>
                      <a:pt x="4" y="64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5" name="Freeform 1481"/>
              <p:cNvSpPr>
                <a:spLocks noEditPoints="1"/>
              </p:cNvSpPr>
              <p:nvPr/>
            </p:nvSpPr>
            <p:spPr bwMode="auto">
              <a:xfrm>
                <a:off x="1644650" y="3905250"/>
                <a:ext cx="269875" cy="177800"/>
              </a:xfrm>
              <a:custGeom>
                <a:avLst/>
                <a:gdLst>
                  <a:gd name="T0" fmla="*/ 2 w 170"/>
                  <a:gd name="T1" fmla="*/ 38 h 112"/>
                  <a:gd name="T2" fmla="*/ 6 w 170"/>
                  <a:gd name="T3" fmla="*/ 34 h 112"/>
                  <a:gd name="T4" fmla="*/ 10 w 170"/>
                  <a:gd name="T5" fmla="*/ 28 h 112"/>
                  <a:gd name="T6" fmla="*/ 12 w 170"/>
                  <a:gd name="T7" fmla="*/ 24 h 112"/>
                  <a:gd name="T8" fmla="*/ 16 w 170"/>
                  <a:gd name="T9" fmla="*/ 22 h 112"/>
                  <a:gd name="T10" fmla="*/ 20 w 170"/>
                  <a:gd name="T11" fmla="*/ 26 h 112"/>
                  <a:gd name="T12" fmla="*/ 28 w 170"/>
                  <a:gd name="T13" fmla="*/ 26 h 112"/>
                  <a:gd name="T14" fmla="*/ 52 w 170"/>
                  <a:gd name="T15" fmla="*/ 34 h 112"/>
                  <a:gd name="T16" fmla="*/ 62 w 170"/>
                  <a:gd name="T17" fmla="*/ 42 h 112"/>
                  <a:gd name="T18" fmla="*/ 134 w 170"/>
                  <a:gd name="T19" fmla="*/ 0 h 112"/>
                  <a:gd name="T20" fmla="*/ 146 w 170"/>
                  <a:gd name="T21" fmla="*/ 32 h 112"/>
                  <a:gd name="T22" fmla="*/ 154 w 170"/>
                  <a:gd name="T23" fmla="*/ 38 h 112"/>
                  <a:gd name="T24" fmla="*/ 136 w 170"/>
                  <a:gd name="T25" fmla="*/ 44 h 112"/>
                  <a:gd name="T26" fmla="*/ 136 w 170"/>
                  <a:gd name="T27" fmla="*/ 52 h 112"/>
                  <a:gd name="T28" fmla="*/ 134 w 170"/>
                  <a:gd name="T29" fmla="*/ 56 h 112"/>
                  <a:gd name="T30" fmla="*/ 130 w 170"/>
                  <a:gd name="T31" fmla="*/ 62 h 112"/>
                  <a:gd name="T32" fmla="*/ 118 w 170"/>
                  <a:gd name="T33" fmla="*/ 70 h 112"/>
                  <a:gd name="T34" fmla="*/ 102 w 170"/>
                  <a:gd name="T35" fmla="*/ 78 h 112"/>
                  <a:gd name="T36" fmla="*/ 88 w 170"/>
                  <a:gd name="T37" fmla="*/ 84 h 112"/>
                  <a:gd name="T38" fmla="*/ 78 w 170"/>
                  <a:gd name="T39" fmla="*/ 90 h 112"/>
                  <a:gd name="T40" fmla="*/ 68 w 170"/>
                  <a:gd name="T41" fmla="*/ 88 h 112"/>
                  <a:gd name="T42" fmla="*/ 56 w 170"/>
                  <a:gd name="T43" fmla="*/ 92 h 112"/>
                  <a:gd name="T44" fmla="*/ 42 w 170"/>
                  <a:gd name="T45" fmla="*/ 96 h 112"/>
                  <a:gd name="T46" fmla="*/ 32 w 170"/>
                  <a:gd name="T47" fmla="*/ 102 h 112"/>
                  <a:gd name="T48" fmla="*/ 16 w 170"/>
                  <a:gd name="T49" fmla="*/ 106 h 112"/>
                  <a:gd name="T50" fmla="*/ 10 w 170"/>
                  <a:gd name="T51" fmla="*/ 84 h 112"/>
                  <a:gd name="T52" fmla="*/ 2 w 170"/>
                  <a:gd name="T53" fmla="*/ 78 h 112"/>
                  <a:gd name="T54" fmla="*/ 4 w 170"/>
                  <a:gd name="T55" fmla="*/ 74 h 112"/>
                  <a:gd name="T56" fmla="*/ 0 w 170"/>
                  <a:gd name="T57" fmla="*/ 50 h 112"/>
                  <a:gd name="T58" fmla="*/ 2 w 170"/>
                  <a:gd name="T59" fmla="*/ 42 h 112"/>
                  <a:gd name="T60" fmla="*/ 2 w 170"/>
                  <a:gd name="T61" fmla="*/ 38 h 112"/>
                  <a:gd name="T62" fmla="*/ 162 w 170"/>
                  <a:gd name="T63" fmla="*/ 110 h 112"/>
                  <a:gd name="T64" fmla="*/ 160 w 170"/>
                  <a:gd name="T65" fmla="*/ 110 h 112"/>
                  <a:gd name="T66" fmla="*/ 170 w 170"/>
                  <a:gd name="T67" fmla="*/ 112 h 112"/>
                  <a:gd name="T68" fmla="*/ 168 w 170"/>
                  <a:gd name="T69" fmla="*/ 110 h 112"/>
                  <a:gd name="T70" fmla="*/ 162 w 170"/>
                  <a:gd name="T71" fmla="*/ 11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0" h="112">
                    <a:moveTo>
                      <a:pt x="2" y="38"/>
                    </a:moveTo>
                    <a:lnTo>
                      <a:pt x="2" y="38"/>
                    </a:lnTo>
                    <a:lnTo>
                      <a:pt x="4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10" y="28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4" y="22"/>
                    </a:lnTo>
                    <a:lnTo>
                      <a:pt x="16" y="22"/>
                    </a:lnTo>
                    <a:lnTo>
                      <a:pt x="16" y="24"/>
                    </a:lnTo>
                    <a:lnTo>
                      <a:pt x="20" y="26"/>
                    </a:lnTo>
                    <a:lnTo>
                      <a:pt x="22" y="26"/>
                    </a:lnTo>
                    <a:lnTo>
                      <a:pt x="28" y="26"/>
                    </a:lnTo>
                    <a:lnTo>
                      <a:pt x="42" y="28"/>
                    </a:lnTo>
                    <a:lnTo>
                      <a:pt x="52" y="34"/>
                    </a:lnTo>
                    <a:lnTo>
                      <a:pt x="56" y="52"/>
                    </a:lnTo>
                    <a:lnTo>
                      <a:pt x="62" y="42"/>
                    </a:lnTo>
                    <a:lnTo>
                      <a:pt x="84" y="18"/>
                    </a:lnTo>
                    <a:lnTo>
                      <a:pt x="134" y="0"/>
                    </a:lnTo>
                    <a:lnTo>
                      <a:pt x="134" y="4"/>
                    </a:lnTo>
                    <a:lnTo>
                      <a:pt x="146" y="32"/>
                    </a:lnTo>
                    <a:lnTo>
                      <a:pt x="158" y="38"/>
                    </a:lnTo>
                    <a:lnTo>
                      <a:pt x="154" y="38"/>
                    </a:lnTo>
                    <a:lnTo>
                      <a:pt x="144" y="42"/>
                    </a:lnTo>
                    <a:lnTo>
                      <a:pt x="136" y="44"/>
                    </a:lnTo>
                    <a:lnTo>
                      <a:pt x="136" y="46"/>
                    </a:lnTo>
                    <a:lnTo>
                      <a:pt x="136" y="52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32" y="62"/>
                    </a:lnTo>
                    <a:lnTo>
                      <a:pt x="130" y="62"/>
                    </a:lnTo>
                    <a:lnTo>
                      <a:pt x="130" y="64"/>
                    </a:lnTo>
                    <a:lnTo>
                      <a:pt x="118" y="70"/>
                    </a:lnTo>
                    <a:lnTo>
                      <a:pt x="112" y="72"/>
                    </a:lnTo>
                    <a:lnTo>
                      <a:pt x="102" y="78"/>
                    </a:lnTo>
                    <a:lnTo>
                      <a:pt x="90" y="80"/>
                    </a:lnTo>
                    <a:lnTo>
                      <a:pt x="88" y="84"/>
                    </a:lnTo>
                    <a:lnTo>
                      <a:pt x="86" y="90"/>
                    </a:lnTo>
                    <a:lnTo>
                      <a:pt x="78" y="90"/>
                    </a:lnTo>
                    <a:lnTo>
                      <a:pt x="76" y="90"/>
                    </a:lnTo>
                    <a:lnTo>
                      <a:pt x="68" y="88"/>
                    </a:lnTo>
                    <a:lnTo>
                      <a:pt x="62" y="92"/>
                    </a:lnTo>
                    <a:lnTo>
                      <a:pt x="56" y="92"/>
                    </a:lnTo>
                    <a:lnTo>
                      <a:pt x="50" y="92"/>
                    </a:lnTo>
                    <a:lnTo>
                      <a:pt x="42" y="96"/>
                    </a:lnTo>
                    <a:lnTo>
                      <a:pt x="40" y="98"/>
                    </a:lnTo>
                    <a:lnTo>
                      <a:pt x="32" y="102"/>
                    </a:lnTo>
                    <a:lnTo>
                      <a:pt x="28" y="106"/>
                    </a:lnTo>
                    <a:lnTo>
                      <a:pt x="16" y="106"/>
                    </a:lnTo>
                    <a:lnTo>
                      <a:pt x="12" y="100"/>
                    </a:lnTo>
                    <a:lnTo>
                      <a:pt x="10" y="84"/>
                    </a:lnTo>
                    <a:lnTo>
                      <a:pt x="6" y="82"/>
                    </a:lnTo>
                    <a:lnTo>
                      <a:pt x="2" y="78"/>
                    </a:lnTo>
                    <a:lnTo>
                      <a:pt x="2" y="74"/>
                    </a:lnTo>
                    <a:lnTo>
                      <a:pt x="4" y="74"/>
                    </a:lnTo>
                    <a:lnTo>
                      <a:pt x="2" y="60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2" y="42"/>
                    </a:lnTo>
                    <a:lnTo>
                      <a:pt x="2" y="38"/>
                    </a:lnTo>
                    <a:lnTo>
                      <a:pt x="2" y="38"/>
                    </a:lnTo>
                    <a:lnTo>
                      <a:pt x="2" y="38"/>
                    </a:lnTo>
                    <a:close/>
                    <a:moveTo>
                      <a:pt x="162" y="110"/>
                    </a:moveTo>
                    <a:lnTo>
                      <a:pt x="162" y="110"/>
                    </a:lnTo>
                    <a:lnTo>
                      <a:pt x="160" y="110"/>
                    </a:lnTo>
                    <a:lnTo>
                      <a:pt x="164" y="112"/>
                    </a:lnTo>
                    <a:lnTo>
                      <a:pt x="170" y="112"/>
                    </a:lnTo>
                    <a:lnTo>
                      <a:pt x="170" y="110"/>
                    </a:lnTo>
                    <a:lnTo>
                      <a:pt x="168" y="110"/>
                    </a:lnTo>
                    <a:lnTo>
                      <a:pt x="162" y="110"/>
                    </a:lnTo>
                    <a:lnTo>
                      <a:pt x="162" y="110"/>
                    </a:lnTo>
                    <a:lnTo>
                      <a:pt x="162" y="1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6" name="Freeform 1482"/>
              <p:cNvSpPr>
                <a:spLocks/>
              </p:cNvSpPr>
              <p:nvPr/>
            </p:nvSpPr>
            <p:spPr bwMode="auto">
              <a:xfrm>
                <a:off x="269875" y="3644900"/>
                <a:ext cx="206375" cy="196850"/>
              </a:xfrm>
              <a:custGeom>
                <a:avLst/>
                <a:gdLst>
                  <a:gd name="T0" fmla="*/ 68 w 130"/>
                  <a:gd name="T1" fmla="*/ 0 h 124"/>
                  <a:gd name="T2" fmla="*/ 68 w 130"/>
                  <a:gd name="T3" fmla="*/ 0 h 124"/>
                  <a:gd name="T4" fmla="*/ 66 w 130"/>
                  <a:gd name="T5" fmla="*/ 8 h 124"/>
                  <a:gd name="T6" fmla="*/ 60 w 130"/>
                  <a:gd name="T7" fmla="*/ 8 h 124"/>
                  <a:gd name="T8" fmla="*/ 58 w 130"/>
                  <a:gd name="T9" fmla="*/ 8 h 124"/>
                  <a:gd name="T10" fmla="*/ 56 w 130"/>
                  <a:gd name="T11" fmla="*/ 10 h 124"/>
                  <a:gd name="T12" fmla="*/ 52 w 130"/>
                  <a:gd name="T13" fmla="*/ 16 h 124"/>
                  <a:gd name="T14" fmla="*/ 50 w 130"/>
                  <a:gd name="T15" fmla="*/ 22 h 124"/>
                  <a:gd name="T16" fmla="*/ 46 w 130"/>
                  <a:gd name="T17" fmla="*/ 28 h 124"/>
                  <a:gd name="T18" fmla="*/ 40 w 130"/>
                  <a:gd name="T19" fmla="*/ 30 h 124"/>
                  <a:gd name="T20" fmla="*/ 38 w 130"/>
                  <a:gd name="T21" fmla="*/ 38 h 124"/>
                  <a:gd name="T22" fmla="*/ 34 w 130"/>
                  <a:gd name="T23" fmla="*/ 48 h 124"/>
                  <a:gd name="T24" fmla="*/ 32 w 130"/>
                  <a:gd name="T25" fmla="*/ 56 h 124"/>
                  <a:gd name="T26" fmla="*/ 28 w 130"/>
                  <a:gd name="T27" fmla="*/ 64 h 124"/>
                  <a:gd name="T28" fmla="*/ 22 w 130"/>
                  <a:gd name="T29" fmla="*/ 72 h 124"/>
                  <a:gd name="T30" fmla="*/ 18 w 130"/>
                  <a:gd name="T31" fmla="*/ 78 h 124"/>
                  <a:gd name="T32" fmla="*/ 12 w 130"/>
                  <a:gd name="T33" fmla="*/ 90 h 124"/>
                  <a:gd name="T34" fmla="*/ 12 w 130"/>
                  <a:gd name="T35" fmla="*/ 98 h 124"/>
                  <a:gd name="T36" fmla="*/ 10 w 130"/>
                  <a:gd name="T37" fmla="*/ 104 h 124"/>
                  <a:gd name="T38" fmla="*/ 2 w 130"/>
                  <a:gd name="T39" fmla="*/ 108 h 124"/>
                  <a:gd name="T40" fmla="*/ 0 w 130"/>
                  <a:gd name="T41" fmla="*/ 116 h 124"/>
                  <a:gd name="T42" fmla="*/ 0 w 130"/>
                  <a:gd name="T43" fmla="*/ 124 h 124"/>
                  <a:gd name="T44" fmla="*/ 4 w 130"/>
                  <a:gd name="T45" fmla="*/ 120 h 124"/>
                  <a:gd name="T46" fmla="*/ 58 w 130"/>
                  <a:gd name="T47" fmla="*/ 120 h 124"/>
                  <a:gd name="T48" fmla="*/ 58 w 130"/>
                  <a:gd name="T49" fmla="*/ 90 h 124"/>
                  <a:gd name="T50" fmla="*/ 58 w 130"/>
                  <a:gd name="T51" fmla="*/ 86 h 124"/>
                  <a:gd name="T52" fmla="*/ 60 w 130"/>
                  <a:gd name="T53" fmla="*/ 82 h 124"/>
                  <a:gd name="T54" fmla="*/ 66 w 130"/>
                  <a:gd name="T55" fmla="*/ 80 h 124"/>
                  <a:gd name="T56" fmla="*/ 74 w 130"/>
                  <a:gd name="T57" fmla="*/ 78 h 124"/>
                  <a:gd name="T58" fmla="*/ 76 w 130"/>
                  <a:gd name="T59" fmla="*/ 38 h 124"/>
                  <a:gd name="T60" fmla="*/ 130 w 130"/>
                  <a:gd name="T61" fmla="*/ 38 h 124"/>
                  <a:gd name="T62" fmla="*/ 130 w 130"/>
                  <a:gd name="T63" fmla="*/ 10 h 124"/>
                  <a:gd name="T64" fmla="*/ 130 w 130"/>
                  <a:gd name="T65" fmla="*/ 0 h 124"/>
                  <a:gd name="T66" fmla="*/ 68 w 130"/>
                  <a:gd name="T67" fmla="*/ 0 h 124"/>
                  <a:gd name="T68" fmla="*/ 68 w 130"/>
                  <a:gd name="T69" fmla="*/ 0 h 124"/>
                  <a:gd name="T70" fmla="*/ 68 w 130"/>
                  <a:gd name="T7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30" h="124">
                    <a:moveTo>
                      <a:pt x="68" y="0"/>
                    </a:moveTo>
                    <a:lnTo>
                      <a:pt x="68" y="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2" y="16"/>
                    </a:lnTo>
                    <a:lnTo>
                      <a:pt x="50" y="22"/>
                    </a:lnTo>
                    <a:lnTo>
                      <a:pt x="46" y="28"/>
                    </a:lnTo>
                    <a:lnTo>
                      <a:pt x="40" y="30"/>
                    </a:lnTo>
                    <a:lnTo>
                      <a:pt x="38" y="38"/>
                    </a:lnTo>
                    <a:lnTo>
                      <a:pt x="34" y="48"/>
                    </a:lnTo>
                    <a:lnTo>
                      <a:pt x="32" y="56"/>
                    </a:lnTo>
                    <a:lnTo>
                      <a:pt x="28" y="64"/>
                    </a:lnTo>
                    <a:lnTo>
                      <a:pt x="22" y="72"/>
                    </a:lnTo>
                    <a:lnTo>
                      <a:pt x="18" y="78"/>
                    </a:lnTo>
                    <a:lnTo>
                      <a:pt x="12" y="90"/>
                    </a:lnTo>
                    <a:lnTo>
                      <a:pt x="12" y="98"/>
                    </a:lnTo>
                    <a:lnTo>
                      <a:pt x="10" y="104"/>
                    </a:lnTo>
                    <a:lnTo>
                      <a:pt x="2" y="108"/>
                    </a:lnTo>
                    <a:lnTo>
                      <a:pt x="0" y="116"/>
                    </a:lnTo>
                    <a:lnTo>
                      <a:pt x="0" y="124"/>
                    </a:lnTo>
                    <a:lnTo>
                      <a:pt x="4" y="120"/>
                    </a:lnTo>
                    <a:lnTo>
                      <a:pt x="58" y="120"/>
                    </a:lnTo>
                    <a:lnTo>
                      <a:pt x="58" y="90"/>
                    </a:lnTo>
                    <a:lnTo>
                      <a:pt x="58" y="86"/>
                    </a:lnTo>
                    <a:lnTo>
                      <a:pt x="60" y="82"/>
                    </a:lnTo>
                    <a:lnTo>
                      <a:pt x="66" y="80"/>
                    </a:lnTo>
                    <a:lnTo>
                      <a:pt x="74" y="78"/>
                    </a:lnTo>
                    <a:lnTo>
                      <a:pt x="76" y="38"/>
                    </a:lnTo>
                    <a:lnTo>
                      <a:pt x="130" y="38"/>
                    </a:lnTo>
                    <a:lnTo>
                      <a:pt x="130" y="10"/>
                    </a:lnTo>
                    <a:lnTo>
                      <a:pt x="130" y="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7" name="Freeform 1483"/>
              <p:cNvSpPr>
                <a:spLocks noEditPoints="1"/>
              </p:cNvSpPr>
              <p:nvPr/>
            </p:nvSpPr>
            <p:spPr bwMode="auto">
              <a:xfrm>
                <a:off x="3028950" y="3790950"/>
                <a:ext cx="152400" cy="415925"/>
              </a:xfrm>
              <a:custGeom>
                <a:avLst/>
                <a:gdLst>
                  <a:gd name="T0" fmla="*/ 62 w 96"/>
                  <a:gd name="T1" fmla="*/ 26 h 262"/>
                  <a:gd name="T2" fmla="*/ 52 w 96"/>
                  <a:gd name="T3" fmla="*/ 14 h 262"/>
                  <a:gd name="T4" fmla="*/ 40 w 96"/>
                  <a:gd name="T5" fmla="*/ 4 h 262"/>
                  <a:gd name="T6" fmla="*/ 20 w 96"/>
                  <a:gd name="T7" fmla="*/ 6 h 262"/>
                  <a:gd name="T8" fmla="*/ 2 w 96"/>
                  <a:gd name="T9" fmla="*/ 6 h 262"/>
                  <a:gd name="T10" fmla="*/ 10 w 96"/>
                  <a:gd name="T11" fmla="*/ 22 h 262"/>
                  <a:gd name="T12" fmla="*/ 22 w 96"/>
                  <a:gd name="T13" fmla="*/ 22 h 262"/>
                  <a:gd name="T14" fmla="*/ 36 w 96"/>
                  <a:gd name="T15" fmla="*/ 40 h 262"/>
                  <a:gd name="T16" fmla="*/ 28 w 96"/>
                  <a:gd name="T17" fmla="*/ 56 h 262"/>
                  <a:gd name="T18" fmla="*/ 18 w 96"/>
                  <a:gd name="T19" fmla="*/ 68 h 262"/>
                  <a:gd name="T20" fmla="*/ 38 w 96"/>
                  <a:gd name="T21" fmla="*/ 92 h 262"/>
                  <a:gd name="T22" fmla="*/ 48 w 96"/>
                  <a:gd name="T23" fmla="*/ 108 h 262"/>
                  <a:gd name="T24" fmla="*/ 60 w 96"/>
                  <a:gd name="T25" fmla="*/ 126 h 262"/>
                  <a:gd name="T26" fmla="*/ 66 w 96"/>
                  <a:gd name="T27" fmla="*/ 146 h 262"/>
                  <a:gd name="T28" fmla="*/ 68 w 96"/>
                  <a:gd name="T29" fmla="*/ 168 h 262"/>
                  <a:gd name="T30" fmla="*/ 72 w 96"/>
                  <a:gd name="T31" fmla="*/ 184 h 262"/>
                  <a:gd name="T32" fmla="*/ 58 w 96"/>
                  <a:gd name="T33" fmla="*/ 210 h 262"/>
                  <a:gd name="T34" fmla="*/ 40 w 96"/>
                  <a:gd name="T35" fmla="*/ 218 h 262"/>
                  <a:gd name="T36" fmla="*/ 24 w 96"/>
                  <a:gd name="T37" fmla="*/ 226 h 262"/>
                  <a:gd name="T38" fmla="*/ 24 w 96"/>
                  <a:gd name="T39" fmla="*/ 246 h 262"/>
                  <a:gd name="T40" fmla="*/ 32 w 96"/>
                  <a:gd name="T41" fmla="*/ 260 h 262"/>
                  <a:gd name="T42" fmla="*/ 38 w 96"/>
                  <a:gd name="T43" fmla="*/ 256 h 262"/>
                  <a:gd name="T44" fmla="*/ 46 w 96"/>
                  <a:gd name="T45" fmla="*/ 252 h 262"/>
                  <a:gd name="T46" fmla="*/ 42 w 96"/>
                  <a:gd name="T47" fmla="*/ 242 h 262"/>
                  <a:gd name="T48" fmla="*/ 52 w 96"/>
                  <a:gd name="T49" fmla="*/ 238 h 262"/>
                  <a:gd name="T50" fmla="*/ 42 w 96"/>
                  <a:gd name="T51" fmla="*/ 228 h 262"/>
                  <a:gd name="T52" fmla="*/ 62 w 96"/>
                  <a:gd name="T53" fmla="*/ 234 h 262"/>
                  <a:gd name="T54" fmla="*/ 66 w 96"/>
                  <a:gd name="T55" fmla="*/ 228 h 262"/>
                  <a:gd name="T56" fmla="*/ 88 w 96"/>
                  <a:gd name="T57" fmla="*/ 214 h 262"/>
                  <a:gd name="T58" fmla="*/ 96 w 96"/>
                  <a:gd name="T59" fmla="*/ 182 h 262"/>
                  <a:gd name="T60" fmla="*/ 84 w 96"/>
                  <a:gd name="T61" fmla="*/ 142 h 262"/>
                  <a:gd name="T62" fmla="*/ 78 w 96"/>
                  <a:gd name="T63" fmla="*/ 128 h 262"/>
                  <a:gd name="T64" fmla="*/ 66 w 96"/>
                  <a:gd name="T65" fmla="*/ 110 h 262"/>
                  <a:gd name="T66" fmla="*/ 52 w 96"/>
                  <a:gd name="T67" fmla="*/ 104 h 262"/>
                  <a:gd name="T68" fmla="*/ 46 w 96"/>
                  <a:gd name="T69" fmla="*/ 90 h 262"/>
                  <a:gd name="T70" fmla="*/ 42 w 96"/>
                  <a:gd name="T71" fmla="*/ 68 h 262"/>
                  <a:gd name="T72" fmla="*/ 52 w 96"/>
                  <a:gd name="T73" fmla="*/ 56 h 262"/>
                  <a:gd name="T74" fmla="*/ 68 w 96"/>
                  <a:gd name="T75" fmla="*/ 34 h 262"/>
                  <a:gd name="T76" fmla="*/ 76 w 96"/>
                  <a:gd name="T77" fmla="*/ 28 h 262"/>
                  <a:gd name="T78" fmla="*/ 42 w 96"/>
                  <a:gd name="T79" fmla="*/ 238 h 262"/>
                  <a:gd name="T80" fmla="*/ 40 w 96"/>
                  <a:gd name="T81" fmla="*/ 236 h 262"/>
                  <a:gd name="T82" fmla="*/ 42 w 96"/>
                  <a:gd name="T83" fmla="*/ 236 h 262"/>
                  <a:gd name="T84" fmla="*/ 42 w 96"/>
                  <a:gd name="T85" fmla="*/ 234 h 262"/>
                  <a:gd name="T86" fmla="*/ 38 w 96"/>
                  <a:gd name="T87" fmla="*/ 234 h 262"/>
                  <a:gd name="T88" fmla="*/ 40 w 96"/>
                  <a:gd name="T89" fmla="*/ 234 h 262"/>
                  <a:gd name="T90" fmla="*/ 38 w 96"/>
                  <a:gd name="T91" fmla="*/ 226 h 262"/>
                  <a:gd name="T92" fmla="*/ 36 w 96"/>
                  <a:gd name="T93" fmla="*/ 224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" h="262">
                    <a:moveTo>
                      <a:pt x="76" y="28"/>
                    </a:moveTo>
                    <a:lnTo>
                      <a:pt x="70" y="26"/>
                    </a:lnTo>
                    <a:lnTo>
                      <a:pt x="62" y="26"/>
                    </a:lnTo>
                    <a:lnTo>
                      <a:pt x="56" y="28"/>
                    </a:lnTo>
                    <a:lnTo>
                      <a:pt x="48" y="22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6" y="0"/>
                    </a:lnTo>
                    <a:lnTo>
                      <a:pt x="30" y="4"/>
                    </a:lnTo>
                    <a:lnTo>
                      <a:pt x="20" y="6"/>
                    </a:lnTo>
                    <a:lnTo>
                      <a:pt x="14" y="10"/>
                    </a:lnTo>
                    <a:lnTo>
                      <a:pt x="8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4" y="16"/>
                    </a:lnTo>
                    <a:lnTo>
                      <a:pt x="10" y="22"/>
                    </a:lnTo>
                    <a:lnTo>
                      <a:pt x="12" y="24"/>
                    </a:lnTo>
                    <a:lnTo>
                      <a:pt x="18" y="26"/>
                    </a:lnTo>
                    <a:lnTo>
                      <a:pt x="22" y="22"/>
                    </a:lnTo>
                    <a:lnTo>
                      <a:pt x="30" y="24"/>
                    </a:lnTo>
                    <a:lnTo>
                      <a:pt x="36" y="28"/>
                    </a:lnTo>
                    <a:lnTo>
                      <a:pt x="36" y="40"/>
                    </a:lnTo>
                    <a:lnTo>
                      <a:pt x="30" y="4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0" y="56"/>
                    </a:lnTo>
                    <a:lnTo>
                      <a:pt x="14" y="60"/>
                    </a:lnTo>
                    <a:lnTo>
                      <a:pt x="18" y="68"/>
                    </a:lnTo>
                    <a:lnTo>
                      <a:pt x="28" y="72"/>
                    </a:lnTo>
                    <a:lnTo>
                      <a:pt x="30" y="82"/>
                    </a:lnTo>
                    <a:lnTo>
                      <a:pt x="38" y="92"/>
                    </a:lnTo>
                    <a:lnTo>
                      <a:pt x="42" y="96"/>
                    </a:lnTo>
                    <a:lnTo>
                      <a:pt x="42" y="100"/>
                    </a:lnTo>
                    <a:lnTo>
                      <a:pt x="48" y="108"/>
                    </a:lnTo>
                    <a:lnTo>
                      <a:pt x="52" y="114"/>
                    </a:lnTo>
                    <a:lnTo>
                      <a:pt x="56" y="118"/>
                    </a:lnTo>
                    <a:lnTo>
                      <a:pt x="60" y="126"/>
                    </a:lnTo>
                    <a:lnTo>
                      <a:pt x="66" y="128"/>
                    </a:lnTo>
                    <a:lnTo>
                      <a:pt x="66" y="136"/>
                    </a:lnTo>
                    <a:lnTo>
                      <a:pt x="66" y="146"/>
                    </a:lnTo>
                    <a:lnTo>
                      <a:pt x="66" y="152"/>
                    </a:lnTo>
                    <a:lnTo>
                      <a:pt x="66" y="160"/>
                    </a:lnTo>
                    <a:lnTo>
                      <a:pt x="68" y="168"/>
                    </a:lnTo>
                    <a:lnTo>
                      <a:pt x="68" y="172"/>
                    </a:lnTo>
                    <a:lnTo>
                      <a:pt x="70" y="178"/>
                    </a:lnTo>
                    <a:lnTo>
                      <a:pt x="72" y="184"/>
                    </a:lnTo>
                    <a:lnTo>
                      <a:pt x="70" y="196"/>
                    </a:lnTo>
                    <a:lnTo>
                      <a:pt x="68" y="206"/>
                    </a:lnTo>
                    <a:lnTo>
                      <a:pt x="58" y="210"/>
                    </a:lnTo>
                    <a:lnTo>
                      <a:pt x="52" y="216"/>
                    </a:lnTo>
                    <a:lnTo>
                      <a:pt x="50" y="220"/>
                    </a:lnTo>
                    <a:lnTo>
                      <a:pt x="40" y="218"/>
                    </a:lnTo>
                    <a:lnTo>
                      <a:pt x="36" y="220"/>
                    </a:lnTo>
                    <a:lnTo>
                      <a:pt x="30" y="224"/>
                    </a:lnTo>
                    <a:lnTo>
                      <a:pt x="24" y="226"/>
                    </a:lnTo>
                    <a:lnTo>
                      <a:pt x="22" y="232"/>
                    </a:lnTo>
                    <a:lnTo>
                      <a:pt x="28" y="234"/>
                    </a:lnTo>
                    <a:lnTo>
                      <a:pt x="24" y="246"/>
                    </a:lnTo>
                    <a:lnTo>
                      <a:pt x="28" y="254"/>
                    </a:lnTo>
                    <a:lnTo>
                      <a:pt x="32" y="256"/>
                    </a:lnTo>
                    <a:lnTo>
                      <a:pt x="32" y="260"/>
                    </a:lnTo>
                    <a:lnTo>
                      <a:pt x="30" y="260"/>
                    </a:lnTo>
                    <a:lnTo>
                      <a:pt x="30" y="262"/>
                    </a:lnTo>
                    <a:lnTo>
                      <a:pt x="38" y="256"/>
                    </a:lnTo>
                    <a:lnTo>
                      <a:pt x="38" y="252"/>
                    </a:lnTo>
                    <a:lnTo>
                      <a:pt x="42" y="254"/>
                    </a:lnTo>
                    <a:lnTo>
                      <a:pt x="46" y="252"/>
                    </a:lnTo>
                    <a:lnTo>
                      <a:pt x="42" y="248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6" y="244"/>
                    </a:lnTo>
                    <a:lnTo>
                      <a:pt x="50" y="246"/>
                    </a:lnTo>
                    <a:lnTo>
                      <a:pt x="52" y="238"/>
                    </a:lnTo>
                    <a:lnTo>
                      <a:pt x="48" y="238"/>
                    </a:lnTo>
                    <a:lnTo>
                      <a:pt x="46" y="236"/>
                    </a:lnTo>
                    <a:lnTo>
                      <a:pt x="42" y="228"/>
                    </a:lnTo>
                    <a:lnTo>
                      <a:pt x="48" y="232"/>
                    </a:lnTo>
                    <a:lnTo>
                      <a:pt x="48" y="234"/>
                    </a:lnTo>
                    <a:lnTo>
                      <a:pt x="62" y="234"/>
                    </a:lnTo>
                    <a:lnTo>
                      <a:pt x="60" y="228"/>
                    </a:lnTo>
                    <a:lnTo>
                      <a:pt x="62" y="228"/>
                    </a:lnTo>
                    <a:lnTo>
                      <a:pt x="66" y="228"/>
                    </a:lnTo>
                    <a:lnTo>
                      <a:pt x="70" y="226"/>
                    </a:lnTo>
                    <a:lnTo>
                      <a:pt x="80" y="220"/>
                    </a:lnTo>
                    <a:lnTo>
                      <a:pt x="88" y="214"/>
                    </a:lnTo>
                    <a:lnTo>
                      <a:pt x="90" y="208"/>
                    </a:lnTo>
                    <a:lnTo>
                      <a:pt x="94" y="200"/>
                    </a:lnTo>
                    <a:lnTo>
                      <a:pt x="96" y="182"/>
                    </a:lnTo>
                    <a:lnTo>
                      <a:pt x="90" y="162"/>
                    </a:lnTo>
                    <a:lnTo>
                      <a:pt x="86" y="144"/>
                    </a:lnTo>
                    <a:lnTo>
                      <a:pt x="84" y="142"/>
                    </a:lnTo>
                    <a:lnTo>
                      <a:pt x="78" y="136"/>
                    </a:lnTo>
                    <a:lnTo>
                      <a:pt x="78" y="132"/>
                    </a:lnTo>
                    <a:lnTo>
                      <a:pt x="78" y="128"/>
                    </a:lnTo>
                    <a:lnTo>
                      <a:pt x="70" y="120"/>
                    </a:lnTo>
                    <a:lnTo>
                      <a:pt x="66" y="114"/>
                    </a:lnTo>
                    <a:lnTo>
                      <a:pt x="66" y="110"/>
                    </a:lnTo>
                    <a:lnTo>
                      <a:pt x="66" y="108"/>
                    </a:lnTo>
                    <a:lnTo>
                      <a:pt x="60" y="106"/>
                    </a:lnTo>
                    <a:lnTo>
                      <a:pt x="52" y="104"/>
                    </a:lnTo>
                    <a:lnTo>
                      <a:pt x="52" y="98"/>
                    </a:lnTo>
                    <a:lnTo>
                      <a:pt x="52" y="96"/>
                    </a:lnTo>
                    <a:lnTo>
                      <a:pt x="46" y="90"/>
                    </a:lnTo>
                    <a:lnTo>
                      <a:pt x="42" y="82"/>
                    </a:lnTo>
                    <a:lnTo>
                      <a:pt x="40" y="74"/>
                    </a:lnTo>
                    <a:lnTo>
                      <a:pt x="42" y="68"/>
                    </a:lnTo>
                    <a:lnTo>
                      <a:pt x="46" y="60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50"/>
                    </a:lnTo>
                    <a:lnTo>
                      <a:pt x="60" y="42"/>
                    </a:lnTo>
                    <a:lnTo>
                      <a:pt x="68" y="3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6" y="28"/>
                    </a:lnTo>
                    <a:close/>
                    <a:moveTo>
                      <a:pt x="42" y="236"/>
                    </a:moveTo>
                    <a:lnTo>
                      <a:pt x="42" y="236"/>
                    </a:lnTo>
                    <a:lnTo>
                      <a:pt x="42" y="238"/>
                    </a:lnTo>
                    <a:lnTo>
                      <a:pt x="40" y="242"/>
                    </a:lnTo>
                    <a:lnTo>
                      <a:pt x="40" y="238"/>
                    </a:lnTo>
                    <a:lnTo>
                      <a:pt x="40" y="236"/>
                    </a:lnTo>
                    <a:lnTo>
                      <a:pt x="42" y="236"/>
                    </a:lnTo>
                    <a:lnTo>
                      <a:pt x="42" y="236"/>
                    </a:lnTo>
                    <a:lnTo>
                      <a:pt x="42" y="236"/>
                    </a:lnTo>
                    <a:close/>
                    <a:moveTo>
                      <a:pt x="40" y="234"/>
                    </a:moveTo>
                    <a:lnTo>
                      <a:pt x="40" y="234"/>
                    </a:lnTo>
                    <a:lnTo>
                      <a:pt x="42" y="234"/>
                    </a:lnTo>
                    <a:lnTo>
                      <a:pt x="40" y="236"/>
                    </a:lnTo>
                    <a:lnTo>
                      <a:pt x="38" y="236"/>
                    </a:lnTo>
                    <a:lnTo>
                      <a:pt x="38" y="234"/>
                    </a:lnTo>
                    <a:lnTo>
                      <a:pt x="40" y="234"/>
                    </a:lnTo>
                    <a:lnTo>
                      <a:pt x="40" y="234"/>
                    </a:lnTo>
                    <a:lnTo>
                      <a:pt x="40" y="234"/>
                    </a:lnTo>
                    <a:close/>
                    <a:moveTo>
                      <a:pt x="36" y="224"/>
                    </a:moveTo>
                    <a:lnTo>
                      <a:pt x="36" y="224"/>
                    </a:lnTo>
                    <a:lnTo>
                      <a:pt x="38" y="226"/>
                    </a:lnTo>
                    <a:lnTo>
                      <a:pt x="36" y="228"/>
                    </a:lnTo>
                    <a:lnTo>
                      <a:pt x="32" y="226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6" y="2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8" name="Freeform 1484"/>
              <p:cNvSpPr>
                <a:spLocks noEditPoints="1"/>
              </p:cNvSpPr>
              <p:nvPr/>
            </p:nvSpPr>
            <p:spPr bwMode="auto">
              <a:xfrm>
                <a:off x="4508500" y="4918075"/>
                <a:ext cx="25400" cy="53975"/>
              </a:xfrm>
              <a:custGeom>
                <a:avLst/>
                <a:gdLst>
                  <a:gd name="T0" fmla="*/ 8 w 16"/>
                  <a:gd name="T1" fmla="*/ 24 h 34"/>
                  <a:gd name="T2" fmla="*/ 8 w 16"/>
                  <a:gd name="T3" fmla="*/ 24 h 34"/>
                  <a:gd name="T4" fmla="*/ 8 w 16"/>
                  <a:gd name="T5" fmla="*/ 30 h 34"/>
                  <a:gd name="T6" fmla="*/ 10 w 16"/>
                  <a:gd name="T7" fmla="*/ 34 h 34"/>
                  <a:gd name="T8" fmla="*/ 12 w 16"/>
                  <a:gd name="T9" fmla="*/ 34 h 34"/>
                  <a:gd name="T10" fmla="*/ 16 w 16"/>
                  <a:gd name="T11" fmla="*/ 34 h 34"/>
                  <a:gd name="T12" fmla="*/ 12 w 16"/>
                  <a:gd name="T13" fmla="*/ 32 h 34"/>
                  <a:gd name="T14" fmla="*/ 8 w 16"/>
                  <a:gd name="T15" fmla="*/ 24 h 34"/>
                  <a:gd name="T16" fmla="*/ 8 w 16"/>
                  <a:gd name="T17" fmla="*/ 24 h 34"/>
                  <a:gd name="T18" fmla="*/ 8 w 16"/>
                  <a:gd name="T19" fmla="*/ 24 h 34"/>
                  <a:gd name="T20" fmla="*/ 0 w 16"/>
                  <a:gd name="T21" fmla="*/ 0 h 34"/>
                  <a:gd name="T22" fmla="*/ 0 w 16"/>
                  <a:gd name="T23" fmla="*/ 0 h 34"/>
                  <a:gd name="T24" fmla="*/ 0 w 16"/>
                  <a:gd name="T25" fmla="*/ 8 h 34"/>
                  <a:gd name="T26" fmla="*/ 0 w 16"/>
                  <a:gd name="T27" fmla="*/ 16 h 34"/>
                  <a:gd name="T28" fmla="*/ 10 w 16"/>
                  <a:gd name="T29" fmla="*/ 16 h 34"/>
                  <a:gd name="T30" fmla="*/ 10 w 16"/>
                  <a:gd name="T31" fmla="*/ 8 h 34"/>
                  <a:gd name="T32" fmla="*/ 8 w 16"/>
                  <a:gd name="T33" fmla="*/ 8 h 34"/>
                  <a:gd name="T34" fmla="*/ 6 w 16"/>
                  <a:gd name="T35" fmla="*/ 2 h 34"/>
                  <a:gd name="T36" fmla="*/ 0 w 16"/>
                  <a:gd name="T37" fmla="*/ 0 h 34"/>
                  <a:gd name="T38" fmla="*/ 0 w 16"/>
                  <a:gd name="T39" fmla="*/ 0 h 34"/>
                  <a:gd name="T40" fmla="*/ 0 w 16"/>
                  <a:gd name="T41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" h="34">
                    <a:moveTo>
                      <a:pt x="8" y="24"/>
                    </a:moveTo>
                    <a:lnTo>
                      <a:pt x="8" y="24"/>
                    </a:lnTo>
                    <a:lnTo>
                      <a:pt x="8" y="30"/>
                    </a:lnTo>
                    <a:lnTo>
                      <a:pt x="10" y="34"/>
                    </a:lnTo>
                    <a:lnTo>
                      <a:pt x="12" y="34"/>
                    </a:lnTo>
                    <a:lnTo>
                      <a:pt x="16" y="34"/>
                    </a:lnTo>
                    <a:lnTo>
                      <a:pt x="12" y="3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8" y="24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0" y="16"/>
                    </a:lnTo>
                    <a:lnTo>
                      <a:pt x="10" y="1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9" name="Freeform 1485"/>
              <p:cNvSpPr>
                <a:spLocks/>
              </p:cNvSpPr>
              <p:nvPr/>
            </p:nvSpPr>
            <p:spPr bwMode="auto">
              <a:xfrm>
                <a:off x="1952625" y="3082925"/>
                <a:ext cx="377825" cy="273050"/>
              </a:xfrm>
              <a:custGeom>
                <a:avLst/>
                <a:gdLst>
                  <a:gd name="T0" fmla="*/ 172 w 238"/>
                  <a:gd name="T1" fmla="*/ 160 h 172"/>
                  <a:gd name="T2" fmla="*/ 180 w 238"/>
                  <a:gd name="T3" fmla="*/ 154 h 172"/>
                  <a:gd name="T4" fmla="*/ 174 w 238"/>
                  <a:gd name="T5" fmla="*/ 146 h 172"/>
                  <a:gd name="T6" fmla="*/ 170 w 238"/>
                  <a:gd name="T7" fmla="*/ 138 h 172"/>
                  <a:gd name="T8" fmla="*/ 162 w 238"/>
                  <a:gd name="T9" fmla="*/ 130 h 172"/>
                  <a:gd name="T10" fmla="*/ 170 w 238"/>
                  <a:gd name="T11" fmla="*/ 126 h 172"/>
                  <a:gd name="T12" fmla="*/ 174 w 238"/>
                  <a:gd name="T13" fmla="*/ 126 h 172"/>
                  <a:gd name="T14" fmla="*/ 182 w 238"/>
                  <a:gd name="T15" fmla="*/ 118 h 172"/>
                  <a:gd name="T16" fmla="*/ 188 w 238"/>
                  <a:gd name="T17" fmla="*/ 110 h 172"/>
                  <a:gd name="T18" fmla="*/ 190 w 238"/>
                  <a:gd name="T19" fmla="*/ 104 h 172"/>
                  <a:gd name="T20" fmla="*/ 188 w 238"/>
                  <a:gd name="T21" fmla="*/ 94 h 172"/>
                  <a:gd name="T22" fmla="*/ 200 w 238"/>
                  <a:gd name="T23" fmla="*/ 98 h 172"/>
                  <a:gd name="T24" fmla="*/ 208 w 238"/>
                  <a:gd name="T25" fmla="*/ 86 h 172"/>
                  <a:gd name="T26" fmla="*/ 204 w 238"/>
                  <a:gd name="T27" fmla="*/ 104 h 172"/>
                  <a:gd name="T28" fmla="*/ 210 w 238"/>
                  <a:gd name="T29" fmla="*/ 110 h 172"/>
                  <a:gd name="T30" fmla="*/ 216 w 238"/>
                  <a:gd name="T31" fmla="*/ 108 h 172"/>
                  <a:gd name="T32" fmla="*/ 232 w 238"/>
                  <a:gd name="T33" fmla="*/ 104 h 172"/>
                  <a:gd name="T34" fmla="*/ 238 w 238"/>
                  <a:gd name="T35" fmla="*/ 92 h 172"/>
                  <a:gd name="T36" fmla="*/ 224 w 238"/>
                  <a:gd name="T37" fmla="*/ 86 h 172"/>
                  <a:gd name="T38" fmla="*/ 222 w 238"/>
                  <a:gd name="T39" fmla="*/ 80 h 172"/>
                  <a:gd name="T40" fmla="*/ 210 w 238"/>
                  <a:gd name="T41" fmla="*/ 82 h 172"/>
                  <a:gd name="T42" fmla="*/ 206 w 238"/>
                  <a:gd name="T43" fmla="*/ 76 h 172"/>
                  <a:gd name="T44" fmla="*/ 218 w 238"/>
                  <a:gd name="T45" fmla="*/ 66 h 172"/>
                  <a:gd name="T46" fmla="*/ 210 w 238"/>
                  <a:gd name="T47" fmla="*/ 64 h 172"/>
                  <a:gd name="T48" fmla="*/ 196 w 238"/>
                  <a:gd name="T49" fmla="*/ 70 h 172"/>
                  <a:gd name="T50" fmla="*/ 186 w 238"/>
                  <a:gd name="T51" fmla="*/ 74 h 172"/>
                  <a:gd name="T52" fmla="*/ 172 w 238"/>
                  <a:gd name="T53" fmla="*/ 84 h 172"/>
                  <a:gd name="T54" fmla="*/ 164 w 238"/>
                  <a:gd name="T55" fmla="*/ 92 h 172"/>
                  <a:gd name="T56" fmla="*/ 160 w 238"/>
                  <a:gd name="T57" fmla="*/ 82 h 172"/>
                  <a:gd name="T58" fmla="*/ 142 w 238"/>
                  <a:gd name="T59" fmla="*/ 80 h 172"/>
                  <a:gd name="T60" fmla="*/ 140 w 238"/>
                  <a:gd name="T61" fmla="*/ 72 h 172"/>
                  <a:gd name="T62" fmla="*/ 134 w 238"/>
                  <a:gd name="T63" fmla="*/ 66 h 172"/>
                  <a:gd name="T64" fmla="*/ 122 w 238"/>
                  <a:gd name="T65" fmla="*/ 56 h 172"/>
                  <a:gd name="T66" fmla="*/ 90 w 238"/>
                  <a:gd name="T67" fmla="*/ 54 h 172"/>
                  <a:gd name="T68" fmla="*/ 80 w 238"/>
                  <a:gd name="T69" fmla="*/ 30 h 172"/>
                  <a:gd name="T70" fmla="*/ 78 w 238"/>
                  <a:gd name="T71" fmla="*/ 34 h 172"/>
                  <a:gd name="T72" fmla="*/ 70 w 238"/>
                  <a:gd name="T73" fmla="*/ 44 h 172"/>
                  <a:gd name="T74" fmla="*/ 52 w 238"/>
                  <a:gd name="T75" fmla="*/ 38 h 172"/>
                  <a:gd name="T76" fmla="*/ 46 w 238"/>
                  <a:gd name="T77" fmla="*/ 52 h 172"/>
                  <a:gd name="T78" fmla="*/ 32 w 238"/>
                  <a:gd name="T79" fmla="*/ 42 h 172"/>
                  <a:gd name="T80" fmla="*/ 36 w 238"/>
                  <a:gd name="T81" fmla="*/ 0 h 172"/>
                  <a:gd name="T82" fmla="*/ 18 w 238"/>
                  <a:gd name="T83" fmla="*/ 2 h 172"/>
                  <a:gd name="T84" fmla="*/ 0 w 238"/>
                  <a:gd name="T85" fmla="*/ 76 h 172"/>
                  <a:gd name="T86" fmla="*/ 14 w 238"/>
                  <a:gd name="T87" fmla="*/ 72 h 172"/>
                  <a:gd name="T88" fmla="*/ 24 w 238"/>
                  <a:gd name="T89" fmla="*/ 64 h 172"/>
                  <a:gd name="T90" fmla="*/ 36 w 238"/>
                  <a:gd name="T91" fmla="*/ 56 h 172"/>
                  <a:gd name="T92" fmla="*/ 44 w 238"/>
                  <a:gd name="T93" fmla="*/ 76 h 172"/>
                  <a:gd name="T94" fmla="*/ 52 w 238"/>
                  <a:gd name="T95" fmla="*/ 90 h 172"/>
                  <a:gd name="T96" fmla="*/ 64 w 238"/>
                  <a:gd name="T97" fmla="*/ 92 h 172"/>
                  <a:gd name="T98" fmla="*/ 86 w 238"/>
                  <a:gd name="T99" fmla="*/ 86 h 172"/>
                  <a:gd name="T100" fmla="*/ 96 w 238"/>
                  <a:gd name="T101" fmla="*/ 108 h 172"/>
                  <a:gd name="T102" fmla="*/ 106 w 238"/>
                  <a:gd name="T103" fmla="*/ 122 h 172"/>
                  <a:gd name="T104" fmla="*/ 122 w 238"/>
                  <a:gd name="T105" fmla="*/ 138 h 172"/>
                  <a:gd name="T106" fmla="*/ 142 w 238"/>
                  <a:gd name="T107" fmla="*/ 144 h 172"/>
                  <a:gd name="T108" fmla="*/ 154 w 238"/>
                  <a:gd name="T109" fmla="*/ 148 h 172"/>
                  <a:gd name="T110" fmla="*/ 146 w 238"/>
                  <a:gd name="T111" fmla="*/ 164 h 172"/>
                  <a:gd name="T112" fmla="*/ 164 w 238"/>
                  <a:gd name="T113" fmla="*/ 172 h 172"/>
                  <a:gd name="T114" fmla="*/ 170 w 238"/>
                  <a:gd name="T115" fmla="*/ 168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38" h="172">
                    <a:moveTo>
                      <a:pt x="170" y="168"/>
                    </a:moveTo>
                    <a:lnTo>
                      <a:pt x="170" y="168"/>
                    </a:lnTo>
                    <a:lnTo>
                      <a:pt x="172" y="160"/>
                    </a:lnTo>
                    <a:lnTo>
                      <a:pt x="174" y="158"/>
                    </a:lnTo>
                    <a:lnTo>
                      <a:pt x="178" y="156"/>
                    </a:lnTo>
                    <a:lnTo>
                      <a:pt x="180" y="154"/>
                    </a:lnTo>
                    <a:lnTo>
                      <a:pt x="178" y="148"/>
                    </a:lnTo>
                    <a:lnTo>
                      <a:pt x="174" y="148"/>
                    </a:lnTo>
                    <a:lnTo>
                      <a:pt x="174" y="146"/>
                    </a:lnTo>
                    <a:lnTo>
                      <a:pt x="178" y="140"/>
                    </a:lnTo>
                    <a:lnTo>
                      <a:pt x="178" y="138"/>
                    </a:lnTo>
                    <a:lnTo>
                      <a:pt x="170" y="138"/>
                    </a:lnTo>
                    <a:lnTo>
                      <a:pt x="168" y="138"/>
                    </a:lnTo>
                    <a:lnTo>
                      <a:pt x="164" y="132"/>
                    </a:lnTo>
                    <a:lnTo>
                      <a:pt x="162" y="130"/>
                    </a:lnTo>
                    <a:lnTo>
                      <a:pt x="162" y="128"/>
                    </a:lnTo>
                    <a:lnTo>
                      <a:pt x="164" y="126"/>
                    </a:lnTo>
                    <a:lnTo>
                      <a:pt x="170" y="126"/>
                    </a:lnTo>
                    <a:lnTo>
                      <a:pt x="172" y="126"/>
                    </a:lnTo>
                    <a:lnTo>
                      <a:pt x="172" y="128"/>
                    </a:lnTo>
                    <a:lnTo>
                      <a:pt x="174" y="126"/>
                    </a:lnTo>
                    <a:lnTo>
                      <a:pt x="182" y="120"/>
                    </a:lnTo>
                    <a:lnTo>
                      <a:pt x="186" y="118"/>
                    </a:lnTo>
                    <a:lnTo>
                      <a:pt x="182" y="118"/>
                    </a:lnTo>
                    <a:lnTo>
                      <a:pt x="182" y="116"/>
                    </a:lnTo>
                    <a:lnTo>
                      <a:pt x="186" y="110"/>
                    </a:lnTo>
                    <a:lnTo>
                      <a:pt x="188" y="110"/>
                    </a:lnTo>
                    <a:lnTo>
                      <a:pt x="188" y="108"/>
                    </a:lnTo>
                    <a:lnTo>
                      <a:pt x="190" y="108"/>
                    </a:lnTo>
                    <a:lnTo>
                      <a:pt x="190" y="104"/>
                    </a:lnTo>
                    <a:lnTo>
                      <a:pt x="188" y="102"/>
                    </a:lnTo>
                    <a:lnTo>
                      <a:pt x="186" y="98"/>
                    </a:lnTo>
                    <a:lnTo>
                      <a:pt x="188" y="94"/>
                    </a:lnTo>
                    <a:lnTo>
                      <a:pt x="192" y="94"/>
                    </a:lnTo>
                    <a:lnTo>
                      <a:pt x="198" y="98"/>
                    </a:lnTo>
                    <a:lnTo>
                      <a:pt x="200" y="98"/>
                    </a:lnTo>
                    <a:lnTo>
                      <a:pt x="204" y="94"/>
                    </a:lnTo>
                    <a:lnTo>
                      <a:pt x="206" y="90"/>
                    </a:lnTo>
                    <a:lnTo>
                      <a:pt x="208" y="86"/>
                    </a:lnTo>
                    <a:lnTo>
                      <a:pt x="210" y="98"/>
                    </a:lnTo>
                    <a:lnTo>
                      <a:pt x="204" y="100"/>
                    </a:lnTo>
                    <a:lnTo>
                      <a:pt x="204" y="104"/>
                    </a:lnTo>
                    <a:lnTo>
                      <a:pt x="208" y="108"/>
                    </a:lnTo>
                    <a:lnTo>
                      <a:pt x="210" y="108"/>
                    </a:lnTo>
                    <a:lnTo>
                      <a:pt x="210" y="110"/>
                    </a:lnTo>
                    <a:lnTo>
                      <a:pt x="214" y="112"/>
                    </a:lnTo>
                    <a:lnTo>
                      <a:pt x="216" y="110"/>
                    </a:lnTo>
                    <a:lnTo>
                      <a:pt x="216" y="108"/>
                    </a:lnTo>
                    <a:lnTo>
                      <a:pt x="218" y="104"/>
                    </a:lnTo>
                    <a:lnTo>
                      <a:pt x="226" y="108"/>
                    </a:lnTo>
                    <a:lnTo>
                      <a:pt x="232" y="104"/>
                    </a:lnTo>
                    <a:lnTo>
                      <a:pt x="234" y="102"/>
                    </a:lnTo>
                    <a:lnTo>
                      <a:pt x="238" y="94"/>
                    </a:lnTo>
                    <a:lnTo>
                      <a:pt x="238" y="92"/>
                    </a:lnTo>
                    <a:lnTo>
                      <a:pt x="234" y="90"/>
                    </a:lnTo>
                    <a:lnTo>
                      <a:pt x="228" y="86"/>
                    </a:lnTo>
                    <a:lnTo>
                      <a:pt x="224" y="86"/>
                    </a:lnTo>
                    <a:lnTo>
                      <a:pt x="222" y="86"/>
                    </a:lnTo>
                    <a:lnTo>
                      <a:pt x="222" y="82"/>
                    </a:lnTo>
                    <a:lnTo>
                      <a:pt x="222" y="80"/>
                    </a:lnTo>
                    <a:lnTo>
                      <a:pt x="216" y="82"/>
                    </a:lnTo>
                    <a:lnTo>
                      <a:pt x="214" y="82"/>
                    </a:lnTo>
                    <a:lnTo>
                      <a:pt x="210" y="82"/>
                    </a:lnTo>
                    <a:lnTo>
                      <a:pt x="210" y="80"/>
                    </a:lnTo>
                    <a:lnTo>
                      <a:pt x="208" y="76"/>
                    </a:lnTo>
                    <a:lnTo>
                      <a:pt x="206" y="76"/>
                    </a:lnTo>
                    <a:lnTo>
                      <a:pt x="210" y="74"/>
                    </a:lnTo>
                    <a:lnTo>
                      <a:pt x="218" y="70"/>
                    </a:lnTo>
                    <a:lnTo>
                      <a:pt x="218" y="66"/>
                    </a:lnTo>
                    <a:lnTo>
                      <a:pt x="218" y="64"/>
                    </a:lnTo>
                    <a:lnTo>
                      <a:pt x="216" y="62"/>
                    </a:lnTo>
                    <a:lnTo>
                      <a:pt x="210" y="64"/>
                    </a:lnTo>
                    <a:lnTo>
                      <a:pt x="206" y="66"/>
                    </a:lnTo>
                    <a:lnTo>
                      <a:pt x="204" y="66"/>
                    </a:lnTo>
                    <a:lnTo>
                      <a:pt x="196" y="70"/>
                    </a:lnTo>
                    <a:lnTo>
                      <a:pt x="192" y="72"/>
                    </a:lnTo>
                    <a:lnTo>
                      <a:pt x="190" y="74"/>
                    </a:lnTo>
                    <a:lnTo>
                      <a:pt x="186" y="74"/>
                    </a:lnTo>
                    <a:lnTo>
                      <a:pt x="182" y="80"/>
                    </a:lnTo>
                    <a:lnTo>
                      <a:pt x="180" y="84"/>
                    </a:lnTo>
                    <a:lnTo>
                      <a:pt x="172" y="84"/>
                    </a:lnTo>
                    <a:lnTo>
                      <a:pt x="172" y="92"/>
                    </a:lnTo>
                    <a:lnTo>
                      <a:pt x="168" y="92"/>
                    </a:lnTo>
                    <a:lnTo>
                      <a:pt x="164" y="92"/>
                    </a:lnTo>
                    <a:lnTo>
                      <a:pt x="164" y="90"/>
                    </a:lnTo>
                    <a:lnTo>
                      <a:pt x="164" y="84"/>
                    </a:lnTo>
                    <a:lnTo>
                      <a:pt x="160" y="82"/>
                    </a:lnTo>
                    <a:lnTo>
                      <a:pt x="154" y="82"/>
                    </a:lnTo>
                    <a:lnTo>
                      <a:pt x="146" y="82"/>
                    </a:lnTo>
                    <a:lnTo>
                      <a:pt x="142" y="80"/>
                    </a:lnTo>
                    <a:lnTo>
                      <a:pt x="140" y="76"/>
                    </a:lnTo>
                    <a:lnTo>
                      <a:pt x="142" y="72"/>
                    </a:lnTo>
                    <a:lnTo>
                      <a:pt x="140" y="72"/>
                    </a:lnTo>
                    <a:lnTo>
                      <a:pt x="140" y="70"/>
                    </a:lnTo>
                    <a:lnTo>
                      <a:pt x="136" y="66"/>
                    </a:lnTo>
                    <a:lnTo>
                      <a:pt x="134" y="66"/>
                    </a:lnTo>
                    <a:lnTo>
                      <a:pt x="128" y="66"/>
                    </a:lnTo>
                    <a:lnTo>
                      <a:pt x="126" y="64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00" y="56"/>
                    </a:lnTo>
                    <a:lnTo>
                      <a:pt x="90" y="54"/>
                    </a:lnTo>
                    <a:lnTo>
                      <a:pt x="86" y="54"/>
                    </a:lnTo>
                    <a:lnTo>
                      <a:pt x="82" y="38"/>
                    </a:lnTo>
                    <a:lnTo>
                      <a:pt x="80" y="30"/>
                    </a:lnTo>
                    <a:lnTo>
                      <a:pt x="80" y="28"/>
                    </a:lnTo>
                    <a:lnTo>
                      <a:pt x="78" y="30"/>
                    </a:lnTo>
                    <a:lnTo>
                      <a:pt x="78" y="34"/>
                    </a:lnTo>
                    <a:lnTo>
                      <a:pt x="72" y="36"/>
                    </a:lnTo>
                    <a:lnTo>
                      <a:pt x="72" y="38"/>
                    </a:lnTo>
                    <a:lnTo>
                      <a:pt x="70" y="44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2" y="38"/>
                    </a:lnTo>
                    <a:lnTo>
                      <a:pt x="52" y="46"/>
                    </a:lnTo>
                    <a:lnTo>
                      <a:pt x="50" y="52"/>
                    </a:lnTo>
                    <a:lnTo>
                      <a:pt x="46" y="52"/>
                    </a:lnTo>
                    <a:lnTo>
                      <a:pt x="46" y="48"/>
                    </a:lnTo>
                    <a:lnTo>
                      <a:pt x="50" y="36"/>
                    </a:lnTo>
                    <a:lnTo>
                      <a:pt x="32" y="42"/>
                    </a:lnTo>
                    <a:lnTo>
                      <a:pt x="32" y="20"/>
                    </a:lnTo>
                    <a:lnTo>
                      <a:pt x="36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12" y="6"/>
                    </a:lnTo>
                    <a:lnTo>
                      <a:pt x="4" y="8"/>
                    </a:lnTo>
                    <a:lnTo>
                      <a:pt x="0" y="76"/>
                    </a:lnTo>
                    <a:lnTo>
                      <a:pt x="16" y="80"/>
                    </a:lnTo>
                    <a:lnTo>
                      <a:pt x="16" y="76"/>
                    </a:lnTo>
                    <a:lnTo>
                      <a:pt x="14" y="72"/>
                    </a:lnTo>
                    <a:lnTo>
                      <a:pt x="14" y="66"/>
                    </a:lnTo>
                    <a:lnTo>
                      <a:pt x="16" y="64"/>
                    </a:lnTo>
                    <a:lnTo>
                      <a:pt x="24" y="64"/>
                    </a:lnTo>
                    <a:lnTo>
                      <a:pt x="26" y="5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6"/>
                    </a:lnTo>
                    <a:lnTo>
                      <a:pt x="42" y="66"/>
                    </a:lnTo>
                    <a:lnTo>
                      <a:pt x="44" y="76"/>
                    </a:lnTo>
                    <a:lnTo>
                      <a:pt x="52" y="80"/>
                    </a:lnTo>
                    <a:lnTo>
                      <a:pt x="54" y="86"/>
                    </a:lnTo>
                    <a:lnTo>
                      <a:pt x="52" y="90"/>
                    </a:lnTo>
                    <a:lnTo>
                      <a:pt x="54" y="92"/>
                    </a:lnTo>
                    <a:lnTo>
                      <a:pt x="60" y="94"/>
                    </a:lnTo>
                    <a:lnTo>
                      <a:pt x="64" y="92"/>
                    </a:lnTo>
                    <a:lnTo>
                      <a:pt x="70" y="86"/>
                    </a:lnTo>
                    <a:lnTo>
                      <a:pt x="78" y="90"/>
                    </a:lnTo>
                    <a:lnTo>
                      <a:pt x="86" y="86"/>
                    </a:lnTo>
                    <a:lnTo>
                      <a:pt x="90" y="94"/>
                    </a:lnTo>
                    <a:lnTo>
                      <a:pt x="90" y="102"/>
                    </a:lnTo>
                    <a:lnTo>
                      <a:pt x="96" y="108"/>
                    </a:lnTo>
                    <a:lnTo>
                      <a:pt x="98" y="112"/>
                    </a:lnTo>
                    <a:lnTo>
                      <a:pt x="100" y="120"/>
                    </a:lnTo>
                    <a:lnTo>
                      <a:pt x="106" y="122"/>
                    </a:lnTo>
                    <a:lnTo>
                      <a:pt x="110" y="128"/>
                    </a:lnTo>
                    <a:lnTo>
                      <a:pt x="118" y="132"/>
                    </a:lnTo>
                    <a:lnTo>
                      <a:pt x="122" y="138"/>
                    </a:lnTo>
                    <a:lnTo>
                      <a:pt x="132" y="138"/>
                    </a:lnTo>
                    <a:lnTo>
                      <a:pt x="136" y="144"/>
                    </a:lnTo>
                    <a:lnTo>
                      <a:pt x="142" y="144"/>
                    </a:lnTo>
                    <a:lnTo>
                      <a:pt x="146" y="146"/>
                    </a:lnTo>
                    <a:lnTo>
                      <a:pt x="152" y="146"/>
                    </a:lnTo>
                    <a:lnTo>
                      <a:pt x="154" y="148"/>
                    </a:lnTo>
                    <a:lnTo>
                      <a:pt x="146" y="154"/>
                    </a:lnTo>
                    <a:lnTo>
                      <a:pt x="146" y="158"/>
                    </a:lnTo>
                    <a:lnTo>
                      <a:pt x="146" y="164"/>
                    </a:lnTo>
                    <a:lnTo>
                      <a:pt x="152" y="166"/>
                    </a:lnTo>
                    <a:lnTo>
                      <a:pt x="158" y="172"/>
                    </a:lnTo>
                    <a:lnTo>
                      <a:pt x="164" y="172"/>
                    </a:lnTo>
                    <a:lnTo>
                      <a:pt x="170" y="168"/>
                    </a:lnTo>
                    <a:lnTo>
                      <a:pt x="170" y="168"/>
                    </a:lnTo>
                    <a:lnTo>
                      <a:pt x="17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0" name="Freeform 1486"/>
              <p:cNvSpPr>
                <a:spLocks noEditPoints="1"/>
              </p:cNvSpPr>
              <p:nvPr/>
            </p:nvSpPr>
            <p:spPr bwMode="auto">
              <a:xfrm>
                <a:off x="482600" y="2533650"/>
                <a:ext cx="225425" cy="390525"/>
              </a:xfrm>
              <a:custGeom>
                <a:avLst/>
                <a:gdLst>
                  <a:gd name="T0" fmla="*/ 8 w 142"/>
                  <a:gd name="T1" fmla="*/ 138 h 246"/>
                  <a:gd name="T2" fmla="*/ 0 w 142"/>
                  <a:gd name="T3" fmla="*/ 146 h 246"/>
                  <a:gd name="T4" fmla="*/ 6 w 142"/>
                  <a:gd name="T5" fmla="*/ 154 h 246"/>
                  <a:gd name="T6" fmla="*/ 24 w 142"/>
                  <a:gd name="T7" fmla="*/ 156 h 246"/>
                  <a:gd name="T8" fmla="*/ 32 w 142"/>
                  <a:gd name="T9" fmla="*/ 142 h 246"/>
                  <a:gd name="T10" fmla="*/ 20 w 142"/>
                  <a:gd name="T11" fmla="*/ 134 h 246"/>
                  <a:gd name="T12" fmla="*/ 14 w 142"/>
                  <a:gd name="T13" fmla="*/ 134 h 246"/>
                  <a:gd name="T14" fmla="*/ 26 w 142"/>
                  <a:gd name="T15" fmla="*/ 114 h 246"/>
                  <a:gd name="T16" fmla="*/ 28 w 142"/>
                  <a:gd name="T17" fmla="*/ 108 h 246"/>
                  <a:gd name="T18" fmla="*/ 20 w 142"/>
                  <a:gd name="T19" fmla="*/ 100 h 246"/>
                  <a:gd name="T20" fmla="*/ 28 w 142"/>
                  <a:gd name="T21" fmla="*/ 106 h 246"/>
                  <a:gd name="T22" fmla="*/ 20 w 142"/>
                  <a:gd name="T23" fmla="*/ 100 h 246"/>
                  <a:gd name="T24" fmla="*/ 6 w 142"/>
                  <a:gd name="T25" fmla="*/ 82 h 246"/>
                  <a:gd name="T26" fmla="*/ 4 w 142"/>
                  <a:gd name="T27" fmla="*/ 78 h 246"/>
                  <a:gd name="T28" fmla="*/ 16 w 142"/>
                  <a:gd name="T29" fmla="*/ 80 h 246"/>
                  <a:gd name="T30" fmla="*/ 28 w 142"/>
                  <a:gd name="T31" fmla="*/ 88 h 246"/>
                  <a:gd name="T32" fmla="*/ 20 w 142"/>
                  <a:gd name="T33" fmla="*/ 72 h 246"/>
                  <a:gd name="T34" fmla="*/ 18 w 142"/>
                  <a:gd name="T35" fmla="*/ 52 h 246"/>
                  <a:gd name="T36" fmla="*/ 16 w 142"/>
                  <a:gd name="T37" fmla="*/ 70 h 246"/>
                  <a:gd name="T38" fmla="*/ 24 w 142"/>
                  <a:gd name="T39" fmla="*/ 46 h 246"/>
                  <a:gd name="T40" fmla="*/ 56 w 142"/>
                  <a:gd name="T41" fmla="*/ 44 h 246"/>
                  <a:gd name="T42" fmla="*/ 44 w 142"/>
                  <a:gd name="T43" fmla="*/ 50 h 246"/>
                  <a:gd name="T44" fmla="*/ 38 w 142"/>
                  <a:gd name="T45" fmla="*/ 62 h 246"/>
                  <a:gd name="T46" fmla="*/ 34 w 142"/>
                  <a:gd name="T47" fmla="*/ 74 h 246"/>
                  <a:gd name="T48" fmla="*/ 36 w 142"/>
                  <a:gd name="T49" fmla="*/ 82 h 246"/>
                  <a:gd name="T50" fmla="*/ 34 w 142"/>
                  <a:gd name="T51" fmla="*/ 90 h 246"/>
                  <a:gd name="T52" fmla="*/ 38 w 142"/>
                  <a:gd name="T53" fmla="*/ 100 h 246"/>
                  <a:gd name="T54" fmla="*/ 34 w 142"/>
                  <a:gd name="T55" fmla="*/ 118 h 246"/>
                  <a:gd name="T56" fmla="*/ 44 w 142"/>
                  <a:gd name="T57" fmla="*/ 110 h 246"/>
                  <a:gd name="T58" fmla="*/ 62 w 142"/>
                  <a:gd name="T59" fmla="*/ 150 h 246"/>
                  <a:gd name="T60" fmla="*/ 62 w 142"/>
                  <a:gd name="T61" fmla="*/ 170 h 246"/>
                  <a:gd name="T62" fmla="*/ 52 w 142"/>
                  <a:gd name="T63" fmla="*/ 174 h 246"/>
                  <a:gd name="T64" fmla="*/ 36 w 142"/>
                  <a:gd name="T65" fmla="*/ 202 h 246"/>
                  <a:gd name="T66" fmla="*/ 50 w 142"/>
                  <a:gd name="T67" fmla="*/ 206 h 246"/>
                  <a:gd name="T68" fmla="*/ 68 w 142"/>
                  <a:gd name="T69" fmla="*/ 210 h 246"/>
                  <a:gd name="T70" fmla="*/ 50 w 142"/>
                  <a:gd name="T71" fmla="*/ 218 h 246"/>
                  <a:gd name="T72" fmla="*/ 28 w 142"/>
                  <a:gd name="T73" fmla="*/ 244 h 246"/>
                  <a:gd name="T74" fmla="*/ 38 w 142"/>
                  <a:gd name="T75" fmla="*/ 242 h 246"/>
                  <a:gd name="T76" fmla="*/ 60 w 142"/>
                  <a:gd name="T77" fmla="*/ 238 h 246"/>
                  <a:gd name="T78" fmla="*/ 86 w 142"/>
                  <a:gd name="T79" fmla="*/ 234 h 246"/>
                  <a:gd name="T80" fmla="*/ 122 w 142"/>
                  <a:gd name="T81" fmla="*/ 228 h 246"/>
                  <a:gd name="T82" fmla="*/ 122 w 142"/>
                  <a:gd name="T83" fmla="*/ 218 h 246"/>
                  <a:gd name="T84" fmla="*/ 136 w 142"/>
                  <a:gd name="T85" fmla="*/ 206 h 246"/>
                  <a:gd name="T86" fmla="*/ 136 w 142"/>
                  <a:gd name="T87" fmla="*/ 182 h 246"/>
                  <a:gd name="T88" fmla="*/ 122 w 142"/>
                  <a:gd name="T89" fmla="*/ 184 h 246"/>
                  <a:gd name="T90" fmla="*/ 116 w 142"/>
                  <a:gd name="T91" fmla="*/ 168 h 246"/>
                  <a:gd name="T92" fmla="*/ 116 w 142"/>
                  <a:gd name="T93" fmla="*/ 162 h 246"/>
                  <a:gd name="T94" fmla="*/ 92 w 142"/>
                  <a:gd name="T95" fmla="*/ 136 h 246"/>
                  <a:gd name="T96" fmla="*/ 82 w 142"/>
                  <a:gd name="T97" fmla="*/ 118 h 246"/>
                  <a:gd name="T98" fmla="*/ 74 w 142"/>
                  <a:gd name="T99" fmla="*/ 114 h 246"/>
                  <a:gd name="T100" fmla="*/ 74 w 142"/>
                  <a:gd name="T101" fmla="*/ 98 h 246"/>
                  <a:gd name="T102" fmla="*/ 86 w 142"/>
                  <a:gd name="T103" fmla="*/ 74 h 246"/>
                  <a:gd name="T104" fmla="*/ 56 w 142"/>
                  <a:gd name="T105" fmla="*/ 74 h 246"/>
                  <a:gd name="T106" fmla="*/ 54 w 142"/>
                  <a:gd name="T107" fmla="*/ 68 h 246"/>
                  <a:gd name="T108" fmla="*/ 68 w 142"/>
                  <a:gd name="T109" fmla="*/ 54 h 246"/>
                  <a:gd name="T110" fmla="*/ 56 w 142"/>
                  <a:gd name="T111" fmla="*/ 44 h 246"/>
                  <a:gd name="T112" fmla="*/ 96 w 142"/>
                  <a:gd name="T113" fmla="*/ 6 h 246"/>
                  <a:gd name="T114" fmla="*/ 100 w 142"/>
                  <a:gd name="T115" fmla="*/ 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42" h="246">
                    <a:moveTo>
                      <a:pt x="14" y="134"/>
                    </a:moveTo>
                    <a:lnTo>
                      <a:pt x="14" y="134"/>
                    </a:lnTo>
                    <a:lnTo>
                      <a:pt x="10" y="136"/>
                    </a:lnTo>
                    <a:lnTo>
                      <a:pt x="8" y="138"/>
                    </a:lnTo>
                    <a:lnTo>
                      <a:pt x="6" y="142"/>
                    </a:lnTo>
                    <a:lnTo>
                      <a:pt x="6" y="144"/>
                    </a:lnTo>
                    <a:lnTo>
                      <a:pt x="4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4" y="152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8" y="156"/>
                    </a:lnTo>
                    <a:lnTo>
                      <a:pt x="14" y="154"/>
                    </a:lnTo>
                    <a:lnTo>
                      <a:pt x="16" y="156"/>
                    </a:lnTo>
                    <a:lnTo>
                      <a:pt x="24" y="156"/>
                    </a:lnTo>
                    <a:lnTo>
                      <a:pt x="26" y="152"/>
                    </a:lnTo>
                    <a:lnTo>
                      <a:pt x="34" y="152"/>
                    </a:lnTo>
                    <a:lnTo>
                      <a:pt x="32" y="152"/>
                    </a:lnTo>
                    <a:lnTo>
                      <a:pt x="32" y="142"/>
                    </a:lnTo>
                    <a:lnTo>
                      <a:pt x="26" y="142"/>
                    </a:lnTo>
                    <a:lnTo>
                      <a:pt x="28" y="136"/>
                    </a:lnTo>
                    <a:lnTo>
                      <a:pt x="28" y="134"/>
                    </a:lnTo>
                    <a:lnTo>
                      <a:pt x="20" y="134"/>
                    </a:lnTo>
                    <a:lnTo>
                      <a:pt x="10" y="138"/>
                    </a:lnTo>
                    <a:lnTo>
                      <a:pt x="14" y="136"/>
                    </a:lnTo>
                    <a:lnTo>
                      <a:pt x="14" y="134"/>
                    </a:lnTo>
                    <a:lnTo>
                      <a:pt x="14" y="134"/>
                    </a:lnTo>
                    <a:lnTo>
                      <a:pt x="14" y="134"/>
                    </a:lnTo>
                    <a:close/>
                    <a:moveTo>
                      <a:pt x="28" y="108"/>
                    </a:moveTo>
                    <a:lnTo>
                      <a:pt x="28" y="108"/>
                    </a:lnTo>
                    <a:lnTo>
                      <a:pt x="26" y="114"/>
                    </a:lnTo>
                    <a:lnTo>
                      <a:pt x="26" y="116"/>
                    </a:lnTo>
                    <a:lnTo>
                      <a:pt x="28" y="116"/>
                    </a:lnTo>
                    <a:lnTo>
                      <a:pt x="28" y="110"/>
                    </a:lnTo>
                    <a:lnTo>
                      <a:pt x="28" y="108"/>
                    </a:lnTo>
                    <a:lnTo>
                      <a:pt x="28" y="108"/>
                    </a:lnTo>
                    <a:lnTo>
                      <a:pt x="28" y="108"/>
                    </a:lnTo>
                    <a:close/>
                    <a:moveTo>
                      <a:pt x="20" y="100"/>
                    </a:moveTo>
                    <a:lnTo>
                      <a:pt x="20" y="100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08"/>
                    </a:lnTo>
                    <a:lnTo>
                      <a:pt x="28" y="106"/>
                    </a:lnTo>
                    <a:lnTo>
                      <a:pt x="26" y="104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20" y="100"/>
                    </a:lnTo>
                    <a:close/>
                    <a:moveTo>
                      <a:pt x="4" y="78"/>
                    </a:moveTo>
                    <a:lnTo>
                      <a:pt x="4" y="78"/>
                    </a:lnTo>
                    <a:lnTo>
                      <a:pt x="4" y="80"/>
                    </a:lnTo>
                    <a:lnTo>
                      <a:pt x="6" y="82"/>
                    </a:lnTo>
                    <a:lnTo>
                      <a:pt x="8" y="78"/>
                    </a:lnTo>
                    <a:lnTo>
                      <a:pt x="4" y="78"/>
                    </a:lnTo>
                    <a:lnTo>
                      <a:pt x="4" y="78"/>
                    </a:lnTo>
                    <a:lnTo>
                      <a:pt x="4" y="78"/>
                    </a:lnTo>
                    <a:close/>
                    <a:moveTo>
                      <a:pt x="20" y="72"/>
                    </a:moveTo>
                    <a:lnTo>
                      <a:pt x="20" y="72"/>
                    </a:lnTo>
                    <a:lnTo>
                      <a:pt x="18" y="74"/>
                    </a:lnTo>
                    <a:lnTo>
                      <a:pt x="16" y="80"/>
                    </a:lnTo>
                    <a:lnTo>
                      <a:pt x="20" y="82"/>
                    </a:lnTo>
                    <a:lnTo>
                      <a:pt x="20" y="88"/>
                    </a:lnTo>
                    <a:lnTo>
                      <a:pt x="26" y="90"/>
                    </a:lnTo>
                    <a:lnTo>
                      <a:pt x="28" y="88"/>
                    </a:lnTo>
                    <a:lnTo>
                      <a:pt x="28" y="86"/>
                    </a:lnTo>
                    <a:lnTo>
                      <a:pt x="24" y="86"/>
                    </a:lnTo>
                    <a:lnTo>
                      <a:pt x="20" y="72"/>
                    </a:lnTo>
                    <a:lnTo>
                      <a:pt x="20" y="72"/>
                    </a:lnTo>
                    <a:lnTo>
                      <a:pt x="20" y="72"/>
                    </a:lnTo>
                    <a:close/>
                    <a:moveTo>
                      <a:pt x="20" y="50"/>
                    </a:moveTo>
                    <a:lnTo>
                      <a:pt x="20" y="50"/>
                    </a:lnTo>
                    <a:lnTo>
                      <a:pt x="18" y="52"/>
                    </a:lnTo>
                    <a:lnTo>
                      <a:pt x="14" y="60"/>
                    </a:lnTo>
                    <a:lnTo>
                      <a:pt x="14" y="68"/>
                    </a:lnTo>
                    <a:lnTo>
                      <a:pt x="14" y="70"/>
                    </a:lnTo>
                    <a:lnTo>
                      <a:pt x="16" y="70"/>
                    </a:lnTo>
                    <a:lnTo>
                      <a:pt x="18" y="64"/>
                    </a:lnTo>
                    <a:lnTo>
                      <a:pt x="24" y="56"/>
                    </a:lnTo>
                    <a:lnTo>
                      <a:pt x="26" y="50"/>
                    </a:lnTo>
                    <a:lnTo>
                      <a:pt x="24" y="46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20" y="50"/>
                    </a:lnTo>
                    <a:close/>
                    <a:moveTo>
                      <a:pt x="56" y="44"/>
                    </a:moveTo>
                    <a:lnTo>
                      <a:pt x="56" y="44"/>
                    </a:lnTo>
                    <a:lnTo>
                      <a:pt x="50" y="50"/>
                    </a:lnTo>
                    <a:lnTo>
                      <a:pt x="44" y="46"/>
                    </a:lnTo>
                    <a:lnTo>
                      <a:pt x="44" y="50"/>
                    </a:lnTo>
                    <a:lnTo>
                      <a:pt x="44" y="54"/>
                    </a:lnTo>
                    <a:lnTo>
                      <a:pt x="38" y="56"/>
                    </a:lnTo>
                    <a:lnTo>
                      <a:pt x="38" y="60"/>
                    </a:lnTo>
                    <a:lnTo>
                      <a:pt x="38" y="62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34" y="68"/>
                    </a:lnTo>
                    <a:lnTo>
                      <a:pt x="34" y="74"/>
                    </a:lnTo>
                    <a:lnTo>
                      <a:pt x="32" y="74"/>
                    </a:lnTo>
                    <a:lnTo>
                      <a:pt x="32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2"/>
                    </a:lnTo>
                    <a:lnTo>
                      <a:pt x="32" y="86"/>
                    </a:lnTo>
                    <a:lnTo>
                      <a:pt x="32" y="88"/>
                    </a:lnTo>
                    <a:lnTo>
                      <a:pt x="34" y="90"/>
                    </a:lnTo>
                    <a:lnTo>
                      <a:pt x="32" y="92"/>
                    </a:lnTo>
                    <a:lnTo>
                      <a:pt x="32" y="100"/>
                    </a:lnTo>
                    <a:lnTo>
                      <a:pt x="34" y="100"/>
                    </a:lnTo>
                    <a:lnTo>
                      <a:pt x="38" y="100"/>
                    </a:lnTo>
                    <a:lnTo>
                      <a:pt x="38" y="104"/>
                    </a:lnTo>
                    <a:lnTo>
                      <a:pt x="34" y="106"/>
                    </a:lnTo>
                    <a:lnTo>
                      <a:pt x="34" y="110"/>
                    </a:lnTo>
                    <a:lnTo>
                      <a:pt x="34" y="118"/>
                    </a:lnTo>
                    <a:lnTo>
                      <a:pt x="36" y="114"/>
                    </a:lnTo>
                    <a:lnTo>
                      <a:pt x="36" y="110"/>
                    </a:lnTo>
                    <a:lnTo>
                      <a:pt x="42" y="110"/>
                    </a:lnTo>
                    <a:lnTo>
                      <a:pt x="44" y="110"/>
                    </a:lnTo>
                    <a:lnTo>
                      <a:pt x="44" y="116"/>
                    </a:lnTo>
                    <a:lnTo>
                      <a:pt x="38" y="138"/>
                    </a:lnTo>
                    <a:lnTo>
                      <a:pt x="68" y="136"/>
                    </a:lnTo>
                    <a:lnTo>
                      <a:pt x="62" y="150"/>
                    </a:lnTo>
                    <a:lnTo>
                      <a:pt x="74" y="152"/>
                    </a:lnTo>
                    <a:lnTo>
                      <a:pt x="72" y="162"/>
                    </a:lnTo>
                    <a:lnTo>
                      <a:pt x="70" y="168"/>
                    </a:lnTo>
                    <a:lnTo>
                      <a:pt x="62" y="170"/>
                    </a:lnTo>
                    <a:lnTo>
                      <a:pt x="50" y="168"/>
                    </a:lnTo>
                    <a:lnTo>
                      <a:pt x="50" y="172"/>
                    </a:lnTo>
                    <a:lnTo>
                      <a:pt x="52" y="172"/>
                    </a:lnTo>
                    <a:lnTo>
                      <a:pt x="52" y="174"/>
                    </a:lnTo>
                    <a:lnTo>
                      <a:pt x="44" y="188"/>
                    </a:lnTo>
                    <a:lnTo>
                      <a:pt x="52" y="184"/>
                    </a:lnTo>
                    <a:lnTo>
                      <a:pt x="52" y="192"/>
                    </a:lnTo>
                    <a:lnTo>
                      <a:pt x="36" y="202"/>
                    </a:lnTo>
                    <a:lnTo>
                      <a:pt x="38" y="208"/>
                    </a:lnTo>
                    <a:lnTo>
                      <a:pt x="42" y="210"/>
                    </a:lnTo>
                    <a:lnTo>
                      <a:pt x="44" y="210"/>
                    </a:lnTo>
                    <a:lnTo>
                      <a:pt x="50" y="206"/>
                    </a:lnTo>
                    <a:lnTo>
                      <a:pt x="50" y="214"/>
                    </a:lnTo>
                    <a:lnTo>
                      <a:pt x="60" y="210"/>
                    </a:lnTo>
                    <a:lnTo>
                      <a:pt x="64" y="210"/>
                    </a:lnTo>
                    <a:lnTo>
                      <a:pt x="68" y="210"/>
                    </a:lnTo>
                    <a:lnTo>
                      <a:pt x="78" y="210"/>
                    </a:lnTo>
                    <a:lnTo>
                      <a:pt x="74" y="214"/>
                    </a:lnTo>
                    <a:lnTo>
                      <a:pt x="72" y="218"/>
                    </a:lnTo>
                    <a:lnTo>
                      <a:pt x="50" y="218"/>
                    </a:lnTo>
                    <a:lnTo>
                      <a:pt x="38" y="234"/>
                    </a:lnTo>
                    <a:lnTo>
                      <a:pt x="34" y="238"/>
                    </a:lnTo>
                    <a:lnTo>
                      <a:pt x="26" y="244"/>
                    </a:lnTo>
                    <a:lnTo>
                      <a:pt x="28" y="244"/>
                    </a:lnTo>
                    <a:lnTo>
                      <a:pt x="34" y="246"/>
                    </a:lnTo>
                    <a:lnTo>
                      <a:pt x="36" y="246"/>
                    </a:lnTo>
                    <a:lnTo>
                      <a:pt x="38" y="246"/>
                    </a:lnTo>
                    <a:lnTo>
                      <a:pt x="38" y="242"/>
                    </a:lnTo>
                    <a:lnTo>
                      <a:pt x="50" y="236"/>
                    </a:lnTo>
                    <a:lnTo>
                      <a:pt x="52" y="236"/>
                    </a:lnTo>
                    <a:lnTo>
                      <a:pt x="56" y="236"/>
                    </a:lnTo>
                    <a:lnTo>
                      <a:pt x="60" y="238"/>
                    </a:lnTo>
                    <a:lnTo>
                      <a:pt x="62" y="238"/>
                    </a:lnTo>
                    <a:lnTo>
                      <a:pt x="68" y="232"/>
                    </a:lnTo>
                    <a:lnTo>
                      <a:pt x="74" y="232"/>
                    </a:lnTo>
                    <a:lnTo>
                      <a:pt x="86" y="234"/>
                    </a:lnTo>
                    <a:lnTo>
                      <a:pt x="88" y="226"/>
                    </a:lnTo>
                    <a:lnTo>
                      <a:pt x="96" y="226"/>
                    </a:lnTo>
                    <a:lnTo>
                      <a:pt x="104" y="228"/>
                    </a:lnTo>
                    <a:lnTo>
                      <a:pt x="122" y="228"/>
                    </a:lnTo>
                    <a:lnTo>
                      <a:pt x="134" y="224"/>
                    </a:lnTo>
                    <a:lnTo>
                      <a:pt x="134" y="218"/>
                    </a:lnTo>
                    <a:lnTo>
                      <a:pt x="128" y="218"/>
                    </a:lnTo>
                    <a:lnTo>
                      <a:pt x="122" y="218"/>
                    </a:lnTo>
                    <a:lnTo>
                      <a:pt x="124" y="214"/>
                    </a:lnTo>
                    <a:lnTo>
                      <a:pt x="126" y="206"/>
                    </a:lnTo>
                    <a:lnTo>
                      <a:pt x="134" y="206"/>
                    </a:lnTo>
                    <a:lnTo>
                      <a:pt x="136" y="206"/>
                    </a:lnTo>
                    <a:lnTo>
                      <a:pt x="142" y="198"/>
                    </a:lnTo>
                    <a:lnTo>
                      <a:pt x="142" y="188"/>
                    </a:lnTo>
                    <a:lnTo>
                      <a:pt x="140" y="184"/>
                    </a:lnTo>
                    <a:lnTo>
                      <a:pt x="136" y="182"/>
                    </a:lnTo>
                    <a:lnTo>
                      <a:pt x="132" y="180"/>
                    </a:lnTo>
                    <a:lnTo>
                      <a:pt x="126" y="180"/>
                    </a:lnTo>
                    <a:lnTo>
                      <a:pt x="124" y="188"/>
                    </a:lnTo>
                    <a:lnTo>
                      <a:pt x="122" y="184"/>
                    </a:lnTo>
                    <a:lnTo>
                      <a:pt x="118" y="184"/>
                    </a:lnTo>
                    <a:lnTo>
                      <a:pt x="122" y="170"/>
                    </a:lnTo>
                    <a:lnTo>
                      <a:pt x="116" y="170"/>
                    </a:lnTo>
                    <a:lnTo>
                      <a:pt x="116" y="168"/>
                    </a:lnTo>
                    <a:lnTo>
                      <a:pt x="118" y="164"/>
                    </a:lnTo>
                    <a:lnTo>
                      <a:pt x="122" y="164"/>
                    </a:lnTo>
                    <a:lnTo>
                      <a:pt x="122" y="162"/>
                    </a:lnTo>
                    <a:lnTo>
                      <a:pt x="116" y="162"/>
                    </a:lnTo>
                    <a:lnTo>
                      <a:pt x="104" y="144"/>
                    </a:lnTo>
                    <a:lnTo>
                      <a:pt x="98" y="144"/>
                    </a:lnTo>
                    <a:lnTo>
                      <a:pt x="96" y="142"/>
                    </a:lnTo>
                    <a:lnTo>
                      <a:pt x="92" y="136"/>
                    </a:lnTo>
                    <a:lnTo>
                      <a:pt x="90" y="132"/>
                    </a:lnTo>
                    <a:lnTo>
                      <a:pt x="90" y="124"/>
                    </a:lnTo>
                    <a:lnTo>
                      <a:pt x="86" y="118"/>
                    </a:lnTo>
                    <a:lnTo>
                      <a:pt x="82" y="118"/>
                    </a:lnTo>
                    <a:lnTo>
                      <a:pt x="80" y="118"/>
                    </a:lnTo>
                    <a:lnTo>
                      <a:pt x="80" y="114"/>
                    </a:lnTo>
                    <a:lnTo>
                      <a:pt x="78" y="114"/>
                    </a:lnTo>
                    <a:lnTo>
                      <a:pt x="74" y="114"/>
                    </a:lnTo>
                    <a:lnTo>
                      <a:pt x="70" y="114"/>
                    </a:lnTo>
                    <a:lnTo>
                      <a:pt x="78" y="106"/>
                    </a:lnTo>
                    <a:lnTo>
                      <a:pt x="78" y="100"/>
                    </a:lnTo>
                    <a:lnTo>
                      <a:pt x="74" y="98"/>
                    </a:lnTo>
                    <a:lnTo>
                      <a:pt x="72" y="98"/>
                    </a:lnTo>
                    <a:lnTo>
                      <a:pt x="86" y="88"/>
                    </a:lnTo>
                    <a:lnTo>
                      <a:pt x="88" y="80"/>
                    </a:lnTo>
                    <a:lnTo>
                      <a:pt x="86" y="74"/>
                    </a:lnTo>
                    <a:lnTo>
                      <a:pt x="82" y="70"/>
                    </a:lnTo>
                    <a:lnTo>
                      <a:pt x="78" y="70"/>
                    </a:lnTo>
                    <a:lnTo>
                      <a:pt x="68" y="72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2" y="72"/>
                    </a:lnTo>
                    <a:lnTo>
                      <a:pt x="54" y="68"/>
                    </a:lnTo>
                    <a:lnTo>
                      <a:pt x="54" y="64"/>
                    </a:lnTo>
                    <a:lnTo>
                      <a:pt x="60" y="62"/>
                    </a:lnTo>
                    <a:lnTo>
                      <a:pt x="64" y="54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4"/>
                    </a:lnTo>
                    <a:close/>
                    <a:moveTo>
                      <a:pt x="100" y="0"/>
                    </a:moveTo>
                    <a:lnTo>
                      <a:pt x="100" y="0"/>
                    </a:lnTo>
                    <a:lnTo>
                      <a:pt x="96" y="6"/>
                    </a:lnTo>
                    <a:lnTo>
                      <a:pt x="96" y="8"/>
                    </a:lnTo>
                    <a:lnTo>
                      <a:pt x="96" y="14"/>
                    </a:lnTo>
                    <a:lnTo>
                      <a:pt x="100" y="16"/>
                    </a:lnTo>
                    <a:lnTo>
                      <a:pt x="100" y="6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1" name="Freeform 1487"/>
              <p:cNvSpPr>
                <a:spLocks/>
              </p:cNvSpPr>
              <p:nvPr/>
            </p:nvSpPr>
            <p:spPr bwMode="auto">
              <a:xfrm>
                <a:off x="1835150" y="3702050"/>
                <a:ext cx="127000" cy="85725"/>
              </a:xfrm>
              <a:custGeom>
                <a:avLst/>
                <a:gdLst>
                  <a:gd name="T0" fmla="*/ 2 w 80"/>
                  <a:gd name="T1" fmla="*/ 12 h 54"/>
                  <a:gd name="T2" fmla="*/ 0 w 80"/>
                  <a:gd name="T3" fmla="*/ 20 h 54"/>
                  <a:gd name="T4" fmla="*/ 8 w 80"/>
                  <a:gd name="T5" fmla="*/ 28 h 54"/>
                  <a:gd name="T6" fmla="*/ 10 w 80"/>
                  <a:gd name="T7" fmla="*/ 44 h 54"/>
                  <a:gd name="T8" fmla="*/ 56 w 80"/>
                  <a:gd name="T9" fmla="*/ 54 h 54"/>
                  <a:gd name="T10" fmla="*/ 62 w 80"/>
                  <a:gd name="T11" fmla="*/ 52 h 54"/>
                  <a:gd name="T12" fmla="*/ 64 w 80"/>
                  <a:gd name="T13" fmla="*/ 48 h 54"/>
                  <a:gd name="T14" fmla="*/ 66 w 80"/>
                  <a:gd name="T15" fmla="*/ 40 h 54"/>
                  <a:gd name="T16" fmla="*/ 70 w 80"/>
                  <a:gd name="T17" fmla="*/ 34 h 54"/>
                  <a:gd name="T18" fmla="*/ 66 w 80"/>
                  <a:gd name="T19" fmla="*/ 28 h 54"/>
                  <a:gd name="T20" fmla="*/ 64 w 80"/>
                  <a:gd name="T21" fmla="*/ 28 h 54"/>
                  <a:gd name="T22" fmla="*/ 66 w 80"/>
                  <a:gd name="T23" fmla="*/ 26 h 54"/>
                  <a:gd name="T24" fmla="*/ 72 w 80"/>
                  <a:gd name="T25" fmla="*/ 20 h 54"/>
                  <a:gd name="T26" fmla="*/ 70 w 80"/>
                  <a:gd name="T27" fmla="*/ 20 h 54"/>
                  <a:gd name="T28" fmla="*/ 70 w 80"/>
                  <a:gd name="T29" fmla="*/ 16 h 54"/>
                  <a:gd name="T30" fmla="*/ 72 w 80"/>
                  <a:gd name="T31" fmla="*/ 16 h 54"/>
                  <a:gd name="T32" fmla="*/ 74 w 80"/>
                  <a:gd name="T33" fmla="*/ 18 h 54"/>
                  <a:gd name="T34" fmla="*/ 74 w 80"/>
                  <a:gd name="T35" fmla="*/ 16 h 54"/>
                  <a:gd name="T36" fmla="*/ 78 w 80"/>
                  <a:gd name="T37" fmla="*/ 12 h 54"/>
                  <a:gd name="T38" fmla="*/ 80 w 80"/>
                  <a:gd name="T39" fmla="*/ 12 h 54"/>
                  <a:gd name="T40" fmla="*/ 80 w 80"/>
                  <a:gd name="T41" fmla="*/ 10 h 54"/>
                  <a:gd name="T42" fmla="*/ 72 w 80"/>
                  <a:gd name="T43" fmla="*/ 6 h 54"/>
                  <a:gd name="T44" fmla="*/ 74 w 80"/>
                  <a:gd name="T45" fmla="*/ 0 h 54"/>
                  <a:gd name="T46" fmla="*/ 70 w 80"/>
                  <a:gd name="T47" fmla="*/ 0 h 54"/>
                  <a:gd name="T48" fmla="*/ 60 w 80"/>
                  <a:gd name="T49" fmla="*/ 12 h 54"/>
                  <a:gd name="T50" fmla="*/ 54 w 80"/>
                  <a:gd name="T51" fmla="*/ 18 h 54"/>
                  <a:gd name="T52" fmla="*/ 44 w 80"/>
                  <a:gd name="T53" fmla="*/ 24 h 54"/>
                  <a:gd name="T54" fmla="*/ 42 w 80"/>
                  <a:gd name="T55" fmla="*/ 28 h 54"/>
                  <a:gd name="T56" fmla="*/ 38 w 80"/>
                  <a:gd name="T57" fmla="*/ 26 h 54"/>
                  <a:gd name="T58" fmla="*/ 34 w 80"/>
                  <a:gd name="T59" fmla="*/ 26 h 54"/>
                  <a:gd name="T60" fmla="*/ 30 w 80"/>
                  <a:gd name="T61" fmla="*/ 24 h 54"/>
                  <a:gd name="T62" fmla="*/ 24 w 80"/>
                  <a:gd name="T63" fmla="*/ 24 h 54"/>
                  <a:gd name="T64" fmla="*/ 18 w 80"/>
                  <a:gd name="T65" fmla="*/ 24 h 54"/>
                  <a:gd name="T66" fmla="*/ 16 w 80"/>
                  <a:gd name="T67" fmla="*/ 26 h 54"/>
                  <a:gd name="T68" fmla="*/ 6 w 80"/>
                  <a:gd name="T69" fmla="*/ 24 h 54"/>
                  <a:gd name="T70" fmla="*/ 8 w 80"/>
                  <a:gd name="T71" fmla="*/ 16 h 54"/>
                  <a:gd name="T72" fmla="*/ 2 w 80"/>
                  <a:gd name="T73" fmla="*/ 12 h 54"/>
                  <a:gd name="T74" fmla="*/ 2 w 80"/>
                  <a:gd name="T75" fmla="*/ 12 h 54"/>
                  <a:gd name="T76" fmla="*/ 2 w 80"/>
                  <a:gd name="T77" fmla="*/ 1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0" h="54">
                    <a:moveTo>
                      <a:pt x="2" y="12"/>
                    </a:moveTo>
                    <a:lnTo>
                      <a:pt x="0" y="20"/>
                    </a:lnTo>
                    <a:lnTo>
                      <a:pt x="8" y="28"/>
                    </a:lnTo>
                    <a:lnTo>
                      <a:pt x="10" y="44"/>
                    </a:lnTo>
                    <a:lnTo>
                      <a:pt x="56" y="54"/>
                    </a:lnTo>
                    <a:lnTo>
                      <a:pt x="62" y="52"/>
                    </a:lnTo>
                    <a:lnTo>
                      <a:pt x="64" y="48"/>
                    </a:lnTo>
                    <a:lnTo>
                      <a:pt x="66" y="40"/>
                    </a:lnTo>
                    <a:lnTo>
                      <a:pt x="70" y="34"/>
                    </a:lnTo>
                    <a:lnTo>
                      <a:pt x="66" y="28"/>
                    </a:lnTo>
                    <a:lnTo>
                      <a:pt x="64" y="28"/>
                    </a:lnTo>
                    <a:lnTo>
                      <a:pt x="66" y="26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16"/>
                    </a:lnTo>
                    <a:lnTo>
                      <a:pt x="72" y="16"/>
                    </a:lnTo>
                    <a:lnTo>
                      <a:pt x="74" y="18"/>
                    </a:lnTo>
                    <a:lnTo>
                      <a:pt x="74" y="16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72" y="6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0" y="12"/>
                    </a:lnTo>
                    <a:lnTo>
                      <a:pt x="54" y="18"/>
                    </a:lnTo>
                    <a:lnTo>
                      <a:pt x="44" y="24"/>
                    </a:lnTo>
                    <a:lnTo>
                      <a:pt x="42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24"/>
                    </a:lnTo>
                    <a:lnTo>
                      <a:pt x="16" y="26"/>
                    </a:lnTo>
                    <a:lnTo>
                      <a:pt x="6" y="24"/>
                    </a:lnTo>
                    <a:lnTo>
                      <a:pt x="8" y="1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2" name="Freeform 1488"/>
              <p:cNvSpPr>
                <a:spLocks noEditPoints="1"/>
              </p:cNvSpPr>
              <p:nvPr/>
            </p:nvSpPr>
            <p:spPr bwMode="auto">
              <a:xfrm>
                <a:off x="1203325" y="2841625"/>
                <a:ext cx="368300" cy="282575"/>
              </a:xfrm>
              <a:custGeom>
                <a:avLst/>
                <a:gdLst>
                  <a:gd name="T0" fmla="*/ 90 w 232"/>
                  <a:gd name="T1" fmla="*/ 134 h 178"/>
                  <a:gd name="T2" fmla="*/ 84 w 232"/>
                  <a:gd name="T3" fmla="*/ 140 h 178"/>
                  <a:gd name="T4" fmla="*/ 80 w 232"/>
                  <a:gd name="T5" fmla="*/ 154 h 178"/>
                  <a:gd name="T6" fmla="*/ 90 w 232"/>
                  <a:gd name="T7" fmla="*/ 154 h 178"/>
                  <a:gd name="T8" fmla="*/ 102 w 232"/>
                  <a:gd name="T9" fmla="*/ 140 h 178"/>
                  <a:gd name="T10" fmla="*/ 220 w 232"/>
                  <a:gd name="T11" fmla="*/ 106 h 178"/>
                  <a:gd name="T12" fmla="*/ 232 w 232"/>
                  <a:gd name="T13" fmla="*/ 100 h 178"/>
                  <a:gd name="T14" fmla="*/ 230 w 232"/>
                  <a:gd name="T15" fmla="*/ 82 h 178"/>
                  <a:gd name="T16" fmla="*/ 226 w 232"/>
                  <a:gd name="T17" fmla="*/ 72 h 178"/>
                  <a:gd name="T18" fmla="*/ 226 w 232"/>
                  <a:gd name="T19" fmla="*/ 62 h 178"/>
                  <a:gd name="T20" fmla="*/ 218 w 232"/>
                  <a:gd name="T21" fmla="*/ 50 h 178"/>
                  <a:gd name="T22" fmla="*/ 208 w 232"/>
                  <a:gd name="T23" fmla="*/ 42 h 178"/>
                  <a:gd name="T24" fmla="*/ 184 w 232"/>
                  <a:gd name="T25" fmla="*/ 46 h 178"/>
                  <a:gd name="T26" fmla="*/ 180 w 232"/>
                  <a:gd name="T27" fmla="*/ 36 h 178"/>
                  <a:gd name="T28" fmla="*/ 164 w 232"/>
                  <a:gd name="T29" fmla="*/ 28 h 178"/>
                  <a:gd name="T30" fmla="*/ 148 w 232"/>
                  <a:gd name="T31" fmla="*/ 24 h 178"/>
                  <a:gd name="T32" fmla="*/ 144 w 232"/>
                  <a:gd name="T33" fmla="*/ 10 h 178"/>
                  <a:gd name="T34" fmla="*/ 138 w 232"/>
                  <a:gd name="T35" fmla="*/ 4 h 178"/>
                  <a:gd name="T36" fmla="*/ 128 w 232"/>
                  <a:gd name="T37" fmla="*/ 4 h 178"/>
                  <a:gd name="T38" fmla="*/ 112 w 232"/>
                  <a:gd name="T39" fmla="*/ 0 h 178"/>
                  <a:gd name="T40" fmla="*/ 104 w 232"/>
                  <a:gd name="T41" fmla="*/ 14 h 178"/>
                  <a:gd name="T42" fmla="*/ 82 w 232"/>
                  <a:gd name="T43" fmla="*/ 10 h 178"/>
                  <a:gd name="T44" fmla="*/ 68 w 232"/>
                  <a:gd name="T45" fmla="*/ 10 h 178"/>
                  <a:gd name="T46" fmla="*/ 28 w 232"/>
                  <a:gd name="T47" fmla="*/ 10 h 178"/>
                  <a:gd name="T48" fmla="*/ 20 w 232"/>
                  <a:gd name="T49" fmla="*/ 8 h 178"/>
                  <a:gd name="T50" fmla="*/ 18 w 232"/>
                  <a:gd name="T51" fmla="*/ 22 h 178"/>
                  <a:gd name="T52" fmla="*/ 14 w 232"/>
                  <a:gd name="T53" fmla="*/ 36 h 178"/>
                  <a:gd name="T54" fmla="*/ 14 w 232"/>
                  <a:gd name="T55" fmla="*/ 58 h 178"/>
                  <a:gd name="T56" fmla="*/ 12 w 232"/>
                  <a:gd name="T57" fmla="*/ 78 h 178"/>
                  <a:gd name="T58" fmla="*/ 0 w 232"/>
                  <a:gd name="T59" fmla="*/ 90 h 178"/>
                  <a:gd name="T60" fmla="*/ 18 w 232"/>
                  <a:gd name="T61" fmla="*/ 98 h 178"/>
                  <a:gd name="T62" fmla="*/ 32 w 232"/>
                  <a:gd name="T63" fmla="*/ 98 h 178"/>
                  <a:gd name="T64" fmla="*/ 46 w 232"/>
                  <a:gd name="T65" fmla="*/ 88 h 178"/>
                  <a:gd name="T66" fmla="*/ 56 w 232"/>
                  <a:gd name="T67" fmla="*/ 82 h 178"/>
                  <a:gd name="T68" fmla="*/ 80 w 232"/>
                  <a:gd name="T69" fmla="*/ 94 h 178"/>
                  <a:gd name="T70" fmla="*/ 86 w 232"/>
                  <a:gd name="T71" fmla="*/ 112 h 178"/>
                  <a:gd name="T72" fmla="*/ 92 w 232"/>
                  <a:gd name="T73" fmla="*/ 126 h 178"/>
                  <a:gd name="T74" fmla="*/ 120 w 232"/>
                  <a:gd name="T75" fmla="*/ 132 h 178"/>
                  <a:gd name="T76" fmla="*/ 120 w 232"/>
                  <a:gd name="T77" fmla="*/ 134 h 178"/>
                  <a:gd name="T78" fmla="*/ 144 w 232"/>
                  <a:gd name="T79" fmla="*/ 140 h 178"/>
                  <a:gd name="T80" fmla="*/ 148 w 232"/>
                  <a:gd name="T81" fmla="*/ 150 h 178"/>
                  <a:gd name="T82" fmla="*/ 140 w 232"/>
                  <a:gd name="T83" fmla="*/ 160 h 178"/>
                  <a:gd name="T84" fmla="*/ 148 w 232"/>
                  <a:gd name="T85" fmla="*/ 170 h 178"/>
                  <a:gd name="T86" fmla="*/ 190 w 232"/>
                  <a:gd name="T87" fmla="*/ 160 h 178"/>
                  <a:gd name="T88" fmla="*/ 164 w 232"/>
                  <a:gd name="T89" fmla="*/ 150 h 178"/>
                  <a:gd name="T90" fmla="*/ 154 w 232"/>
                  <a:gd name="T91" fmla="*/ 136 h 178"/>
                  <a:gd name="T92" fmla="*/ 176 w 232"/>
                  <a:gd name="T93" fmla="*/ 134 h 178"/>
                  <a:gd name="T94" fmla="*/ 212 w 232"/>
                  <a:gd name="T95" fmla="*/ 12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8">
                    <a:moveTo>
                      <a:pt x="102" y="140"/>
                    </a:moveTo>
                    <a:lnTo>
                      <a:pt x="102" y="140"/>
                    </a:lnTo>
                    <a:lnTo>
                      <a:pt x="94" y="134"/>
                    </a:lnTo>
                    <a:lnTo>
                      <a:pt x="90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6" y="136"/>
                    </a:lnTo>
                    <a:lnTo>
                      <a:pt x="84" y="140"/>
                    </a:lnTo>
                    <a:lnTo>
                      <a:pt x="80" y="142"/>
                    </a:lnTo>
                    <a:lnTo>
                      <a:pt x="80" y="148"/>
                    </a:lnTo>
                    <a:lnTo>
                      <a:pt x="76" y="152"/>
                    </a:lnTo>
                    <a:lnTo>
                      <a:pt x="80" y="154"/>
                    </a:lnTo>
                    <a:lnTo>
                      <a:pt x="82" y="154"/>
                    </a:lnTo>
                    <a:lnTo>
                      <a:pt x="84" y="154"/>
                    </a:lnTo>
                    <a:lnTo>
                      <a:pt x="86" y="152"/>
                    </a:lnTo>
                    <a:lnTo>
                      <a:pt x="90" y="154"/>
                    </a:lnTo>
                    <a:lnTo>
                      <a:pt x="90" y="152"/>
                    </a:lnTo>
                    <a:lnTo>
                      <a:pt x="96" y="148"/>
                    </a:lnTo>
                    <a:lnTo>
                      <a:pt x="102" y="140"/>
                    </a:lnTo>
                    <a:lnTo>
                      <a:pt x="102" y="140"/>
                    </a:lnTo>
                    <a:lnTo>
                      <a:pt x="102" y="140"/>
                    </a:lnTo>
                    <a:close/>
                    <a:moveTo>
                      <a:pt x="212" y="122"/>
                    </a:moveTo>
                    <a:lnTo>
                      <a:pt x="214" y="112"/>
                    </a:lnTo>
                    <a:lnTo>
                      <a:pt x="220" y="106"/>
                    </a:lnTo>
                    <a:lnTo>
                      <a:pt x="228" y="106"/>
                    </a:lnTo>
                    <a:lnTo>
                      <a:pt x="230" y="106"/>
                    </a:lnTo>
                    <a:lnTo>
                      <a:pt x="232" y="104"/>
                    </a:lnTo>
                    <a:lnTo>
                      <a:pt x="232" y="100"/>
                    </a:lnTo>
                    <a:lnTo>
                      <a:pt x="230" y="96"/>
                    </a:lnTo>
                    <a:lnTo>
                      <a:pt x="228" y="90"/>
                    </a:lnTo>
                    <a:lnTo>
                      <a:pt x="230" y="86"/>
                    </a:lnTo>
                    <a:lnTo>
                      <a:pt x="230" y="82"/>
                    </a:lnTo>
                    <a:lnTo>
                      <a:pt x="228" y="80"/>
                    </a:lnTo>
                    <a:lnTo>
                      <a:pt x="228" y="78"/>
                    </a:lnTo>
                    <a:lnTo>
                      <a:pt x="228" y="76"/>
                    </a:lnTo>
                    <a:lnTo>
                      <a:pt x="226" y="72"/>
                    </a:lnTo>
                    <a:lnTo>
                      <a:pt x="226" y="70"/>
                    </a:lnTo>
                    <a:lnTo>
                      <a:pt x="230" y="68"/>
                    </a:lnTo>
                    <a:lnTo>
                      <a:pt x="230" y="64"/>
                    </a:lnTo>
                    <a:lnTo>
                      <a:pt x="226" y="62"/>
                    </a:lnTo>
                    <a:lnTo>
                      <a:pt x="228" y="60"/>
                    </a:lnTo>
                    <a:lnTo>
                      <a:pt x="228" y="58"/>
                    </a:lnTo>
                    <a:lnTo>
                      <a:pt x="226" y="54"/>
                    </a:lnTo>
                    <a:lnTo>
                      <a:pt x="218" y="50"/>
                    </a:lnTo>
                    <a:lnTo>
                      <a:pt x="214" y="46"/>
                    </a:lnTo>
                    <a:lnTo>
                      <a:pt x="210" y="46"/>
                    </a:lnTo>
                    <a:lnTo>
                      <a:pt x="208" y="44"/>
                    </a:lnTo>
                    <a:lnTo>
                      <a:pt x="208" y="42"/>
                    </a:lnTo>
                    <a:lnTo>
                      <a:pt x="202" y="42"/>
                    </a:lnTo>
                    <a:lnTo>
                      <a:pt x="200" y="42"/>
                    </a:lnTo>
                    <a:lnTo>
                      <a:pt x="192" y="44"/>
                    </a:lnTo>
                    <a:lnTo>
                      <a:pt x="184" y="46"/>
                    </a:lnTo>
                    <a:lnTo>
                      <a:pt x="184" y="42"/>
                    </a:lnTo>
                    <a:lnTo>
                      <a:pt x="182" y="40"/>
                    </a:lnTo>
                    <a:lnTo>
                      <a:pt x="182" y="36"/>
                    </a:lnTo>
                    <a:lnTo>
                      <a:pt x="180" y="36"/>
                    </a:lnTo>
                    <a:lnTo>
                      <a:pt x="174" y="34"/>
                    </a:lnTo>
                    <a:lnTo>
                      <a:pt x="172" y="28"/>
                    </a:lnTo>
                    <a:lnTo>
                      <a:pt x="168" y="26"/>
                    </a:lnTo>
                    <a:lnTo>
                      <a:pt x="164" y="28"/>
                    </a:lnTo>
                    <a:lnTo>
                      <a:pt x="158" y="26"/>
                    </a:lnTo>
                    <a:lnTo>
                      <a:pt x="156" y="24"/>
                    </a:lnTo>
                    <a:lnTo>
                      <a:pt x="148" y="26"/>
                    </a:lnTo>
                    <a:lnTo>
                      <a:pt x="148" y="24"/>
                    </a:lnTo>
                    <a:lnTo>
                      <a:pt x="146" y="22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0"/>
                    </a:lnTo>
                    <a:lnTo>
                      <a:pt x="140" y="8"/>
                    </a:lnTo>
                    <a:lnTo>
                      <a:pt x="140" y="6"/>
                    </a:lnTo>
                    <a:lnTo>
                      <a:pt x="140" y="4"/>
                    </a:lnTo>
                    <a:lnTo>
                      <a:pt x="138" y="4"/>
                    </a:lnTo>
                    <a:lnTo>
                      <a:pt x="132" y="4"/>
                    </a:lnTo>
                    <a:lnTo>
                      <a:pt x="130" y="0"/>
                    </a:lnTo>
                    <a:lnTo>
                      <a:pt x="128" y="0"/>
                    </a:lnTo>
                    <a:lnTo>
                      <a:pt x="128" y="4"/>
                    </a:lnTo>
                    <a:lnTo>
                      <a:pt x="122" y="6"/>
                    </a:lnTo>
                    <a:lnTo>
                      <a:pt x="120" y="6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10" y="4"/>
                    </a:lnTo>
                    <a:lnTo>
                      <a:pt x="108" y="6"/>
                    </a:lnTo>
                    <a:lnTo>
                      <a:pt x="108" y="10"/>
                    </a:lnTo>
                    <a:lnTo>
                      <a:pt x="104" y="14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0" y="8"/>
                    </a:lnTo>
                    <a:lnTo>
                      <a:pt x="76" y="14"/>
                    </a:lnTo>
                    <a:lnTo>
                      <a:pt x="74" y="10"/>
                    </a:lnTo>
                    <a:lnTo>
                      <a:pt x="68" y="10"/>
                    </a:lnTo>
                    <a:lnTo>
                      <a:pt x="58" y="10"/>
                    </a:lnTo>
                    <a:lnTo>
                      <a:pt x="40" y="8"/>
                    </a:lnTo>
                    <a:lnTo>
                      <a:pt x="30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0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4" y="14"/>
                    </a:lnTo>
                    <a:lnTo>
                      <a:pt x="18" y="22"/>
                    </a:lnTo>
                    <a:lnTo>
                      <a:pt x="18" y="24"/>
                    </a:lnTo>
                    <a:lnTo>
                      <a:pt x="18" y="26"/>
                    </a:lnTo>
                    <a:lnTo>
                      <a:pt x="18" y="32"/>
                    </a:lnTo>
                    <a:lnTo>
                      <a:pt x="14" y="36"/>
                    </a:lnTo>
                    <a:lnTo>
                      <a:pt x="14" y="40"/>
                    </a:lnTo>
                    <a:lnTo>
                      <a:pt x="18" y="42"/>
                    </a:lnTo>
                    <a:lnTo>
                      <a:pt x="20" y="46"/>
                    </a:lnTo>
                    <a:lnTo>
                      <a:pt x="14" y="58"/>
                    </a:lnTo>
                    <a:lnTo>
                      <a:pt x="12" y="64"/>
                    </a:lnTo>
                    <a:lnTo>
                      <a:pt x="12" y="70"/>
                    </a:lnTo>
                    <a:lnTo>
                      <a:pt x="14" y="76"/>
                    </a:lnTo>
                    <a:lnTo>
                      <a:pt x="12" y="78"/>
                    </a:lnTo>
                    <a:lnTo>
                      <a:pt x="10" y="80"/>
                    </a:lnTo>
                    <a:lnTo>
                      <a:pt x="4" y="80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4"/>
                    </a:lnTo>
                    <a:lnTo>
                      <a:pt x="8" y="96"/>
                    </a:lnTo>
                    <a:lnTo>
                      <a:pt x="12" y="96"/>
                    </a:lnTo>
                    <a:lnTo>
                      <a:pt x="18" y="98"/>
                    </a:lnTo>
                    <a:lnTo>
                      <a:pt x="22" y="100"/>
                    </a:lnTo>
                    <a:lnTo>
                      <a:pt x="26" y="104"/>
                    </a:lnTo>
                    <a:lnTo>
                      <a:pt x="28" y="100"/>
                    </a:lnTo>
                    <a:lnTo>
                      <a:pt x="32" y="98"/>
                    </a:lnTo>
                    <a:lnTo>
                      <a:pt x="36" y="96"/>
                    </a:lnTo>
                    <a:lnTo>
                      <a:pt x="40" y="96"/>
                    </a:lnTo>
                    <a:lnTo>
                      <a:pt x="44" y="94"/>
                    </a:lnTo>
                    <a:lnTo>
                      <a:pt x="46" y="88"/>
                    </a:lnTo>
                    <a:lnTo>
                      <a:pt x="48" y="88"/>
                    </a:lnTo>
                    <a:lnTo>
                      <a:pt x="48" y="86"/>
                    </a:lnTo>
                    <a:lnTo>
                      <a:pt x="50" y="82"/>
                    </a:lnTo>
                    <a:lnTo>
                      <a:pt x="56" y="82"/>
                    </a:lnTo>
                    <a:lnTo>
                      <a:pt x="62" y="82"/>
                    </a:lnTo>
                    <a:lnTo>
                      <a:pt x="66" y="82"/>
                    </a:lnTo>
                    <a:lnTo>
                      <a:pt x="72" y="88"/>
                    </a:lnTo>
                    <a:lnTo>
                      <a:pt x="80" y="94"/>
                    </a:lnTo>
                    <a:lnTo>
                      <a:pt x="84" y="96"/>
                    </a:lnTo>
                    <a:lnTo>
                      <a:pt x="84" y="104"/>
                    </a:lnTo>
                    <a:lnTo>
                      <a:pt x="84" y="106"/>
                    </a:lnTo>
                    <a:lnTo>
                      <a:pt x="86" y="112"/>
                    </a:lnTo>
                    <a:lnTo>
                      <a:pt x="90" y="114"/>
                    </a:lnTo>
                    <a:lnTo>
                      <a:pt x="90" y="118"/>
                    </a:lnTo>
                    <a:lnTo>
                      <a:pt x="90" y="122"/>
                    </a:lnTo>
                    <a:lnTo>
                      <a:pt x="92" y="126"/>
                    </a:lnTo>
                    <a:lnTo>
                      <a:pt x="94" y="130"/>
                    </a:lnTo>
                    <a:lnTo>
                      <a:pt x="102" y="136"/>
                    </a:lnTo>
                    <a:lnTo>
                      <a:pt x="104" y="134"/>
                    </a:lnTo>
                    <a:lnTo>
                      <a:pt x="120" y="132"/>
                    </a:lnTo>
                    <a:lnTo>
                      <a:pt x="126" y="132"/>
                    </a:lnTo>
                    <a:lnTo>
                      <a:pt x="128" y="134"/>
                    </a:lnTo>
                    <a:lnTo>
                      <a:pt x="126" y="134"/>
                    </a:lnTo>
                    <a:lnTo>
                      <a:pt x="120" y="134"/>
                    </a:lnTo>
                    <a:lnTo>
                      <a:pt x="126" y="140"/>
                    </a:lnTo>
                    <a:lnTo>
                      <a:pt x="130" y="142"/>
                    </a:lnTo>
                    <a:lnTo>
                      <a:pt x="136" y="144"/>
                    </a:lnTo>
                    <a:lnTo>
                      <a:pt x="144" y="140"/>
                    </a:lnTo>
                    <a:lnTo>
                      <a:pt x="150" y="142"/>
                    </a:lnTo>
                    <a:lnTo>
                      <a:pt x="150" y="152"/>
                    </a:lnTo>
                    <a:lnTo>
                      <a:pt x="148" y="152"/>
                    </a:lnTo>
                    <a:lnTo>
                      <a:pt x="148" y="150"/>
                    </a:lnTo>
                    <a:lnTo>
                      <a:pt x="146" y="150"/>
                    </a:lnTo>
                    <a:lnTo>
                      <a:pt x="132" y="154"/>
                    </a:lnTo>
                    <a:lnTo>
                      <a:pt x="132" y="160"/>
                    </a:lnTo>
                    <a:lnTo>
                      <a:pt x="140" y="160"/>
                    </a:lnTo>
                    <a:lnTo>
                      <a:pt x="144" y="162"/>
                    </a:lnTo>
                    <a:lnTo>
                      <a:pt x="146" y="162"/>
                    </a:lnTo>
                    <a:lnTo>
                      <a:pt x="148" y="166"/>
                    </a:lnTo>
                    <a:lnTo>
                      <a:pt x="148" y="170"/>
                    </a:lnTo>
                    <a:lnTo>
                      <a:pt x="144" y="178"/>
                    </a:lnTo>
                    <a:lnTo>
                      <a:pt x="166" y="170"/>
                    </a:lnTo>
                    <a:lnTo>
                      <a:pt x="190" y="166"/>
                    </a:lnTo>
                    <a:lnTo>
                      <a:pt x="190" y="160"/>
                    </a:lnTo>
                    <a:lnTo>
                      <a:pt x="174" y="158"/>
                    </a:lnTo>
                    <a:lnTo>
                      <a:pt x="164" y="154"/>
                    </a:lnTo>
                    <a:lnTo>
                      <a:pt x="166" y="150"/>
                    </a:lnTo>
                    <a:lnTo>
                      <a:pt x="164" y="150"/>
                    </a:lnTo>
                    <a:lnTo>
                      <a:pt x="158" y="150"/>
                    </a:lnTo>
                    <a:lnTo>
                      <a:pt x="156" y="148"/>
                    </a:lnTo>
                    <a:lnTo>
                      <a:pt x="156" y="144"/>
                    </a:lnTo>
                    <a:lnTo>
                      <a:pt x="154" y="136"/>
                    </a:lnTo>
                    <a:lnTo>
                      <a:pt x="162" y="140"/>
                    </a:lnTo>
                    <a:lnTo>
                      <a:pt x="166" y="140"/>
                    </a:lnTo>
                    <a:lnTo>
                      <a:pt x="172" y="140"/>
                    </a:lnTo>
                    <a:lnTo>
                      <a:pt x="176" y="134"/>
                    </a:lnTo>
                    <a:lnTo>
                      <a:pt x="182" y="132"/>
                    </a:lnTo>
                    <a:lnTo>
                      <a:pt x="196" y="132"/>
                    </a:lnTo>
                    <a:lnTo>
                      <a:pt x="200" y="126"/>
                    </a:lnTo>
                    <a:lnTo>
                      <a:pt x="212" y="122"/>
                    </a:lnTo>
                    <a:lnTo>
                      <a:pt x="212" y="122"/>
                    </a:lnTo>
                    <a:lnTo>
                      <a:pt x="212" y="1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3" name="Freeform 1489"/>
              <p:cNvSpPr>
                <a:spLocks noEditPoints="1"/>
              </p:cNvSpPr>
              <p:nvPr/>
            </p:nvSpPr>
            <p:spPr bwMode="auto">
              <a:xfrm>
                <a:off x="1330325" y="4324350"/>
                <a:ext cx="127000" cy="187325"/>
              </a:xfrm>
              <a:custGeom>
                <a:avLst/>
                <a:gdLst>
                  <a:gd name="T0" fmla="*/ 20 w 80"/>
                  <a:gd name="T1" fmla="*/ 64 h 118"/>
                  <a:gd name="T2" fmla="*/ 12 w 80"/>
                  <a:gd name="T3" fmla="*/ 70 h 118"/>
                  <a:gd name="T4" fmla="*/ 6 w 80"/>
                  <a:gd name="T5" fmla="*/ 82 h 118"/>
                  <a:gd name="T6" fmla="*/ 2 w 80"/>
                  <a:gd name="T7" fmla="*/ 96 h 118"/>
                  <a:gd name="T8" fmla="*/ 0 w 80"/>
                  <a:gd name="T9" fmla="*/ 106 h 118"/>
                  <a:gd name="T10" fmla="*/ 2 w 80"/>
                  <a:gd name="T11" fmla="*/ 112 h 118"/>
                  <a:gd name="T12" fmla="*/ 14 w 80"/>
                  <a:gd name="T13" fmla="*/ 118 h 118"/>
                  <a:gd name="T14" fmla="*/ 24 w 80"/>
                  <a:gd name="T15" fmla="*/ 114 h 118"/>
                  <a:gd name="T16" fmla="*/ 40 w 80"/>
                  <a:gd name="T17" fmla="*/ 108 h 118"/>
                  <a:gd name="T18" fmla="*/ 34 w 80"/>
                  <a:gd name="T19" fmla="*/ 112 h 118"/>
                  <a:gd name="T20" fmla="*/ 40 w 80"/>
                  <a:gd name="T21" fmla="*/ 96 h 118"/>
                  <a:gd name="T22" fmla="*/ 38 w 80"/>
                  <a:gd name="T23" fmla="*/ 88 h 118"/>
                  <a:gd name="T24" fmla="*/ 50 w 80"/>
                  <a:gd name="T25" fmla="*/ 80 h 118"/>
                  <a:gd name="T26" fmla="*/ 58 w 80"/>
                  <a:gd name="T27" fmla="*/ 80 h 118"/>
                  <a:gd name="T28" fmla="*/ 68 w 80"/>
                  <a:gd name="T29" fmla="*/ 80 h 118"/>
                  <a:gd name="T30" fmla="*/ 70 w 80"/>
                  <a:gd name="T31" fmla="*/ 94 h 118"/>
                  <a:gd name="T32" fmla="*/ 74 w 80"/>
                  <a:gd name="T33" fmla="*/ 86 h 118"/>
                  <a:gd name="T34" fmla="*/ 74 w 80"/>
                  <a:gd name="T35" fmla="*/ 76 h 118"/>
                  <a:gd name="T36" fmla="*/ 74 w 80"/>
                  <a:gd name="T37" fmla="*/ 68 h 118"/>
                  <a:gd name="T38" fmla="*/ 74 w 80"/>
                  <a:gd name="T39" fmla="*/ 58 h 118"/>
                  <a:gd name="T40" fmla="*/ 78 w 80"/>
                  <a:gd name="T41" fmla="*/ 50 h 118"/>
                  <a:gd name="T42" fmla="*/ 80 w 80"/>
                  <a:gd name="T43" fmla="*/ 36 h 118"/>
                  <a:gd name="T44" fmla="*/ 76 w 80"/>
                  <a:gd name="T45" fmla="*/ 28 h 118"/>
                  <a:gd name="T46" fmla="*/ 78 w 80"/>
                  <a:gd name="T47" fmla="*/ 16 h 118"/>
                  <a:gd name="T48" fmla="*/ 76 w 80"/>
                  <a:gd name="T49" fmla="*/ 10 h 118"/>
                  <a:gd name="T50" fmla="*/ 70 w 80"/>
                  <a:gd name="T51" fmla="*/ 6 h 118"/>
                  <a:gd name="T52" fmla="*/ 64 w 80"/>
                  <a:gd name="T53" fmla="*/ 6 h 118"/>
                  <a:gd name="T54" fmla="*/ 58 w 80"/>
                  <a:gd name="T55" fmla="*/ 4 h 118"/>
                  <a:gd name="T56" fmla="*/ 50 w 80"/>
                  <a:gd name="T57" fmla="*/ 4 h 118"/>
                  <a:gd name="T58" fmla="*/ 46 w 80"/>
                  <a:gd name="T59" fmla="*/ 6 h 118"/>
                  <a:gd name="T60" fmla="*/ 38 w 80"/>
                  <a:gd name="T61" fmla="*/ 10 h 118"/>
                  <a:gd name="T62" fmla="*/ 38 w 80"/>
                  <a:gd name="T63" fmla="*/ 18 h 118"/>
                  <a:gd name="T64" fmla="*/ 32 w 80"/>
                  <a:gd name="T65" fmla="*/ 26 h 118"/>
                  <a:gd name="T66" fmla="*/ 30 w 80"/>
                  <a:gd name="T67" fmla="*/ 34 h 118"/>
                  <a:gd name="T68" fmla="*/ 30 w 80"/>
                  <a:gd name="T69" fmla="*/ 42 h 118"/>
                  <a:gd name="T70" fmla="*/ 32 w 80"/>
                  <a:gd name="T71" fmla="*/ 44 h 118"/>
                  <a:gd name="T72" fmla="*/ 28 w 80"/>
                  <a:gd name="T73" fmla="*/ 54 h 118"/>
                  <a:gd name="T74" fmla="*/ 20 w 80"/>
                  <a:gd name="T75" fmla="*/ 64 h 118"/>
                  <a:gd name="T76" fmla="*/ 20 w 80"/>
                  <a:gd name="T77" fmla="*/ 64 h 118"/>
                  <a:gd name="T78" fmla="*/ 46 w 80"/>
                  <a:gd name="T79" fmla="*/ 54 h 118"/>
                  <a:gd name="T80" fmla="*/ 50 w 80"/>
                  <a:gd name="T81" fmla="*/ 58 h 118"/>
                  <a:gd name="T82" fmla="*/ 46 w 80"/>
                  <a:gd name="T83" fmla="*/ 60 h 118"/>
                  <a:gd name="T84" fmla="*/ 42 w 80"/>
                  <a:gd name="T85" fmla="*/ 58 h 118"/>
                  <a:gd name="T86" fmla="*/ 46 w 80"/>
                  <a:gd name="T87" fmla="*/ 54 h 118"/>
                  <a:gd name="T88" fmla="*/ 46 w 80"/>
                  <a:gd name="T89" fmla="*/ 5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0" h="118">
                    <a:moveTo>
                      <a:pt x="20" y="64"/>
                    </a:moveTo>
                    <a:lnTo>
                      <a:pt x="20" y="64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6"/>
                    </a:lnTo>
                    <a:lnTo>
                      <a:pt x="6" y="82"/>
                    </a:lnTo>
                    <a:lnTo>
                      <a:pt x="4" y="90"/>
                    </a:lnTo>
                    <a:lnTo>
                      <a:pt x="2" y="96"/>
                    </a:lnTo>
                    <a:lnTo>
                      <a:pt x="2" y="100"/>
                    </a:lnTo>
                    <a:lnTo>
                      <a:pt x="0" y="106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10" y="116"/>
                    </a:lnTo>
                    <a:lnTo>
                      <a:pt x="14" y="118"/>
                    </a:lnTo>
                    <a:lnTo>
                      <a:pt x="18" y="116"/>
                    </a:lnTo>
                    <a:lnTo>
                      <a:pt x="24" y="114"/>
                    </a:lnTo>
                    <a:lnTo>
                      <a:pt x="38" y="112"/>
                    </a:lnTo>
                    <a:lnTo>
                      <a:pt x="40" y="108"/>
                    </a:lnTo>
                    <a:lnTo>
                      <a:pt x="38" y="112"/>
                    </a:lnTo>
                    <a:lnTo>
                      <a:pt x="34" y="112"/>
                    </a:lnTo>
                    <a:lnTo>
                      <a:pt x="34" y="106"/>
                    </a:lnTo>
                    <a:lnTo>
                      <a:pt x="40" y="96"/>
                    </a:lnTo>
                    <a:lnTo>
                      <a:pt x="38" y="94"/>
                    </a:lnTo>
                    <a:lnTo>
                      <a:pt x="38" y="88"/>
                    </a:lnTo>
                    <a:lnTo>
                      <a:pt x="42" y="80"/>
                    </a:lnTo>
                    <a:lnTo>
                      <a:pt x="50" y="80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0" y="78"/>
                    </a:lnTo>
                    <a:lnTo>
                      <a:pt x="68" y="80"/>
                    </a:lnTo>
                    <a:lnTo>
                      <a:pt x="68" y="90"/>
                    </a:lnTo>
                    <a:lnTo>
                      <a:pt x="70" y="94"/>
                    </a:lnTo>
                    <a:lnTo>
                      <a:pt x="74" y="94"/>
                    </a:lnTo>
                    <a:lnTo>
                      <a:pt x="74" y="86"/>
                    </a:lnTo>
                    <a:lnTo>
                      <a:pt x="74" y="80"/>
                    </a:lnTo>
                    <a:lnTo>
                      <a:pt x="74" y="76"/>
                    </a:lnTo>
                    <a:lnTo>
                      <a:pt x="70" y="70"/>
                    </a:lnTo>
                    <a:lnTo>
                      <a:pt x="74" y="68"/>
                    </a:lnTo>
                    <a:lnTo>
                      <a:pt x="74" y="62"/>
                    </a:lnTo>
                    <a:lnTo>
                      <a:pt x="74" y="58"/>
                    </a:lnTo>
                    <a:lnTo>
                      <a:pt x="76" y="52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78" y="32"/>
                    </a:lnTo>
                    <a:lnTo>
                      <a:pt x="76" y="28"/>
                    </a:lnTo>
                    <a:lnTo>
                      <a:pt x="76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6" y="10"/>
                    </a:lnTo>
                    <a:lnTo>
                      <a:pt x="74" y="8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4"/>
                    </a:lnTo>
                    <a:lnTo>
                      <a:pt x="52" y="4"/>
                    </a:lnTo>
                    <a:lnTo>
                      <a:pt x="50" y="4"/>
                    </a:lnTo>
                    <a:lnTo>
                      <a:pt x="48" y="4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8" y="10"/>
                    </a:lnTo>
                    <a:lnTo>
                      <a:pt x="38" y="14"/>
                    </a:lnTo>
                    <a:lnTo>
                      <a:pt x="38" y="18"/>
                    </a:lnTo>
                    <a:lnTo>
                      <a:pt x="34" y="24"/>
                    </a:lnTo>
                    <a:lnTo>
                      <a:pt x="32" y="26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30" y="44"/>
                    </a:lnTo>
                    <a:lnTo>
                      <a:pt x="32" y="44"/>
                    </a:lnTo>
                    <a:lnTo>
                      <a:pt x="32" y="50"/>
                    </a:lnTo>
                    <a:lnTo>
                      <a:pt x="28" y="54"/>
                    </a:lnTo>
                    <a:lnTo>
                      <a:pt x="22" y="62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20" y="64"/>
                    </a:lnTo>
                    <a:close/>
                    <a:moveTo>
                      <a:pt x="46" y="54"/>
                    </a:moveTo>
                    <a:lnTo>
                      <a:pt x="46" y="54"/>
                    </a:lnTo>
                    <a:lnTo>
                      <a:pt x="48" y="54"/>
                    </a:lnTo>
                    <a:lnTo>
                      <a:pt x="50" y="58"/>
                    </a:lnTo>
                    <a:lnTo>
                      <a:pt x="50" y="60"/>
                    </a:lnTo>
                    <a:lnTo>
                      <a:pt x="46" y="60"/>
                    </a:lnTo>
                    <a:lnTo>
                      <a:pt x="42" y="60"/>
                    </a:lnTo>
                    <a:lnTo>
                      <a:pt x="42" y="58"/>
                    </a:lnTo>
                    <a:lnTo>
                      <a:pt x="42" y="54"/>
                    </a:lnTo>
                    <a:lnTo>
                      <a:pt x="46" y="54"/>
                    </a:lnTo>
                    <a:lnTo>
                      <a:pt x="46" y="54"/>
                    </a:lnTo>
                    <a:lnTo>
                      <a:pt x="46" y="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4" name="Freeform 1490"/>
              <p:cNvSpPr>
                <a:spLocks noEditPoints="1"/>
              </p:cNvSpPr>
              <p:nvPr/>
            </p:nvSpPr>
            <p:spPr bwMode="auto">
              <a:xfrm>
                <a:off x="1876425" y="3168650"/>
                <a:ext cx="320675" cy="234950"/>
              </a:xfrm>
              <a:custGeom>
                <a:avLst/>
                <a:gdLst>
                  <a:gd name="T0" fmla="*/ 0 w 202"/>
                  <a:gd name="T1" fmla="*/ 28 h 148"/>
                  <a:gd name="T2" fmla="*/ 8 w 202"/>
                  <a:gd name="T3" fmla="*/ 18 h 148"/>
                  <a:gd name="T4" fmla="*/ 16 w 202"/>
                  <a:gd name="T5" fmla="*/ 18 h 148"/>
                  <a:gd name="T6" fmla="*/ 26 w 202"/>
                  <a:gd name="T7" fmla="*/ 28 h 148"/>
                  <a:gd name="T8" fmla="*/ 30 w 202"/>
                  <a:gd name="T9" fmla="*/ 38 h 148"/>
                  <a:gd name="T10" fmla="*/ 28 w 202"/>
                  <a:gd name="T11" fmla="*/ 48 h 148"/>
                  <a:gd name="T12" fmla="*/ 10 w 202"/>
                  <a:gd name="T13" fmla="*/ 42 h 148"/>
                  <a:gd name="T14" fmla="*/ 2 w 202"/>
                  <a:gd name="T15" fmla="*/ 48 h 148"/>
                  <a:gd name="T16" fmla="*/ 4 w 202"/>
                  <a:gd name="T17" fmla="*/ 62 h 148"/>
                  <a:gd name="T18" fmla="*/ 20 w 202"/>
                  <a:gd name="T19" fmla="*/ 60 h 148"/>
                  <a:gd name="T20" fmla="*/ 12 w 202"/>
                  <a:gd name="T21" fmla="*/ 66 h 148"/>
                  <a:gd name="T22" fmla="*/ 18 w 202"/>
                  <a:gd name="T23" fmla="*/ 72 h 148"/>
                  <a:gd name="T24" fmla="*/ 22 w 202"/>
                  <a:gd name="T25" fmla="*/ 82 h 148"/>
                  <a:gd name="T26" fmla="*/ 18 w 202"/>
                  <a:gd name="T27" fmla="*/ 90 h 148"/>
                  <a:gd name="T28" fmla="*/ 30 w 202"/>
                  <a:gd name="T29" fmla="*/ 106 h 148"/>
                  <a:gd name="T30" fmla="*/ 38 w 202"/>
                  <a:gd name="T31" fmla="*/ 94 h 148"/>
                  <a:gd name="T32" fmla="*/ 58 w 202"/>
                  <a:gd name="T33" fmla="*/ 90 h 148"/>
                  <a:gd name="T34" fmla="*/ 90 w 202"/>
                  <a:gd name="T35" fmla="*/ 98 h 148"/>
                  <a:gd name="T36" fmla="*/ 118 w 202"/>
                  <a:gd name="T37" fmla="*/ 110 h 148"/>
                  <a:gd name="T38" fmla="*/ 128 w 202"/>
                  <a:gd name="T39" fmla="*/ 126 h 148"/>
                  <a:gd name="T40" fmla="*/ 138 w 202"/>
                  <a:gd name="T41" fmla="*/ 142 h 148"/>
                  <a:gd name="T42" fmla="*/ 146 w 202"/>
                  <a:gd name="T43" fmla="*/ 146 h 148"/>
                  <a:gd name="T44" fmla="*/ 160 w 202"/>
                  <a:gd name="T45" fmla="*/ 136 h 148"/>
                  <a:gd name="T46" fmla="*/ 170 w 202"/>
                  <a:gd name="T47" fmla="*/ 112 h 148"/>
                  <a:gd name="T48" fmla="*/ 182 w 202"/>
                  <a:gd name="T49" fmla="*/ 108 h 148"/>
                  <a:gd name="T50" fmla="*/ 194 w 202"/>
                  <a:gd name="T51" fmla="*/ 106 h 148"/>
                  <a:gd name="T52" fmla="*/ 198 w 202"/>
                  <a:gd name="T53" fmla="*/ 92 h 148"/>
                  <a:gd name="T54" fmla="*/ 184 w 202"/>
                  <a:gd name="T55" fmla="*/ 90 h 148"/>
                  <a:gd name="T56" fmla="*/ 166 w 202"/>
                  <a:gd name="T57" fmla="*/ 80 h 148"/>
                  <a:gd name="T58" fmla="*/ 148 w 202"/>
                  <a:gd name="T59" fmla="*/ 66 h 148"/>
                  <a:gd name="T60" fmla="*/ 138 w 202"/>
                  <a:gd name="T61" fmla="*/ 48 h 148"/>
                  <a:gd name="T62" fmla="*/ 124 w 202"/>
                  <a:gd name="T63" fmla="*/ 36 h 148"/>
                  <a:gd name="T64" fmla="*/ 108 w 202"/>
                  <a:gd name="T65" fmla="*/ 42 h 148"/>
                  <a:gd name="T66" fmla="*/ 102 w 202"/>
                  <a:gd name="T67" fmla="*/ 34 h 148"/>
                  <a:gd name="T68" fmla="*/ 90 w 202"/>
                  <a:gd name="T69" fmla="*/ 12 h 148"/>
                  <a:gd name="T70" fmla="*/ 78 w 202"/>
                  <a:gd name="T71" fmla="*/ 0 h 148"/>
                  <a:gd name="T72" fmla="*/ 64 w 202"/>
                  <a:gd name="T73" fmla="*/ 10 h 148"/>
                  <a:gd name="T74" fmla="*/ 64 w 202"/>
                  <a:gd name="T75" fmla="*/ 24 h 148"/>
                  <a:gd name="T76" fmla="*/ 44 w 202"/>
                  <a:gd name="T77" fmla="*/ 24 h 148"/>
                  <a:gd name="T78" fmla="*/ 26 w 202"/>
                  <a:gd name="T79" fmla="*/ 10 h 148"/>
                  <a:gd name="T80" fmla="*/ 2 w 202"/>
                  <a:gd name="T81" fmla="*/ 16 h 148"/>
                  <a:gd name="T82" fmla="*/ 0 w 202"/>
                  <a:gd name="T83" fmla="*/ 18 h 148"/>
                  <a:gd name="T84" fmla="*/ 4 w 202"/>
                  <a:gd name="T85" fmla="*/ 72 h 148"/>
                  <a:gd name="T86" fmla="*/ 10 w 202"/>
                  <a:gd name="T87" fmla="*/ 70 h 148"/>
                  <a:gd name="T88" fmla="*/ 8 w 202"/>
                  <a:gd name="T89" fmla="*/ 7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02" h="148">
                    <a:moveTo>
                      <a:pt x="0" y="18"/>
                    </a:moveTo>
                    <a:lnTo>
                      <a:pt x="0" y="18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4" y="20"/>
                    </a:lnTo>
                    <a:lnTo>
                      <a:pt x="8" y="18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6" y="18"/>
                    </a:lnTo>
                    <a:lnTo>
                      <a:pt x="20" y="18"/>
                    </a:lnTo>
                    <a:lnTo>
                      <a:pt x="20" y="24"/>
                    </a:lnTo>
                    <a:lnTo>
                      <a:pt x="26" y="28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0" y="38"/>
                    </a:lnTo>
                    <a:lnTo>
                      <a:pt x="28" y="44"/>
                    </a:lnTo>
                    <a:lnTo>
                      <a:pt x="26" y="44"/>
                    </a:lnTo>
                    <a:lnTo>
                      <a:pt x="28" y="48"/>
                    </a:lnTo>
                    <a:lnTo>
                      <a:pt x="20" y="48"/>
                    </a:lnTo>
                    <a:lnTo>
                      <a:pt x="16" y="46"/>
                    </a:lnTo>
                    <a:lnTo>
                      <a:pt x="10" y="42"/>
                    </a:lnTo>
                    <a:lnTo>
                      <a:pt x="8" y="42"/>
                    </a:lnTo>
                    <a:lnTo>
                      <a:pt x="4" y="42"/>
                    </a:lnTo>
                    <a:lnTo>
                      <a:pt x="2" y="48"/>
                    </a:lnTo>
                    <a:lnTo>
                      <a:pt x="2" y="56"/>
                    </a:lnTo>
                    <a:lnTo>
                      <a:pt x="2" y="64"/>
                    </a:lnTo>
                    <a:lnTo>
                      <a:pt x="4" y="62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20" y="60"/>
                    </a:lnTo>
                    <a:lnTo>
                      <a:pt x="16" y="62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2" y="70"/>
                    </a:lnTo>
                    <a:lnTo>
                      <a:pt x="16" y="66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16" y="76"/>
                    </a:lnTo>
                    <a:lnTo>
                      <a:pt x="22" y="82"/>
                    </a:lnTo>
                    <a:lnTo>
                      <a:pt x="26" y="88"/>
                    </a:lnTo>
                    <a:lnTo>
                      <a:pt x="22" y="90"/>
                    </a:lnTo>
                    <a:lnTo>
                      <a:pt x="18" y="90"/>
                    </a:lnTo>
                    <a:lnTo>
                      <a:pt x="18" y="110"/>
                    </a:lnTo>
                    <a:lnTo>
                      <a:pt x="28" y="110"/>
                    </a:lnTo>
                    <a:lnTo>
                      <a:pt x="30" y="106"/>
                    </a:lnTo>
                    <a:lnTo>
                      <a:pt x="30" y="102"/>
                    </a:lnTo>
                    <a:lnTo>
                      <a:pt x="36" y="98"/>
                    </a:lnTo>
                    <a:lnTo>
                      <a:pt x="38" y="94"/>
                    </a:lnTo>
                    <a:lnTo>
                      <a:pt x="46" y="94"/>
                    </a:lnTo>
                    <a:lnTo>
                      <a:pt x="50" y="92"/>
                    </a:lnTo>
                    <a:lnTo>
                      <a:pt x="58" y="90"/>
                    </a:lnTo>
                    <a:lnTo>
                      <a:pt x="76" y="94"/>
                    </a:lnTo>
                    <a:lnTo>
                      <a:pt x="86" y="94"/>
                    </a:lnTo>
                    <a:lnTo>
                      <a:pt x="90" y="98"/>
                    </a:lnTo>
                    <a:lnTo>
                      <a:pt x="100" y="102"/>
                    </a:lnTo>
                    <a:lnTo>
                      <a:pt x="110" y="106"/>
                    </a:lnTo>
                    <a:lnTo>
                      <a:pt x="118" y="110"/>
                    </a:lnTo>
                    <a:lnTo>
                      <a:pt x="122" y="116"/>
                    </a:lnTo>
                    <a:lnTo>
                      <a:pt x="124" y="120"/>
                    </a:lnTo>
                    <a:lnTo>
                      <a:pt x="128" y="126"/>
                    </a:lnTo>
                    <a:lnTo>
                      <a:pt x="136" y="128"/>
                    </a:lnTo>
                    <a:lnTo>
                      <a:pt x="136" y="134"/>
                    </a:lnTo>
                    <a:lnTo>
                      <a:pt x="138" y="142"/>
                    </a:lnTo>
                    <a:lnTo>
                      <a:pt x="136" y="148"/>
                    </a:lnTo>
                    <a:lnTo>
                      <a:pt x="142" y="148"/>
                    </a:lnTo>
                    <a:lnTo>
                      <a:pt x="146" y="146"/>
                    </a:lnTo>
                    <a:lnTo>
                      <a:pt x="150" y="148"/>
                    </a:lnTo>
                    <a:lnTo>
                      <a:pt x="164" y="144"/>
                    </a:lnTo>
                    <a:lnTo>
                      <a:pt x="160" y="136"/>
                    </a:lnTo>
                    <a:lnTo>
                      <a:pt x="168" y="128"/>
                    </a:lnTo>
                    <a:lnTo>
                      <a:pt x="170" y="124"/>
                    </a:lnTo>
                    <a:lnTo>
                      <a:pt x="170" y="112"/>
                    </a:lnTo>
                    <a:lnTo>
                      <a:pt x="174" y="110"/>
                    </a:lnTo>
                    <a:lnTo>
                      <a:pt x="176" y="106"/>
                    </a:lnTo>
                    <a:lnTo>
                      <a:pt x="182" y="108"/>
                    </a:lnTo>
                    <a:lnTo>
                      <a:pt x="186" y="110"/>
                    </a:lnTo>
                    <a:lnTo>
                      <a:pt x="194" y="110"/>
                    </a:lnTo>
                    <a:lnTo>
                      <a:pt x="194" y="106"/>
                    </a:lnTo>
                    <a:lnTo>
                      <a:pt x="194" y="100"/>
                    </a:lnTo>
                    <a:lnTo>
                      <a:pt x="202" y="94"/>
                    </a:lnTo>
                    <a:lnTo>
                      <a:pt x="198" y="92"/>
                    </a:lnTo>
                    <a:lnTo>
                      <a:pt x="194" y="92"/>
                    </a:lnTo>
                    <a:lnTo>
                      <a:pt x="188" y="90"/>
                    </a:lnTo>
                    <a:lnTo>
                      <a:pt x="184" y="90"/>
                    </a:lnTo>
                    <a:lnTo>
                      <a:pt x="178" y="84"/>
                    </a:lnTo>
                    <a:lnTo>
                      <a:pt x="168" y="84"/>
                    </a:lnTo>
                    <a:lnTo>
                      <a:pt x="166" y="80"/>
                    </a:lnTo>
                    <a:lnTo>
                      <a:pt x="158" y="74"/>
                    </a:lnTo>
                    <a:lnTo>
                      <a:pt x="154" y="70"/>
                    </a:lnTo>
                    <a:lnTo>
                      <a:pt x="148" y="66"/>
                    </a:lnTo>
                    <a:lnTo>
                      <a:pt x="146" y="60"/>
                    </a:lnTo>
                    <a:lnTo>
                      <a:pt x="142" y="54"/>
                    </a:lnTo>
                    <a:lnTo>
                      <a:pt x="138" y="48"/>
                    </a:lnTo>
                    <a:lnTo>
                      <a:pt x="138" y="42"/>
                    </a:lnTo>
                    <a:lnTo>
                      <a:pt x="132" y="34"/>
                    </a:lnTo>
                    <a:lnTo>
                      <a:pt x="124" y="36"/>
                    </a:lnTo>
                    <a:lnTo>
                      <a:pt x="118" y="34"/>
                    </a:lnTo>
                    <a:lnTo>
                      <a:pt x="112" y="38"/>
                    </a:lnTo>
                    <a:lnTo>
                      <a:pt x="108" y="42"/>
                    </a:lnTo>
                    <a:lnTo>
                      <a:pt x="102" y="38"/>
                    </a:lnTo>
                    <a:lnTo>
                      <a:pt x="100" y="36"/>
                    </a:lnTo>
                    <a:lnTo>
                      <a:pt x="102" y="34"/>
                    </a:lnTo>
                    <a:lnTo>
                      <a:pt x="100" y="26"/>
                    </a:lnTo>
                    <a:lnTo>
                      <a:pt x="92" y="24"/>
                    </a:lnTo>
                    <a:lnTo>
                      <a:pt x="90" y="12"/>
                    </a:lnTo>
                    <a:lnTo>
                      <a:pt x="86" y="2"/>
                    </a:lnTo>
                    <a:lnTo>
                      <a:pt x="84" y="2"/>
                    </a:lnTo>
                    <a:lnTo>
                      <a:pt x="78" y="0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2" y="18"/>
                    </a:lnTo>
                    <a:lnTo>
                      <a:pt x="64" y="24"/>
                    </a:lnTo>
                    <a:lnTo>
                      <a:pt x="64" y="26"/>
                    </a:lnTo>
                    <a:lnTo>
                      <a:pt x="48" y="24"/>
                    </a:lnTo>
                    <a:lnTo>
                      <a:pt x="44" y="24"/>
                    </a:lnTo>
                    <a:lnTo>
                      <a:pt x="36" y="24"/>
                    </a:lnTo>
                    <a:lnTo>
                      <a:pt x="30" y="16"/>
                    </a:lnTo>
                    <a:lnTo>
                      <a:pt x="26" y="10"/>
                    </a:lnTo>
                    <a:lnTo>
                      <a:pt x="16" y="8"/>
                    </a:lnTo>
                    <a:lnTo>
                      <a:pt x="8" y="10"/>
                    </a:lnTo>
                    <a:lnTo>
                      <a:pt x="2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0" y="18"/>
                    </a:lnTo>
                    <a:close/>
                    <a:moveTo>
                      <a:pt x="8" y="70"/>
                    </a:moveTo>
                    <a:lnTo>
                      <a:pt x="8" y="70"/>
                    </a:lnTo>
                    <a:lnTo>
                      <a:pt x="4" y="72"/>
                    </a:lnTo>
                    <a:lnTo>
                      <a:pt x="10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70"/>
                    </a:lnTo>
                    <a:lnTo>
                      <a:pt x="8" y="70"/>
                    </a:lnTo>
                    <a:lnTo>
                      <a:pt x="8" y="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5" name="Freeform 1491"/>
              <p:cNvSpPr>
                <a:spLocks noEditPoints="1"/>
              </p:cNvSpPr>
              <p:nvPr/>
            </p:nvSpPr>
            <p:spPr bwMode="auto">
              <a:xfrm>
                <a:off x="1269999" y="3197224"/>
                <a:ext cx="434975" cy="203199"/>
              </a:xfrm>
              <a:custGeom>
                <a:avLst/>
                <a:gdLst>
                  <a:gd name="T0" fmla="*/ 146 w 274"/>
                  <a:gd name="T1" fmla="*/ 126 h 128"/>
                  <a:gd name="T2" fmla="*/ 154 w 274"/>
                  <a:gd name="T3" fmla="*/ 118 h 128"/>
                  <a:gd name="T4" fmla="*/ 158 w 274"/>
                  <a:gd name="T5" fmla="*/ 110 h 128"/>
                  <a:gd name="T6" fmla="*/ 172 w 274"/>
                  <a:gd name="T7" fmla="*/ 108 h 128"/>
                  <a:gd name="T8" fmla="*/ 198 w 274"/>
                  <a:gd name="T9" fmla="*/ 100 h 128"/>
                  <a:gd name="T10" fmla="*/ 224 w 274"/>
                  <a:gd name="T11" fmla="*/ 96 h 128"/>
                  <a:gd name="T12" fmla="*/ 236 w 274"/>
                  <a:gd name="T13" fmla="*/ 98 h 128"/>
                  <a:gd name="T14" fmla="*/ 246 w 274"/>
                  <a:gd name="T15" fmla="*/ 98 h 128"/>
                  <a:gd name="T16" fmla="*/ 258 w 274"/>
                  <a:gd name="T17" fmla="*/ 98 h 128"/>
                  <a:gd name="T18" fmla="*/ 264 w 274"/>
                  <a:gd name="T19" fmla="*/ 88 h 128"/>
                  <a:gd name="T20" fmla="*/ 262 w 274"/>
                  <a:gd name="T21" fmla="*/ 70 h 128"/>
                  <a:gd name="T22" fmla="*/ 258 w 274"/>
                  <a:gd name="T23" fmla="*/ 60 h 128"/>
                  <a:gd name="T24" fmla="*/ 270 w 274"/>
                  <a:gd name="T25" fmla="*/ 54 h 128"/>
                  <a:gd name="T26" fmla="*/ 272 w 274"/>
                  <a:gd name="T27" fmla="*/ 44 h 128"/>
                  <a:gd name="T28" fmla="*/ 254 w 274"/>
                  <a:gd name="T29" fmla="*/ 34 h 128"/>
                  <a:gd name="T30" fmla="*/ 258 w 274"/>
                  <a:gd name="T31" fmla="*/ 18 h 128"/>
                  <a:gd name="T32" fmla="*/ 252 w 274"/>
                  <a:gd name="T33" fmla="*/ 10 h 128"/>
                  <a:gd name="T34" fmla="*/ 230 w 274"/>
                  <a:gd name="T35" fmla="*/ 8 h 128"/>
                  <a:gd name="T36" fmla="*/ 216 w 274"/>
                  <a:gd name="T37" fmla="*/ 16 h 128"/>
                  <a:gd name="T38" fmla="*/ 192 w 274"/>
                  <a:gd name="T39" fmla="*/ 18 h 128"/>
                  <a:gd name="T40" fmla="*/ 172 w 274"/>
                  <a:gd name="T41" fmla="*/ 24 h 128"/>
                  <a:gd name="T42" fmla="*/ 152 w 274"/>
                  <a:gd name="T43" fmla="*/ 14 h 128"/>
                  <a:gd name="T44" fmla="*/ 140 w 274"/>
                  <a:gd name="T45" fmla="*/ 14 h 128"/>
                  <a:gd name="T46" fmla="*/ 128 w 274"/>
                  <a:gd name="T47" fmla="*/ 0 h 128"/>
                  <a:gd name="T48" fmla="*/ 82 w 274"/>
                  <a:gd name="T49" fmla="*/ 14 h 128"/>
                  <a:gd name="T50" fmla="*/ 56 w 274"/>
                  <a:gd name="T51" fmla="*/ 18 h 128"/>
                  <a:gd name="T52" fmla="*/ 46 w 274"/>
                  <a:gd name="T53" fmla="*/ 26 h 128"/>
                  <a:gd name="T54" fmla="*/ 22 w 274"/>
                  <a:gd name="T55" fmla="*/ 34 h 128"/>
                  <a:gd name="T56" fmla="*/ 38 w 274"/>
                  <a:gd name="T57" fmla="*/ 20 h 128"/>
                  <a:gd name="T58" fmla="*/ 22 w 274"/>
                  <a:gd name="T59" fmla="*/ 8 h 128"/>
                  <a:gd name="T60" fmla="*/ 16 w 274"/>
                  <a:gd name="T61" fmla="*/ 6 h 128"/>
                  <a:gd name="T62" fmla="*/ 16 w 274"/>
                  <a:gd name="T63" fmla="*/ 14 h 128"/>
                  <a:gd name="T64" fmla="*/ 8 w 274"/>
                  <a:gd name="T65" fmla="*/ 18 h 128"/>
                  <a:gd name="T66" fmla="*/ 0 w 274"/>
                  <a:gd name="T67" fmla="*/ 32 h 128"/>
                  <a:gd name="T68" fmla="*/ 0 w 274"/>
                  <a:gd name="T69" fmla="*/ 44 h 128"/>
                  <a:gd name="T70" fmla="*/ 10 w 274"/>
                  <a:gd name="T71" fmla="*/ 60 h 128"/>
                  <a:gd name="T72" fmla="*/ 10 w 274"/>
                  <a:gd name="T73" fmla="*/ 72 h 128"/>
                  <a:gd name="T74" fmla="*/ 4 w 274"/>
                  <a:gd name="T75" fmla="*/ 86 h 128"/>
                  <a:gd name="T76" fmla="*/ 18 w 274"/>
                  <a:gd name="T77" fmla="*/ 104 h 128"/>
                  <a:gd name="T78" fmla="*/ 34 w 274"/>
                  <a:gd name="T79" fmla="*/ 106 h 128"/>
                  <a:gd name="T80" fmla="*/ 58 w 274"/>
                  <a:gd name="T81" fmla="*/ 122 h 128"/>
                  <a:gd name="T82" fmla="*/ 70 w 274"/>
                  <a:gd name="T83" fmla="*/ 110 h 128"/>
                  <a:gd name="T84" fmla="*/ 110 w 274"/>
                  <a:gd name="T85" fmla="*/ 118 h 128"/>
                  <a:gd name="T86" fmla="*/ 130 w 274"/>
                  <a:gd name="T87" fmla="*/ 114 h 128"/>
                  <a:gd name="T88" fmla="*/ 138 w 274"/>
                  <a:gd name="T89" fmla="*/ 116 h 128"/>
                  <a:gd name="T90" fmla="*/ 138 w 274"/>
                  <a:gd name="T91" fmla="*/ 128 h 128"/>
                  <a:gd name="T92" fmla="*/ 248 w 274"/>
                  <a:gd name="T93" fmla="*/ 80 h 128"/>
                  <a:gd name="T94" fmla="*/ 252 w 274"/>
                  <a:gd name="T95" fmla="*/ 6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74" h="128">
                    <a:moveTo>
                      <a:pt x="138" y="128"/>
                    </a:moveTo>
                    <a:lnTo>
                      <a:pt x="138" y="128"/>
                    </a:lnTo>
                    <a:lnTo>
                      <a:pt x="144" y="128"/>
                    </a:lnTo>
                    <a:lnTo>
                      <a:pt x="146" y="126"/>
                    </a:lnTo>
                    <a:lnTo>
                      <a:pt x="148" y="124"/>
                    </a:lnTo>
                    <a:lnTo>
                      <a:pt x="152" y="122"/>
                    </a:lnTo>
                    <a:lnTo>
                      <a:pt x="154" y="122"/>
                    </a:lnTo>
                    <a:lnTo>
                      <a:pt x="154" y="118"/>
                    </a:lnTo>
                    <a:lnTo>
                      <a:pt x="154" y="114"/>
                    </a:lnTo>
                    <a:lnTo>
                      <a:pt x="154" y="110"/>
                    </a:lnTo>
                    <a:lnTo>
                      <a:pt x="156" y="110"/>
                    </a:lnTo>
                    <a:lnTo>
                      <a:pt x="158" y="110"/>
                    </a:lnTo>
                    <a:lnTo>
                      <a:pt x="162" y="110"/>
                    </a:lnTo>
                    <a:lnTo>
                      <a:pt x="164" y="108"/>
                    </a:lnTo>
                    <a:lnTo>
                      <a:pt x="166" y="108"/>
                    </a:lnTo>
                    <a:lnTo>
                      <a:pt x="172" y="108"/>
                    </a:lnTo>
                    <a:lnTo>
                      <a:pt x="176" y="108"/>
                    </a:lnTo>
                    <a:lnTo>
                      <a:pt x="184" y="106"/>
                    </a:lnTo>
                    <a:lnTo>
                      <a:pt x="190" y="106"/>
                    </a:lnTo>
                    <a:lnTo>
                      <a:pt x="198" y="100"/>
                    </a:lnTo>
                    <a:lnTo>
                      <a:pt x="206" y="100"/>
                    </a:lnTo>
                    <a:lnTo>
                      <a:pt x="210" y="100"/>
                    </a:lnTo>
                    <a:lnTo>
                      <a:pt x="216" y="98"/>
                    </a:lnTo>
                    <a:lnTo>
                      <a:pt x="224" y="96"/>
                    </a:lnTo>
                    <a:lnTo>
                      <a:pt x="228" y="92"/>
                    </a:lnTo>
                    <a:lnTo>
                      <a:pt x="230" y="98"/>
                    </a:lnTo>
                    <a:lnTo>
                      <a:pt x="234" y="98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2" y="98"/>
                    </a:lnTo>
                    <a:lnTo>
                      <a:pt x="244" y="100"/>
                    </a:lnTo>
                    <a:lnTo>
                      <a:pt x="246" y="98"/>
                    </a:lnTo>
                    <a:lnTo>
                      <a:pt x="248" y="96"/>
                    </a:lnTo>
                    <a:lnTo>
                      <a:pt x="254" y="96"/>
                    </a:lnTo>
                    <a:lnTo>
                      <a:pt x="254" y="100"/>
                    </a:lnTo>
                    <a:lnTo>
                      <a:pt x="258" y="98"/>
                    </a:lnTo>
                    <a:lnTo>
                      <a:pt x="264" y="98"/>
                    </a:lnTo>
                    <a:lnTo>
                      <a:pt x="266" y="98"/>
                    </a:lnTo>
                    <a:lnTo>
                      <a:pt x="266" y="92"/>
                    </a:lnTo>
                    <a:lnTo>
                      <a:pt x="264" y="88"/>
                    </a:lnTo>
                    <a:lnTo>
                      <a:pt x="262" y="86"/>
                    </a:lnTo>
                    <a:lnTo>
                      <a:pt x="258" y="80"/>
                    </a:lnTo>
                    <a:lnTo>
                      <a:pt x="258" y="72"/>
                    </a:lnTo>
                    <a:lnTo>
                      <a:pt x="262" y="70"/>
                    </a:lnTo>
                    <a:lnTo>
                      <a:pt x="262" y="68"/>
                    </a:lnTo>
                    <a:lnTo>
                      <a:pt x="262" y="64"/>
                    </a:lnTo>
                    <a:lnTo>
                      <a:pt x="262" y="62"/>
                    </a:lnTo>
                    <a:lnTo>
                      <a:pt x="258" y="60"/>
                    </a:lnTo>
                    <a:lnTo>
                      <a:pt x="262" y="54"/>
                    </a:lnTo>
                    <a:lnTo>
                      <a:pt x="264" y="52"/>
                    </a:lnTo>
                    <a:lnTo>
                      <a:pt x="266" y="52"/>
                    </a:lnTo>
                    <a:lnTo>
                      <a:pt x="270" y="54"/>
                    </a:lnTo>
                    <a:lnTo>
                      <a:pt x="272" y="54"/>
                    </a:lnTo>
                    <a:lnTo>
                      <a:pt x="274" y="50"/>
                    </a:lnTo>
                    <a:lnTo>
                      <a:pt x="274" y="46"/>
                    </a:lnTo>
                    <a:lnTo>
                      <a:pt x="272" y="44"/>
                    </a:lnTo>
                    <a:lnTo>
                      <a:pt x="270" y="42"/>
                    </a:lnTo>
                    <a:lnTo>
                      <a:pt x="258" y="38"/>
                    </a:lnTo>
                    <a:lnTo>
                      <a:pt x="254" y="36"/>
                    </a:lnTo>
                    <a:lnTo>
                      <a:pt x="254" y="34"/>
                    </a:lnTo>
                    <a:lnTo>
                      <a:pt x="254" y="28"/>
                    </a:lnTo>
                    <a:lnTo>
                      <a:pt x="256" y="26"/>
                    </a:lnTo>
                    <a:lnTo>
                      <a:pt x="258" y="20"/>
                    </a:lnTo>
                    <a:lnTo>
                      <a:pt x="258" y="18"/>
                    </a:lnTo>
                    <a:lnTo>
                      <a:pt x="256" y="14"/>
                    </a:lnTo>
                    <a:lnTo>
                      <a:pt x="254" y="14"/>
                    </a:lnTo>
                    <a:lnTo>
                      <a:pt x="254" y="10"/>
                    </a:lnTo>
                    <a:lnTo>
                      <a:pt x="252" y="10"/>
                    </a:lnTo>
                    <a:lnTo>
                      <a:pt x="244" y="10"/>
                    </a:lnTo>
                    <a:lnTo>
                      <a:pt x="242" y="10"/>
                    </a:lnTo>
                    <a:lnTo>
                      <a:pt x="236" y="8"/>
                    </a:lnTo>
                    <a:lnTo>
                      <a:pt x="230" y="8"/>
                    </a:lnTo>
                    <a:lnTo>
                      <a:pt x="228" y="8"/>
                    </a:lnTo>
                    <a:lnTo>
                      <a:pt x="224" y="8"/>
                    </a:lnTo>
                    <a:lnTo>
                      <a:pt x="220" y="8"/>
                    </a:lnTo>
                    <a:lnTo>
                      <a:pt x="216" y="16"/>
                    </a:lnTo>
                    <a:lnTo>
                      <a:pt x="208" y="18"/>
                    </a:lnTo>
                    <a:lnTo>
                      <a:pt x="202" y="20"/>
                    </a:lnTo>
                    <a:lnTo>
                      <a:pt x="194" y="20"/>
                    </a:lnTo>
                    <a:lnTo>
                      <a:pt x="192" y="18"/>
                    </a:lnTo>
                    <a:lnTo>
                      <a:pt x="190" y="18"/>
                    </a:lnTo>
                    <a:lnTo>
                      <a:pt x="188" y="16"/>
                    </a:lnTo>
                    <a:lnTo>
                      <a:pt x="184" y="20"/>
                    </a:lnTo>
                    <a:lnTo>
                      <a:pt x="172" y="24"/>
                    </a:lnTo>
                    <a:lnTo>
                      <a:pt x="158" y="18"/>
                    </a:lnTo>
                    <a:lnTo>
                      <a:pt x="156" y="16"/>
                    </a:lnTo>
                    <a:lnTo>
                      <a:pt x="154" y="14"/>
                    </a:lnTo>
                    <a:lnTo>
                      <a:pt x="152" y="14"/>
                    </a:lnTo>
                    <a:lnTo>
                      <a:pt x="148" y="16"/>
                    </a:lnTo>
                    <a:lnTo>
                      <a:pt x="146" y="16"/>
                    </a:lnTo>
                    <a:lnTo>
                      <a:pt x="144" y="16"/>
                    </a:lnTo>
                    <a:lnTo>
                      <a:pt x="140" y="14"/>
                    </a:lnTo>
                    <a:lnTo>
                      <a:pt x="138" y="8"/>
                    </a:lnTo>
                    <a:lnTo>
                      <a:pt x="134" y="6"/>
                    </a:lnTo>
                    <a:lnTo>
                      <a:pt x="130" y="6"/>
                    </a:lnTo>
                    <a:lnTo>
                      <a:pt x="128" y="0"/>
                    </a:lnTo>
                    <a:lnTo>
                      <a:pt x="98" y="0"/>
                    </a:lnTo>
                    <a:lnTo>
                      <a:pt x="94" y="2"/>
                    </a:lnTo>
                    <a:lnTo>
                      <a:pt x="90" y="6"/>
                    </a:lnTo>
                    <a:lnTo>
                      <a:pt x="82" y="14"/>
                    </a:lnTo>
                    <a:lnTo>
                      <a:pt x="76" y="14"/>
                    </a:lnTo>
                    <a:lnTo>
                      <a:pt x="72" y="18"/>
                    </a:lnTo>
                    <a:lnTo>
                      <a:pt x="64" y="20"/>
                    </a:lnTo>
                    <a:lnTo>
                      <a:pt x="56" y="18"/>
                    </a:lnTo>
                    <a:lnTo>
                      <a:pt x="44" y="16"/>
                    </a:lnTo>
                    <a:lnTo>
                      <a:pt x="40" y="24"/>
                    </a:lnTo>
                    <a:lnTo>
                      <a:pt x="48" y="26"/>
                    </a:lnTo>
                    <a:lnTo>
                      <a:pt x="46" y="26"/>
                    </a:lnTo>
                    <a:lnTo>
                      <a:pt x="40" y="26"/>
                    </a:lnTo>
                    <a:lnTo>
                      <a:pt x="44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0" y="32"/>
                    </a:lnTo>
                    <a:lnTo>
                      <a:pt x="22" y="26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30" y="14"/>
                    </a:lnTo>
                    <a:lnTo>
                      <a:pt x="26" y="10"/>
                    </a:lnTo>
                    <a:lnTo>
                      <a:pt x="22" y="8"/>
                    </a:lnTo>
                    <a:lnTo>
                      <a:pt x="22" y="6"/>
                    </a:lnTo>
                    <a:lnTo>
                      <a:pt x="20" y="6"/>
                    </a:lnTo>
                    <a:lnTo>
                      <a:pt x="18" y="6"/>
                    </a:lnTo>
                    <a:lnTo>
                      <a:pt x="16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6" y="10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18"/>
                    </a:lnTo>
                    <a:lnTo>
                      <a:pt x="8" y="18"/>
                    </a:lnTo>
                    <a:lnTo>
                      <a:pt x="4" y="18"/>
                    </a:lnTo>
                    <a:lnTo>
                      <a:pt x="2" y="26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10" y="32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8" y="54"/>
                    </a:lnTo>
                    <a:lnTo>
                      <a:pt x="10" y="60"/>
                    </a:lnTo>
                    <a:lnTo>
                      <a:pt x="10" y="62"/>
                    </a:lnTo>
                    <a:lnTo>
                      <a:pt x="8" y="68"/>
                    </a:lnTo>
                    <a:lnTo>
                      <a:pt x="8" y="70"/>
                    </a:lnTo>
                    <a:lnTo>
                      <a:pt x="10" y="72"/>
                    </a:lnTo>
                    <a:lnTo>
                      <a:pt x="12" y="74"/>
                    </a:lnTo>
                    <a:lnTo>
                      <a:pt x="2" y="78"/>
                    </a:lnTo>
                    <a:lnTo>
                      <a:pt x="4" y="80"/>
                    </a:lnTo>
                    <a:lnTo>
                      <a:pt x="4" y="86"/>
                    </a:lnTo>
                    <a:lnTo>
                      <a:pt x="10" y="82"/>
                    </a:lnTo>
                    <a:lnTo>
                      <a:pt x="12" y="92"/>
                    </a:lnTo>
                    <a:lnTo>
                      <a:pt x="12" y="104"/>
                    </a:lnTo>
                    <a:lnTo>
                      <a:pt x="18" y="104"/>
                    </a:lnTo>
                    <a:lnTo>
                      <a:pt x="26" y="104"/>
                    </a:lnTo>
                    <a:lnTo>
                      <a:pt x="26" y="108"/>
                    </a:lnTo>
                    <a:lnTo>
                      <a:pt x="28" y="108"/>
                    </a:lnTo>
                    <a:lnTo>
                      <a:pt x="34" y="106"/>
                    </a:lnTo>
                    <a:lnTo>
                      <a:pt x="40" y="116"/>
                    </a:lnTo>
                    <a:lnTo>
                      <a:pt x="48" y="124"/>
                    </a:lnTo>
                    <a:lnTo>
                      <a:pt x="54" y="124"/>
                    </a:lnTo>
                    <a:lnTo>
                      <a:pt x="58" y="122"/>
                    </a:lnTo>
                    <a:lnTo>
                      <a:pt x="62" y="116"/>
                    </a:lnTo>
                    <a:lnTo>
                      <a:pt x="64" y="110"/>
                    </a:lnTo>
                    <a:lnTo>
                      <a:pt x="66" y="110"/>
                    </a:lnTo>
                    <a:lnTo>
                      <a:pt x="70" y="110"/>
                    </a:lnTo>
                    <a:lnTo>
                      <a:pt x="82" y="116"/>
                    </a:lnTo>
                    <a:lnTo>
                      <a:pt x="92" y="124"/>
                    </a:lnTo>
                    <a:lnTo>
                      <a:pt x="102" y="124"/>
                    </a:lnTo>
                    <a:lnTo>
                      <a:pt x="110" y="118"/>
                    </a:lnTo>
                    <a:lnTo>
                      <a:pt x="120" y="110"/>
                    </a:lnTo>
                    <a:lnTo>
                      <a:pt x="122" y="114"/>
                    </a:lnTo>
                    <a:lnTo>
                      <a:pt x="126" y="114"/>
                    </a:lnTo>
                    <a:lnTo>
                      <a:pt x="130" y="114"/>
                    </a:lnTo>
                    <a:lnTo>
                      <a:pt x="134" y="108"/>
                    </a:lnTo>
                    <a:lnTo>
                      <a:pt x="136" y="104"/>
                    </a:lnTo>
                    <a:lnTo>
                      <a:pt x="138" y="108"/>
                    </a:lnTo>
                    <a:lnTo>
                      <a:pt x="138" y="116"/>
                    </a:lnTo>
                    <a:lnTo>
                      <a:pt x="134" y="118"/>
                    </a:lnTo>
                    <a:lnTo>
                      <a:pt x="136" y="128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38" y="128"/>
                    </a:lnTo>
                    <a:close/>
                    <a:moveTo>
                      <a:pt x="252" y="68"/>
                    </a:moveTo>
                    <a:lnTo>
                      <a:pt x="252" y="68"/>
                    </a:lnTo>
                    <a:lnTo>
                      <a:pt x="248" y="80"/>
                    </a:lnTo>
                    <a:lnTo>
                      <a:pt x="234" y="80"/>
                    </a:lnTo>
                    <a:lnTo>
                      <a:pt x="230" y="78"/>
                    </a:lnTo>
                    <a:lnTo>
                      <a:pt x="236" y="72"/>
                    </a:lnTo>
                    <a:lnTo>
                      <a:pt x="252" y="68"/>
                    </a:lnTo>
                    <a:lnTo>
                      <a:pt x="252" y="68"/>
                    </a:lnTo>
                    <a:lnTo>
                      <a:pt x="252" y="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6" name="Freeform 1492"/>
              <p:cNvSpPr>
                <a:spLocks/>
              </p:cNvSpPr>
              <p:nvPr/>
            </p:nvSpPr>
            <p:spPr bwMode="auto">
              <a:xfrm>
                <a:off x="828675" y="3352800"/>
                <a:ext cx="92075" cy="200025"/>
              </a:xfrm>
              <a:custGeom>
                <a:avLst/>
                <a:gdLst>
                  <a:gd name="T0" fmla="*/ 58 w 58"/>
                  <a:gd name="T1" fmla="*/ 74 h 126"/>
                  <a:gd name="T2" fmla="*/ 58 w 58"/>
                  <a:gd name="T3" fmla="*/ 74 h 126"/>
                  <a:gd name="T4" fmla="*/ 56 w 58"/>
                  <a:gd name="T5" fmla="*/ 74 h 126"/>
                  <a:gd name="T6" fmla="*/ 54 w 58"/>
                  <a:gd name="T7" fmla="*/ 74 h 126"/>
                  <a:gd name="T8" fmla="*/ 46 w 58"/>
                  <a:gd name="T9" fmla="*/ 68 h 126"/>
                  <a:gd name="T10" fmla="*/ 46 w 58"/>
                  <a:gd name="T11" fmla="*/ 64 h 126"/>
                  <a:gd name="T12" fmla="*/ 44 w 58"/>
                  <a:gd name="T13" fmla="*/ 58 h 126"/>
                  <a:gd name="T14" fmla="*/ 48 w 58"/>
                  <a:gd name="T15" fmla="*/ 56 h 126"/>
                  <a:gd name="T16" fmla="*/ 52 w 58"/>
                  <a:gd name="T17" fmla="*/ 56 h 126"/>
                  <a:gd name="T18" fmla="*/ 56 w 58"/>
                  <a:gd name="T19" fmla="*/ 34 h 126"/>
                  <a:gd name="T20" fmla="*/ 48 w 58"/>
                  <a:gd name="T21" fmla="*/ 34 h 126"/>
                  <a:gd name="T22" fmla="*/ 48 w 58"/>
                  <a:gd name="T23" fmla="*/ 28 h 126"/>
                  <a:gd name="T24" fmla="*/ 48 w 58"/>
                  <a:gd name="T25" fmla="*/ 22 h 126"/>
                  <a:gd name="T26" fmla="*/ 58 w 58"/>
                  <a:gd name="T27" fmla="*/ 6 h 126"/>
                  <a:gd name="T28" fmla="*/ 56 w 58"/>
                  <a:gd name="T29" fmla="*/ 6 h 126"/>
                  <a:gd name="T30" fmla="*/ 52 w 58"/>
                  <a:gd name="T31" fmla="*/ 8 h 126"/>
                  <a:gd name="T32" fmla="*/ 46 w 58"/>
                  <a:gd name="T33" fmla="*/ 8 h 126"/>
                  <a:gd name="T34" fmla="*/ 46 w 58"/>
                  <a:gd name="T35" fmla="*/ 2 h 126"/>
                  <a:gd name="T36" fmla="*/ 42 w 58"/>
                  <a:gd name="T37" fmla="*/ 0 h 126"/>
                  <a:gd name="T38" fmla="*/ 30 w 58"/>
                  <a:gd name="T39" fmla="*/ 2 h 126"/>
                  <a:gd name="T40" fmla="*/ 24 w 58"/>
                  <a:gd name="T41" fmla="*/ 6 h 126"/>
                  <a:gd name="T42" fmla="*/ 16 w 58"/>
                  <a:gd name="T43" fmla="*/ 6 h 126"/>
                  <a:gd name="T44" fmla="*/ 10 w 58"/>
                  <a:gd name="T45" fmla="*/ 2 h 126"/>
                  <a:gd name="T46" fmla="*/ 8 w 58"/>
                  <a:gd name="T47" fmla="*/ 10 h 126"/>
                  <a:gd name="T48" fmla="*/ 10 w 58"/>
                  <a:gd name="T49" fmla="*/ 12 h 126"/>
                  <a:gd name="T50" fmla="*/ 10 w 58"/>
                  <a:gd name="T51" fmla="*/ 18 h 126"/>
                  <a:gd name="T52" fmla="*/ 14 w 58"/>
                  <a:gd name="T53" fmla="*/ 20 h 126"/>
                  <a:gd name="T54" fmla="*/ 14 w 58"/>
                  <a:gd name="T55" fmla="*/ 26 h 126"/>
                  <a:gd name="T56" fmla="*/ 16 w 58"/>
                  <a:gd name="T57" fmla="*/ 40 h 126"/>
                  <a:gd name="T58" fmla="*/ 16 w 58"/>
                  <a:gd name="T59" fmla="*/ 44 h 126"/>
                  <a:gd name="T60" fmla="*/ 14 w 58"/>
                  <a:gd name="T61" fmla="*/ 44 h 126"/>
                  <a:gd name="T62" fmla="*/ 14 w 58"/>
                  <a:gd name="T63" fmla="*/ 48 h 126"/>
                  <a:gd name="T64" fmla="*/ 10 w 58"/>
                  <a:gd name="T65" fmla="*/ 54 h 126"/>
                  <a:gd name="T66" fmla="*/ 6 w 58"/>
                  <a:gd name="T67" fmla="*/ 56 h 126"/>
                  <a:gd name="T68" fmla="*/ 0 w 58"/>
                  <a:gd name="T69" fmla="*/ 56 h 126"/>
                  <a:gd name="T70" fmla="*/ 0 w 58"/>
                  <a:gd name="T71" fmla="*/ 60 h 126"/>
                  <a:gd name="T72" fmla="*/ 2 w 58"/>
                  <a:gd name="T73" fmla="*/ 76 h 126"/>
                  <a:gd name="T74" fmla="*/ 6 w 58"/>
                  <a:gd name="T75" fmla="*/ 76 h 126"/>
                  <a:gd name="T76" fmla="*/ 8 w 58"/>
                  <a:gd name="T77" fmla="*/ 78 h 126"/>
                  <a:gd name="T78" fmla="*/ 14 w 58"/>
                  <a:gd name="T79" fmla="*/ 92 h 126"/>
                  <a:gd name="T80" fmla="*/ 20 w 58"/>
                  <a:gd name="T81" fmla="*/ 94 h 126"/>
                  <a:gd name="T82" fmla="*/ 26 w 58"/>
                  <a:gd name="T83" fmla="*/ 126 h 126"/>
                  <a:gd name="T84" fmla="*/ 30 w 58"/>
                  <a:gd name="T85" fmla="*/ 124 h 126"/>
                  <a:gd name="T86" fmla="*/ 34 w 58"/>
                  <a:gd name="T87" fmla="*/ 120 h 126"/>
                  <a:gd name="T88" fmla="*/ 36 w 58"/>
                  <a:gd name="T89" fmla="*/ 116 h 126"/>
                  <a:gd name="T90" fmla="*/ 36 w 58"/>
                  <a:gd name="T91" fmla="*/ 112 h 126"/>
                  <a:gd name="T92" fmla="*/ 36 w 58"/>
                  <a:gd name="T93" fmla="*/ 98 h 126"/>
                  <a:gd name="T94" fmla="*/ 38 w 58"/>
                  <a:gd name="T95" fmla="*/ 98 h 126"/>
                  <a:gd name="T96" fmla="*/ 44 w 58"/>
                  <a:gd name="T97" fmla="*/ 96 h 126"/>
                  <a:gd name="T98" fmla="*/ 46 w 58"/>
                  <a:gd name="T99" fmla="*/ 94 h 126"/>
                  <a:gd name="T100" fmla="*/ 52 w 58"/>
                  <a:gd name="T101" fmla="*/ 92 h 126"/>
                  <a:gd name="T102" fmla="*/ 54 w 58"/>
                  <a:gd name="T103" fmla="*/ 88 h 126"/>
                  <a:gd name="T104" fmla="*/ 56 w 58"/>
                  <a:gd name="T105" fmla="*/ 86 h 126"/>
                  <a:gd name="T106" fmla="*/ 54 w 58"/>
                  <a:gd name="T107" fmla="*/ 82 h 126"/>
                  <a:gd name="T108" fmla="*/ 58 w 58"/>
                  <a:gd name="T109" fmla="*/ 74 h 126"/>
                  <a:gd name="T110" fmla="*/ 58 w 58"/>
                  <a:gd name="T111" fmla="*/ 74 h 126"/>
                  <a:gd name="T112" fmla="*/ 58 w 58"/>
                  <a:gd name="T113" fmla="*/ 74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8" h="126">
                    <a:moveTo>
                      <a:pt x="58" y="74"/>
                    </a:move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58"/>
                    </a:lnTo>
                    <a:lnTo>
                      <a:pt x="48" y="56"/>
                    </a:lnTo>
                    <a:lnTo>
                      <a:pt x="52" y="56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8" y="28"/>
                    </a:lnTo>
                    <a:lnTo>
                      <a:pt x="48" y="22"/>
                    </a:lnTo>
                    <a:lnTo>
                      <a:pt x="58" y="6"/>
                    </a:lnTo>
                    <a:lnTo>
                      <a:pt x="56" y="6"/>
                    </a:lnTo>
                    <a:lnTo>
                      <a:pt x="52" y="8"/>
                    </a:lnTo>
                    <a:lnTo>
                      <a:pt x="46" y="8"/>
                    </a:lnTo>
                    <a:lnTo>
                      <a:pt x="46" y="2"/>
                    </a:lnTo>
                    <a:lnTo>
                      <a:pt x="42" y="0"/>
                    </a:lnTo>
                    <a:lnTo>
                      <a:pt x="30" y="2"/>
                    </a:lnTo>
                    <a:lnTo>
                      <a:pt x="24" y="6"/>
                    </a:lnTo>
                    <a:lnTo>
                      <a:pt x="16" y="6"/>
                    </a:lnTo>
                    <a:lnTo>
                      <a:pt x="10" y="2"/>
                    </a:lnTo>
                    <a:lnTo>
                      <a:pt x="8" y="10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4" y="26"/>
                    </a:lnTo>
                    <a:lnTo>
                      <a:pt x="16" y="40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4" y="48"/>
                    </a:lnTo>
                    <a:lnTo>
                      <a:pt x="10" y="54"/>
                    </a:lnTo>
                    <a:lnTo>
                      <a:pt x="6" y="56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2" y="76"/>
                    </a:lnTo>
                    <a:lnTo>
                      <a:pt x="6" y="76"/>
                    </a:lnTo>
                    <a:lnTo>
                      <a:pt x="8" y="78"/>
                    </a:lnTo>
                    <a:lnTo>
                      <a:pt x="14" y="92"/>
                    </a:lnTo>
                    <a:lnTo>
                      <a:pt x="20" y="94"/>
                    </a:lnTo>
                    <a:lnTo>
                      <a:pt x="26" y="126"/>
                    </a:lnTo>
                    <a:lnTo>
                      <a:pt x="30" y="124"/>
                    </a:lnTo>
                    <a:lnTo>
                      <a:pt x="34" y="120"/>
                    </a:lnTo>
                    <a:lnTo>
                      <a:pt x="36" y="116"/>
                    </a:lnTo>
                    <a:lnTo>
                      <a:pt x="36" y="112"/>
                    </a:lnTo>
                    <a:lnTo>
                      <a:pt x="36" y="98"/>
                    </a:lnTo>
                    <a:lnTo>
                      <a:pt x="38" y="98"/>
                    </a:lnTo>
                    <a:lnTo>
                      <a:pt x="44" y="96"/>
                    </a:lnTo>
                    <a:lnTo>
                      <a:pt x="46" y="94"/>
                    </a:lnTo>
                    <a:lnTo>
                      <a:pt x="52" y="92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4" y="8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7" name="Freeform 1493"/>
              <p:cNvSpPr>
                <a:spLocks/>
              </p:cNvSpPr>
              <p:nvPr/>
            </p:nvSpPr>
            <p:spPr bwMode="auto">
              <a:xfrm>
                <a:off x="654050" y="4108450"/>
                <a:ext cx="47625" cy="180975"/>
              </a:xfrm>
              <a:custGeom>
                <a:avLst/>
                <a:gdLst>
                  <a:gd name="T0" fmla="*/ 30 w 30"/>
                  <a:gd name="T1" fmla="*/ 104 h 114"/>
                  <a:gd name="T2" fmla="*/ 30 w 30"/>
                  <a:gd name="T3" fmla="*/ 104 h 114"/>
                  <a:gd name="T4" fmla="*/ 28 w 30"/>
                  <a:gd name="T5" fmla="*/ 98 h 114"/>
                  <a:gd name="T6" fmla="*/ 28 w 30"/>
                  <a:gd name="T7" fmla="*/ 96 h 114"/>
                  <a:gd name="T8" fmla="*/ 26 w 30"/>
                  <a:gd name="T9" fmla="*/ 86 h 114"/>
                  <a:gd name="T10" fmla="*/ 26 w 30"/>
                  <a:gd name="T11" fmla="*/ 80 h 114"/>
                  <a:gd name="T12" fmla="*/ 28 w 30"/>
                  <a:gd name="T13" fmla="*/ 74 h 114"/>
                  <a:gd name="T14" fmla="*/ 28 w 30"/>
                  <a:gd name="T15" fmla="*/ 70 h 114"/>
                  <a:gd name="T16" fmla="*/ 28 w 30"/>
                  <a:gd name="T17" fmla="*/ 62 h 114"/>
                  <a:gd name="T18" fmla="*/ 26 w 30"/>
                  <a:gd name="T19" fmla="*/ 56 h 114"/>
                  <a:gd name="T20" fmla="*/ 28 w 30"/>
                  <a:gd name="T21" fmla="*/ 50 h 114"/>
                  <a:gd name="T22" fmla="*/ 28 w 30"/>
                  <a:gd name="T23" fmla="*/ 42 h 114"/>
                  <a:gd name="T24" fmla="*/ 28 w 30"/>
                  <a:gd name="T25" fmla="*/ 38 h 114"/>
                  <a:gd name="T26" fmla="*/ 26 w 30"/>
                  <a:gd name="T27" fmla="*/ 36 h 114"/>
                  <a:gd name="T28" fmla="*/ 26 w 30"/>
                  <a:gd name="T29" fmla="*/ 32 h 114"/>
                  <a:gd name="T30" fmla="*/ 26 w 30"/>
                  <a:gd name="T31" fmla="*/ 24 h 114"/>
                  <a:gd name="T32" fmla="*/ 26 w 30"/>
                  <a:gd name="T33" fmla="*/ 20 h 114"/>
                  <a:gd name="T34" fmla="*/ 16 w 30"/>
                  <a:gd name="T35" fmla="*/ 18 h 114"/>
                  <a:gd name="T36" fmla="*/ 16 w 30"/>
                  <a:gd name="T37" fmla="*/ 2 h 114"/>
                  <a:gd name="T38" fmla="*/ 10 w 30"/>
                  <a:gd name="T39" fmla="*/ 2 h 114"/>
                  <a:gd name="T40" fmla="*/ 2 w 30"/>
                  <a:gd name="T41" fmla="*/ 0 h 114"/>
                  <a:gd name="T42" fmla="*/ 2 w 30"/>
                  <a:gd name="T43" fmla="*/ 8 h 114"/>
                  <a:gd name="T44" fmla="*/ 0 w 30"/>
                  <a:gd name="T45" fmla="*/ 14 h 114"/>
                  <a:gd name="T46" fmla="*/ 2 w 30"/>
                  <a:gd name="T47" fmla="*/ 14 h 114"/>
                  <a:gd name="T48" fmla="*/ 6 w 30"/>
                  <a:gd name="T49" fmla="*/ 18 h 114"/>
                  <a:gd name="T50" fmla="*/ 8 w 30"/>
                  <a:gd name="T51" fmla="*/ 24 h 114"/>
                  <a:gd name="T52" fmla="*/ 8 w 30"/>
                  <a:gd name="T53" fmla="*/ 32 h 114"/>
                  <a:gd name="T54" fmla="*/ 8 w 30"/>
                  <a:gd name="T55" fmla="*/ 36 h 114"/>
                  <a:gd name="T56" fmla="*/ 6 w 30"/>
                  <a:gd name="T57" fmla="*/ 38 h 114"/>
                  <a:gd name="T58" fmla="*/ 8 w 30"/>
                  <a:gd name="T59" fmla="*/ 42 h 114"/>
                  <a:gd name="T60" fmla="*/ 10 w 30"/>
                  <a:gd name="T61" fmla="*/ 44 h 114"/>
                  <a:gd name="T62" fmla="*/ 6 w 30"/>
                  <a:gd name="T63" fmla="*/ 50 h 114"/>
                  <a:gd name="T64" fmla="*/ 6 w 30"/>
                  <a:gd name="T65" fmla="*/ 52 h 114"/>
                  <a:gd name="T66" fmla="*/ 8 w 30"/>
                  <a:gd name="T67" fmla="*/ 56 h 114"/>
                  <a:gd name="T68" fmla="*/ 10 w 30"/>
                  <a:gd name="T69" fmla="*/ 62 h 114"/>
                  <a:gd name="T70" fmla="*/ 12 w 30"/>
                  <a:gd name="T71" fmla="*/ 68 h 114"/>
                  <a:gd name="T72" fmla="*/ 10 w 30"/>
                  <a:gd name="T73" fmla="*/ 80 h 114"/>
                  <a:gd name="T74" fmla="*/ 10 w 30"/>
                  <a:gd name="T75" fmla="*/ 86 h 114"/>
                  <a:gd name="T76" fmla="*/ 10 w 30"/>
                  <a:gd name="T77" fmla="*/ 88 h 114"/>
                  <a:gd name="T78" fmla="*/ 10 w 30"/>
                  <a:gd name="T79" fmla="*/ 90 h 114"/>
                  <a:gd name="T80" fmla="*/ 10 w 30"/>
                  <a:gd name="T81" fmla="*/ 92 h 114"/>
                  <a:gd name="T82" fmla="*/ 20 w 30"/>
                  <a:gd name="T83" fmla="*/ 108 h 114"/>
                  <a:gd name="T84" fmla="*/ 20 w 30"/>
                  <a:gd name="T85" fmla="*/ 114 h 114"/>
                  <a:gd name="T86" fmla="*/ 24 w 30"/>
                  <a:gd name="T87" fmla="*/ 114 h 114"/>
                  <a:gd name="T88" fmla="*/ 28 w 30"/>
                  <a:gd name="T89" fmla="*/ 108 h 114"/>
                  <a:gd name="T90" fmla="*/ 30 w 30"/>
                  <a:gd name="T91" fmla="*/ 104 h 114"/>
                  <a:gd name="T92" fmla="*/ 30 w 30"/>
                  <a:gd name="T93" fmla="*/ 104 h 114"/>
                  <a:gd name="T94" fmla="*/ 30 w 30"/>
                  <a:gd name="T95" fmla="*/ 10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" h="114">
                    <a:moveTo>
                      <a:pt x="30" y="104"/>
                    </a:moveTo>
                    <a:lnTo>
                      <a:pt x="30" y="104"/>
                    </a:lnTo>
                    <a:lnTo>
                      <a:pt x="28" y="98"/>
                    </a:lnTo>
                    <a:lnTo>
                      <a:pt x="28" y="96"/>
                    </a:lnTo>
                    <a:lnTo>
                      <a:pt x="26" y="86"/>
                    </a:lnTo>
                    <a:lnTo>
                      <a:pt x="26" y="80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2"/>
                    </a:lnTo>
                    <a:lnTo>
                      <a:pt x="26" y="56"/>
                    </a:lnTo>
                    <a:lnTo>
                      <a:pt x="28" y="50"/>
                    </a:lnTo>
                    <a:lnTo>
                      <a:pt x="28" y="42"/>
                    </a:lnTo>
                    <a:lnTo>
                      <a:pt x="28" y="38"/>
                    </a:lnTo>
                    <a:lnTo>
                      <a:pt x="26" y="36"/>
                    </a:lnTo>
                    <a:lnTo>
                      <a:pt x="26" y="32"/>
                    </a:lnTo>
                    <a:lnTo>
                      <a:pt x="26" y="24"/>
                    </a:lnTo>
                    <a:lnTo>
                      <a:pt x="26" y="20"/>
                    </a:lnTo>
                    <a:lnTo>
                      <a:pt x="16" y="18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2" y="0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8" y="42"/>
                    </a:lnTo>
                    <a:lnTo>
                      <a:pt x="10" y="44"/>
                    </a:lnTo>
                    <a:lnTo>
                      <a:pt x="6" y="50"/>
                    </a:lnTo>
                    <a:lnTo>
                      <a:pt x="6" y="52"/>
                    </a:lnTo>
                    <a:lnTo>
                      <a:pt x="8" y="56"/>
                    </a:lnTo>
                    <a:lnTo>
                      <a:pt x="10" y="62"/>
                    </a:lnTo>
                    <a:lnTo>
                      <a:pt x="12" y="68"/>
                    </a:lnTo>
                    <a:lnTo>
                      <a:pt x="10" y="80"/>
                    </a:lnTo>
                    <a:lnTo>
                      <a:pt x="10" y="86"/>
                    </a:lnTo>
                    <a:lnTo>
                      <a:pt x="10" y="88"/>
                    </a:lnTo>
                    <a:lnTo>
                      <a:pt x="10" y="90"/>
                    </a:lnTo>
                    <a:lnTo>
                      <a:pt x="10" y="92"/>
                    </a:lnTo>
                    <a:lnTo>
                      <a:pt x="20" y="108"/>
                    </a:lnTo>
                    <a:lnTo>
                      <a:pt x="20" y="114"/>
                    </a:lnTo>
                    <a:lnTo>
                      <a:pt x="24" y="114"/>
                    </a:lnTo>
                    <a:lnTo>
                      <a:pt x="28" y="108"/>
                    </a:lnTo>
                    <a:lnTo>
                      <a:pt x="30" y="104"/>
                    </a:lnTo>
                    <a:lnTo>
                      <a:pt x="30" y="104"/>
                    </a:lnTo>
                    <a:lnTo>
                      <a:pt x="30" y="10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8" name="Freeform 1494"/>
              <p:cNvSpPr>
                <a:spLocks/>
              </p:cNvSpPr>
              <p:nvPr/>
            </p:nvSpPr>
            <p:spPr bwMode="auto">
              <a:xfrm>
                <a:off x="2917825" y="3873500"/>
                <a:ext cx="177800" cy="425450"/>
              </a:xfrm>
              <a:custGeom>
                <a:avLst/>
                <a:gdLst>
                  <a:gd name="T0" fmla="*/ 18 w 112"/>
                  <a:gd name="T1" fmla="*/ 166 h 268"/>
                  <a:gd name="T2" fmla="*/ 14 w 112"/>
                  <a:gd name="T3" fmla="*/ 172 h 268"/>
                  <a:gd name="T4" fmla="*/ 10 w 112"/>
                  <a:gd name="T5" fmla="*/ 196 h 268"/>
                  <a:gd name="T6" fmla="*/ 8 w 112"/>
                  <a:gd name="T7" fmla="*/ 206 h 268"/>
                  <a:gd name="T8" fmla="*/ 20 w 112"/>
                  <a:gd name="T9" fmla="*/ 224 h 268"/>
                  <a:gd name="T10" fmla="*/ 36 w 112"/>
                  <a:gd name="T11" fmla="*/ 246 h 268"/>
                  <a:gd name="T12" fmla="*/ 40 w 112"/>
                  <a:gd name="T13" fmla="*/ 256 h 268"/>
                  <a:gd name="T14" fmla="*/ 48 w 112"/>
                  <a:gd name="T15" fmla="*/ 268 h 268"/>
                  <a:gd name="T16" fmla="*/ 54 w 112"/>
                  <a:gd name="T17" fmla="*/ 264 h 268"/>
                  <a:gd name="T18" fmla="*/ 58 w 112"/>
                  <a:gd name="T19" fmla="*/ 258 h 268"/>
                  <a:gd name="T20" fmla="*/ 54 w 112"/>
                  <a:gd name="T21" fmla="*/ 242 h 268"/>
                  <a:gd name="T22" fmla="*/ 50 w 112"/>
                  <a:gd name="T23" fmla="*/ 236 h 268"/>
                  <a:gd name="T24" fmla="*/ 38 w 112"/>
                  <a:gd name="T25" fmla="*/ 232 h 268"/>
                  <a:gd name="T26" fmla="*/ 36 w 112"/>
                  <a:gd name="T27" fmla="*/ 222 h 268"/>
                  <a:gd name="T28" fmla="*/ 28 w 112"/>
                  <a:gd name="T29" fmla="*/ 214 h 268"/>
                  <a:gd name="T30" fmla="*/ 20 w 112"/>
                  <a:gd name="T31" fmla="*/ 200 h 268"/>
                  <a:gd name="T32" fmla="*/ 26 w 112"/>
                  <a:gd name="T33" fmla="*/ 174 h 268"/>
                  <a:gd name="T34" fmla="*/ 30 w 112"/>
                  <a:gd name="T35" fmla="*/ 130 h 268"/>
                  <a:gd name="T36" fmla="*/ 40 w 112"/>
                  <a:gd name="T37" fmla="*/ 124 h 268"/>
                  <a:gd name="T38" fmla="*/ 46 w 112"/>
                  <a:gd name="T39" fmla="*/ 128 h 268"/>
                  <a:gd name="T40" fmla="*/ 48 w 112"/>
                  <a:gd name="T41" fmla="*/ 138 h 268"/>
                  <a:gd name="T42" fmla="*/ 54 w 112"/>
                  <a:gd name="T43" fmla="*/ 138 h 268"/>
                  <a:gd name="T44" fmla="*/ 58 w 112"/>
                  <a:gd name="T45" fmla="*/ 138 h 268"/>
                  <a:gd name="T46" fmla="*/ 64 w 112"/>
                  <a:gd name="T47" fmla="*/ 146 h 268"/>
                  <a:gd name="T48" fmla="*/ 68 w 112"/>
                  <a:gd name="T49" fmla="*/ 154 h 268"/>
                  <a:gd name="T50" fmla="*/ 64 w 112"/>
                  <a:gd name="T51" fmla="*/ 136 h 268"/>
                  <a:gd name="T52" fmla="*/ 66 w 112"/>
                  <a:gd name="T53" fmla="*/ 114 h 268"/>
                  <a:gd name="T54" fmla="*/ 76 w 112"/>
                  <a:gd name="T55" fmla="*/ 110 h 268"/>
                  <a:gd name="T56" fmla="*/ 86 w 112"/>
                  <a:gd name="T57" fmla="*/ 110 h 268"/>
                  <a:gd name="T58" fmla="*/ 96 w 112"/>
                  <a:gd name="T59" fmla="*/ 100 h 268"/>
                  <a:gd name="T60" fmla="*/ 110 w 112"/>
                  <a:gd name="T61" fmla="*/ 96 h 268"/>
                  <a:gd name="T62" fmla="*/ 112 w 112"/>
                  <a:gd name="T63" fmla="*/ 90 h 268"/>
                  <a:gd name="T64" fmla="*/ 106 w 112"/>
                  <a:gd name="T65" fmla="*/ 74 h 268"/>
                  <a:gd name="T66" fmla="*/ 102 w 112"/>
                  <a:gd name="T67" fmla="*/ 66 h 268"/>
                  <a:gd name="T68" fmla="*/ 96 w 112"/>
                  <a:gd name="T69" fmla="*/ 54 h 268"/>
                  <a:gd name="T70" fmla="*/ 92 w 112"/>
                  <a:gd name="T71" fmla="*/ 36 h 268"/>
                  <a:gd name="T72" fmla="*/ 82 w 112"/>
                  <a:gd name="T73" fmla="*/ 32 h 268"/>
                  <a:gd name="T74" fmla="*/ 72 w 112"/>
                  <a:gd name="T75" fmla="*/ 26 h 268"/>
                  <a:gd name="T76" fmla="*/ 64 w 112"/>
                  <a:gd name="T77" fmla="*/ 30 h 268"/>
                  <a:gd name="T78" fmla="*/ 56 w 112"/>
                  <a:gd name="T79" fmla="*/ 38 h 268"/>
                  <a:gd name="T80" fmla="*/ 48 w 112"/>
                  <a:gd name="T81" fmla="*/ 32 h 268"/>
                  <a:gd name="T82" fmla="*/ 42 w 112"/>
                  <a:gd name="T83" fmla="*/ 28 h 268"/>
                  <a:gd name="T84" fmla="*/ 40 w 112"/>
                  <a:gd name="T85" fmla="*/ 20 h 268"/>
                  <a:gd name="T86" fmla="*/ 46 w 112"/>
                  <a:gd name="T87" fmla="*/ 8 h 268"/>
                  <a:gd name="T88" fmla="*/ 38 w 112"/>
                  <a:gd name="T89" fmla="*/ 8 h 268"/>
                  <a:gd name="T90" fmla="*/ 26 w 112"/>
                  <a:gd name="T91" fmla="*/ 2 h 268"/>
                  <a:gd name="T92" fmla="*/ 18 w 112"/>
                  <a:gd name="T93" fmla="*/ 0 h 268"/>
                  <a:gd name="T94" fmla="*/ 14 w 112"/>
                  <a:gd name="T95" fmla="*/ 12 h 268"/>
                  <a:gd name="T96" fmla="*/ 8 w 112"/>
                  <a:gd name="T97" fmla="*/ 18 h 268"/>
                  <a:gd name="T98" fmla="*/ 0 w 112"/>
                  <a:gd name="T99" fmla="*/ 22 h 268"/>
                  <a:gd name="T100" fmla="*/ 2 w 112"/>
                  <a:gd name="T101" fmla="*/ 38 h 268"/>
                  <a:gd name="T102" fmla="*/ 2 w 112"/>
                  <a:gd name="T103" fmla="*/ 60 h 268"/>
                  <a:gd name="T104" fmla="*/ 14 w 112"/>
                  <a:gd name="T105" fmla="*/ 76 h 268"/>
                  <a:gd name="T106" fmla="*/ 8 w 112"/>
                  <a:gd name="T107" fmla="*/ 86 h 268"/>
                  <a:gd name="T108" fmla="*/ 14 w 112"/>
                  <a:gd name="T109" fmla="*/ 114 h 268"/>
                  <a:gd name="T110" fmla="*/ 26 w 112"/>
                  <a:gd name="T111" fmla="*/ 132 h 268"/>
                  <a:gd name="T112" fmla="*/ 22 w 112"/>
                  <a:gd name="T113" fmla="*/ 150 h 268"/>
                  <a:gd name="T114" fmla="*/ 18 w 112"/>
                  <a:gd name="T115" fmla="*/ 166 h 268"/>
                  <a:gd name="T116" fmla="*/ 18 w 112"/>
                  <a:gd name="T117" fmla="*/ 166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2" h="268">
                    <a:moveTo>
                      <a:pt x="18" y="166"/>
                    </a:moveTo>
                    <a:lnTo>
                      <a:pt x="18" y="166"/>
                    </a:lnTo>
                    <a:lnTo>
                      <a:pt x="18" y="172"/>
                    </a:lnTo>
                    <a:lnTo>
                      <a:pt x="14" y="172"/>
                    </a:lnTo>
                    <a:lnTo>
                      <a:pt x="14" y="192"/>
                    </a:lnTo>
                    <a:lnTo>
                      <a:pt x="10" y="196"/>
                    </a:lnTo>
                    <a:lnTo>
                      <a:pt x="8" y="202"/>
                    </a:lnTo>
                    <a:lnTo>
                      <a:pt x="8" y="206"/>
                    </a:lnTo>
                    <a:lnTo>
                      <a:pt x="12" y="214"/>
                    </a:lnTo>
                    <a:lnTo>
                      <a:pt x="20" y="224"/>
                    </a:lnTo>
                    <a:lnTo>
                      <a:pt x="28" y="236"/>
                    </a:lnTo>
                    <a:lnTo>
                      <a:pt x="36" y="246"/>
                    </a:lnTo>
                    <a:lnTo>
                      <a:pt x="36" y="258"/>
                    </a:lnTo>
                    <a:lnTo>
                      <a:pt x="40" y="256"/>
                    </a:lnTo>
                    <a:lnTo>
                      <a:pt x="48" y="260"/>
                    </a:lnTo>
                    <a:lnTo>
                      <a:pt x="48" y="268"/>
                    </a:lnTo>
                    <a:lnTo>
                      <a:pt x="50" y="268"/>
                    </a:lnTo>
                    <a:lnTo>
                      <a:pt x="54" y="264"/>
                    </a:lnTo>
                    <a:lnTo>
                      <a:pt x="58" y="264"/>
                    </a:lnTo>
                    <a:lnTo>
                      <a:pt x="58" y="258"/>
                    </a:lnTo>
                    <a:lnTo>
                      <a:pt x="58" y="250"/>
                    </a:lnTo>
                    <a:lnTo>
                      <a:pt x="54" y="242"/>
                    </a:lnTo>
                    <a:lnTo>
                      <a:pt x="54" y="240"/>
                    </a:lnTo>
                    <a:lnTo>
                      <a:pt x="50" y="236"/>
                    </a:lnTo>
                    <a:lnTo>
                      <a:pt x="42" y="236"/>
                    </a:lnTo>
                    <a:lnTo>
                      <a:pt x="38" y="232"/>
                    </a:lnTo>
                    <a:lnTo>
                      <a:pt x="38" y="228"/>
                    </a:lnTo>
                    <a:lnTo>
                      <a:pt x="36" y="222"/>
                    </a:lnTo>
                    <a:lnTo>
                      <a:pt x="36" y="214"/>
                    </a:lnTo>
                    <a:lnTo>
                      <a:pt x="28" y="214"/>
                    </a:lnTo>
                    <a:lnTo>
                      <a:pt x="22" y="200"/>
                    </a:lnTo>
                    <a:lnTo>
                      <a:pt x="20" y="200"/>
                    </a:lnTo>
                    <a:lnTo>
                      <a:pt x="20" y="188"/>
                    </a:lnTo>
                    <a:lnTo>
                      <a:pt x="26" y="174"/>
                    </a:lnTo>
                    <a:lnTo>
                      <a:pt x="32" y="148"/>
                    </a:lnTo>
                    <a:lnTo>
                      <a:pt x="30" y="130"/>
                    </a:lnTo>
                    <a:lnTo>
                      <a:pt x="30" y="128"/>
                    </a:lnTo>
                    <a:lnTo>
                      <a:pt x="40" y="124"/>
                    </a:lnTo>
                    <a:lnTo>
                      <a:pt x="42" y="128"/>
                    </a:lnTo>
                    <a:lnTo>
                      <a:pt x="46" y="128"/>
                    </a:lnTo>
                    <a:lnTo>
                      <a:pt x="46" y="132"/>
                    </a:lnTo>
                    <a:lnTo>
                      <a:pt x="48" y="138"/>
                    </a:lnTo>
                    <a:lnTo>
                      <a:pt x="50" y="138"/>
                    </a:lnTo>
                    <a:lnTo>
                      <a:pt x="54" y="138"/>
                    </a:lnTo>
                    <a:lnTo>
                      <a:pt x="58" y="136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64" y="146"/>
                    </a:lnTo>
                    <a:lnTo>
                      <a:pt x="68" y="148"/>
                    </a:lnTo>
                    <a:lnTo>
                      <a:pt x="68" y="154"/>
                    </a:lnTo>
                    <a:lnTo>
                      <a:pt x="68" y="142"/>
                    </a:lnTo>
                    <a:lnTo>
                      <a:pt x="64" y="136"/>
                    </a:lnTo>
                    <a:lnTo>
                      <a:pt x="64" y="122"/>
                    </a:lnTo>
                    <a:lnTo>
                      <a:pt x="66" y="114"/>
                    </a:lnTo>
                    <a:lnTo>
                      <a:pt x="68" y="112"/>
                    </a:lnTo>
                    <a:lnTo>
                      <a:pt x="76" y="110"/>
                    </a:lnTo>
                    <a:lnTo>
                      <a:pt x="82" y="110"/>
                    </a:lnTo>
                    <a:lnTo>
                      <a:pt x="86" y="110"/>
                    </a:lnTo>
                    <a:lnTo>
                      <a:pt x="94" y="104"/>
                    </a:lnTo>
                    <a:lnTo>
                      <a:pt x="96" y="100"/>
                    </a:lnTo>
                    <a:lnTo>
                      <a:pt x="106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2" y="90"/>
                    </a:lnTo>
                    <a:lnTo>
                      <a:pt x="110" y="82"/>
                    </a:lnTo>
                    <a:lnTo>
                      <a:pt x="106" y="74"/>
                    </a:lnTo>
                    <a:lnTo>
                      <a:pt x="106" y="72"/>
                    </a:lnTo>
                    <a:lnTo>
                      <a:pt x="102" y="66"/>
                    </a:lnTo>
                    <a:lnTo>
                      <a:pt x="100" y="60"/>
                    </a:lnTo>
                    <a:lnTo>
                      <a:pt x="96" y="54"/>
                    </a:lnTo>
                    <a:lnTo>
                      <a:pt x="96" y="46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2" y="32"/>
                    </a:lnTo>
                    <a:lnTo>
                      <a:pt x="78" y="26"/>
                    </a:lnTo>
                    <a:lnTo>
                      <a:pt x="72" y="26"/>
                    </a:lnTo>
                    <a:lnTo>
                      <a:pt x="68" y="30"/>
                    </a:lnTo>
                    <a:lnTo>
                      <a:pt x="64" y="30"/>
                    </a:lnTo>
                    <a:lnTo>
                      <a:pt x="60" y="38"/>
                    </a:lnTo>
                    <a:lnTo>
                      <a:pt x="56" y="38"/>
                    </a:lnTo>
                    <a:lnTo>
                      <a:pt x="54" y="36"/>
                    </a:lnTo>
                    <a:lnTo>
                      <a:pt x="48" y="32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48" y="12"/>
                    </a:lnTo>
                    <a:lnTo>
                      <a:pt x="46" y="8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6" y="2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2" y="12"/>
                    </a:lnTo>
                    <a:lnTo>
                      <a:pt x="8" y="18"/>
                    </a:lnTo>
                    <a:lnTo>
                      <a:pt x="2" y="18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0" y="48"/>
                    </a:lnTo>
                    <a:lnTo>
                      <a:pt x="2" y="60"/>
                    </a:lnTo>
                    <a:lnTo>
                      <a:pt x="8" y="68"/>
                    </a:lnTo>
                    <a:lnTo>
                      <a:pt x="14" y="76"/>
                    </a:lnTo>
                    <a:lnTo>
                      <a:pt x="14" y="84"/>
                    </a:lnTo>
                    <a:lnTo>
                      <a:pt x="8" y="86"/>
                    </a:lnTo>
                    <a:lnTo>
                      <a:pt x="10" y="102"/>
                    </a:lnTo>
                    <a:lnTo>
                      <a:pt x="14" y="114"/>
                    </a:lnTo>
                    <a:lnTo>
                      <a:pt x="20" y="122"/>
                    </a:lnTo>
                    <a:lnTo>
                      <a:pt x="26" y="132"/>
                    </a:lnTo>
                    <a:lnTo>
                      <a:pt x="26" y="142"/>
                    </a:lnTo>
                    <a:lnTo>
                      <a:pt x="22" y="150"/>
                    </a:lnTo>
                    <a:lnTo>
                      <a:pt x="20" y="158"/>
                    </a:lnTo>
                    <a:lnTo>
                      <a:pt x="18" y="166"/>
                    </a:lnTo>
                    <a:lnTo>
                      <a:pt x="18" y="166"/>
                    </a:lnTo>
                    <a:lnTo>
                      <a:pt x="18" y="1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09" name="Freeform 1495"/>
              <p:cNvSpPr>
                <a:spLocks noEditPoints="1"/>
              </p:cNvSpPr>
              <p:nvPr/>
            </p:nvSpPr>
            <p:spPr bwMode="auto">
              <a:xfrm>
                <a:off x="1333500" y="4498975"/>
                <a:ext cx="250825" cy="298450"/>
              </a:xfrm>
              <a:custGeom>
                <a:avLst/>
                <a:gdLst>
                  <a:gd name="T0" fmla="*/ 128 w 158"/>
                  <a:gd name="T1" fmla="*/ 38 h 188"/>
                  <a:gd name="T2" fmla="*/ 120 w 158"/>
                  <a:gd name="T3" fmla="*/ 30 h 188"/>
                  <a:gd name="T4" fmla="*/ 72 w 158"/>
                  <a:gd name="T5" fmla="*/ 0 h 188"/>
                  <a:gd name="T6" fmla="*/ 64 w 158"/>
                  <a:gd name="T7" fmla="*/ 10 h 188"/>
                  <a:gd name="T8" fmla="*/ 72 w 158"/>
                  <a:gd name="T9" fmla="*/ 20 h 188"/>
                  <a:gd name="T10" fmla="*/ 64 w 158"/>
                  <a:gd name="T11" fmla="*/ 26 h 188"/>
                  <a:gd name="T12" fmla="*/ 60 w 158"/>
                  <a:gd name="T13" fmla="*/ 24 h 188"/>
                  <a:gd name="T14" fmla="*/ 40 w 158"/>
                  <a:gd name="T15" fmla="*/ 24 h 188"/>
                  <a:gd name="T16" fmla="*/ 32 w 158"/>
                  <a:gd name="T17" fmla="*/ 16 h 188"/>
                  <a:gd name="T18" fmla="*/ 24 w 158"/>
                  <a:gd name="T19" fmla="*/ 10 h 188"/>
                  <a:gd name="T20" fmla="*/ 22 w 158"/>
                  <a:gd name="T21" fmla="*/ 28 h 188"/>
                  <a:gd name="T22" fmla="*/ 28 w 158"/>
                  <a:gd name="T23" fmla="*/ 34 h 188"/>
                  <a:gd name="T24" fmla="*/ 20 w 158"/>
                  <a:gd name="T25" fmla="*/ 46 h 188"/>
                  <a:gd name="T26" fmla="*/ 2 w 158"/>
                  <a:gd name="T27" fmla="*/ 56 h 188"/>
                  <a:gd name="T28" fmla="*/ 12 w 158"/>
                  <a:gd name="T29" fmla="*/ 90 h 188"/>
                  <a:gd name="T30" fmla="*/ 18 w 158"/>
                  <a:gd name="T31" fmla="*/ 108 h 188"/>
                  <a:gd name="T32" fmla="*/ 36 w 158"/>
                  <a:gd name="T33" fmla="*/ 126 h 188"/>
                  <a:gd name="T34" fmla="*/ 38 w 158"/>
                  <a:gd name="T35" fmla="*/ 134 h 188"/>
                  <a:gd name="T36" fmla="*/ 48 w 158"/>
                  <a:gd name="T37" fmla="*/ 138 h 188"/>
                  <a:gd name="T38" fmla="*/ 66 w 158"/>
                  <a:gd name="T39" fmla="*/ 146 h 188"/>
                  <a:gd name="T40" fmla="*/ 72 w 158"/>
                  <a:gd name="T41" fmla="*/ 152 h 188"/>
                  <a:gd name="T42" fmla="*/ 72 w 158"/>
                  <a:gd name="T43" fmla="*/ 178 h 188"/>
                  <a:gd name="T44" fmla="*/ 74 w 158"/>
                  <a:gd name="T45" fmla="*/ 188 h 188"/>
                  <a:gd name="T46" fmla="*/ 90 w 158"/>
                  <a:gd name="T47" fmla="*/ 182 h 188"/>
                  <a:gd name="T48" fmla="*/ 94 w 158"/>
                  <a:gd name="T49" fmla="*/ 188 h 188"/>
                  <a:gd name="T50" fmla="*/ 120 w 158"/>
                  <a:gd name="T51" fmla="*/ 182 h 188"/>
                  <a:gd name="T52" fmla="*/ 126 w 158"/>
                  <a:gd name="T53" fmla="*/ 182 h 188"/>
                  <a:gd name="T54" fmla="*/ 136 w 158"/>
                  <a:gd name="T55" fmla="*/ 174 h 188"/>
                  <a:gd name="T56" fmla="*/ 150 w 158"/>
                  <a:gd name="T57" fmla="*/ 172 h 188"/>
                  <a:gd name="T58" fmla="*/ 156 w 158"/>
                  <a:gd name="T59" fmla="*/ 160 h 188"/>
                  <a:gd name="T60" fmla="*/ 146 w 158"/>
                  <a:gd name="T61" fmla="*/ 146 h 188"/>
                  <a:gd name="T62" fmla="*/ 144 w 158"/>
                  <a:gd name="T63" fmla="*/ 106 h 188"/>
                  <a:gd name="T64" fmla="*/ 136 w 158"/>
                  <a:gd name="T65" fmla="*/ 90 h 188"/>
                  <a:gd name="T66" fmla="*/ 136 w 158"/>
                  <a:gd name="T67" fmla="*/ 66 h 188"/>
                  <a:gd name="T68" fmla="*/ 144 w 158"/>
                  <a:gd name="T69" fmla="*/ 52 h 188"/>
                  <a:gd name="T70" fmla="*/ 54 w 158"/>
                  <a:gd name="T71" fmla="*/ 112 h 188"/>
                  <a:gd name="T72" fmla="*/ 48 w 158"/>
                  <a:gd name="T73" fmla="*/ 110 h 188"/>
                  <a:gd name="T74" fmla="*/ 50 w 158"/>
                  <a:gd name="T75" fmla="*/ 108 h 188"/>
                  <a:gd name="T76" fmla="*/ 140 w 158"/>
                  <a:gd name="T77" fmla="*/ 82 h 188"/>
                  <a:gd name="T78" fmla="*/ 144 w 158"/>
                  <a:gd name="T79" fmla="*/ 90 h 188"/>
                  <a:gd name="T80" fmla="*/ 140 w 158"/>
                  <a:gd name="T81" fmla="*/ 82 h 188"/>
                  <a:gd name="T82" fmla="*/ 78 w 158"/>
                  <a:gd name="T83" fmla="*/ 44 h 188"/>
                  <a:gd name="T84" fmla="*/ 78 w 158"/>
                  <a:gd name="T85" fmla="*/ 48 h 188"/>
                  <a:gd name="T86" fmla="*/ 78 w 158"/>
                  <a:gd name="T87" fmla="*/ 44 h 188"/>
                  <a:gd name="T88" fmla="*/ 54 w 158"/>
                  <a:gd name="T89" fmla="*/ 10 h 188"/>
                  <a:gd name="T90" fmla="*/ 60 w 158"/>
                  <a:gd name="T91" fmla="*/ 10 h 188"/>
                  <a:gd name="T92" fmla="*/ 54 w 158"/>
                  <a:gd name="T93" fmla="*/ 1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8" h="188">
                    <a:moveTo>
                      <a:pt x="144" y="52"/>
                    </a:moveTo>
                    <a:lnTo>
                      <a:pt x="128" y="42"/>
                    </a:lnTo>
                    <a:lnTo>
                      <a:pt x="128" y="38"/>
                    </a:lnTo>
                    <a:lnTo>
                      <a:pt x="126" y="38"/>
                    </a:lnTo>
                    <a:lnTo>
                      <a:pt x="120" y="36"/>
                    </a:lnTo>
                    <a:lnTo>
                      <a:pt x="120" y="30"/>
                    </a:lnTo>
                    <a:lnTo>
                      <a:pt x="120" y="26"/>
                    </a:lnTo>
                    <a:lnTo>
                      <a:pt x="120" y="24"/>
                    </a:lnTo>
                    <a:lnTo>
                      <a:pt x="72" y="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72" y="16"/>
                    </a:lnTo>
                    <a:lnTo>
                      <a:pt x="72" y="20"/>
                    </a:lnTo>
                    <a:lnTo>
                      <a:pt x="68" y="18"/>
                    </a:lnTo>
                    <a:lnTo>
                      <a:pt x="64" y="20"/>
                    </a:lnTo>
                    <a:lnTo>
                      <a:pt x="64" y="26"/>
                    </a:lnTo>
                    <a:lnTo>
                      <a:pt x="64" y="34"/>
                    </a:lnTo>
                    <a:lnTo>
                      <a:pt x="60" y="28"/>
                    </a:lnTo>
                    <a:lnTo>
                      <a:pt x="60" y="24"/>
                    </a:lnTo>
                    <a:lnTo>
                      <a:pt x="48" y="18"/>
                    </a:lnTo>
                    <a:lnTo>
                      <a:pt x="48" y="24"/>
                    </a:lnTo>
                    <a:lnTo>
                      <a:pt x="40" y="24"/>
                    </a:lnTo>
                    <a:lnTo>
                      <a:pt x="42" y="30"/>
                    </a:lnTo>
                    <a:lnTo>
                      <a:pt x="36" y="30"/>
                    </a:lnTo>
                    <a:lnTo>
                      <a:pt x="32" y="16"/>
                    </a:lnTo>
                    <a:lnTo>
                      <a:pt x="32" y="0"/>
                    </a:lnTo>
                    <a:lnTo>
                      <a:pt x="20" y="2"/>
                    </a:lnTo>
                    <a:lnTo>
                      <a:pt x="24" y="10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24" y="42"/>
                    </a:lnTo>
                    <a:lnTo>
                      <a:pt x="20" y="46"/>
                    </a:lnTo>
                    <a:lnTo>
                      <a:pt x="18" y="54"/>
                    </a:lnTo>
                    <a:lnTo>
                      <a:pt x="12" y="56"/>
                    </a:lnTo>
                    <a:lnTo>
                      <a:pt x="2" y="56"/>
                    </a:lnTo>
                    <a:lnTo>
                      <a:pt x="0" y="84"/>
                    </a:lnTo>
                    <a:lnTo>
                      <a:pt x="10" y="88"/>
                    </a:lnTo>
                    <a:lnTo>
                      <a:pt x="12" y="90"/>
                    </a:lnTo>
                    <a:lnTo>
                      <a:pt x="18" y="92"/>
                    </a:lnTo>
                    <a:lnTo>
                      <a:pt x="18" y="100"/>
                    </a:lnTo>
                    <a:lnTo>
                      <a:pt x="18" y="108"/>
                    </a:lnTo>
                    <a:lnTo>
                      <a:pt x="22" y="116"/>
                    </a:lnTo>
                    <a:lnTo>
                      <a:pt x="30" y="124"/>
                    </a:lnTo>
                    <a:lnTo>
                      <a:pt x="36" y="126"/>
                    </a:lnTo>
                    <a:lnTo>
                      <a:pt x="36" y="128"/>
                    </a:lnTo>
                    <a:lnTo>
                      <a:pt x="36" y="130"/>
                    </a:lnTo>
                    <a:lnTo>
                      <a:pt x="38" y="134"/>
                    </a:lnTo>
                    <a:lnTo>
                      <a:pt x="40" y="134"/>
                    </a:lnTo>
                    <a:lnTo>
                      <a:pt x="42" y="136"/>
                    </a:lnTo>
                    <a:lnTo>
                      <a:pt x="48" y="138"/>
                    </a:lnTo>
                    <a:lnTo>
                      <a:pt x="56" y="142"/>
                    </a:lnTo>
                    <a:lnTo>
                      <a:pt x="64" y="144"/>
                    </a:lnTo>
                    <a:lnTo>
                      <a:pt x="66" y="146"/>
                    </a:lnTo>
                    <a:lnTo>
                      <a:pt x="68" y="146"/>
                    </a:lnTo>
                    <a:lnTo>
                      <a:pt x="72" y="148"/>
                    </a:lnTo>
                    <a:lnTo>
                      <a:pt x="72" y="152"/>
                    </a:lnTo>
                    <a:lnTo>
                      <a:pt x="72" y="154"/>
                    </a:lnTo>
                    <a:lnTo>
                      <a:pt x="72" y="164"/>
                    </a:lnTo>
                    <a:lnTo>
                      <a:pt x="72" y="178"/>
                    </a:lnTo>
                    <a:lnTo>
                      <a:pt x="72" y="184"/>
                    </a:lnTo>
                    <a:lnTo>
                      <a:pt x="72" y="188"/>
                    </a:lnTo>
                    <a:lnTo>
                      <a:pt x="74" y="188"/>
                    </a:lnTo>
                    <a:lnTo>
                      <a:pt x="82" y="184"/>
                    </a:lnTo>
                    <a:lnTo>
                      <a:pt x="86" y="182"/>
                    </a:lnTo>
                    <a:lnTo>
                      <a:pt x="90" y="182"/>
                    </a:lnTo>
                    <a:lnTo>
                      <a:pt x="90" y="184"/>
                    </a:lnTo>
                    <a:lnTo>
                      <a:pt x="92" y="188"/>
                    </a:lnTo>
                    <a:lnTo>
                      <a:pt x="94" y="188"/>
                    </a:lnTo>
                    <a:lnTo>
                      <a:pt x="104" y="188"/>
                    </a:lnTo>
                    <a:lnTo>
                      <a:pt x="114" y="184"/>
                    </a:lnTo>
                    <a:lnTo>
                      <a:pt x="120" y="182"/>
                    </a:lnTo>
                    <a:lnTo>
                      <a:pt x="120" y="180"/>
                    </a:lnTo>
                    <a:lnTo>
                      <a:pt x="122" y="180"/>
                    </a:lnTo>
                    <a:lnTo>
                      <a:pt x="126" y="182"/>
                    </a:lnTo>
                    <a:lnTo>
                      <a:pt x="128" y="180"/>
                    </a:lnTo>
                    <a:lnTo>
                      <a:pt x="130" y="178"/>
                    </a:lnTo>
                    <a:lnTo>
                      <a:pt x="136" y="174"/>
                    </a:lnTo>
                    <a:lnTo>
                      <a:pt x="140" y="174"/>
                    </a:lnTo>
                    <a:lnTo>
                      <a:pt x="146" y="172"/>
                    </a:lnTo>
                    <a:lnTo>
                      <a:pt x="150" y="172"/>
                    </a:lnTo>
                    <a:lnTo>
                      <a:pt x="156" y="170"/>
                    </a:lnTo>
                    <a:lnTo>
                      <a:pt x="158" y="164"/>
                    </a:lnTo>
                    <a:lnTo>
                      <a:pt x="156" y="160"/>
                    </a:lnTo>
                    <a:lnTo>
                      <a:pt x="154" y="156"/>
                    </a:lnTo>
                    <a:lnTo>
                      <a:pt x="150" y="152"/>
                    </a:lnTo>
                    <a:lnTo>
                      <a:pt x="146" y="146"/>
                    </a:lnTo>
                    <a:lnTo>
                      <a:pt x="140" y="142"/>
                    </a:lnTo>
                    <a:lnTo>
                      <a:pt x="140" y="110"/>
                    </a:lnTo>
                    <a:lnTo>
                      <a:pt x="144" y="106"/>
                    </a:lnTo>
                    <a:lnTo>
                      <a:pt x="146" y="102"/>
                    </a:lnTo>
                    <a:lnTo>
                      <a:pt x="140" y="94"/>
                    </a:lnTo>
                    <a:lnTo>
                      <a:pt x="136" y="90"/>
                    </a:lnTo>
                    <a:lnTo>
                      <a:pt x="132" y="88"/>
                    </a:lnTo>
                    <a:lnTo>
                      <a:pt x="132" y="78"/>
                    </a:lnTo>
                    <a:lnTo>
                      <a:pt x="136" y="66"/>
                    </a:lnTo>
                    <a:lnTo>
                      <a:pt x="144" y="52"/>
                    </a:lnTo>
                    <a:lnTo>
                      <a:pt x="144" y="52"/>
                    </a:lnTo>
                    <a:lnTo>
                      <a:pt x="144" y="52"/>
                    </a:lnTo>
                    <a:close/>
                    <a:moveTo>
                      <a:pt x="50" y="108"/>
                    </a:moveTo>
                    <a:lnTo>
                      <a:pt x="50" y="108"/>
                    </a:lnTo>
                    <a:lnTo>
                      <a:pt x="54" y="112"/>
                    </a:lnTo>
                    <a:lnTo>
                      <a:pt x="54" y="116"/>
                    </a:lnTo>
                    <a:lnTo>
                      <a:pt x="50" y="116"/>
                    </a:lnTo>
                    <a:lnTo>
                      <a:pt x="48" y="110"/>
                    </a:lnTo>
                    <a:lnTo>
                      <a:pt x="48" y="108"/>
                    </a:lnTo>
                    <a:lnTo>
                      <a:pt x="50" y="108"/>
                    </a:lnTo>
                    <a:lnTo>
                      <a:pt x="50" y="108"/>
                    </a:lnTo>
                    <a:lnTo>
                      <a:pt x="50" y="108"/>
                    </a:lnTo>
                    <a:close/>
                    <a:moveTo>
                      <a:pt x="140" y="82"/>
                    </a:moveTo>
                    <a:lnTo>
                      <a:pt x="140" y="82"/>
                    </a:lnTo>
                    <a:lnTo>
                      <a:pt x="140" y="84"/>
                    </a:lnTo>
                    <a:lnTo>
                      <a:pt x="140" y="90"/>
                    </a:lnTo>
                    <a:lnTo>
                      <a:pt x="144" y="90"/>
                    </a:lnTo>
                    <a:lnTo>
                      <a:pt x="144" y="88"/>
                    </a:lnTo>
                    <a:lnTo>
                      <a:pt x="140" y="82"/>
                    </a:lnTo>
                    <a:lnTo>
                      <a:pt x="140" y="82"/>
                    </a:lnTo>
                    <a:lnTo>
                      <a:pt x="140" y="82"/>
                    </a:lnTo>
                    <a:close/>
                    <a:moveTo>
                      <a:pt x="78" y="44"/>
                    </a:moveTo>
                    <a:lnTo>
                      <a:pt x="78" y="44"/>
                    </a:lnTo>
                    <a:lnTo>
                      <a:pt x="82" y="44"/>
                    </a:lnTo>
                    <a:lnTo>
                      <a:pt x="82" y="46"/>
                    </a:lnTo>
                    <a:lnTo>
                      <a:pt x="78" y="48"/>
                    </a:lnTo>
                    <a:lnTo>
                      <a:pt x="76" y="48"/>
                    </a:lnTo>
                    <a:lnTo>
                      <a:pt x="74" y="46"/>
                    </a:lnTo>
                    <a:lnTo>
                      <a:pt x="78" y="44"/>
                    </a:lnTo>
                    <a:lnTo>
                      <a:pt x="78" y="44"/>
                    </a:lnTo>
                    <a:lnTo>
                      <a:pt x="78" y="44"/>
                    </a:lnTo>
                    <a:close/>
                    <a:moveTo>
                      <a:pt x="54" y="10"/>
                    </a:moveTo>
                    <a:lnTo>
                      <a:pt x="54" y="10"/>
                    </a:lnTo>
                    <a:lnTo>
                      <a:pt x="60" y="16"/>
                    </a:lnTo>
                    <a:lnTo>
                      <a:pt x="60" y="10"/>
                    </a:lnTo>
                    <a:lnTo>
                      <a:pt x="54" y="10"/>
                    </a:lnTo>
                    <a:lnTo>
                      <a:pt x="54" y="10"/>
                    </a:lnTo>
                    <a:lnTo>
                      <a:pt x="54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0" name="Freeform 1496"/>
              <p:cNvSpPr>
                <a:spLocks/>
              </p:cNvSpPr>
              <p:nvPr/>
            </p:nvSpPr>
            <p:spPr bwMode="auto">
              <a:xfrm>
                <a:off x="2209800" y="3219450"/>
                <a:ext cx="171450" cy="174625"/>
              </a:xfrm>
              <a:custGeom>
                <a:avLst/>
                <a:gdLst>
                  <a:gd name="T0" fmla="*/ 84 w 108"/>
                  <a:gd name="T1" fmla="*/ 38 h 110"/>
                  <a:gd name="T2" fmla="*/ 84 w 108"/>
                  <a:gd name="T3" fmla="*/ 50 h 110"/>
                  <a:gd name="T4" fmla="*/ 100 w 108"/>
                  <a:gd name="T5" fmla="*/ 50 h 110"/>
                  <a:gd name="T6" fmla="*/ 100 w 108"/>
                  <a:gd name="T7" fmla="*/ 58 h 110"/>
                  <a:gd name="T8" fmla="*/ 102 w 108"/>
                  <a:gd name="T9" fmla="*/ 70 h 110"/>
                  <a:gd name="T10" fmla="*/ 106 w 108"/>
                  <a:gd name="T11" fmla="*/ 82 h 110"/>
                  <a:gd name="T12" fmla="*/ 102 w 108"/>
                  <a:gd name="T13" fmla="*/ 90 h 110"/>
                  <a:gd name="T14" fmla="*/ 80 w 108"/>
                  <a:gd name="T15" fmla="*/ 86 h 110"/>
                  <a:gd name="T16" fmla="*/ 64 w 108"/>
                  <a:gd name="T17" fmla="*/ 94 h 110"/>
                  <a:gd name="T18" fmla="*/ 56 w 108"/>
                  <a:gd name="T19" fmla="*/ 102 h 110"/>
                  <a:gd name="T20" fmla="*/ 42 w 108"/>
                  <a:gd name="T21" fmla="*/ 110 h 110"/>
                  <a:gd name="T22" fmla="*/ 38 w 108"/>
                  <a:gd name="T23" fmla="*/ 92 h 110"/>
                  <a:gd name="T24" fmla="*/ 36 w 108"/>
                  <a:gd name="T25" fmla="*/ 82 h 110"/>
                  <a:gd name="T26" fmla="*/ 28 w 108"/>
                  <a:gd name="T27" fmla="*/ 74 h 110"/>
                  <a:gd name="T28" fmla="*/ 24 w 108"/>
                  <a:gd name="T29" fmla="*/ 82 h 110"/>
                  <a:gd name="T30" fmla="*/ 10 w 108"/>
                  <a:gd name="T31" fmla="*/ 84 h 110"/>
                  <a:gd name="T32" fmla="*/ 10 w 108"/>
                  <a:gd name="T33" fmla="*/ 76 h 110"/>
                  <a:gd name="T34" fmla="*/ 16 w 108"/>
                  <a:gd name="T35" fmla="*/ 70 h 110"/>
                  <a:gd name="T36" fmla="*/ 16 w 108"/>
                  <a:gd name="T37" fmla="*/ 64 h 110"/>
                  <a:gd name="T38" fmla="*/ 12 w 108"/>
                  <a:gd name="T39" fmla="*/ 60 h 110"/>
                  <a:gd name="T40" fmla="*/ 16 w 108"/>
                  <a:gd name="T41" fmla="*/ 52 h 110"/>
                  <a:gd name="T42" fmla="*/ 6 w 108"/>
                  <a:gd name="T43" fmla="*/ 52 h 110"/>
                  <a:gd name="T44" fmla="*/ 0 w 108"/>
                  <a:gd name="T45" fmla="*/ 44 h 110"/>
                  <a:gd name="T46" fmla="*/ 2 w 108"/>
                  <a:gd name="T47" fmla="*/ 40 h 110"/>
                  <a:gd name="T48" fmla="*/ 10 w 108"/>
                  <a:gd name="T49" fmla="*/ 40 h 110"/>
                  <a:gd name="T50" fmla="*/ 12 w 108"/>
                  <a:gd name="T51" fmla="*/ 40 h 110"/>
                  <a:gd name="T52" fmla="*/ 24 w 108"/>
                  <a:gd name="T53" fmla="*/ 32 h 110"/>
                  <a:gd name="T54" fmla="*/ 20 w 108"/>
                  <a:gd name="T55" fmla="*/ 30 h 110"/>
                  <a:gd name="T56" fmla="*/ 26 w 108"/>
                  <a:gd name="T57" fmla="*/ 24 h 110"/>
                  <a:gd name="T58" fmla="*/ 28 w 108"/>
                  <a:gd name="T59" fmla="*/ 22 h 110"/>
                  <a:gd name="T60" fmla="*/ 26 w 108"/>
                  <a:gd name="T61" fmla="*/ 16 h 110"/>
                  <a:gd name="T62" fmla="*/ 26 w 108"/>
                  <a:gd name="T63" fmla="*/ 8 h 110"/>
                  <a:gd name="T64" fmla="*/ 36 w 108"/>
                  <a:gd name="T65" fmla="*/ 12 h 110"/>
                  <a:gd name="T66" fmla="*/ 42 w 108"/>
                  <a:gd name="T67" fmla="*/ 8 h 110"/>
                  <a:gd name="T68" fmla="*/ 46 w 108"/>
                  <a:gd name="T69" fmla="*/ 0 h 110"/>
                  <a:gd name="T70" fmla="*/ 42 w 108"/>
                  <a:gd name="T71" fmla="*/ 14 h 110"/>
                  <a:gd name="T72" fmla="*/ 46 w 108"/>
                  <a:gd name="T73" fmla="*/ 22 h 110"/>
                  <a:gd name="T74" fmla="*/ 38 w 108"/>
                  <a:gd name="T75" fmla="*/ 24 h 110"/>
                  <a:gd name="T76" fmla="*/ 36 w 108"/>
                  <a:gd name="T77" fmla="*/ 34 h 110"/>
                  <a:gd name="T78" fmla="*/ 46 w 108"/>
                  <a:gd name="T79" fmla="*/ 34 h 110"/>
                  <a:gd name="T80" fmla="*/ 48 w 108"/>
                  <a:gd name="T81" fmla="*/ 38 h 110"/>
                  <a:gd name="T82" fmla="*/ 56 w 108"/>
                  <a:gd name="T83" fmla="*/ 34 h 110"/>
                  <a:gd name="T84" fmla="*/ 62 w 108"/>
                  <a:gd name="T85" fmla="*/ 40 h 110"/>
                  <a:gd name="T86" fmla="*/ 70 w 108"/>
                  <a:gd name="T87" fmla="*/ 40 h 110"/>
                  <a:gd name="T88" fmla="*/ 80 w 108"/>
                  <a:gd name="T89" fmla="*/ 38 h 110"/>
                  <a:gd name="T90" fmla="*/ 84 w 108"/>
                  <a:gd name="T91" fmla="*/ 3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08" h="110">
                    <a:moveTo>
                      <a:pt x="84" y="38"/>
                    </a:moveTo>
                    <a:lnTo>
                      <a:pt x="84" y="38"/>
                    </a:lnTo>
                    <a:lnTo>
                      <a:pt x="88" y="44"/>
                    </a:lnTo>
                    <a:lnTo>
                      <a:pt x="84" y="50"/>
                    </a:lnTo>
                    <a:lnTo>
                      <a:pt x="90" y="56"/>
                    </a:lnTo>
                    <a:lnTo>
                      <a:pt x="100" y="50"/>
                    </a:lnTo>
                    <a:lnTo>
                      <a:pt x="102" y="52"/>
                    </a:lnTo>
                    <a:lnTo>
                      <a:pt x="100" y="58"/>
                    </a:lnTo>
                    <a:lnTo>
                      <a:pt x="100" y="64"/>
                    </a:lnTo>
                    <a:lnTo>
                      <a:pt x="102" y="70"/>
                    </a:lnTo>
                    <a:lnTo>
                      <a:pt x="102" y="78"/>
                    </a:lnTo>
                    <a:lnTo>
                      <a:pt x="106" y="82"/>
                    </a:lnTo>
                    <a:lnTo>
                      <a:pt x="108" y="86"/>
                    </a:lnTo>
                    <a:lnTo>
                      <a:pt x="102" y="90"/>
                    </a:lnTo>
                    <a:lnTo>
                      <a:pt x="92" y="90"/>
                    </a:lnTo>
                    <a:lnTo>
                      <a:pt x="80" y="86"/>
                    </a:lnTo>
                    <a:lnTo>
                      <a:pt x="74" y="90"/>
                    </a:lnTo>
                    <a:lnTo>
                      <a:pt x="64" y="94"/>
                    </a:lnTo>
                    <a:lnTo>
                      <a:pt x="60" y="94"/>
                    </a:lnTo>
                    <a:lnTo>
                      <a:pt x="56" y="102"/>
                    </a:lnTo>
                    <a:lnTo>
                      <a:pt x="48" y="108"/>
                    </a:lnTo>
                    <a:lnTo>
                      <a:pt x="42" y="110"/>
                    </a:lnTo>
                    <a:lnTo>
                      <a:pt x="36" y="102"/>
                    </a:lnTo>
                    <a:lnTo>
                      <a:pt x="38" y="92"/>
                    </a:lnTo>
                    <a:lnTo>
                      <a:pt x="42" y="86"/>
                    </a:lnTo>
                    <a:lnTo>
                      <a:pt x="36" y="82"/>
                    </a:lnTo>
                    <a:lnTo>
                      <a:pt x="34" y="76"/>
                    </a:lnTo>
                    <a:lnTo>
                      <a:pt x="28" y="74"/>
                    </a:lnTo>
                    <a:lnTo>
                      <a:pt x="26" y="78"/>
                    </a:lnTo>
                    <a:lnTo>
                      <a:pt x="24" y="82"/>
                    </a:lnTo>
                    <a:lnTo>
                      <a:pt x="16" y="84"/>
                    </a:lnTo>
                    <a:lnTo>
                      <a:pt x="10" y="84"/>
                    </a:lnTo>
                    <a:lnTo>
                      <a:pt x="8" y="84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16" y="70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64"/>
                    </a:lnTo>
                    <a:lnTo>
                      <a:pt x="12" y="60"/>
                    </a:lnTo>
                    <a:lnTo>
                      <a:pt x="16" y="56"/>
                    </a:lnTo>
                    <a:lnTo>
                      <a:pt x="16" y="52"/>
                    </a:lnTo>
                    <a:lnTo>
                      <a:pt x="8" y="52"/>
                    </a:lnTo>
                    <a:lnTo>
                      <a:pt x="6" y="52"/>
                    </a:lnTo>
                    <a:lnTo>
                      <a:pt x="2" y="48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40"/>
                    </a:lnTo>
                    <a:lnTo>
                      <a:pt x="8" y="40"/>
                    </a:lnTo>
                    <a:lnTo>
                      <a:pt x="10" y="40"/>
                    </a:lnTo>
                    <a:lnTo>
                      <a:pt x="10" y="42"/>
                    </a:lnTo>
                    <a:lnTo>
                      <a:pt x="12" y="40"/>
                    </a:lnTo>
                    <a:lnTo>
                      <a:pt x="20" y="34"/>
                    </a:lnTo>
                    <a:lnTo>
                      <a:pt x="24" y="32"/>
                    </a:lnTo>
                    <a:lnTo>
                      <a:pt x="20" y="32"/>
                    </a:lnTo>
                    <a:lnTo>
                      <a:pt x="20" y="30"/>
                    </a:lnTo>
                    <a:lnTo>
                      <a:pt x="24" y="24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8" y="22"/>
                    </a:lnTo>
                    <a:lnTo>
                      <a:pt x="28" y="18"/>
                    </a:lnTo>
                    <a:lnTo>
                      <a:pt x="26" y="16"/>
                    </a:lnTo>
                    <a:lnTo>
                      <a:pt x="24" y="12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6" y="12"/>
                    </a:lnTo>
                    <a:lnTo>
                      <a:pt x="38" y="12"/>
                    </a:lnTo>
                    <a:lnTo>
                      <a:pt x="42" y="8"/>
                    </a:lnTo>
                    <a:lnTo>
                      <a:pt x="44" y="4"/>
                    </a:lnTo>
                    <a:lnTo>
                      <a:pt x="46" y="0"/>
                    </a:lnTo>
                    <a:lnTo>
                      <a:pt x="48" y="12"/>
                    </a:lnTo>
                    <a:lnTo>
                      <a:pt x="42" y="14"/>
                    </a:lnTo>
                    <a:lnTo>
                      <a:pt x="42" y="18"/>
                    </a:lnTo>
                    <a:lnTo>
                      <a:pt x="46" y="22"/>
                    </a:lnTo>
                    <a:lnTo>
                      <a:pt x="44" y="26"/>
                    </a:lnTo>
                    <a:lnTo>
                      <a:pt x="38" y="24"/>
                    </a:lnTo>
                    <a:lnTo>
                      <a:pt x="30" y="2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6" y="34"/>
                    </a:lnTo>
                    <a:lnTo>
                      <a:pt x="46" y="38"/>
                    </a:lnTo>
                    <a:lnTo>
                      <a:pt x="48" y="38"/>
                    </a:lnTo>
                    <a:lnTo>
                      <a:pt x="54" y="34"/>
                    </a:lnTo>
                    <a:lnTo>
                      <a:pt x="56" y="34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70" y="40"/>
                    </a:lnTo>
                    <a:lnTo>
                      <a:pt x="74" y="38"/>
                    </a:lnTo>
                    <a:lnTo>
                      <a:pt x="80" y="38"/>
                    </a:lnTo>
                    <a:lnTo>
                      <a:pt x="84" y="38"/>
                    </a:lnTo>
                    <a:lnTo>
                      <a:pt x="84" y="38"/>
                    </a:lnTo>
                    <a:lnTo>
                      <a:pt x="84" y="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1" name="Freeform 1497"/>
              <p:cNvSpPr>
                <a:spLocks/>
              </p:cNvSpPr>
              <p:nvPr/>
            </p:nvSpPr>
            <p:spPr bwMode="auto">
              <a:xfrm>
                <a:off x="3422650" y="3721100"/>
                <a:ext cx="41275" cy="95250"/>
              </a:xfrm>
              <a:custGeom>
                <a:avLst/>
                <a:gdLst>
                  <a:gd name="T0" fmla="*/ 18 w 26"/>
                  <a:gd name="T1" fmla="*/ 0 h 60"/>
                  <a:gd name="T2" fmla="*/ 18 w 26"/>
                  <a:gd name="T3" fmla="*/ 0 h 60"/>
                  <a:gd name="T4" fmla="*/ 10 w 26"/>
                  <a:gd name="T5" fmla="*/ 16 h 60"/>
                  <a:gd name="T6" fmla="*/ 4 w 26"/>
                  <a:gd name="T7" fmla="*/ 24 h 60"/>
                  <a:gd name="T8" fmla="*/ 2 w 26"/>
                  <a:gd name="T9" fmla="*/ 34 h 60"/>
                  <a:gd name="T10" fmla="*/ 0 w 26"/>
                  <a:gd name="T11" fmla="*/ 42 h 60"/>
                  <a:gd name="T12" fmla="*/ 2 w 26"/>
                  <a:gd name="T13" fmla="*/ 50 h 60"/>
                  <a:gd name="T14" fmla="*/ 8 w 26"/>
                  <a:gd name="T15" fmla="*/ 60 h 60"/>
                  <a:gd name="T16" fmla="*/ 12 w 26"/>
                  <a:gd name="T17" fmla="*/ 60 h 60"/>
                  <a:gd name="T18" fmla="*/ 18 w 26"/>
                  <a:gd name="T19" fmla="*/ 48 h 60"/>
                  <a:gd name="T20" fmla="*/ 20 w 26"/>
                  <a:gd name="T21" fmla="*/ 32 h 60"/>
                  <a:gd name="T22" fmla="*/ 26 w 26"/>
                  <a:gd name="T23" fmla="*/ 0 h 60"/>
                  <a:gd name="T24" fmla="*/ 18 w 26"/>
                  <a:gd name="T25" fmla="*/ 0 h 60"/>
                  <a:gd name="T26" fmla="*/ 18 w 26"/>
                  <a:gd name="T27" fmla="*/ 0 h 60"/>
                  <a:gd name="T28" fmla="*/ 18 w 26"/>
                  <a:gd name="T2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6" h="60">
                    <a:moveTo>
                      <a:pt x="18" y="0"/>
                    </a:moveTo>
                    <a:lnTo>
                      <a:pt x="18" y="0"/>
                    </a:lnTo>
                    <a:lnTo>
                      <a:pt x="10" y="16"/>
                    </a:lnTo>
                    <a:lnTo>
                      <a:pt x="4" y="24"/>
                    </a:lnTo>
                    <a:lnTo>
                      <a:pt x="2" y="34"/>
                    </a:lnTo>
                    <a:lnTo>
                      <a:pt x="0" y="42"/>
                    </a:lnTo>
                    <a:lnTo>
                      <a:pt x="2" y="50"/>
                    </a:lnTo>
                    <a:lnTo>
                      <a:pt x="8" y="60"/>
                    </a:lnTo>
                    <a:lnTo>
                      <a:pt x="12" y="60"/>
                    </a:lnTo>
                    <a:lnTo>
                      <a:pt x="18" y="48"/>
                    </a:lnTo>
                    <a:lnTo>
                      <a:pt x="20" y="32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2" name="Freeform 1498"/>
              <p:cNvSpPr>
                <a:spLocks/>
              </p:cNvSpPr>
              <p:nvPr/>
            </p:nvSpPr>
            <p:spPr bwMode="auto">
              <a:xfrm>
                <a:off x="1485900" y="3343275"/>
                <a:ext cx="155575" cy="158750"/>
              </a:xfrm>
              <a:custGeom>
                <a:avLst/>
                <a:gdLst>
                  <a:gd name="T0" fmla="*/ 4 w 98"/>
                  <a:gd name="T1" fmla="*/ 62 h 100"/>
                  <a:gd name="T2" fmla="*/ 10 w 98"/>
                  <a:gd name="T3" fmla="*/ 54 h 100"/>
                  <a:gd name="T4" fmla="*/ 18 w 98"/>
                  <a:gd name="T5" fmla="*/ 54 h 100"/>
                  <a:gd name="T6" fmla="*/ 20 w 98"/>
                  <a:gd name="T7" fmla="*/ 56 h 100"/>
                  <a:gd name="T8" fmla="*/ 14 w 98"/>
                  <a:gd name="T9" fmla="*/ 70 h 100"/>
                  <a:gd name="T10" fmla="*/ 12 w 98"/>
                  <a:gd name="T11" fmla="*/ 80 h 100"/>
                  <a:gd name="T12" fmla="*/ 4 w 98"/>
                  <a:gd name="T13" fmla="*/ 88 h 100"/>
                  <a:gd name="T14" fmla="*/ 2 w 98"/>
                  <a:gd name="T15" fmla="*/ 100 h 100"/>
                  <a:gd name="T16" fmla="*/ 10 w 98"/>
                  <a:gd name="T17" fmla="*/ 100 h 100"/>
                  <a:gd name="T18" fmla="*/ 14 w 98"/>
                  <a:gd name="T19" fmla="*/ 98 h 100"/>
                  <a:gd name="T20" fmla="*/ 24 w 98"/>
                  <a:gd name="T21" fmla="*/ 100 h 100"/>
                  <a:gd name="T22" fmla="*/ 80 w 98"/>
                  <a:gd name="T23" fmla="*/ 62 h 100"/>
                  <a:gd name="T24" fmla="*/ 84 w 98"/>
                  <a:gd name="T25" fmla="*/ 50 h 100"/>
                  <a:gd name="T26" fmla="*/ 84 w 98"/>
                  <a:gd name="T27" fmla="*/ 42 h 100"/>
                  <a:gd name="T28" fmla="*/ 84 w 98"/>
                  <a:gd name="T29" fmla="*/ 36 h 100"/>
                  <a:gd name="T30" fmla="*/ 86 w 98"/>
                  <a:gd name="T31" fmla="*/ 28 h 100"/>
                  <a:gd name="T32" fmla="*/ 90 w 98"/>
                  <a:gd name="T33" fmla="*/ 18 h 100"/>
                  <a:gd name="T34" fmla="*/ 98 w 98"/>
                  <a:gd name="T35" fmla="*/ 10 h 100"/>
                  <a:gd name="T36" fmla="*/ 94 w 98"/>
                  <a:gd name="T37" fmla="*/ 6 h 100"/>
                  <a:gd name="T38" fmla="*/ 86 w 98"/>
                  <a:gd name="T39" fmla="*/ 2 h 100"/>
                  <a:gd name="T40" fmla="*/ 74 w 98"/>
                  <a:gd name="T41" fmla="*/ 8 h 100"/>
                  <a:gd name="T42" fmla="*/ 62 w 98"/>
                  <a:gd name="T43" fmla="*/ 8 h 100"/>
                  <a:gd name="T44" fmla="*/ 48 w 98"/>
                  <a:gd name="T45" fmla="*/ 14 h 100"/>
                  <a:gd name="T46" fmla="*/ 36 w 98"/>
                  <a:gd name="T47" fmla="*/ 16 h 100"/>
                  <a:gd name="T48" fmla="*/ 28 w 98"/>
                  <a:gd name="T49" fmla="*/ 16 h 100"/>
                  <a:gd name="T50" fmla="*/ 22 w 98"/>
                  <a:gd name="T51" fmla="*/ 18 h 100"/>
                  <a:gd name="T52" fmla="*/ 18 w 98"/>
                  <a:gd name="T53" fmla="*/ 18 h 100"/>
                  <a:gd name="T54" fmla="*/ 18 w 98"/>
                  <a:gd name="T55" fmla="*/ 26 h 100"/>
                  <a:gd name="T56" fmla="*/ 14 w 98"/>
                  <a:gd name="T57" fmla="*/ 28 h 100"/>
                  <a:gd name="T58" fmla="*/ 10 w 98"/>
                  <a:gd name="T59" fmla="*/ 34 h 100"/>
                  <a:gd name="T60" fmla="*/ 2 w 98"/>
                  <a:gd name="T61" fmla="*/ 36 h 100"/>
                  <a:gd name="T62" fmla="*/ 2 w 98"/>
                  <a:gd name="T63" fmla="*/ 44 h 100"/>
                  <a:gd name="T64" fmla="*/ 0 w 98"/>
                  <a:gd name="T65" fmla="*/ 56 h 100"/>
                  <a:gd name="T66" fmla="*/ 4 w 98"/>
                  <a:gd name="T67" fmla="*/ 60 h 100"/>
                  <a:gd name="T68" fmla="*/ 4 w 98"/>
                  <a:gd name="T69" fmla="*/ 6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8" h="100">
                    <a:moveTo>
                      <a:pt x="4" y="62"/>
                    </a:moveTo>
                    <a:lnTo>
                      <a:pt x="4" y="62"/>
                    </a:lnTo>
                    <a:lnTo>
                      <a:pt x="6" y="56"/>
                    </a:lnTo>
                    <a:lnTo>
                      <a:pt x="10" y="54"/>
                    </a:lnTo>
                    <a:lnTo>
                      <a:pt x="12" y="54"/>
                    </a:lnTo>
                    <a:lnTo>
                      <a:pt x="18" y="54"/>
                    </a:lnTo>
                    <a:lnTo>
                      <a:pt x="20" y="54"/>
                    </a:lnTo>
                    <a:lnTo>
                      <a:pt x="20" y="56"/>
                    </a:lnTo>
                    <a:lnTo>
                      <a:pt x="18" y="62"/>
                    </a:lnTo>
                    <a:lnTo>
                      <a:pt x="14" y="70"/>
                    </a:lnTo>
                    <a:lnTo>
                      <a:pt x="12" y="74"/>
                    </a:lnTo>
                    <a:lnTo>
                      <a:pt x="12" y="80"/>
                    </a:lnTo>
                    <a:lnTo>
                      <a:pt x="6" y="82"/>
                    </a:lnTo>
                    <a:lnTo>
                      <a:pt x="4" y="88"/>
                    </a:lnTo>
                    <a:lnTo>
                      <a:pt x="2" y="90"/>
                    </a:lnTo>
                    <a:lnTo>
                      <a:pt x="2" y="100"/>
                    </a:lnTo>
                    <a:lnTo>
                      <a:pt x="4" y="100"/>
                    </a:lnTo>
                    <a:lnTo>
                      <a:pt x="10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20" y="100"/>
                    </a:lnTo>
                    <a:lnTo>
                      <a:pt x="24" y="100"/>
                    </a:lnTo>
                    <a:lnTo>
                      <a:pt x="48" y="84"/>
                    </a:lnTo>
                    <a:lnTo>
                      <a:pt x="80" y="62"/>
                    </a:lnTo>
                    <a:lnTo>
                      <a:pt x="82" y="56"/>
                    </a:lnTo>
                    <a:lnTo>
                      <a:pt x="84" y="50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84" y="38"/>
                    </a:lnTo>
                    <a:lnTo>
                      <a:pt x="84" y="36"/>
                    </a:lnTo>
                    <a:lnTo>
                      <a:pt x="86" y="32"/>
                    </a:lnTo>
                    <a:lnTo>
                      <a:pt x="86" y="28"/>
                    </a:lnTo>
                    <a:lnTo>
                      <a:pt x="86" y="24"/>
                    </a:lnTo>
                    <a:lnTo>
                      <a:pt x="90" y="18"/>
                    </a:lnTo>
                    <a:lnTo>
                      <a:pt x="94" y="16"/>
                    </a:lnTo>
                    <a:lnTo>
                      <a:pt x="98" y="10"/>
                    </a:lnTo>
                    <a:lnTo>
                      <a:pt x="98" y="6"/>
                    </a:lnTo>
                    <a:lnTo>
                      <a:pt x="94" y="6"/>
                    </a:lnTo>
                    <a:lnTo>
                      <a:pt x="92" y="0"/>
                    </a:lnTo>
                    <a:lnTo>
                      <a:pt x="86" y="2"/>
                    </a:lnTo>
                    <a:lnTo>
                      <a:pt x="80" y="6"/>
                    </a:lnTo>
                    <a:lnTo>
                      <a:pt x="74" y="8"/>
                    </a:lnTo>
                    <a:lnTo>
                      <a:pt x="68" y="8"/>
                    </a:lnTo>
                    <a:lnTo>
                      <a:pt x="62" y="8"/>
                    </a:lnTo>
                    <a:lnTo>
                      <a:pt x="54" y="14"/>
                    </a:lnTo>
                    <a:lnTo>
                      <a:pt x="48" y="14"/>
                    </a:lnTo>
                    <a:lnTo>
                      <a:pt x="40" y="16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28" y="16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28"/>
                    </a:lnTo>
                    <a:lnTo>
                      <a:pt x="14" y="28"/>
                    </a:lnTo>
                    <a:lnTo>
                      <a:pt x="12" y="32"/>
                    </a:lnTo>
                    <a:lnTo>
                      <a:pt x="10" y="34"/>
                    </a:lnTo>
                    <a:lnTo>
                      <a:pt x="6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44"/>
                    </a:lnTo>
                    <a:lnTo>
                      <a:pt x="2" y="52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3" name="Freeform 1499"/>
              <p:cNvSpPr>
                <a:spLocks/>
              </p:cNvSpPr>
              <p:nvPr/>
            </p:nvSpPr>
            <p:spPr bwMode="auto">
              <a:xfrm>
                <a:off x="796925" y="3003550"/>
                <a:ext cx="104775" cy="73025"/>
              </a:xfrm>
              <a:custGeom>
                <a:avLst/>
                <a:gdLst>
                  <a:gd name="T0" fmla="*/ 66 w 66"/>
                  <a:gd name="T1" fmla="*/ 22 h 46"/>
                  <a:gd name="T2" fmla="*/ 66 w 66"/>
                  <a:gd name="T3" fmla="*/ 22 h 46"/>
                  <a:gd name="T4" fmla="*/ 66 w 66"/>
                  <a:gd name="T5" fmla="*/ 20 h 46"/>
                  <a:gd name="T6" fmla="*/ 64 w 66"/>
                  <a:gd name="T7" fmla="*/ 16 h 46"/>
                  <a:gd name="T8" fmla="*/ 62 w 66"/>
                  <a:gd name="T9" fmla="*/ 14 h 46"/>
                  <a:gd name="T10" fmla="*/ 64 w 66"/>
                  <a:gd name="T11" fmla="*/ 10 h 46"/>
                  <a:gd name="T12" fmla="*/ 50 w 66"/>
                  <a:gd name="T13" fmla="*/ 2 h 46"/>
                  <a:gd name="T14" fmla="*/ 46 w 66"/>
                  <a:gd name="T15" fmla="*/ 0 h 46"/>
                  <a:gd name="T16" fmla="*/ 44 w 66"/>
                  <a:gd name="T17" fmla="*/ 0 h 46"/>
                  <a:gd name="T18" fmla="*/ 40 w 66"/>
                  <a:gd name="T19" fmla="*/ 0 h 46"/>
                  <a:gd name="T20" fmla="*/ 40 w 66"/>
                  <a:gd name="T21" fmla="*/ 2 h 46"/>
                  <a:gd name="T22" fmla="*/ 32 w 66"/>
                  <a:gd name="T23" fmla="*/ 4 h 46"/>
                  <a:gd name="T24" fmla="*/ 30 w 66"/>
                  <a:gd name="T25" fmla="*/ 6 h 46"/>
                  <a:gd name="T26" fmla="*/ 28 w 66"/>
                  <a:gd name="T27" fmla="*/ 6 h 46"/>
                  <a:gd name="T28" fmla="*/ 26 w 66"/>
                  <a:gd name="T29" fmla="*/ 4 h 46"/>
                  <a:gd name="T30" fmla="*/ 26 w 66"/>
                  <a:gd name="T31" fmla="*/ 6 h 46"/>
                  <a:gd name="T32" fmla="*/ 26 w 66"/>
                  <a:gd name="T33" fmla="*/ 10 h 46"/>
                  <a:gd name="T34" fmla="*/ 22 w 66"/>
                  <a:gd name="T35" fmla="*/ 12 h 46"/>
                  <a:gd name="T36" fmla="*/ 18 w 66"/>
                  <a:gd name="T37" fmla="*/ 14 h 46"/>
                  <a:gd name="T38" fmla="*/ 14 w 66"/>
                  <a:gd name="T39" fmla="*/ 16 h 46"/>
                  <a:gd name="T40" fmla="*/ 10 w 66"/>
                  <a:gd name="T41" fmla="*/ 22 h 46"/>
                  <a:gd name="T42" fmla="*/ 2 w 66"/>
                  <a:gd name="T43" fmla="*/ 32 h 46"/>
                  <a:gd name="T44" fmla="*/ 0 w 66"/>
                  <a:gd name="T45" fmla="*/ 38 h 46"/>
                  <a:gd name="T46" fmla="*/ 2 w 66"/>
                  <a:gd name="T47" fmla="*/ 38 h 46"/>
                  <a:gd name="T48" fmla="*/ 4 w 66"/>
                  <a:gd name="T49" fmla="*/ 38 h 46"/>
                  <a:gd name="T50" fmla="*/ 8 w 66"/>
                  <a:gd name="T51" fmla="*/ 36 h 46"/>
                  <a:gd name="T52" fmla="*/ 10 w 66"/>
                  <a:gd name="T53" fmla="*/ 36 h 46"/>
                  <a:gd name="T54" fmla="*/ 10 w 66"/>
                  <a:gd name="T55" fmla="*/ 38 h 46"/>
                  <a:gd name="T56" fmla="*/ 12 w 66"/>
                  <a:gd name="T57" fmla="*/ 42 h 46"/>
                  <a:gd name="T58" fmla="*/ 14 w 66"/>
                  <a:gd name="T59" fmla="*/ 42 h 46"/>
                  <a:gd name="T60" fmla="*/ 18 w 66"/>
                  <a:gd name="T61" fmla="*/ 42 h 46"/>
                  <a:gd name="T62" fmla="*/ 20 w 66"/>
                  <a:gd name="T63" fmla="*/ 44 h 46"/>
                  <a:gd name="T64" fmla="*/ 22 w 66"/>
                  <a:gd name="T65" fmla="*/ 46 h 46"/>
                  <a:gd name="T66" fmla="*/ 22 w 66"/>
                  <a:gd name="T67" fmla="*/ 44 h 46"/>
                  <a:gd name="T68" fmla="*/ 30 w 66"/>
                  <a:gd name="T69" fmla="*/ 42 h 46"/>
                  <a:gd name="T70" fmla="*/ 32 w 66"/>
                  <a:gd name="T71" fmla="*/ 42 h 46"/>
                  <a:gd name="T72" fmla="*/ 32 w 66"/>
                  <a:gd name="T73" fmla="*/ 38 h 46"/>
                  <a:gd name="T74" fmla="*/ 32 w 66"/>
                  <a:gd name="T75" fmla="*/ 34 h 46"/>
                  <a:gd name="T76" fmla="*/ 36 w 66"/>
                  <a:gd name="T77" fmla="*/ 34 h 46"/>
                  <a:gd name="T78" fmla="*/ 36 w 66"/>
                  <a:gd name="T79" fmla="*/ 36 h 46"/>
                  <a:gd name="T80" fmla="*/ 38 w 66"/>
                  <a:gd name="T81" fmla="*/ 38 h 46"/>
                  <a:gd name="T82" fmla="*/ 40 w 66"/>
                  <a:gd name="T83" fmla="*/ 38 h 46"/>
                  <a:gd name="T84" fmla="*/ 46 w 66"/>
                  <a:gd name="T85" fmla="*/ 42 h 46"/>
                  <a:gd name="T86" fmla="*/ 48 w 66"/>
                  <a:gd name="T87" fmla="*/ 42 h 46"/>
                  <a:gd name="T88" fmla="*/ 50 w 66"/>
                  <a:gd name="T89" fmla="*/ 42 h 46"/>
                  <a:gd name="T90" fmla="*/ 48 w 66"/>
                  <a:gd name="T91" fmla="*/ 36 h 46"/>
                  <a:gd name="T92" fmla="*/ 50 w 66"/>
                  <a:gd name="T93" fmla="*/ 34 h 46"/>
                  <a:gd name="T94" fmla="*/ 54 w 66"/>
                  <a:gd name="T95" fmla="*/ 34 h 46"/>
                  <a:gd name="T96" fmla="*/ 56 w 66"/>
                  <a:gd name="T97" fmla="*/ 32 h 46"/>
                  <a:gd name="T98" fmla="*/ 58 w 66"/>
                  <a:gd name="T99" fmla="*/ 30 h 46"/>
                  <a:gd name="T100" fmla="*/ 62 w 66"/>
                  <a:gd name="T101" fmla="*/ 30 h 46"/>
                  <a:gd name="T102" fmla="*/ 64 w 66"/>
                  <a:gd name="T103" fmla="*/ 30 h 46"/>
                  <a:gd name="T104" fmla="*/ 66 w 66"/>
                  <a:gd name="T105" fmla="*/ 26 h 46"/>
                  <a:gd name="T106" fmla="*/ 66 w 66"/>
                  <a:gd name="T107" fmla="*/ 24 h 46"/>
                  <a:gd name="T108" fmla="*/ 64 w 66"/>
                  <a:gd name="T109" fmla="*/ 24 h 46"/>
                  <a:gd name="T110" fmla="*/ 66 w 66"/>
                  <a:gd name="T111" fmla="*/ 24 h 46"/>
                  <a:gd name="T112" fmla="*/ 66 w 66"/>
                  <a:gd name="T113" fmla="*/ 22 h 46"/>
                  <a:gd name="T114" fmla="*/ 66 w 66"/>
                  <a:gd name="T115" fmla="*/ 22 h 46"/>
                  <a:gd name="T116" fmla="*/ 66 w 66"/>
                  <a:gd name="T117" fmla="*/ 2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6" h="46">
                    <a:moveTo>
                      <a:pt x="66" y="22"/>
                    </a:moveTo>
                    <a:lnTo>
                      <a:pt x="66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2" y="4"/>
                    </a:lnTo>
                    <a:lnTo>
                      <a:pt x="30" y="6"/>
                    </a:lnTo>
                    <a:lnTo>
                      <a:pt x="28" y="6"/>
                    </a:lnTo>
                    <a:lnTo>
                      <a:pt x="26" y="4"/>
                    </a:lnTo>
                    <a:lnTo>
                      <a:pt x="26" y="6"/>
                    </a:lnTo>
                    <a:lnTo>
                      <a:pt x="26" y="10"/>
                    </a:lnTo>
                    <a:lnTo>
                      <a:pt x="22" y="12"/>
                    </a:lnTo>
                    <a:lnTo>
                      <a:pt x="18" y="14"/>
                    </a:lnTo>
                    <a:lnTo>
                      <a:pt x="14" y="16"/>
                    </a:lnTo>
                    <a:lnTo>
                      <a:pt x="10" y="22"/>
                    </a:lnTo>
                    <a:lnTo>
                      <a:pt x="2" y="32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4" y="38"/>
                    </a:lnTo>
                    <a:lnTo>
                      <a:pt x="8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2"/>
                    </a:lnTo>
                    <a:lnTo>
                      <a:pt x="18" y="42"/>
                    </a:lnTo>
                    <a:lnTo>
                      <a:pt x="20" y="44"/>
                    </a:lnTo>
                    <a:lnTo>
                      <a:pt x="22" y="46"/>
                    </a:lnTo>
                    <a:lnTo>
                      <a:pt x="22" y="44"/>
                    </a:lnTo>
                    <a:lnTo>
                      <a:pt x="30" y="42"/>
                    </a:lnTo>
                    <a:lnTo>
                      <a:pt x="32" y="42"/>
                    </a:lnTo>
                    <a:lnTo>
                      <a:pt x="32" y="38"/>
                    </a:lnTo>
                    <a:lnTo>
                      <a:pt x="32" y="34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8" y="38"/>
                    </a:lnTo>
                    <a:lnTo>
                      <a:pt x="40" y="38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48" y="36"/>
                    </a:lnTo>
                    <a:lnTo>
                      <a:pt x="50" y="34"/>
                    </a:lnTo>
                    <a:lnTo>
                      <a:pt x="54" y="34"/>
                    </a:lnTo>
                    <a:lnTo>
                      <a:pt x="56" y="32"/>
                    </a:lnTo>
                    <a:lnTo>
                      <a:pt x="58" y="30"/>
                    </a:lnTo>
                    <a:lnTo>
                      <a:pt x="62" y="30"/>
                    </a:lnTo>
                    <a:lnTo>
                      <a:pt x="64" y="30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4" y="24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6" y="22"/>
                    </a:lnTo>
                    <a:lnTo>
                      <a:pt x="66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4" name="Freeform 1500"/>
              <p:cNvSpPr>
                <a:spLocks noEditPoints="1"/>
              </p:cNvSpPr>
              <p:nvPr/>
            </p:nvSpPr>
            <p:spPr bwMode="auto">
              <a:xfrm>
                <a:off x="923925" y="2193925"/>
                <a:ext cx="285750" cy="558800"/>
              </a:xfrm>
              <a:custGeom>
                <a:avLst/>
                <a:gdLst>
                  <a:gd name="T0" fmla="*/ 6 w 180"/>
                  <a:gd name="T1" fmla="*/ 276 h 352"/>
                  <a:gd name="T2" fmla="*/ 4 w 180"/>
                  <a:gd name="T3" fmla="*/ 288 h 352"/>
                  <a:gd name="T4" fmla="*/ 16 w 180"/>
                  <a:gd name="T5" fmla="*/ 322 h 352"/>
                  <a:gd name="T6" fmla="*/ 18 w 180"/>
                  <a:gd name="T7" fmla="*/ 340 h 352"/>
                  <a:gd name="T8" fmla="*/ 50 w 180"/>
                  <a:gd name="T9" fmla="*/ 320 h 352"/>
                  <a:gd name="T10" fmla="*/ 80 w 180"/>
                  <a:gd name="T11" fmla="*/ 310 h 352"/>
                  <a:gd name="T12" fmla="*/ 72 w 180"/>
                  <a:gd name="T13" fmla="*/ 306 h 352"/>
                  <a:gd name="T14" fmla="*/ 80 w 180"/>
                  <a:gd name="T15" fmla="*/ 270 h 352"/>
                  <a:gd name="T16" fmla="*/ 82 w 180"/>
                  <a:gd name="T17" fmla="*/ 262 h 352"/>
                  <a:gd name="T18" fmla="*/ 98 w 180"/>
                  <a:gd name="T19" fmla="*/ 262 h 352"/>
                  <a:gd name="T20" fmla="*/ 108 w 180"/>
                  <a:gd name="T21" fmla="*/ 248 h 352"/>
                  <a:gd name="T22" fmla="*/ 108 w 180"/>
                  <a:gd name="T23" fmla="*/ 230 h 352"/>
                  <a:gd name="T24" fmla="*/ 88 w 180"/>
                  <a:gd name="T25" fmla="*/ 198 h 352"/>
                  <a:gd name="T26" fmla="*/ 88 w 180"/>
                  <a:gd name="T27" fmla="*/ 180 h 352"/>
                  <a:gd name="T28" fmla="*/ 88 w 180"/>
                  <a:gd name="T29" fmla="*/ 168 h 352"/>
                  <a:gd name="T30" fmla="*/ 98 w 180"/>
                  <a:gd name="T31" fmla="*/ 158 h 352"/>
                  <a:gd name="T32" fmla="*/ 108 w 180"/>
                  <a:gd name="T33" fmla="*/ 142 h 352"/>
                  <a:gd name="T34" fmla="*/ 140 w 180"/>
                  <a:gd name="T35" fmla="*/ 126 h 352"/>
                  <a:gd name="T36" fmla="*/ 148 w 180"/>
                  <a:gd name="T37" fmla="*/ 112 h 352"/>
                  <a:gd name="T38" fmla="*/ 152 w 180"/>
                  <a:gd name="T39" fmla="*/ 86 h 352"/>
                  <a:gd name="T40" fmla="*/ 162 w 180"/>
                  <a:gd name="T41" fmla="*/ 76 h 352"/>
                  <a:gd name="T42" fmla="*/ 178 w 180"/>
                  <a:gd name="T43" fmla="*/ 68 h 352"/>
                  <a:gd name="T44" fmla="*/ 178 w 180"/>
                  <a:gd name="T45" fmla="*/ 44 h 352"/>
                  <a:gd name="T46" fmla="*/ 176 w 180"/>
                  <a:gd name="T47" fmla="*/ 28 h 352"/>
                  <a:gd name="T48" fmla="*/ 150 w 180"/>
                  <a:gd name="T49" fmla="*/ 14 h 352"/>
                  <a:gd name="T50" fmla="*/ 136 w 180"/>
                  <a:gd name="T51" fmla="*/ 4 h 352"/>
                  <a:gd name="T52" fmla="*/ 130 w 180"/>
                  <a:gd name="T53" fmla="*/ 22 h 352"/>
                  <a:gd name="T54" fmla="*/ 112 w 180"/>
                  <a:gd name="T55" fmla="*/ 22 h 352"/>
                  <a:gd name="T56" fmla="*/ 106 w 180"/>
                  <a:gd name="T57" fmla="*/ 32 h 352"/>
                  <a:gd name="T58" fmla="*/ 90 w 180"/>
                  <a:gd name="T59" fmla="*/ 42 h 352"/>
                  <a:gd name="T60" fmla="*/ 80 w 180"/>
                  <a:gd name="T61" fmla="*/ 58 h 352"/>
                  <a:gd name="T62" fmla="*/ 70 w 180"/>
                  <a:gd name="T63" fmla="*/ 62 h 352"/>
                  <a:gd name="T64" fmla="*/ 58 w 180"/>
                  <a:gd name="T65" fmla="*/ 94 h 352"/>
                  <a:gd name="T66" fmla="*/ 52 w 180"/>
                  <a:gd name="T67" fmla="*/ 118 h 352"/>
                  <a:gd name="T68" fmla="*/ 40 w 180"/>
                  <a:gd name="T69" fmla="*/ 114 h 352"/>
                  <a:gd name="T70" fmla="*/ 24 w 180"/>
                  <a:gd name="T71" fmla="*/ 130 h 352"/>
                  <a:gd name="T72" fmla="*/ 14 w 180"/>
                  <a:gd name="T73" fmla="*/ 142 h 352"/>
                  <a:gd name="T74" fmla="*/ 14 w 180"/>
                  <a:gd name="T75" fmla="*/ 160 h 352"/>
                  <a:gd name="T76" fmla="*/ 12 w 180"/>
                  <a:gd name="T77" fmla="*/ 186 h 352"/>
                  <a:gd name="T78" fmla="*/ 18 w 180"/>
                  <a:gd name="T79" fmla="*/ 202 h 352"/>
                  <a:gd name="T80" fmla="*/ 8 w 180"/>
                  <a:gd name="T81" fmla="*/ 222 h 352"/>
                  <a:gd name="T82" fmla="*/ 8 w 180"/>
                  <a:gd name="T83" fmla="*/ 234 h 352"/>
                  <a:gd name="T84" fmla="*/ 6 w 180"/>
                  <a:gd name="T85" fmla="*/ 242 h 352"/>
                  <a:gd name="T86" fmla="*/ 6 w 180"/>
                  <a:gd name="T87" fmla="*/ 260 h 352"/>
                  <a:gd name="T88" fmla="*/ 50 w 180"/>
                  <a:gd name="T89" fmla="*/ 260 h 352"/>
                  <a:gd name="T90" fmla="*/ 44 w 180"/>
                  <a:gd name="T91" fmla="*/ 270 h 352"/>
                  <a:gd name="T92" fmla="*/ 50 w 180"/>
                  <a:gd name="T93" fmla="*/ 260 h 352"/>
                  <a:gd name="T94" fmla="*/ 58 w 180"/>
                  <a:gd name="T95" fmla="*/ 352 h 352"/>
                  <a:gd name="T96" fmla="*/ 50 w 180"/>
                  <a:gd name="T97" fmla="*/ 346 h 352"/>
                  <a:gd name="T98" fmla="*/ 100 w 180"/>
                  <a:gd name="T99" fmla="*/ 296 h 352"/>
                  <a:gd name="T100" fmla="*/ 114 w 180"/>
                  <a:gd name="T101" fmla="*/ 286 h 352"/>
                  <a:gd name="T102" fmla="*/ 112 w 180"/>
                  <a:gd name="T103" fmla="*/ 284 h 352"/>
                  <a:gd name="T104" fmla="*/ 44 w 180"/>
                  <a:gd name="T105" fmla="*/ 278 h 352"/>
                  <a:gd name="T106" fmla="*/ 48 w 180"/>
                  <a:gd name="T107" fmla="*/ 274 h 352"/>
                  <a:gd name="T108" fmla="*/ 94 w 180"/>
                  <a:gd name="T109" fmla="*/ 244 h 352"/>
                  <a:gd name="T110" fmla="*/ 86 w 180"/>
                  <a:gd name="T111" fmla="*/ 242 h 352"/>
                  <a:gd name="T112" fmla="*/ 32 w 180"/>
                  <a:gd name="T113" fmla="*/ 242 h 352"/>
                  <a:gd name="T114" fmla="*/ 40 w 180"/>
                  <a:gd name="T115" fmla="*/ 258 h 352"/>
                  <a:gd name="T116" fmla="*/ 26 w 180"/>
                  <a:gd name="T117" fmla="*/ 2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80" h="352">
                    <a:moveTo>
                      <a:pt x="0" y="260"/>
                    </a:moveTo>
                    <a:lnTo>
                      <a:pt x="0" y="260"/>
                    </a:lnTo>
                    <a:lnTo>
                      <a:pt x="0" y="276"/>
                    </a:lnTo>
                    <a:lnTo>
                      <a:pt x="6" y="276"/>
                    </a:lnTo>
                    <a:lnTo>
                      <a:pt x="6" y="278"/>
                    </a:lnTo>
                    <a:lnTo>
                      <a:pt x="6" y="284"/>
                    </a:lnTo>
                    <a:lnTo>
                      <a:pt x="4" y="286"/>
                    </a:lnTo>
                    <a:lnTo>
                      <a:pt x="4" y="288"/>
                    </a:lnTo>
                    <a:lnTo>
                      <a:pt x="14" y="302"/>
                    </a:lnTo>
                    <a:lnTo>
                      <a:pt x="26" y="314"/>
                    </a:lnTo>
                    <a:lnTo>
                      <a:pt x="22" y="322"/>
                    </a:lnTo>
                    <a:lnTo>
                      <a:pt x="16" y="322"/>
                    </a:lnTo>
                    <a:lnTo>
                      <a:pt x="16" y="332"/>
                    </a:lnTo>
                    <a:lnTo>
                      <a:pt x="22" y="332"/>
                    </a:lnTo>
                    <a:lnTo>
                      <a:pt x="22" y="338"/>
                    </a:lnTo>
                    <a:lnTo>
                      <a:pt x="18" y="340"/>
                    </a:lnTo>
                    <a:lnTo>
                      <a:pt x="42" y="340"/>
                    </a:lnTo>
                    <a:lnTo>
                      <a:pt x="42" y="334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62" y="322"/>
                    </a:lnTo>
                    <a:lnTo>
                      <a:pt x="70" y="322"/>
                    </a:lnTo>
                    <a:lnTo>
                      <a:pt x="76" y="320"/>
                    </a:lnTo>
                    <a:lnTo>
                      <a:pt x="80" y="310"/>
                    </a:lnTo>
                    <a:lnTo>
                      <a:pt x="78" y="312"/>
                    </a:lnTo>
                    <a:lnTo>
                      <a:pt x="76" y="314"/>
                    </a:lnTo>
                    <a:lnTo>
                      <a:pt x="72" y="312"/>
                    </a:lnTo>
                    <a:lnTo>
                      <a:pt x="72" y="306"/>
                    </a:lnTo>
                    <a:lnTo>
                      <a:pt x="76" y="296"/>
                    </a:lnTo>
                    <a:lnTo>
                      <a:pt x="80" y="280"/>
                    </a:lnTo>
                    <a:lnTo>
                      <a:pt x="80" y="274"/>
                    </a:lnTo>
                    <a:lnTo>
                      <a:pt x="80" y="270"/>
                    </a:lnTo>
                    <a:lnTo>
                      <a:pt x="78" y="268"/>
                    </a:lnTo>
                    <a:lnTo>
                      <a:pt x="80" y="266"/>
                    </a:lnTo>
                    <a:lnTo>
                      <a:pt x="80" y="262"/>
                    </a:lnTo>
                    <a:lnTo>
                      <a:pt x="82" y="262"/>
                    </a:lnTo>
                    <a:lnTo>
                      <a:pt x="88" y="260"/>
                    </a:lnTo>
                    <a:lnTo>
                      <a:pt x="90" y="260"/>
                    </a:lnTo>
                    <a:lnTo>
                      <a:pt x="94" y="262"/>
                    </a:lnTo>
                    <a:lnTo>
                      <a:pt x="98" y="262"/>
                    </a:lnTo>
                    <a:lnTo>
                      <a:pt x="104" y="252"/>
                    </a:lnTo>
                    <a:lnTo>
                      <a:pt x="108" y="252"/>
                    </a:lnTo>
                    <a:lnTo>
                      <a:pt x="108" y="250"/>
                    </a:lnTo>
                    <a:lnTo>
                      <a:pt x="108" y="248"/>
                    </a:lnTo>
                    <a:lnTo>
                      <a:pt x="104" y="244"/>
                    </a:lnTo>
                    <a:lnTo>
                      <a:pt x="114" y="242"/>
                    </a:lnTo>
                    <a:lnTo>
                      <a:pt x="114" y="238"/>
                    </a:lnTo>
                    <a:lnTo>
                      <a:pt x="108" y="230"/>
                    </a:lnTo>
                    <a:lnTo>
                      <a:pt x="104" y="222"/>
                    </a:lnTo>
                    <a:lnTo>
                      <a:pt x="96" y="220"/>
                    </a:lnTo>
                    <a:lnTo>
                      <a:pt x="86" y="216"/>
                    </a:lnTo>
                    <a:lnTo>
                      <a:pt x="88" y="198"/>
                    </a:lnTo>
                    <a:lnTo>
                      <a:pt x="88" y="186"/>
                    </a:lnTo>
                    <a:lnTo>
                      <a:pt x="86" y="184"/>
                    </a:lnTo>
                    <a:lnTo>
                      <a:pt x="86" y="180"/>
                    </a:lnTo>
                    <a:lnTo>
                      <a:pt x="88" y="180"/>
                    </a:lnTo>
                    <a:lnTo>
                      <a:pt x="88" y="176"/>
                    </a:lnTo>
                    <a:lnTo>
                      <a:pt x="90" y="172"/>
                    </a:lnTo>
                    <a:lnTo>
                      <a:pt x="88" y="170"/>
                    </a:lnTo>
                    <a:lnTo>
                      <a:pt x="88" y="168"/>
                    </a:lnTo>
                    <a:lnTo>
                      <a:pt x="98" y="166"/>
                    </a:lnTo>
                    <a:lnTo>
                      <a:pt x="98" y="162"/>
                    </a:lnTo>
                    <a:lnTo>
                      <a:pt x="98" y="160"/>
                    </a:lnTo>
                    <a:lnTo>
                      <a:pt x="98" y="158"/>
                    </a:lnTo>
                    <a:lnTo>
                      <a:pt x="104" y="154"/>
                    </a:lnTo>
                    <a:lnTo>
                      <a:pt x="106" y="154"/>
                    </a:lnTo>
                    <a:lnTo>
                      <a:pt x="108" y="144"/>
                    </a:lnTo>
                    <a:lnTo>
                      <a:pt x="108" y="142"/>
                    </a:lnTo>
                    <a:lnTo>
                      <a:pt x="112" y="140"/>
                    </a:lnTo>
                    <a:lnTo>
                      <a:pt x="124" y="134"/>
                    </a:lnTo>
                    <a:lnTo>
                      <a:pt x="136" y="132"/>
                    </a:lnTo>
                    <a:lnTo>
                      <a:pt x="140" y="126"/>
                    </a:lnTo>
                    <a:lnTo>
                      <a:pt x="142" y="122"/>
                    </a:lnTo>
                    <a:lnTo>
                      <a:pt x="148" y="122"/>
                    </a:lnTo>
                    <a:lnTo>
                      <a:pt x="148" y="114"/>
                    </a:lnTo>
                    <a:lnTo>
                      <a:pt x="148" y="112"/>
                    </a:lnTo>
                    <a:lnTo>
                      <a:pt x="144" y="106"/>
                    </a:lnTo>
                    <a:lnTo>
                      <a:pt x="144" y="100"/>
                    </a:lnTo>
                    <a:lnTo>
                      <a:pt x="152" y="90"/>
                    </a:lnTo>
                    <a:lnTo>
                      <a:pt x="152" y="86"/>
                    </a:lnTo>
                    <a:lnTo>
                      <a:pt x="154" y="86"/>
                    </a:lnTo>
                    <a:lnTo>
                      <a:pt x="160" y="86"/>
                    </a:lnTo>
                    <a:lnTo>
                      <a:pt x="162" y="80"/>
                    </a:lnTo>
                    <a:lnTo>
                      <a:pt x="162" y="76"/>
                    </a:lnTo>
                    <a:lnTo>
                      <a:pt x="170" y="72"/>
                    </a:lnTo>
                    <a:lnTo>
                      <a:pt x="172" y="78"/>
                    </a:lnTo>
                    <a:lnTo>
                      <a:pt x="180" y="78"/>
                    </a:lnTo>
                    <a:lnTo>
                      <a:pt x="178" y="68"/>
                    </a:lnTo>
                    <a:lnTo>
                      <a:pt x="178" y="62"/>
                    </a:lnTo>
                    <a:lnTo>
                      <a:pt x="178" y="52"/>
                    </a:lnTo>
                    <a:lnTo>
                      <a:pt x="180" y="46"/>
                    </a:lnTo>
                    <a:lnTo>
                      <a:pt x="178" y="44"/>
                    </a:lnTo>
                    <a:lnTo>
                      <a:pt x="176" y="40"/>
                    </a:lnTo>
                    <a:lnTo>
                      <a:pt x="176" y="34"/>
                    </a:lnTo>
                    <a:lnTo>
                      <a:pt x="176" y="32"/>
                    </a:lnTo>
                    <a:lnTo>
                      <a:pt x="176" y="28"/>
                    </a:lnTo>
                    <a:lnTo>
                      <a:pt x="168" y="22"/>
                    </a:lnTo>
                    <a:lnTo>
                      <a:pt x="162" y="16"/>
                    </a:lnTo>
                    <a:lnTo>
                      <a:pt x="154" y="16"/>
                    </a:lnTo>
                    <a:lnTo>
                      <a:pt x="150" y="14"/>
                    </a:lnTo>
                    <a:lnTo>
                      <a:pt x="148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30" y="0"/>
                    </a:lnTo>
                    <a:lnTo>
                      <a:pt x="134" y="8"/>
                    </a:lnTo>
                    <a:lnTo>
                      <a:pt x="132" y="16"/>
                    </a:lnTo>
                    <a:lnTo>
                      <a:pt x="130" y="22"/>
                    </a:lnTo>
                    <a:lnTo>
                      <a:pt x="126" y="24"/>
                    </a:lnTo>
                    <a:lnTo>
                      <a:pt x="118" y="22"/>
                    </a:lnTo>
                    <a:lnTo>
                      <a:pt x="116" y="22"/>
                    </a:lnTo>
                    <a:lnTo>
                      <a:pt x="112" y="22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06" y="32"/>
                    </a:lnTo>
                    <a:lnTo>
                      <a:pt x="98" y="24"/>
                    </a:lnTo>
                    <a:lnTo>
                      <a:pt x="98" y="26"/>
                    </a:lnTo>
                    <a:lnTo>
                      <a:pt x="94" y="32"/>
                    </a:lnTo>
                    <a:lnTo>
                      <a:pt x="90" y="42"/>
                    </a:lnTo>
                    <a:lnTo>
                      <a:pt x="90" y="46"/>
                    </a:lnTo>
                    <a:lnTo>
                      <a:pt x="86" y="50"/>
                    </a:lnTo>
                    <a:lnTo>
                      <a:pt x="82" y="52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70" y="62"/>
                    </a:lnTo>
                    <a:lnTo>
                      <a:pt x="70" y="70"/>
                    </a:lnTo>
                    <a:lnTo>
                      <a:pt x="68" y="80"/>
                    </a:lnTo>
                    <a:lnTo>
                      <a:pt x="62" y="88"/>
                    </a:lnTo>
                    <a:lnTo>
                      <a:pt x="58" y="94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12"/>
                    </a:lnTo>
                    <a:lnTo>
                      <a:pt x="52" y="118"/>
                    </a:lnTo>
                    <a:lnTo>
                      <a:pt x="50" y="118"/>
                    </a:lnTo>
                    <a:lnTo>
                      <a:pt x="44" y="114"/>
                    </a:lnTo>
                    <a:lnTo>
                      <a:pt x="42" y="114"/>
                    </a:lnTo>
                    <a:lnTo>
                      <a:pt x="40" y="114"/>
                    </a:lnTo>
                    <a:lnTo>
                      <a:pt x="32" y="116"/>
                    </a:lnTo>
                    <a:lnTo>
                      <a:pt x="30" y="118"/>
                    </a:lnTo>
                    <a:lnTo>
                      <a:pt x="26" y="122"/>
                    </a:lnTo>
                    <a:lnTo>
                      <a:pt x="24" y="130"/>
                    </a:lnTo>
                    <a:lnTo>
                      <a:pt x="18" y="134"/>
                    </a:lnTo>
                    <a:lnTo>
                      <a:pt x="18" y="136"/>
                    </a:lnTo>
                    <a:lnTo>
                      <a:pt x="16" y="140"/>
                    </a:lnTo>
                    <a:lnTo>
                      <a:pt x="14" y="142"/>
                    </a:lnTo>
                    <a:lnTo>
                      <a:pt x="12" y="144"/>
                    </a:lnTo>
                    <a:lnTo>
                      <a:pt x="14" y="150"/>
                    </a:lnTo>
                    <a:lnTo>
                      <a:pt x="14" y="154"/>
                    </a:lnTo>
                    <a:lnTo>
                      <a:pt x="14" y="160"/>
                    </a:lnTo>
                    <a:lnTo>
                      <a:pt x="14" y="168"/>
                    </a:lnTo>
                    <a:lnTo>
                      <a:pt x="14" y="172"/>
                    </a:lnTo>
                    <a:lnTo>
                      <a:pt x="14" y="180"/>
                    </a:lnTo>
                    <a:lnTo>
                      <a:pt x="12" y="186"/>
                    </a:lnTo>
                    <a:lnTo>
                      <a:pt x="14" y="188"/>
                    </a:lnTo>
                    <a:lnTo>
                      <a:pt x="16" y="190"/>
                    </a:lnTo>
                    <a:lnTo>
                      <a:pt x="16" y="196"/>
                    </a:lnTo>
                    <a:lnTo>
                      <a:pt x="18" y="202"/>
                    </a:lnTo>
                    <a:lnTo>
                      <a:pt x="16" y="206"/>
                    </a:lnTo>
                    <a:lnTo>
                      <a:pt x="12" y="206"/>
                    </a:lnTo>
                    <a:lnTo>
                      <a:pt x="12" y="216"/>
                    </a:lnTo>
                    <a:lnTo>
                      <a:pt x="8" y="222"/>
                    </a:lnTo>
                    <a:lnTo>
                      <a:pt x="12" y="224"/>
                    </a:lnTo>
                    <a:lnTo>
                      <a:pt x="14" y="230"/>
                    </a:lnTo>
                    <a:lnTo>
                      <a:pt x="12" y="232"/>
                    </a:lnTo>
                    <a:lnTo>
                      <a:pt x="8" y="234"/>
                    </a:lnTo>
                    <a:lnTo>
                      <a:pt x="8" y="238"/>
                    </a:lnTo>
                    <a:lnTo>
                      <a:pt x="6" y="238"/>
                    </a:lnTo>
                    <a:lnTo>
                      <a:pt x="4" y="240"/>
                    </a:lnTo>
                    <a:lnTo>
                      <a:pt x="6" y="242"/>
                    </a:lnTo>
                    <a:lnTo>
                      <a:pt x="6" y="248"/>
                    </a:lnTo>
                    <a:lnTo>
                      <a:pt x="8" y="252"/>
                    </a:lnTo>
                    <a:lnTo>
                      <a:pt x="8" y="258"/>
                    </a:lnTo>
                    <a:lnTo>
                      <a:pt x="6" y="260"/>
                    </a:lnTo>
                    <a:lnTo>
                      <a:pt x="0" y="260"/>
                    </a:lnTo>
                    <a:lnTo>
                      <a:pt x="0" y="260"/>
                    </a:lnTo>
                    <a:lnTo>
                      <a:pt x="0" y="260"/>
                    </a:lnTo>
                    <a:close/>
                    <a:moveTo>
                      <a:pt x="50" y="260"/>
                    </a:moveTo>
                    <a:lnTo>
                      <a:pt x="50" y="260"/>
                    </a:lnTo>
                    <a:lnTo>
                      <a:pt x="50" y="266"/>
                    </a:lnTo>
                    <a:lnTo>
                      <a:pt x="50" y="270"/>
                    </a:lnTo>
                    <a:lnTo>
                      <a:pt x="44" y="270"/>
                    </a:lnTo>
                    <a:lnTo>
                      <a:pt x="48" y="268"/>
                    </a:lnTo>
                    <a:lnTo>
                      <a:pt x="50" y="260"/>
                    </a:lnTo>
                    <a:lnTo>
                      <a:pt x="50" y="260"/>
                    </a:lnTo>
                    <a:lnTo>
                      <a:pt x="50" y="260"/>
                    </a:lnTo>
                    <a:close/>
                    <a:moveTo>
                      <a:pt x="50" y="346"/>
                    </a:moveTo>
                    <a:lnTo>
                      <a:pt x="50" y="346"/>
                    </a:lnTo>
                    <a:lnTo>
                      <a:pt x="50" y="352"/>
                    </a:lnTo>
                    <a:lnTo>
                      <a:pt x="58" y="352"/>
                    </a:lnTo>
                    <a:lnTo>
                      <a:pt x="54" y="350"/>
                    </a:lnTo>
                    <a:lnTo>
                      <a:pt x="50" y="346"/>
                    </a:lnTo>
                    <a:lnTo>
                      <a:pt x="50" y="346"/>
                    </a:lnTo>
                    <a:lnTo>
                      <a:pt x="50" y="346"/>
                    </a:lnTo>
                    <a:close/>
                    <a:moveTo>
                      <a:pt x="112" y="284"/>
                    </a:moveTo>
                    <a:lnTo>
                      <a:pt x="112" y="288"/>
                    </a:lnTo>
                    <a:lnTo>
                      <a:pt x="104" y="288"/>
                    </a:lnTo>
                    <a:lnTo>
                      <a:pt x="100" y="296"/>
                    </a:lnTo>
                    <a:lnTo>
                      <a:pt x="98" y="310"/>
                    </a:lnTo>
                    <a:lnTo>
                      <a:pt x="104" y="312"/>
                    </a:lnTo>
                    <a:lnTo>
                      <a:pt x="112" y="294"/>
                    </a:lnTo>
                    <a:lnTo>
                      <a:pt x="114" y="286"/>
                    </a:lnTo>
                    <a:lnTo>
                      <a:pt x="114" y="284"/>
                    </a:lnTo>
                    <a:lnTo>
                      <a:pt x="112" y="284"/>
                    </a:lnTo>
                    <a:lnTo>
                      <a:pt x="112" y="284"/>
                    </a:lnTo>
                    <a:lnTo>
                      <a:pt x="112" y="284"/>
                    </a:lnTo>
                    <a:close/>
                    <a:moveTo>
                      <a:pt x="48" y="274"/>
                    </a:moveTo>
                    <a:lnTo>
                      <a:pt x="48" y="274"/>
                    </a:lnTo>
                    <a:lnTo>
                      <a:pt x="48" y="276"/>
                    </a:lnTo>
                    <a:lnTo>
                      <a:pt x="44" y="278"/>
                    </a:lnTo>
                    <a:lnTo>
                      <a:pt x="44" y="274"/>
                    </a:lnTo>
                    <a:lnTo>
                      <a:pt x="48" y="274"/>
                    </a:lnTo>
                    <a:lnTo>
                      <a:pt x="48" y="274"/>
                    </a:lnTo>
                    <a:lnTo>
                      <a:pt x="48" y="274"/>
                    </a:lnTo>
                    <a:close/>
                    <a:moveTo>
                      <a:pt x="86" y="242"/>
                    </a:moveTo>
                    <a:lnTo>
                      <a:pt x="86" y="242"/>
                    </a:lnTo>
                    <a:lnTo>
                      <a:pt x="90" y="242"/>
                    </a:lnTo>
                    <a:lnTo>
                      <a:pt x="94" y="244"/>
                    </a:lnTo>
                    <a:lnTo>
                      <a:pt x="94" y="248"/>
                    </a:lnTo>
                    <a:lnTo>
                      <a:pt x="86" y="244"/>
                    </a:lnTo>
                    <a:lnTo>
                      <a:pt x="82" y="242"/>
                    </a:lnTo>
                    <a:lnTo>
                      <a:pt x="86" y="242"/>
                    </a:lnTo>
                    <a:lnTo>
                      <a:pt x="86" y="242"/>
                    </a:lnTo>
                    <a:lnTo>
                      <a:pt x="86" y="242"/>
                    </a:lnTo>
                    <a:close/>
                    <a:moveTo>
                      <a:pt x="32" y="242"/>
                    </a:moveTo>
                    <a:lnTo>
                      <a:pt x="32" y="242"/>
                    </a:lnTo>
                    <a:lnTo>
                      <a:pt x="36" y="244"/>
                    </a:lnTo>
                    <a:lnTo>
                      <a:pt x="40" y="250"/>
                    </a:lnTo>
                    <a:lnTo>
                      <a:pt x="42" y="256"/>
                    </a:lnTo>
                    <a:lnTo>
                      <a:pt x="40" y="258"/>
                    </a:lnTo>
                    <a:lnTo>
                      <a:pt x="32" y="262"/>
                    </a:lnTo>
                    <a:lnTo>
                      <a:pt x="16" y="268"/>
                    </a:lnTo>
                    <a:lnTo>
                      <a:pt x="16" y="258"/>
                    </a:lnTo>
                    <a:lnTo>
                      <a:pt x="26" y="252"/>
                    </a:lnTo>
                    <a:lnTo>
                      <a:pt x="32" y="242"/>
                    </a:lnTo>
                    <a:lnTo>
                      <a:pt x="32" y="242"/>
                    </a:lnTo>
                    <a:lnTo>
                      <a:pt x="32" y="2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5" name="Freeform 1501"/>
              <p:cNvSpPr>
                <a:spLocks/>
              </p:cNvSpPr>
              <p:nvPr/>
            </p:nvSpPr>
            <p:spPr bwMode="auto">
              <a:xfrm>
                <a:off x="1371600" y="5191125"/>
                <a:ext cx="28575" cy="44450"/>
              </a:xfrm>
              <a:custGeom>
                <a:avLst/>
                <a:gdLst>
                  <a:gd name="T0" fmla="*/ 14 w 18"/>
                  <a:gd name="T1" fmla="*/ 18 h 28"/>
                  <a:gd name="T2" fmla="*/ 14 w 18"/>
                  <a:gd name="T3" fmla="*/ 18 h 28"/>
                  <a:gd name="T4" fmla="*/ 18 w 18"/>
                  <a:gd name="T5" fmla="*/ 8 h 28"/>
                  <a:gd name="T6" fmla="*/ 14 w 18"/>
                  <a:gd name="T7" fmla="*/ 4 h 28"/>
                  <a:gd name="T8" fmla="*/ 10 w 18"/>
                  <a:gd name="T9" fmla="*/ 0 h 28"/>
                  <a:gd name="T10" fmla="*/ 6 w 18"/>
                  <a:gd name="T11" fmla="*/ 4 h 28"/>
                  <a:gd name="T12" fmla="*/ 4 w 18"/>
                  <a:gd name="T13" fmla="*/ 4 h 28"/>
                  <a:gd name="T14" fmla="*/ 2 w 18"/>
                  <a:gd name="T15" fmla="*/ 4 h 28"/>
                  <a:gd name="T16" fmla="*/ 0 w 18"/>
                  <a:gd name="T17" fmla="*/ 4 h 28"/>
                  <a:gd name="T18" fmla="*/ 0 w 18"/>
                  <a:gd name="T19" fmla="*/ 10 h 28"/>
                  <a:gd name="T20" fmla="*/ 0 w 18"/>
                  <a:gd name="T21" fmla="*/ 16 h 28"/>
                  <a:gd name="T22" fmla="*/ 0 w 18"/>
                  <a:gd name="T23" fmla="*/ 18 h 28"/>
                  <a:gd name="T24" fmla="*/ 2 w 18"/>
                  <a:gd name="T25" fmla="*/ 24 h 28"/>
                  <a:gd name="T26" fmla="*/ 4 w 18"/>
                  <a:gd name="T27" fmla="*/ 24 h 28"/>
                  <a:gd name="T28" fmla="*/ 14 w 18"/>
                  <a:gd name="T29" fmla="*/ 28 h 28"/>
                  <a:gd name="T30" fmla="*/ 14 w 18"/>
                  <a:gd name="T31" fmla="*/ 18 h 28"/>
                  <a:gd name="T32" fmla="*/ 14 w 18"/>
                  <a:gd name="T33" fmla="*/ 18 h 28"/>
                  <a:gd name="T34" fmla="*/ 14 w 18"/>
                  <a:gd name="T35" fmla="*/ 1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" h="28">
                    <a:moveTo>
                      <a:pt x="14" y="18"/>
                    </a:moveTo>
                    <a:lnTo>
                      <a:pt x="14" y="18"/>
                    </a:lnTo>
                    <a:lnTo>
                      <a:pt x="18" y="8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4" y="24"/>
                    </a:lnTo>
                    <a:lnTo>
                      <a:pt x="14" y="2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6" name="Freeform 1502"/>
              <p:cNvSpPr>
                <a:spLocks/>
              </p:cNvSpPr>
              <p:nvPr/>
            </p:nvSpPr>
            <p:spPr bwMode="auto">
              <a:xfrm>
                <a:off x="1158875" y="3771900"/>
                <a:ext cx="403225" cy="568325"/>
              </a:xfrm>
              <a:custGeom>
                <a:avLst/>
                <a:gdLst>
                  <a:gd name="T0" fmla="*/ 228 w 254"/>
                  <a:gd name="T1" fmla="*/ 66 h 358"/>
                  <a:gd name="T2" fmla="*/ 228 w 254"/>
                  <a:gd name="T3" fmla="*/ 36 h 358"/>
                  <a:gd name="T4" fmla="*/ 224 w 254"/>
                  <a:gd name="T5" fmla="*/ 18 h 358"/>
                  <a:gd name="T6" fmla="*/ 208 w 254"/>
                  <a:gd name="T7" fmla="*/ 2 h 358"/>
                  <a:gd name="T8" fmla="*/ 192 w 254"/>
                  <a:gd name="T9" fmla="*/ 2 h 358"/>
                  <a:gd name="T10" fmla="*/ 182 w 254"/>
                  <a:gd name="T11" fmla="*/ 24 h 358"/>
                  <a:gd name="T12" fmla="*/ 162 w 254"/>
                  <a:gd name="T13" fmla="*/ 24 h 358"/>
                  <a:gd name="T14" fmla="*/ 54 w 254"/>
                  <a:gd name="T15" fmla="*/ 20 h 358"/>
                  <a:gd name="T16" fmla="*/ 38 w 254"/>
                  <a:gd name="T17" fmla="*/ 70 h 358"/>
                  <a:gd name="T18" fmla="*/ 28 w 254"/>
                  <a:gd name="T19" fmla="*/ 138 h 358"/>
                  <a:gd name="T20" fmla="*/ 18 w 254"/>
                  <a:gd name="T21" fmla="*/ 144 h 358"/>
                  <a:gd name="T22" fmla="*/ 16 w 254"/>
                  <a:gd name="T23" fmla="*/ 156 h 358"/>
                  <a:gd name="T24" fmla="*/ 12 w 254"/>
                  <a:gd name="T25" fmla="*/ 166 h 358"/>
                  <a:gd name="T26" fmla="*/ 4 w 254"/>
                  <a:gd name="T27" fmla="*/ 176 h 358"/>
                  <a:gd name="T28" fmla="*/ 0 w 254"/>
                  <a:gd name="T29" fmla="*/ 186 h 358"/>
                  <a:gd name="T30" fmla="*/ 2 w 254"/>
                  <a:gd name="T31" fmla="*/ 192 h 358"/>
                  <a:gd name="T32" fmla="*/ 12 w 254"/>
                  <a:gd name="T33" fmla="*/ 194 h 358"/>
                  <a:gd name="T34" fmla="*/ 10 w 254"/>
                  <a:gd name="T35" fmla="*/ 204 h 358"/>
                  <a:gd name="T36" fmla="*/ 10 w 254"/>
                  <a:gd name="T37" fmla="*/ 212 h 358"/>
                  <a:gd name="T38" fmla="*/ 16 w 254"/>
                  <a:gd name="T39" fmla="*/ 226 h 358"/>
                  <a:gd name="T40" fmla="*/ 20 w 254"/>
                  <a:gd name="T41" fmla="*/ 248 h 358"/>
                  <a:gd name="T42" fmla="*/ 28 w 254"/>
                  <a:gd name="T43" fmla="*/ 262 h 358"/>
                  <a:gd name="T44" fmla="*/ 36 w 254"/>
                  <a:gd name="T45" fmla="*/ 274 h 358"/>
                  <a:gd name="T46" fmla="*/ 40 w 254"/>
                  <a:gd name="T47" fmla="*/ 282 h 358"/>
                  <a:gd name="T48" fmla="*/ 52 w 254"/>
                  <a:gd name="T49" fmla="*/ 286 h 358"/>
                  <a:gd name="T50" fmla="*/ 62 w 254"/>
                  <a:gd name="T51" fmla="*/ 292 h 358"/>
                  <a:gd name="T52" fmla="*/ 66 w 254"/>
                  <a:gd name="T53" fmla="*/ 302 h 358"/>
                  <a:gd name="T54" fmla="*/ 76 w 254"/>
                  <a:gd name="T55" fmla="*/ 314 h 358"/>
                  <a:gd name="T56" fmla="*/ 82 w 254"/>
                  <a:gd name="T57" fmla="*/ 324 h 358"/>
                  <a:gd name="T58" fmla="*/ 90 w 254"/>
                  <a:gd name="T59" fmla="*/ 340 h 358"/>
                  <a:gd name="T60" fmla="*/ 98 w 254"/>
                  <a:gd name="T61" fmla="*/ 336 h 358"/>
                  <a:gd name="T62" fmla="*/ 108 w 254"/>
                  <a:gd name="T63" fmla="*/ 340 h 358"/>
                  <a:gd name="T64" fmla="*/ 116 w 254"/>
                  <a:gd name="T65" fmla="*/ 336 h 358"/>
                  <a:gd name="T66" fmla="*/ 134 w 254"/>
                  <a:gd name="T67" fmla="*/ 354 h 358"/>
                  <a:gd name="T68" fmla="*/ 146 w 254"/>
                  <a:gd name="T69" fmla="*/ 358 h 358"/>
                  <a:gd name="T70" fmla="*/ 156 w 254"/>
                  <a:gd name="T71" fmla="*/ 350 h 358"/>
                  <a:gd name="T72" fmla="*/ 166 w 254"/>
                  <a:gd name="T73" fmla="*/ 350 h 358"/>
                  <a:gd name="T74" fmla="*/ 178 w 254"/>
                  <a:gd name="T75" fmla="*/ 348 h 358"/>
                  <a:gd name="T76" fmla="*/ 196 w 254"/>
                  <a:gd name="T77" fmla="*/ 342 h 358"/>
                  <a:gd name="T78" fmla="*/ 210 w 254"/>
                  <a:gd name="T79" fmla="*/ 342 h 358"/>
                  <a:gd name="T80" fmla="*/ 206 w 254"/>
                  <a:gd name="T81" fmla="*/ 336 h 358"/>
                  <a:gd name="T82" fmla="*/ 196 w 254"/>
                  <a:gd name="T83" fmla="*/ 330 h 358"/>
                  <a:gd name="T84" fmla="*/ 188 w 254"/>
                  <a:gd name="T85" fmla="*/ 310 h 358"/>
                  <a:gd name="T86" fmla="*/ 174 w 254"/>
                  <a:gd name="T87" fmla="*/ 294 h 358"/>
                  <a:gd name="T88" fmla="*/ 162 w 254"/>
                  <a:gd name="T89" fmla="*/ 292 h 358"/>
                  <a:gd name="T90" fmla="*/ 166 w 254"/>
                  <a:gd name="T91" fmla="*/ 282 h 358"/>
                  <a:gd name="T92" fmla="*/ 178 w 254"/>
                  <a:gd name="T93" fmla="*/ 268 h 358"/>
                  <a:gd name="T94" fmla="*/ 184 w 254"/>
                  <a:gd name="T95" fmla="*/ 236 h 358"/>
                  <a:gd name="T96" fmla="*/ 196 w 254"/>
                  <a:gd name="T97" fmla="*/ 220 h 358"/>
                  <a:gd name="T98" fmla="*/ 202 w 254"/>
                  <a:gd name="T99" fmla="*/ 202 h 358"/>
                  <a:gd name="T100" fmla="*/ 208 w 254"/>
                  <a:gd name="T101" fmla="*/ 186 h 358"/>
                  <a:gd name="T102" fmla="*/ 220 w 254"/>
                  <a:gd name="T103" fmla="*/ 162 h 358"/>
                  <a:gd name="T104" fmla="*/ 220 w 254"/>
                  <a:gd name="T105" fmla="*/ 140 h 358"/>
                  <a:gd name="T106" fmla="*/ 226 w 254"/>
                  <a:gd name="T107" fmla="*/ 116 h 358"/>
                  <a:gd name="T108" fmla="*/ 232 w 254"/>
                  <a:gd name="T109" fmla="*/ 108 h 358"/>
                  <a:gd name="T110" fmla="*/ 238 w 254"/>
                  <a:gd name="T111" fmla="*/ 98 h 358"/>
                  <a:gd name="T112" fmla="*/ 254 w 254"/>
                  <a:gd name="T113" fmla="*/ 9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" h="358">
                    <a:moveTo>
                      <a:pt x="254" y="90"/>
                    </a:moveTo>
                    <a:lnTo>
                      <a:pt x="248" y="90"/>
                    </a:lnTo>
                    <a:lnTo>
                      <a:pt x="228" y="66"/>
                    </a:lnTo>
                    <a:lnTo>
                      <a:pt x="226" y="56"/>
                    </a:lnTo>
                    <a:lnTo>
                      <a:pt x="228" y="46"/>
                    </a:lnTo>
                    <a:lnTo>
                      <a:pt x="228" y="36"/>
                    </a:lnTo>
                    <a:lnTo>
                      <a:pt x="228" y="26"/>
                    </a:lnTo>
                    <a:lnTo>
                      <a:pt x="224" y="24"/>
                    </a:lnTo>
                    <a:lnTo>
                      <a:pt x="224" y="18"/>
                    </a:lnTo>
                    <a:lnTo>
                      <a:pt x="224" y="12"/>
                    </a:lnTo>
                    <a:lnTo>
                      <a:pt x="216" y="8"/>
                    </a:lnTo>
                    <a:lnTo>
                      <a:pt x="208" y="2"/>
                    </a:lnTo>
                    <a:lnTo>
                      <a:pt x="208" y="0"/>
                    </a:lnTo>
                    <a:lnTo>
                      <a:pt x="198" y="2"/>
                    </a:lnTo>
                    <a:lnTo>
                      <a:pt x="192" y="2"/>
                    </a:lnTo>
                    <a:lnTo>
                      <a:pt x="190" y="12"/>
                    </a:lnTo>
                    <a:lnTo>
                      <a:pt x="184" y="16"/>
                    </a:lnTo>
                    <a:lnTo>
                      <a:pt x="182" y="24"/>
                    </a:lnTo>
                    <a:lnTo>
                      <a:pt x="178" y="26"/>
                    </a:lnTo>
                    <a:lnTo>
                      <a:pt x="174" y="24"/>
                    </a:lnTo>
                    <a:lnTo>
                      <a:pt x="162" y="24"/>
                    </a:lnTo>
                    <a:lnTo>
                      <a:pt x="162" y="18"/>
                    </a:lnTo>
                    <a:lnTo>
                      <a:pt x="156" y="24"/>
                    </a:lnTo>
                    <a:lnTo>
                      <a:pt x="54" y="20"/>
                    </a:lnTo>
                    <a:lnTo>
                      <a:pt x="54" y="56"/>
                    </a:lnTo>
                    <a:lnTo>
                      <a:pt x="38" y="56"/>
                    </a:lnTo>
                    <a:lnTo>
                      <a:pt x="38" y="70"/>
                    </a:lnTo>
                    <a:lnTo>
                      <a:pt x="38" y="138"/>
                    </a:lnTo>
                    <a:lnTo>
                      <a:pt x="36" y="138"/>
                    </a:lnTo>
                    <a:lnTo>
                      <a:pt x="28" y="138"/>
                    </a:lnTo>
                    <a:lnTo>
                      <a:pt x="26" y="136"/>
                    </a:lnTo>
                    <a:lnTo>
                      <a:pt x="22" y="138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18" y="152"/>
                    </a:lnTo>
                    <a:lnTo>
                      <a:pt x="16" y="156"/>
                    </a:lnTo>
                    <a:lnTo>
                      <a:pt x="12" y="158"/>
                    </a:lnTo>
                    <a:lnTo>
                      <a:pt x="12" y="162"/>
                    </a:lnTo>
                    <a:lnTo>
                      <a:pt x="12" y="166"/>
                    </a:lnTo>
                    <a:lnTo>
                      <a:pt x="10" y="172"/>
                    </a:lnTo>
                    <a:lnTo>
                      <a:pt x="8" y="174"/>
                    </a:lnTo>
                    <a:lnTo>
                      <a:pt x="4" y="176"/>
                    </a:lnTo>
                    <a:lnTo>
                      <a:pt x="4" y="182"/>
                    </a:lnTo>
                    <a:lnTo>
                      <a:pt x="2" y="184"/>
                    </a:lnTo>
                    <a:lnTo>
                      <a:pt x="0" y="186"/>
                    </a:lnTo>
                    <a:lnTo>
                      <a:pt x="0" y="190"/>
                    </a:lnTo>
                    <a:lnTo>
                      <a:pt x="0" y="192"/>
                    </a:lnTo>
                    <a:lnTo>
                      <a:pt x="2" y="192"/>
                    </a:lnTo>
                    <a:lnTo>
                      <a:pt x="8" y="192"/>
                    </a:lnTo>
                    <a:lnTo>
                      <a:pt x="10" y="192"/>
                    </a:lnTo>
                    <a:lnTo>
                      <a:pt x="12" y="194"/>
                    </a:lnTo>
                    <a:lnTo>
                      <a:pt x="12" y="198"/>
                    </a:lnTo>
                    <a:lnTo>
                      <a:pt x="12" y="200"/>
                    </a:lnTo>
                    <a:lnTo>
                      <a:pt x="10" y="204"/>
                    </a:lnTo>
                    <a:lnTo>
                      <a:pt x="10" y="208"/>
                    </a:lnTo>
                    <a:lnTo>
                      <a:pt x="10" y="210"/>
                    </a:lnTo>
                    <a:lnTo>
                      <a:pt x="10" y="212"/>
                    </a:lnTo>
                    <a:lnTo>
                      <a:pt x="10" y="218"/>
                    </a:lnTo>
                    <a:lnTo>
                      <a:pt x="12" y="220"/>
                    </a:lnTo>
                    <a:lnTo>
                      <a:pt x="16" y="226"/>
                    </a:lnTo>
                    <a:lnTo>
                      <a:pt x="22" y="236"/>
                    </a:lnTo>
                    <a:lnTo>
                      <a:pt x="22" y="246"/>
                    </a:lnTo>
                    <a:lnTo>
                      <a:pt x="20" y="248"/>
                    </a:lnTo>
                    <a:lnTo>
                      <a:pt x="26" y="250"/>
                    </a:lnTo>
                    <a:lnTo>
                      <a:pt x="28" y="256"/>
                    </a:lnTo>
                    <a:lnTo>
                      <a:pt x="28" y="262"/>
                    </a:lnTo>
                    <a:lnTo>
                      <a:pt x="28" y="266"/>
                    </a:lnTo>
                    <a:lnTo>
                      <a:pt x="30" y="268"/>
                    </a:lnTo>
                    <a:lnTo>
                      <a:pt x="36" y="274"/>
                    </a:lnTo>
                    <a:lnTo>
                      <a:pt x="38" y="278"/>
                    </a:lnTo>
                    <a:lnTo>
                      <a:pt x="38" y="282"/>
                    </a:lnTo>
                    <a:lnTo>
                      <a:pt x="40" y="282"/>
                    </a:lnTo>
                    <a:lnTo>
                      <a:pt x="46" y="282"/>
                    </a:lnTo>
                    <a:lnTo>
                      <a:pt x="48" y="284"/>
                    </a:lnTo>
                    <a:lnTo>
                      <a:pt x="52" y="286"/>
                    </a:lnTo>
                    <a:lnTo>
                      <a:pt x="54" y="290"/>
                    </a:lnTo>
                    <a:lnTo>
                      <a:pt x="58" y="290"/>
                    </a:lnTo>
                    <a:lnTo>
                      <a:pt x="62" y="292"/>
                    </a:lnTo>
                    <a:lnTo>
                      <a:pt x="62" y="296"/>
                    </a:lnTo>
                    <a:lnTo>
                      <a:pt x="64" y="300"/>
                    </a:lnTo>
                    <a:lnTo>
                      <a:pt x="66" y="302"/>
                    </a:lnTo>
                    <a:lnTo>
                      <a:pt x="74" y="304"/>
                    </a:lnTo>
                    <a:lnTo>
                      <a:pt x="76" y="310"/>
                    </a:lnTo>
                    <a:lnTo>
                      <a:pt x="76" y="314"/>
                    </a:lnTo>
                    <a:lnTo>
                      <a:pt x="80" y="320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8" y="332"/>
                    </a:lnTo>
                    <a:lnTo>
                      <a:pt x="88" y="336"/>
                    </a:lnTo>
                    <a:lnTo>
                      <a:pt x="90" y="340"/>
                    </a:lnTo>
                    <a:lnTo>
                      <a:pt x="92" y="340"/>
                    </a:lnTo>
                    <a:lnTo>
                      <a:pt x="94" y="336"/>
                    </a:lnTo>
                    <a:lnTo>
                      <a:pt x="98" y="336"/>
                    </a:lnTo>
                    <a:lnTo>
                      <a:pt x="100" y="336"/>
                    </a:lnTo>
                    <a:lnTo>
                      <a:pt x="106" y="340"/>
                    </a:lnTo>
                    <a:lnTo>
                      <a:pt x="108" y="340"/>
                    </a:lnTo>
                    <a:lnTo>
                      <a:pt x="110" y="338"/>
                    </a:lnTo>
                    <a:lnTo>
                      <a:pt x="112" y="336"/>
                    </a:lnTo>
                    <a:lnTo>
                      <a:pt x="116" y="336"/>
                    </a:lnTo>
                    <a:lnTo>
                      <a:pt x="118" y="340"/>
                    </a:lnTo>
                    <a:lnTo>
                      <a:pt x="124" y="348"/>
                    </a:lnTo>
                    <a:lnTo>
                      <a:pt x="134" y="354"/>
                    </a:lnTo>
                    <a:lnTo>
                      <a:pt x="136" y="356"/>
                    </a:lnTo>
                    <a:lnTo>
                      <a:pt x="138" y="354"/>
                    </a:lnTo>
                    <a:lnTo>
                      <a:pt x="146" y="358"/>
                    </a:lnTo>
                    <a:lnTo>
                      <a:pt x="148" y="354"/>
                    </a:lnTo>
                    <a:lnTo>
                      <a:pt x="154" y="354"/>
                    </a:lnTo>
                    <a:lnTo>
                      <a:pt x="156" y="350"/>
                    </a:lnTo>
                    <a:lnTo>
                      <a:pt x="160" y="350"/>
                    </a:lnTo>
                    <a:lnTo>
                      <a:pt x="162" y="350"/>
                    </a:lnTo>
                    <a:lnTo>
                      <a:pt x="166" y="350"/>
                    </a:lnTo>
                    <a:lnTo>
                      <a:pt x="170" y="350"/>
                    </a:lnTo>
                    <a:lnTo>
                      <a:pt x="172" y="354"/>
                    </a:lnTo>
                    <a:lnTo>
                      <a:pt x="178" y="348"/>
                    </a:lnTo>
                    <a:lnTo>
                      <a:pt x="184" y="348"/>
                    </a:lnTo>
                    <a:lnTo>
                      <a:pt x="190" y="342"/>
                    </a:lnTo>
                    <a:lnTo>
                      <a:pt x="196" y="342"/>
                    </a:lnTo>
                    <a:lnTo>
                      <a:pt x="202" y="342"/>
                    </a:lnTo>
                    <a:lnTo>
                      <a:pt x="210" y="348"/>
                    </a:lnTo>
                    <a:lnTo>
                      <a:pt x="210" y="342"/>
                    </a:lnTo>
                    <a:lnTo>
                      <a:pt x="210" y="340"/>
                    </a:lnTo>
                    <a:lnTo>
                      <a:pt x="208" y="338"/>
                    </a:lnTo>
                    <a:lnTo>
                      <a:pt x="206" y="336"/>
                    </a:lnTo>
                    <a:lnTo>
                      <a:pt x="202" y="336"/>
                    </a:lnTo>
                    <a:lnTo>
                      <a:pt x="198" y="336"/>
                    </a:lnTo>
                    <a:lnTo>
                      <a:pt x="196" y="330"/>
                    </a:lnTo>
                    <a:lnTo>
                      <a:pt x="190" y="322"/>
                    </a:lnTo>
                    <a:lnTo>
                      <a:pt x="188" y="314"/>
                    </a:lnTo>
                    <a:lnTo>
                      <a:pt x="188" y="310"/>
                    </a:lnTo>
                    <a:lnTo>
                      <a:pt x="184" y="308"/>
                    </a:lnTo>
                    <a:lnTo>
                      <a:pt x="178" y="300"/>
                    </a:lnTo>
                    <a:lnTo>
                      <a:pt x="174" y="294"/>
                    </a:lnTo>
                    <a:lnTo>
                      <a:pt x="170" y="294"/>
                    </a:lnTo>
                    <a:lnTo>
                      <a:pt x="164" y="292"/>
                    </a:lnTo>
                    <a:lnTo>
                      <a:pt x="162" y="292"/>
                    </a:lnTo>
                    <a:lnTo>
                      <a:pt x="160" y="292"/>
                    </a:lnTo>
                    <a:lnTo>
                      <a:pt x="162" y="282"/>
                    </a:lnTo>
                    <a:lnTo>
                      <a:pt x="166" y="282"/>
                    </a:lnTo>
                    <a:lnTo>
                      <a:pt x="172" y="278"/>
                    </a:lnTo>
                    <a:lnTo>
                      <a:pt x="174" y="278"/>
                    </a:lnTo>
                    <a:lnTo>
                      <a:pt x="178" y="268"/>
                    </a:lnTo>
                    <a:lnTo>
                      <a:pt x="178" y="254"/>
                    </a:lnTo>
                    <a:lnTo>
                      <a:pt x="180" y="246"/>
                    </a:lnTo>
                    <a:lnTo>
                      <a:pt x="184" y="236"/>
                    </a:lnTo>
                    <a:lnTo>
                      <a:pt x="184" y="226"/>
                    </a:lnTo>
                    <a:lnTo>
                      <a:pt x="190" y="222"/>
                    </a:lnTo>
                    <a:lnTo>
                      <a:pt x="196" y="220"/>
                    </a:lnTo>
                    <a:lnTo>
                      <a:pt x="198" y="218"/>
                    </a:lnTo>
                    <a:lnTo>
                      <a:pt x="200" y="208"/>
                    </a:lnTo>
                    <a:lnTo>
                      <a:pt x="202" y="202"/>
                    </a:lnTo>
                    <a:lnTo>
                      <a:pt x="206" y="194"/>
                    </a:lnTo>
                    <a:lnTo>
                      <a:pt x="206" y="190"/>
                    </a:lnTo>
                    <a:lnTo>
                      <a:pt x="208" y="186"/>
                    </a:lnTo>
                    <a:lnTo>
                      <a:pt x="214" y="182"/>
                    </a:lnTo>
                    <a:lnTo>
                      <a:pt x="220" y="168"/>
                    </a:lnTo>
                    <a:lnTo>
                      <a:pt x="220" y="162"/>
                    </a:lnTo>
                    <a:lnTo>
                      <a:pt x="220" y="154"/>
                    </a:lnTo>
                    <a:lnTo>
                      <a:pt x="220" y="148"/>
                    </a:lnTo>
                    <a:lnTo>
                      <a:pt x="220" y="140"/>
                    </a:lnTo>
                    <a:lnTo>
                      <a:pt x="224" y="134"/>
                    </a:lnTo>
                    <a:lnTo>
                      <a:pt x="226" y="128"/>
                    </a:lnTo>
                    <a:lnTo>
                      <a:pt x="226" y="116"/>
                    </a:lnTo>
                    <a:lnTo>
                      <a:pt x="226" y="110"/>
                    </a:lnTo>
                    <a:lnTo>
                      <a:pt x="228" y="110"/>
                    </a:lnTo>
                    <a:lnTo>
                      <a:pt x="232" y="108"/>
                    </a:lnTo>
                    <a:lnTo>
                      <a:pt x="232" y="102"/>
                    </a:lnTo>
                    <a:lnTo>
                      <a:pt x="236" y="98"/>
                    </a:lnTo>
                    <a:lnTo>
                      <a:pt x="238" y="98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54" y="90"/>
                    </a:lnTo>
                    <a:lnTo>
                      <a:pt x="254" y="9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7" name="Freeform 1503"/>
              <p:cNvSpPr>
                <a:spLocks/>
              </p:cNvSpPr>
              <p:nvPr/>
            </p:nvSpPr>
            <p:spPr bwMode="auto">
              <a:xfrm>
                <a:off x="2486025" y="4178300"/>
                <a:ext cx="53975" cy="111125"/>
              </a:xfrm>
              <a:custGeom>
                <a:avLst/>
                <a:gdLst>
                  <a:gd name="T0" fmla="*/ 8 w 34"/>
                  <a:gd name="T1" fmla="*/ 0 h 70"/>
                  <a:gd name="T2" fmla="*/ 8 w 34"/>
                  <a:gd name="T3" fmla="*/ 0 h 70"/>
                  <a:gd name="T4" fmla="*/ 6 w 34"/>
                  <a:gd name="T5" fmla="*/ 2 h 70"/>
                  <a:gd name="T6" fmla="*/ 4 w 34"/>
                  <a:gd name="T7" fmla="*/ 4 h 70"/>
                  <a:gd name="T8" fmla="*/ 6 w 34"/>
                  <a:gd name="T9" fmla="*/ 8 h 70"/>
                  <a:gd name="T10" fmla="*/ 6 w 34"/>
                  <a:gd name="T11" fmla="*/ 10 h 70"/>
                  <a:gd name="T12" fmla="*/ 8 w 34"/>
                  <a:gd name="T13" fmla="*/ 12 h 70"/>
                  <a:gd name="T14" fmla="*/ 0 w 34"/>
                  <a:gd name="T15" fmla="*/ 30 h 70"/>
                  <a:gd name="T16" fmla="*/ 4 w 34"/>
                  <a:gd name="T17" fmla="*/ 38 h 70"/>
                  <a:gd name="T18" fmla="*/ 6 w 34"/>
                  <a:gd name="T19" fmla="*/ 48 h 70"/>
                  <a:gd name="T20" fmla="*/ 8 w 34"/>
                  <a:gd name="T21" fmla="*/ 60 h 70"/>
                  <a:gd name="T22" fmla="*/ 8 w 34"/>
                  <a:gd name="T23" fmla="*/ 66 h 70"/>
                  <a:gd name="T24" fmla="*/ 10 w 34"/>
                  <a:gd name="T25" fmla="*/ 70 h 70"/>
                  <a:gd name="T26" fmla="*/ 14 w 34"/>
                  <a:gd name="T27" fmla="*/ 70 h 70"/>
                  <a:gd name="T28" fmla="*/ 24 w 34"/>
                  <a:gd name="T29" fmla="*/ 64 h 70"/>
                  <a:gd name="T30" fmla="*/ 28 w 34"/>
                  <a:gd name="T31" fmla="*/ 64 h 70"/>
                  <a:gd name="T32" fmla="*/ 30 w 34"/>
                  <a:gd name="T33" fmla="*/ 62 h 70"/>
                  <a:gd name="T34" fmla="*/ 34 w 34"/>
                  <a:gd name="T35" fmla="*/ 54 h 70"/>
                  <a:gd name="T36" fmla="*/ 34 w 34"/>
                  <a:gd name="T37" fmla="*/ 48 h 70"/>
                  <a:gd name="T38" fmla="*/ 30 w 34"/>
                  <a:gd name="T39" fmla="*/ 36 h 70"/>
                  <a:gd name="T40" fmla="*/ 18 w 34"/>
                  <a:gd name="T41" fmla="*/ 12 h 70"/>
                  <a:gd name="T42" fmla="*/ 8 w 34"/>
                  <a:gd name="T43" fmla="*/ 0 h 70"/>
                  <a:gd name="T44" fmla="*/ 8 w 34"/>
                  <a:gd name="T45" fmla="*/ 0 h 70"/>
                  <a:gd name="T46" fmla="*/ 8 w 34"/>
                  <a:gd name="T4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70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8" y="12"/>
                    </a:lnTo>
                    <a:lnTo>
                      <a:pt x="0" y="30"/>
                    </a:lnTo>
                    <a:lnTo>
                      <a:pt x="4" y="38"/>
                    </a:lnTo>
                    <a:lnTo>
                      <a:pt x="6" y="48"/>
                    </a:lnTo>
                    <a:lnTo>
                      <a:pt x="8" y="60"/>
                    </a:lnTo>
                    <a:lnTo>
                      <a:pt x="8" y="66"/>
                    </a:lnTo>
                    <a:lnTo>
                      <a:pt x="10" y="70"/>
                    </a:lnTo>
                    <a:lnTo>
                      <a:pt x="14" y="70"/>
                    </a:lnTo>
                    <a:lnTo>
                      <a:pt x="24" y="64"/>
                    </a:lnTo>
                    <a:lnTo>
                      <a:pt x="28" y="64"/>
                    </a:lnTo>
                    <a:lnTo>
                      <a:pt x="30" y="62"/>
                    </a:lnTo>
                    <a:lnTo>
                      <a:pt x="34" y="54"/>
                    </a:lnTo>
                    <a:lnTo>
                      <a:pt x="34" y="48"/>
                    </a:lnTo>
                    <a:lnTo>
                      <a:pt x="30" y="36"/>
                    </a:lnTo>
                    <a:lnTo>
                      <a:pt x="18" y="1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8" name="Freeform 1504"/>
              <p:cNvSpPr>
                <a:spLocks noEditPoints="1"/>
              </p:cNvSpPr>
              <p:nvPr/>
            </p:nvSpPr>
            <p:spPr bwMode="auto">
              <a:xfrm>
                <a:off x="276225" y="3133725"/>
                <a:ext cx="508000" cy="517525"/>
              </a:xfrm>
              <a:custGeom>
                <a:avLst/>
                <a:gdLst>
                  <a:gd name="T0" fmla="*/ 288 w 320"/>
                  <a:gd name="T1" fmla="*/ 88 h 326"/>
                  <a:gd name="T2" fmla="*/ 296 w 320"/>
                  <a:gd name="T3" fmla="*/ 86 h 326"/>
                  <a:gd name="T4" fmla="*/ 288 w 320"/>
                  <a:gd name="T5" fmla="*/ 80 h 326"/>
                  <a:gd name="T6" fmla="*/ 320 w 320"/>
                  <a:gd name="T7" fmla="*/ 86 h 326"/>
                  <a:gd name="T8" fmla="*/ 310 w 320"/>
                  <a:gd name="T9" fmla="*/ 80 h 326"/>
                  <a:gd name="T10" fmla="*/ 260 w 320"/>
                  <a:gd name="T11" fmla="*/ 94 h 326"/>
                  <a:gd name="T12" fmla="*/ 266 w 320"/>
                  <a:gd name="T13" fmla="*/ 96 h 326"/>
                  <a:gd name="T14" fmla="*/ 260 w 320"/>
                  <a:gd name="T15" fmla="*/ 94 h 326"/>
                  <a:gd name="T16" fmla="*/ 44 w 320"/>
                  <a:gd name="T17" fmla="*/ 310 h 326"/>
                  <a:gd name="T18" fmla="*/ 44 w 320"/>
                  <a:gd name="T19" fmla="*/ 310 h 326"/>
                  <a:gd name="T20" fmla="*/ 6 w 320"/>
                  <a:gd name="T21" fmla="*/ 312 h 326"/>
                  <a:gd name="T22" fmla="*/ 0 w 320"/>
                  <a:gd name="T23" fmla="*/ 320 h 326"/>
                  <a:gd name="T24" fmla="*/ 8 w 320"/>
                  <a:gd name="T25" fmla="*/ 312 h 326"/>
                  <a:gd name="T26" fmla="*/ 6 w 320"/>
                  <a:gd name="T27" fmla="*/ 312 h 326"/>
                  <a:gd name="T28" fmla="*/ 16 w 320"/>
                  <a:gd name="T29" fmla="*/ 320 h 326"/>
                  <a:gd name="T30" fmla="*/ 22 w 320"/>
                  <a:gd name="T31" fmla="*/ 320 h 326"/>
                  <a:gd name="T32" fmla="*/ 18 w 320"/>
                  <a:gd name="T33" fmla="*/ 318 h 326"/>
                  <a:gd name="T34" fmla="*/ 222 w 320"/>
                  <a:gd name="T35" fmla="*/ 12 h 326"/>
                  <a:gd name="T36" fmla="*/ 174 w 320"/>
                  <a:gd name="T37" fmla="*/ 6 h 326"/>
                  <a:gd name="T38" fmla="*/ 140 w 320"/>
                  <a:gd name="T39" fmla="*/ 4 h 326"/>
                  <a:gd name="T40" fmla="*/ 128 w 320"/>
                  <a:gd name="T41" fmla="*/ 6 h 326"/>
                  <a:gd name="T42" fmla="*/ 112 w 320"/>
                  <a:gd name="T43" fmla="*/ 12 h 326"/>
                  <a:gd name="T44" fmla="*/ 112 w 320"/>
                  <a:gd name="T45" fmla="*/ 30 h 326"/>
                  <a:gd name="T46" fmla="*/ 122 w 320"/>
                  <a:gd name="T47" fmla="*/ 36 h 326"/>
                  <a:gd name="T48" fmla="*/ 128 w 320"/>
                  <a:gd name="T49" fmla="*/ 40 h 326"/>
                  <a:gd name="T50" fmla="*/ 144 w 320"/>
                  <a:gd name="T51" fmla="*/ 42 h 326"/>
                  <a:gd name="T52" fmla="*/ 140 w 320"/>
                  <a:gd name="T53" fmla="*/ 54 h 326"/>
                  <a:gd name="T54" fmla="*/ 144 w 320"/>
                  <a:gd name="T55" fmla="*/ 68 h 326"/>
                  <a:gd name="T56" fmla="*/ 138 w 320"/>
                  <a:gd name="T57" fmla="*/ 78 h 326"/>
                  <a:gd name="T58" fmla="*/ 138 w 320"/>
                  <a:gd name="T59" fmla="*/ 94 h 326"/>
                  <a:gd name="T60" fmla="*/ 138 w 320"/>
                  <a:gd name="T61" fmla="*/ 104 h 326"/>
                  <a:gd name="T62" fmla="*/ 136 w 320"/>
                  <a:gd name="T63" fmla="*/ 114 h 326"/>
                  <a:gd name="T64" fmla="*/ 140 w 320"/>
                  <a:gd name="T65" fmla="*/ 122 h 326"/>
                  <a:gd name="T66" fmla="*/ 144 w 320"/>
                  <a:gd name="T67" fmla="*/ 134 h 326"/>
                  <a:gd name="T68" fmla="*/ 176 w 320"/>
                  <a:gd name="T69" fmla="*/ 150 h 326"/>
                  <a:gd name="T70" fmla="*/ 192 w 320"/>
                  <a:gd name="T71" fmla="*/ 148 h 326"/>
                  <a:gd name="T72" fmla="*/ 208 w 320"/>
                  <a:gd name="T73" fmla="*/ 142 h 326"/>
                  <a:gd name="T74" fmla="*/ 214 w 320"/>
                  <a:gd name="T75" fmla="*/ 130 h 326"/>
                  <a:gd name="T76" fmla="*/ 232 w 320"/>
                  <a:gd name="T77" fmla="*/ 124 h 326"/>
                  <a:gd name="T78" fmla="*/ 242 w 320"/>
                  <a:gd name="T79" fmla="*/ 104 h 326"/>
                  <a:gd name="T80" fmla="*/ 242 w 320"/>
                  <a:gd name="T81" fmla="*/ 94 h 326"/>
                  <a:gd name="T82" fmla="*/ 248 w 320"/>
                  <a:gd name="T83" fmla="*/ 80 h 326"/>
                  <a:gd name="T84" fmla="*/ 266 w 320"/>
                  <a:gd name="T85" fmla="*/ 54 h 326"/>
                  <a:gd name="T86" fmla="*/ 288 w 320"/>
                  <a:gd name="T87" fmla="*/ 42 h 326"/>
                  <a:gd name="T88" fmla="*/ 286 w 320"/>
                  <a:gd name="T89" fmla="*/ 26 h 326"/>
                  <a:gd name="T90" fmla="*/ 270 w 320"/>
                  <a:gd name="T91" fmla="*/ 32 h 326"/>
                  <a:gd name="T92" fmla="*/ 256 w 320"/>
                  <a:gd name="T93" fmla="*/ 26 h 326"/>
                  <a:gd name="T94" fmla="*/ 242 w 320"/>
                  <a:gd name="T95" fmla="*/ 24 h 326"/>
                  <a:gd name="T96" fmla="*/ 232 w 320"/>
                  <a:gd name="T97" fmla="*/ 22 h 326"/>
                  <a:gd name="T98" fmla="*/ 224 w 320"/>
                  <a:gd name="T99" fmla="*/ 14 h 326"/>
                  <a:gd name="T100" fmla="*/ 222 w 320"/>
                  <a:gd name="T101" fmla="*/ 12 h 3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0" h="326">
                    <a:moveTo>
                      <a:pt x="288" y="80"/>
                    </a:moveTo>
                    <a:lnTo>
                      <a:pt x="288" y="80"/>
                    </a:lnTo>
                    <a:lnTo>
                      <a:pt x="288" y="88"/>
                    </a:lnTo>
                    <a:lnTo>
                      <a:pt x="288" y="92"/>
                    </a:lnTo>
                    <a:lnTo>
                      <a:pt x="292" y="94"/>
                    </a:lnTo>
                    <a:lnTo>
                      <a:pt x="296" y="86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80"/>
                    </a:lnTo>
                    <a:close/>
                    <a:moveTo>
                      <a:pt x="310" y="80"/>
                    </a:moveTo>
                    <a:lnTo>
                      <a:pt x="314" y="86"/>
                    </a:lnTo>
                    <a:lnTo>
                      <a:pt x="320" y="86"/>
                    </a:lnTo>
                    <a:lnTo>
                      <a:pt x="318" y="84"/>
                    </a:lnTo>
                    <a:lnTo>
                      <a:pt x="310" y="80"/>
                    </a:lnTo>
                    <a:lnTo>
                      <a:pt x="310" y="80"/>
                    </a:lnTo>
                    <a:lnTo>
                      <a:pt x="310" y="80"/>
                    </a:lnTo>
                    <a:close/>
                    <a:moveTo>
                      <a:pt x="260" y="94"/>
                    </a:moveTo>
                    <a:lnTo>
                      <a:pt x="260" y="94"/>
                    </a:lnTo>
                    <a:lnTo>
                      <a:pt x="260" y="96"/>
                    </a:lnTo>
                    <a:lnTo>
                      <a:pt x="264" y="98"/>
                    </a:lnTo>
                    <a:lnTo>
                      <a:pt x="266" y="96"/>
                    </a:lnTo>
                    <a:lnTo>
                      <a:pt x="266" y="94"/>
                    </a:lnTo>
                    <a:lnTo>
                      <a:pt x="260" y="94"/>
                    </a:lnTo>
                    <a:lnTo>
                      <a:pt x="260" y="94"/>
                    </a:lnTo>
                    <a:lnTo>
                      <a:pt x="260" y="94"/>
                    </a:lnTo>
                    <a:close/>
                    <a:moveTo>
                      <a:pt x="44" y="310"/>
                    </a:moveTo>
                    <a:lnTo>
                      <a:pt x="44" y="310"/>
                    </a:lnTo>
                    <a:lnTo>
                      <a:pt x="38" y="318"/>
                    </a:lnTo>
                    <a:lnTo>
                      <a:pt x="46" y="316"/>
                    </a:lnTo>
                    <a:lnTo>
                      <a:pt x="44" y="310"/>
                    </a:lnTo>
                    <a:lnTo>
                      <a:pt x="44" y="310"/>
                    </a:lnTo>
                    <a:lnTo>
                      <a:pt x="44" y="310"/>
                    </a:lnTo>
                    <a:close/>
                    <a:moveTo>
                      <a:pt x="6" y="312"/>
                    </a:moveTo>
                    <a:lnTo>
                      <a:pt x="6" y="312"/>
                    </a:lnTo>
                    <a:lnTo>
                      <a:pt x="0" y="318"/>
                    </a:lnTo>
                    <a:lnTo>
                      <a:pt x="0" y="320"/>
                    </a:lnTo>
                    <a:lnTo>
                      <a:pt x="6" y="318"/>
                    </a:lnTo>
                    <a:lnTo>
                      <a:pt x="6" y="316"/>
                    </a:lnTo>
                    <a:lnTo>
                      <a:pt x="8" y="312"/>
                    </a:lnTo>
                    <a:lnTo>
                      <a:pt x="6" y="312"/>
                    </a:lnTo>
                    <a:lnTo>
                      <a:pt x="6" y="312"/>
                    </a:lnTo>
                    <a:lnTo>
                      <a:pt x="6" y="312"/>
                    </a:lnTo>
                    <a:close/>
                    <a:moveTo>
                      <a:pt x="18" y="318"/>
                    </a:moveTo>
                    <a:lnTo>
                      <a:pt x="18" y="318"/>
                    </a:lnTo>
                    <a:lnTo>
                      <a:pt x="16" y="320"/>
                    </a:lnTo>
                    <a:lnTo>
                      <a:pt x="18" y="322"/>
                    </a:lnTo>
                    <a:lnTo>
                      <a:pt x="20" y="326"/>
                    </a:lnTo>
                    <a:lnTo>
                      <a:pt x="22" y="320"/>
                    </a:lnTo>
                    <a:lnTo>
                      <a:pt x="22" y="318"/>
                    </a:lnTo>
                    <a:lnTo>
                      <a:pt x="18" y="318"/>
                    </a:lnTo>
                    <a:lnTo>
                      <a:pt x="18" y="318"/>
                    </a:lnTo>
                    <a:lnTo>
                      <a:pt x="18" y="318"/>
                    </a:lnTo>
                    <a:close/>
                    <a:moveTo>
                      <a:pt x="222" y="12"/>
                    </a:moveTo>
                    <a:lnTo>
                      <a:pt x="222" y="12"/>
                    </a:lnTo>
                    <a:lnTo>
                      <a:pt x="212" y="12"/>
                    </a:lnTo>
                    <a:lnTo>
                      <a:pt x="200" y="8"/>
                    </a:lnTo>
                    <a:lnTo>
                      <a:pt x="174" y="6"/>
                    </a:lnTo>
                    <a:lnTo>
                      <a:pt x="158" y="6"/>
                    </a:lnTo>
                    <a:lnTo>
                      <a:pt x="144" y="6"/>
                    </a:lnTo>
                    <a:lnTo>
                      <a:pt x="140" y="4"/>
                    </a:lnTo>
                    <a:lnTo>
                      <a:pt x="136" y="0"/>
                    </a:lnTo>
                    <a:lnTo>
                      <a:pt x="130" y="4"/>
                    </a:lnTo>
                    <a:lnTo>
                      <a:pt x="128" y="6"/>
                    </a:lnTo>
                    <a:lnTo>
                      <a:pt x="126" y="12"/>
                    </a:lnTo>
                    <a:lnTo>
                      <a:pt x="120" y="12"/>
                    </a:lnTo>
                    <a:lnTo>
                      <a:pt x="112" y="12"/>
                    </a:lnTo>
                    <a:lnTo>
                      <a:pt x="110" y="14"/>
                    </a:lnTo>
                    <a:lnTo>
                      <a:pt x="108" y="18"/>
                    </a:lnTo>
                    <a:lnTo>
                      <a:pt x="112" y="30"/>
                    </a:lnTo>
                    <a:lnTo>
                      <a:pt x="112" y="40"/>
                    </a:lnTo>
                    <a:lnTo>
                      <a:pt x="118" y="36"/>
                    </a:lnTo>
                    <a:lnTo>
                      <a:pt x="122" y="36"/>
                    </a:lnTo>
                    <a:lnTo>
                      <a:pt x="126" y="36"/>
                    </a:lnTo>
                    <a:lnTo>
                      <a:pt x="126" y="42"/>
                    </a:lnTo>
                    <a:lnTo>
                      <a:pt x="128" y="40"/>
                    </a:lnTo>
                    <a:lnTo>
                      <a:pt x="138" y="40"/>
                    </a:lnTo>
                    <a:lnTo>
                      <a:pt x="144" y="40"/>
                    </a:lnTo>
                    <a:lnTo>
                      <a:pt x="144" y="42"/>
                    </a:lnTo>
                    <a:lnTo>
                      <a:pt x="146" y="44"/>
                    </a:lnTo>
                    <a:lnTo>
                      <a:pt x="146" y="48"/>
                    </a:lnTo>
                    <a:lnTo>
                      <a:pt x="140" y="54"/>
                    </a:lnTo>
                    <a:lnTo>
                      <a:pt x="138" y="54"/>
                    </a:lnTo>
                    <a:lnTo>
                      <a:pt x="140" y="60"/>
                    </a:lnTo>
                    <a:lnTo>
                      <a:pt x="144" y="68"/>
                    </a:lnTo>
                    <a:lnTo>
                      <a:pt x="144" y="70"/>
                    </a:lnTo>
                    <a:lnTo>
                      <a:pt x="144" y="72"/>
                    </a:lnTo>
                    <a:lnTo>
                      <a:pt x="138" y="78"/>
                    </a:lnTo>
                    <a:lnTo>
                      <a:pt x="138" y="84"/>
                    </a:lnTo>
                    <a:lnTo>
                      <a:pt x="140" y="88"/>
                    </a:lnTo>
                    <a:lnTo>
                      <a:pt x="138" y="94"/>
                    </a:lnTo>
                    <a:lnTo>
                      <a:pt x="136" y="96"/>
                    </a:lnTo>
                    <a:lnTo>
                      <a:pt x="136" y="98"/>
                    </a:lnTo>
                    <a:lnTo>
                      <a:pt x="138" y="104"/>
                    </a:lnTo>
                    <a:lnTo>
                      <a:pt x="140" y="106"/>
                    </a:lnTo>
                    <a:lnTo>
                      <a:pt x="138" y="112"/>
                    </a:lnTo>
                    <a:lnTo>
                      <a:pt x="136" y="114"/>
                    </a:lnTo>
                    <a:lnTo>
                      <a:pt x="136" y="120"/>
                    </a:lnTo>
                    <a:lnTo>
                      <a:pt x="138" y="122"/>
                    </a:lnTo>
                    <a:lnTo>
                      <a:pt x="140" y="122"/>
                    </a:lnTo>
                    <a:lnTo>
                      <a:pt x="140" y="124"/>
                    </a:lnTo>
                    <a:lnTo>
                      <a:pt x="140" y="132"/>
                    </a:lnTo>
                    <a:lnTo>
                      <a:pt x="144" y="134"/>
                    </a:lnTo>
                    <a:lnTo>
                      <a:pt x="156" y="156"/>
                    </a:lnTo>
                    <a:lnTo>
                      <a:pt x="166" y="152"/>
                    </a:lnTo>
                    <a:lnTo>
                      <a:pt x="176" y="150"/>
                    </a:lnTo>
                    <a:lnTo>
                      <a:pt x="178" y="146"/>
                    </a:lnTo>
                    <a:lnTo>
                      <a:pt x="184" y="146"/>
                    </a:lnTo>
                    <a:lnTo>
                      <a:pt x="192" y="148"/>
                    </a:lnTo>
                    <a:lnTo>
                      <a:pt x="200" y="148"/>
                    </a:lnTo>
                    <a:lnTo>
                      <a:pt x="208" y="146"/>
                    </a:lnTo>
                    <a:lnTo>
                      <a:pt x="208" y="142"/>
                    </a:lnTo>
                    <a:lnTo>
                      <a:pt x="210" y="140"/>
                    </a:lnTo>
                    <a:lnTo>
                      <a:pt x="212" y="138"/>
                    </a:lnTo>
                    <a:lnTo>
                      <a:pt x="214" y="130"/>
                    </a:lnTo>
                    <a:lnTo>
                      <a:pt x="224" y="128"/>
                    </a:lnTo>
                    <a:lnTo>
                      <a:pt x="228" y="124"/>
                    </a:lnTo>
                    <a:lnTo>
                      <a:pt x="232" y="124"/>
                    </a:lnTo>
                    <a:lnTo>
                      <a:pt x="232" y="120"/>
                    </a:lnTo>
                    <a:lnTo>
                      <a:pt x="232" y="114"/>
                    </a:lnTo>
                    <a:lnTo>
                      <a:pt x="242" y="104"/>
                    </a:lnTo>
                    <a:lnTo>
                      <a:pt x="246" y="102"/>
                    </a:lnTo>
                    <a:lnTo>
                      <a:pt x="246" y="96"/>
                    </a:lnTo>
                    <a:lnTo>
                      <a:pt x="242" y="94"/>
                    </a:lnTo>
                    <a:lnTo>
                      <a:pt x="240" y="92"/>
                    </a:lnTo>
                    <a:lnTo>
                      <a:pt x="240" y="86"/>
                    </a:lnTo>
                    <a:lnTo>
                      <a:pt x="248" y="80"/>
                    </a:lnTo>
                    <a:lnTo>
                      <a:pt x="256" y="66"/>
                    </a:lnTo>
                    <a:lnTo>
                      <a:pt x="260" y="60"/>
                    </a:lnTo>
                    <a:lnTo>
                      <a:pt x="266" y="54"/>
                    </a:lnTo>
                    <a:lnTo>
                      <a:pt x="278" y="50"/>
                    </a:lnTo>
                    <a:lnTo>
                      <a:pt x="286" y="48"/>
                    </a:lnTo>
                    <a:lnTo>
                      <a:pt x="288" y="42"/>
                    </a:lnTo>
                    <a:lnTo>
                      <a:pt x="288" y="34"/>
                    </a:lnTo>
                    <a:lnTo>
                      <a:pt x="288" y="26"/>
                    </a:lnTo>
                    <a:lnTo>
                      <a:pt x="286" y="26"/>
                    </a:lnTo>
                    <a:lnTo>
                      <a:pt x="284" y="30"/>
                    </a:lnTo>
                    <a:lnTo>
                      <a:pt x="282" y="32"/>
                    </a:lnTo>
                    <a:lnTo>
                      <a:pt x="270" y="32"/>
                    </a:lnTo>
                    <a:lnTo>
                      <a:pt x="268" y="34"/>
                    </a:lnTo>
                    <a:lnTo>
                      <a:pt x="266" y="30"/>
                    </a:lnTo>
                    <a:lnTo>
                      <a:pt x="256" y="26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2" y="22"/>
                    </a:lnTo>
                    <a:lnTo>
                      <a:pt x="228" y="18"/>
                    </a:lnTo>
                    <a:lnTo>
                      <a:pt x="228" y="16"/>
                    </a:lnTo>
                    <a:lnTo>
                      <a:pt x="224" y="14"/>
                    </a:lnTo>
                    <a:lnTo>
                      <a:pt x="222" y="12"/>
                    </a:lnTo>
                    <a:lnTo>
                      <a:pt x="222" y="12"/>
                    </a:lnTo>
                    <a:lnTo>
                      <a:pt x="22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19" name="Freeform 1505"/>
              <p:cNvSpPr>
                <a:spLocks noEditPoints="1"/>
              </p:cNvSpPr>
              <p:nvPr/>
            </p:nvSpPr>
            <p:spPr bwMode="auto">
              <a:xfrm>
                <a:off x="3568700" y="3317875"/>
                <a:ext cx="73025" cy="168275"/>
              </a:xfrm>
              <a:custGeom>
                <a:avLst/>
                <a:gdLst>
                  <a:gd name="T0" fmla="*/ 8 w 46"/>
                  <a:gd name="T1" fmla="*/ 10 h 106"/>
                  <a:gd name="T2" fmla="*/ 8 w 46"/>
                  <a:gd name="T3" fmla="*/ 10 h 106"/>
                  <a:gd name="T4" fmla="*/ 10 w 46"/>
                  <a:gd name="T5" fmla="*/ 24 h 106"/>
                  <a:gd name="T6" fmla="*/ 10 w 46"/>
                  <a:gd name="T7" fmla="*/ 26 h 106"/>
                  <a:gd name="T8" fmla="*/ 6 w 46"/>
                  <a:gd name="T9" fmla="*/ 28 h 106"/>
                  <a:gd name="T10" fmla="*/ 10 w 46"/>
                  <a:gd name="T11" fmla="*/ 36 h 106"/>
                  <a:gd name="T12" fmla="*/ 10 w 46"/>
                  <a:gd name="T13" fmla="*/ 40 h 106"/>
                  <a:gd name="T14" fmla="*/ 8 w 46"/>
                  <a:gd name="T15" fmla="*/ 42 h 106"/>
                  <a:gd name="T16" fmla="*/ 8 w 46"/>
                  <a:gd name="T17" fmla="*/ 46 h 106"/>
                  <a:gd name="T18" fmla="*/ 10 w 46"/>
                  <a:gd name="T19" fmla="*/ 46 h 106"/>
                  <a:gd name="T20" fmla="*/ 10 w 46"/>
                  <a:gd name="T21" fmla="*/ 50 h 106"/>
                  <a:gd name="T22" fmla="*/ 10 w 46"/>
                  <a:gd name="T23" fmla="*/ 58 h 106"/>
                  <a:gd name="T24" fmla="*/ 6 w 46"/>
                  <a:gd name="T25" fmla="*/ 60 h 106"/>
                  <a:gd name="T26" fmla="*/ 2 w 46"/>
                  <a:gd name="T27" fmla="*/ 72 h 106"/>
                  <a:gd name="T28" fmla="*/ 2 w 46"/>
                  <a:gd name="T29" fmla="*/ 84 h 106"/>
                  <a:gd name="T30" fmla="*/ 6 w 46"/>
                  <a:gd name="T31" fmla="*/ 84 h 106"/>
                  <a:gd name="T32" fmla="*/ 8 w 46"/>
                  <a:gd name="T33" fmla="*/ 86 h 106"/>
                  <a:gd name="T34" fmla="*/ 16 w 46"/>
                  <a:gd name="T35" fmla="*/ 78 h 106"/>
                  <a:gd name="T36" fmla="*/ 26 w 46"/>
                  <a:gd name="T37" fmla="*/ 72 h 106"/>
                  <a:gd name="T38" fmla="*/ 36 w 46"/>
                  <a:gd name="T39" fmla="*/ 68 h 106"/>
                  <a:gd name="T40" fmla="*/ 40 w 46"/>
                  <a:gd name="T41" fmla="*/ 68 h 106"/>
                  <a:gd name="T42" fmla="*/ 44 w 46"/>
                  <a:gd name="T43" fmla="*/ 62 h 106"/>
                  <a:gd name="T44" fmla="*/ 46 w 46"/>
                  <a:gd name="T45" fmla="*/ 46 h 106"/>
                  <a:gd name="T46" fmla="*/ 46 w 46"/>
                  <a:gd name="T47" fmla="*/ 26 h 106"/>
                  <a:gd name="T48" fmla="*/ 40 w 46"/>
                  <a:gd name="T49" fmla="*/ 20 h 106"/>
                  <a:gd name="T50" fmla="*/ 40 w 46"/>
                  <a:gd name="T51" fmla="*/ 14 h 106"/>
                  <a:gd name="T52" fmla="*/ 36 w 46"/>
                  <a:gd name="T53" fmla="*/ 14 h 106"/>
                  <a:gd name="T54" fmla="*/ 36 w 46"/>
                  <a:gd name="T55" fmla="*/ 8 h 106"/>
                  <a:gd name="T56" fmla="*/ 36 w 46"/>
                  <a:gd name="T57" fmla="*/ 6 h 106"/>
                  <a:gd name="T58" fmla="*/ 30 w 46"/>
                  <a:gd name="T59" fmla="*/ 2 h 106"/>
                  <a:gd name="T60" fmla="*/ 26 w 46"/>
                  <a:gd name="T61" fmla="*/ 6 h 106"/>
                  <a:gd name="T62" fmla="*/ 18 w 46"/>
                  <a:gd name="T63" fmla="*/ 0 h 106"/>
                  <a:gd name="T64" fmla="*/ 12 w 46"/>
                  <a:gd name="T65" fmla="*/ 2 h 106"/>
                  <a:gd name="T66" fmla="*/ 6 w 46"/>
                  <a:gd name="T67" fmla="*/ 10 h 106"/>
                  <a:gd name="T68" fmla="*/ 8 w 46"/>
                  <a:gd name="T69" fmla="*/ 10 h 106"/>
                  <a:gd name="T70" fmla="*/ 8 w 46"/>
                  <a:gd name="T71" fmla="*/ 10 h 106"/>
                  <a:gd name="T72" fmla="*/ 8 w 46"/>
                  <a:gd name="T73" fmla="*/ 10 h 106"/>
                  <a:gd name="T74" fmla="*/ 2 w 46"/>
                  <a:gd name="T75" fmla="*/ 98 h 106"/>
                  <a:gd name="T76" fmla="*/ 2 w 46"/>
                  <a:gd name="T77" fmla="*/ 98 h 106"/>
                  <a:gd name="T78" fmla="*/ 0 w 46"/>
                  <a:gd name="T79" fmla="*/ 104 h 106"/>
                  <a:gd name="T80" fmla="*/ 0 w 46"/>
                  <a:gd name="T81" fmla="*/ 106 h 106"/>
                  <a:gd name="T82" fmla="*/ 2 w 46"/>
                  <a:gd name="T83" fmla="*/ 106 h 106"/>
                  <a:gd name="T84" fmla="*/ 6 w 46"/>
                  <a:gd name="T85" fmla="*/ 102 h 106"/>
                  <a:gd name="T86" fmla="*/ 6 w 46"/>
                  <a:gd name="T87" fmla="*/ 98 h 106"/>
                  <a:gd name="T88" fmla="*/ 2 w 46"/>
                  <a:gd name="T89" fmla="*/ 98 h 106"/>
                  <a:gd name="T90" fmla="*/ 2 w 46"/>
                  <a:gd name="T91" fmla="*/ 98 h 106"/>
                  <a:gd name="T92" fmla="*/ 2 w 46"/>
                  <a:gd name="T93" fmla="*/ 98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6" h="106">
                    <a:moveTo>
                      <a:pt x="8" y="10"/>
                    </a:moveTo>
                    <a:lnTo>
                      <a:pt x="8" y="10"/>
                    </a:lnTo>
                    <a:lnTo>
                      <a:pt x="10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0"/>
                    </a:lnTo>
                    <a:lnTo>
                      <a:pt x="8" y="42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0" y="50"/>
                    </a:lnTo>
                    <a:lnTo>
                      <a:pt x="10" y="58"/>
                    </a:lnTo>
                    <a:lnTo>
                      <a:pt x="6" y="60"/>
                    </a:lnTo>
                    <a:lnTo>
                      <a:pt x="2" y="72"/>
                    </a:lnTo>
                    <a:lnTo>
                      <a:pt x="2" y="84"/>
                    </a:lnTo>
                    <a:lnTo>
                      <a:pt x="6" y="84"/>
                    </a:lnTo>
                    <a:lnTo>
                      <a:pt x="8" y="86"/>
                    </a:lnTo>
                    <a:lnTo>
                      <a:pt x="16" y="78"/>
                    </a:lnTo>
                    <a:lnTo>
                      <a:pt x="26" y="72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2"/>
                    </a:lnTo>
                    <a:lnTo>
                      <a:pt x="46" y="46"/>
                    </a:lnTo>
                    <a:lnTo>
                      <a:pt x="46" y="26"/>
                    </a:lnTo>
                    <a:lnTo>
                      <a:pt x="40" y="20"/>
                    </a:lnTo>
                    <a:lnTo>
                      <a:pt x="40" y="14"/>
                    </a:lnTo>
                    <a:lnTo>
                      <a:pt x="36" y="14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0" y="2"/>
                    </a:lnTo>
                    <a:lnTo>
                      <a:pt x="26" y="6"/>
                    </a:lnTo>
                    <a:lnTo>
                      <a:pt x="18" y="0"/>
                    </a:lnTo>
                    <a:lnTo>
                      <a:pt x="12" y="2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0"/>
                    </a:lnTo>
                    <a:close/>
                    <a:moveTo>
                      <a:pt x="2" y="98"/>
                    </a:moveTo>
                    <a:lnTo>
                      <a:pt x="2" y="98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2" y="106"/>
                    </a:lnTo>
                    <a:lnTo>
                      <a:pt x="6" y="102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2" y="98"/>
                    </a:lnTo>
                    <a:lnTo>
                      <a:pt x="2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0" name="Freeform 1506"/>
              <p:cNvSpPr>
                <a:spLocks noEditPoints="1"/>
              </p:cNvSpPr>
              <p:nvPr/>
            </p:nvSpPr>
            <p:spPr bwMode="auto">
              <a:xfrm>
                <a:off x="1035050" y="5089525"/>
                <a:ext cx="377825" cy="381000"/>
              </a:xfrm>
              <a:custGeom>
                <a:avLst/>
                <a:gdLst>
                  <a:gd name="T0" fmla="*/ 236 w 238"/>
                  <a:gd name="T1" fmla="*/ 114 h 240"/>
                  <a:gd name="T2" fmla="*/ 232 w 238"/>
                  <a:gd name="T3" fmla="*/ 124 h 240"/>
                  <a:gd name="T4" fmla="*/ 204 w 238"/>
                  <a:gd name="T5" fmla="*/ 160 h 240"/>
                  <a:gd name="T6" fmla="*/ 202 w 238"/>
                  <a:gd name="T7" fmla="*/ 168 h 240"/>
                  <a:gd name="T8" fmla="*/ 172 w 238"/>
                  <a:gd name="T9" fmla="*/ 200 h 240"/>
                  <a:gd name="T10" fmla="*/ 148 w 238"/>
                  <a:gd name="T11" fmla="*/ 218 h 240"/>
                  <a:gd name="T12" fmla="*/ 138 w 238"/>
                  <a:gd name="T13" fmla="*/ 222 h 240"/>
                  <a:gd name="T14" fmla="*/ 112 w 238"/>
                  <a:gd name="T15" fmla="*/ 226 h 240"/>
                  <a:gd name="T16" fmla="*/ 86 w 238"/>
                  <a:gd name="T17" fmla="*/ 224 h 240"/>
                  <a:gd name="T18" fmla="*/ 68 w 238"/>
                  <a:gd name="T19" fmla="*/ 230 h 240"/>
                  <a:gd name="T20" fmla="*/ 48 w 238"/>
                  <a:gd name="T21" fmla="*/ 238 h 240"/>
                  <a:gd name="T22" fmla="*/ 32 w 238"/>
                  <a:gd name="T23" fmla="*/ 234 h 240"/>
                  <a:gd name="T24" fmla="*/ 24 w 238"/>
                  <a:gd name="T25" fmla="*/ 232 h 240"/>
                  <a:gd name="T26" fmla="*/ 18 w 238"/>
                  <a:gd name="T27" fmla="*/ 206 h 240"/>
                  <a:gd name="T28" fmla="*/ 18 w 238"/>
                  <a:gd name="T29" fmla="*/ 198 h 240"/>
                  <a:gd name="T30" fmla="*/ 22 w 238"/>
                  <a:gd name="T31" fmla="*/ 176 h 240"/>
                  <a:gd name="T32" fmla="*/ 12 w 238"/>
                  <a:gd name="T33" fmla="*/ 158 h 240"/>
                  <a:gd name="T34" fmla="*/ 0 w 238"/>
                  <a:gd name="T35" fmla="*/ 126 h 240"/>
                  <a:gd name="T36" fmla="*/ 16 w 238"/>
                  <a:gd name="T37" fmla="*/ 116 h 240"/>
                  <a:gd name="T38" fmla="*/ 24 w 238"/>
                  <a:gd name="T39" fmla="*/ 126 h 240"/>
                  <a:gd name="T40" fmla="*/ 38 w 238"/>
                  <a:gd name="T41" fmla="*/ 124 h 240"/>
                  <a:gd name="T42" fmla="*/ 44 w 238"/>
                  <a:gd name="T43" fmla="*/ 116 h 240"/>
                  <a:gd name="T44" fmla="*/ 52 w 238"/>
                  <a:gd name="T45" fmla="*/ 62 h 240"/>
                  <a:gd name="T46" fmla="*/ 60 w 238"/>
                  <a:gd name="T47" fmla="*/ 78 h 240"/>
                  <a:gd name="T48" fmla="*/ 60 w 238"/>
                  <a:gd name="T49" fmla="*/ 90 h 240"/>
                  <a:gd name="T50" fmla="*/ 70 w 238"/>
                  <a:gd name="T51" fmla="*/ 88 h 240"/>
                  <a:gd name="T52" fmla="*/ 92 w 238"/>
                  <a:gd name="T53" fmla="*/ 78 h 240"/>
                  <a:gd name="T54" fmla="*/ 98 w 238"/>
                  <a:gd name="T55" fmla="*/ 66 h 240"/>
                  <a:gd name="T56" fmla="*/ 110 w 238"/>
                  <a:gd name="T57" fmla="*/ 64 h 240"/>
                  <a:gd name="T58" fmla="*/ 116 w 238"/>
                  <a:gd name="T59" fmla="*/ 64 h 240"/>
                  <a:gd name="T60" fmla="*/ 124 w 238"/>
                  <a:gd name="T61" fmla="*/ 66 h 240"/>
                  <a:gd name="T62" fmla="*/ 138 w 238"/>
                  <a:gd name="T63" fmla="*/ 66 h 240"/>
                  <a:gd name="T64" fmla="*/ 146 w 238"/>
                  <a:gd name="T65" fmla="*/ 40 h 240"/>
                  <a:gd name="T66" fmla="*/ 150 w 238"/>
                  <a:gd name="T67" fmla="*/ 30 h 240"/>
                  <a:gd name="T68" fmla="*/ 158 w 238"/>
                  <a:gd name="T69" fmla="*/ 20 h 240"/>
                  <a:gd name="T70" fmla="*/ 172 w 238"/>
                  <a:gd name="T71" fmla="*/ 12 h 240"/>
                  <a:gd name="T72" fmla="*/ 182 w 238"/>
                  <a:gd name="T73" fmla="*/ 8 h 240"/>
                  <a:gd name="T74" fmla="*/ 192 w 238"/>
                  <a:gd name="T75" fmla="*/ 2 h 240"/>
                  <a:gd name="T76" fmla="*/ 200 w 238"/>
                  <a:gd name="T77" fmla="*/ 2 h 240"/>
                  <a:gd name="T78" fmla="*/ 210 w 238"/>
                  <a:gd name="T79" fmla="*/ 2 h 240"/>
                  <a:gd name="T80" fmla="*/ 222 w 238"/>
                  <a:gd name="T81" fmla="*/ 4 h 240"/>
                  <a:gd name="T82" fmla="*/ 220 w 238"/>
                  <a:gd name="T83" fmla="*/ 28 h 240"/>
                  <a:gd name="T84" fmla="*/ 222 w 238"/>
                  <a:gd name="T85" fmla="*/ 52 h 240"/>
                  <a:gd name="T86" fmla="*/ 222 w 238"/>
                  <a:gd name="T87" fmla="*/ 64 h 240"/>
                  <a:gd name="T88" fmla="*/ 214 w 238"/>
                  <a:gd name="T89" fmla="*/ 66 h 240"/>
                  <a:gd name="T90" fmla="*/ 212 w 238"/>
                  <a:gd name="T91" fmla="*/ 80 h 240"/>
                  <a:gd name="T92" fmla="*/ 218 w 238"/>
                  <a:gd name="T93" fmla="*/ 88 h 240"/>
                  <a:gd name="T94" fmla="*/ 238 w 238"/>
                  <a:gd name="T95" fmla="*/ 82 h 240"/>
                  <a:gd name="T96" fmla="*/ 168 w 238"/>
                  <a:gd name="T97" fmla="*/ 154 h 240"/>
                  <a:gd name="T98" fmla="*/ 176 w 238"/>
                  <a:gd name="T99" fmla="*/ 146 h 240"/>
                  <a:gd name="T100" fmla="*/ 182 w 238"/>
                  <a:gd name="T101" fmla="*/ 142 h 240"/>
                  <a:gd name="T102" fmla="*/ 174 w 238"/>
                  <a:gd name="T103" fmla="*/ 128 h 240"/>
                  <a:gd name="T104" fmla="*/ 158 w 238"/>
                  <a:gd name="T105" fmla="*/ 138 h 240"/>
                  <a:gd name="T106" fmla="*/ 156 w 238"/>
                  <a:gd name="T107" fmla="*/ 146 h 240"/>
                  <a:gd name="T108" fmla="*/ 164 w 238"/>
                  <a:gd name="T109" fmla="*/ 154 h 240"/>
                  <a:gd name="T110" fmla="*/ 168 w 238"/>
                  <a:gd name="T111" fmla="*/ 154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8" h="240">
                    <a:moveTo>
                      <a:pt x="238" y="82"/>
                    </a:moveTo>
                    <a:lnTo>
                      <a:pt x="238" y="82"/>
                    </a:lnTo>
                    <a:lnTo>
                      <a:pt x="236" y="114"/>
                    </a:lnTo>
                    <a:lnTo>
                      <a:pt x="228" y="114"/>
                    </a:lnTo>
                    <a:lnTo>
                      <a:pt x="228" y="118"/>
                    </a:lnTo>
                    <a:lnTo>
                      <a:pt x="232" y="124"/>
                    </a:lnTo>
                    <a:lnTo>
                      <a:pt x="214" y="134"/>
                    </a:lnTo>
                    <a:lnTo>
                      <a:pt x="210" y="146"/>
                    </a:lnTo>
                    <a:lnTo>
                      <a:pt x="204" y="160"/>
                    </a:lnTo>
                    <a:lnTo>
                      <a:pt x="202" y="160"/>
                    </a:lnTo>
                    <a:lnTo>
                      <a:pt x="202" y="162"/>
                    </a:lnTo>
                    <a:lnTo>
                      <a:pt x="202" y="168"/>
                    </a:lnTo>
                    <a:lnTo>
                      <a:pt x="196" y="170"/>
                    </a:lnTo>
                    <a:lnTo>
                      <a:pt x="192" y="176"/>
                    </a:lnTo>
                    <a:lnTo>
                      <a:pt x="172" y="200"/>
                    </a:lnTo>
                    <a:lnTo>
                      <a:pt x="160" y="212"/>
                    </a:lnTo>
                    <a:lnTo>
                      <a:pt x="152" y="216"/>
                    </a:lnTo>
                    <a:lnTo>
                      <a:pt x="148" y="218"/>
                    </a:lnTo>
                    <a:lnTo>
                      <a:pt x="142" y="218"/>
                    </a:lnTo>
                    <a:lnTo>
                      <a:pt x="138" y="218"/>
                    </a:lnTo>
                    <a:lnTo>
                      <a:pt x="138" y="222"/>
                    </a:lnTo>
                    <a:lnTo>
                      <a:pt x="122" y="222"/>
                    </a:lnTo>
                    <a:lnTo>
                      <a:pt x="122" y="226"/>
                    </a:lnTo>
                    <a:lnTo>
                      <a:pt x="112" y="226"/>
                    </a:lnTo>
                    <a:lnTo>
                      <a:pt x="104" y="224"/>
                    </a:lnTo>
                    <a:lnTo>
                      <a:pt x="96" y="224"/>
                    </a:lnTo>
                    <a:lnTo>
                      <a:pt x="86" y="224"/>
                    </a:lnTo>
                    <a:lnTo>
                      <a:pt x="78" y="232"/>
                    </a:lnTo>
                    <a:lnTo>
                      <a:pt x="70" y="230"/>
                    </a:lnTo>
                    <a:lnTo>
                      <a:pt x="68" y="230"/>
                    </a:lnTo>
                    <a:lnTo>
                      <a:pt x="62" y="230"/>
                    </a:lnTo>
                    <a:lnTo>
                      <a:pt x="56" y="234"/>
                    </a:lnTo>
                    <a:lnTo>
                      <a:pt x="48" y="238"/>
                    </a:lnTo>
                    <a:lnTo>
                      <a:pt x="40" y="240"/>
                    </a:lnTo>
                    <a:lnTo>
                      <a:pt x="38" y="234"/>
                    </a:lnTo>
                    <a:lnTo>
                      <a:pt x="32" y="234"/>
                    </a:lnTo>
                    <a:lnTo>
                      <a:pt x="32" y="230"/>
                    </a:lnTo>
                    <a:lnTo>
                      <a:pt x="24" y="234"/>
                    </a:lnTo>
                    <a:lnTo>
                      <a:pt x="24" y="232"/>
                    </a:lnTo>
                    <a:lnTo>
                      <a:pt x="22" y="226"/>
                    </a:lnTo>
                    <a:lnTo>
                      <a:pt x="18" y="218"/>
                    </a:lnTo>
                    <a:lnTo>
                      <a:pt x="18" y="206"/>
                    </a:lnTo>
                    <a:lnTo>
                      <a:pt x="16" y="206"/>
                    </a:lnTo>
                    <a:lnTo>
                      <a:pt x="16" y="200"/>
                    </a:lnTo>
                    <a:lnTo>
                      <a:pt x="18" y="198"/>
                    </a:lnTo>
                    <a:lnTo>
                      <a:pt x="22" y="196"/>
                    </a:lnTo>
                    <a:lnTo>
                      <a:pt x="24" y="190"/>
                    </a:lnTo>
                    <a:lnTo>
                      <a:pt x="22" y="176"/>
                    </a:lnTo>
                    <a:lnTo>
                      <a:pt x="16" y="162"/>
                    </a:lnTo>
                    <a:lnTo>
                      <a:pt x="14" y="160"/>
                    </a:lnTo>
                    <a:lnTo>
                      <a:pt x="12" y="158"/>
                    </a:lnTo>
                    <a:lnTo>
                      <a:pt x="8" y="144"/>
                    </a:lnTo>
                    <a:lnTo>
                      <a:pt x="8" y="134"/>
                    </a:lnTo>
                    <a:lnTo>
                      <a:pt x="0" y="126"/>
                    </a:lnTo>
                    <a:lnTo>
                      <a:pt x="8" y="116"/>
                    </a:lnTo>
                    <a:lnTo>
                      <a:pt x="12" y="116"/>
                    </a:lnTo>
                    <a:lnTo>
                      <a:pt x="16" y="116"/>
                    </a:lnTo>
                    <a:lnTo>
                      <a:pt x="16" y="120"/>
                    </a:lnTo>
                    <a:lnTo>
                      <a:pt x="18" y="124"/>
                    </a:lnTo>
                    <a:lnTo>
                      <a:pt x="24" y="126"/>
                    </a:lnTo>
                    <a:lnTo>
                      <a:pt x="30" y="126"/>
                    </a:lnTo>
                    <a:lnTo>
                      <a:pt x="32" y="126"/>
                    </a:lnTo>
                    <a:lnTo>
                      <a:pt x="38" y="124"/>
                    </a:lnTo>
                    <a:lnTo>
                      <a:pt x="40" y="118"/>
                    </a:lnTo>
                    <a:lnTo>
                      <a:pt x="40" y="116"/>
                    </a:lnTo>
                    <a:lnTo>
                      <a:pt x="44" y="116"/>
                    </a:lnTo>
                    <a:lnTo>
                      <a:pt x="48" y="116"/>
                    </a:lnTo>
                    <a:lnTo>
                      <a:pt x="48" y="58"/>
                    </a:lnTo>
                    <a:lnTo>
                      <a:pt x="52" y="62"/>
                    </a:lnTo>
                    <a:lnTo>
                      <a:pt x="56" y="64"/>
                    </a:lnTo>
                    <a:lnTo>
                      <a:pt x="58" y="70"/>
                    </a:lnTo>
                    <a:lnTo>
                      <a:pt x="60" y="78"/>
                    </a:lnTo>
                    <a:lnTo>
                      <a:pt x="60" y="82"/>
                    </a:lnTo>
                    <a:lnTo>
                      <a:pt x="60" y="88"/>
                    </a:lnTo>
                    <a:lnTo>
                      <a:pt x="60" y="90"/>
                    </a:lnTo>
                    <a:lnTo>
                      <a:pt x="62" y="90"/>
                    </a:lnTo>
                    <a:lnTo>
                      <a:pt x="66" y="90"/>
                    </a:lnTo>
                    <a:lnTo>
                      <a:pt x="70" y="88"/>
                    </a:lnTo>
                    <a:lnTo>
                      <a:pt x="78" y="84"/>
                    </a:lnTo>
                    <a:lnTo>
                      <a:pt x="84" y="82"/>
                    </a:lnTo>
                    <a:lnTo>
                      <a:pt x="92" y="78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8" y="66"/>
                    </a:lnTo>
                    <a:lnTo>
                      <a:pt x="104" y="62"/>
                    </a:lnTo>
                    <a:lnTo>
                      <a:pt x="106" y="62"/>
                    </a:lnTo>
                    <a:lnTo>
                      <a:pt x="110" y="64"/>
                    </a:lnTo>
                    <a:lnTo>
                      <a:pt x="112" y="64"/>
                    </a:lnTo>
                    <a:lnTo>
                      <a:pt x="114" y="64"/>
                    </a:lnTo>
                    <a:lnTo>
                      <a:pt x="116" y="64"/>
                    </a:lnTo>
                    <a:lnTo>
                      <a:pt x="120" y="64"/>
                    </a:lnTo>
                    <a:lnTo>
                      <a:pt x="122" y="66"/>
                    </a:lnTo>
                    <a:lnTo>
                      <a:pt x="124" y="66"/>
                    </a:lnTo>
                    <a:lnTo>
                      <a:pt x="130" y="66"/>
                    </a:lnTo>
                    <a:lnTo>
                      <a:pt x="134" y="70"/>
                    </a:lnTo>
                    <a:lnTo>
                      <a:pt x="138" y="66"/>
                    </a:lnTo>
                    <a:lnTo>
                      <a:pt x="138" y="46"/>
                    </a:lnTo>
                    <a:lnTo>
                      <a:pt x="140" y="44"/>
                    </a:lnTo>
                    <a:lnTo>
                      <a:pt x="146" y="40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30"/>
                    </a:lnTo>
                    <a:lnTo>
                      <a:pt x="152" y="28"/>
                    </a:lnTo>
                    <a:lnTo>
                      <a:pt x="156" y="26"/>
                    </a:lnTo>
                    <a:lnTo>
                      <a:pt x="158" y="20"/>
                    </a:lnTo>
                    <a:lnTo>
                      <a:pt x="160" y="18"/>
                    </a:lnTo>
                    <a:lnTo>
                      <a:pt x="164" y="16"/>
                    </a:lnTo>
                    <a:lnTo>
                      <a:pt x="172" y="12"/>
                    </a:lnTo>
                    <a:lnTo>
                      <a:pt x="178" y="10"/>
                    </a:lnTo>
                    <a:lnTo>
                      <a:pt x="178" y="8"/>
                    </a:lnTo>
                    <a:lnTo>
                      <a:pt x="182" y="8"/>
                    </a:lnTo>
                    <a:lnTo>
                      <a:pt x="184" y="8"/>
                    </a:lnTo>
                    <a:lnTo>
                      <a:pt x="186" y="4"/>
                    </a:lnTo>
                    <a:lnTo>
                      <a:pt x="192" y="2"/>
                    </a:lnTo>
                    <a:lnTo>
                      <a:pt x="192" y="0"/>
                    </a:lnTo>
                    <a:lnTo>
                      <a:pt x="194" y="0"/>
                    </a:lnTo>
                    <a:lnTo>
                      <a:pt x="200" y="2"/>
                    </a:lnTo>
                    <a:lnTo>
                      <a:pt x="204" y="0"/>
                    </a:lnTo>
                    <a:lnTo>
                      <a:pt x="210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20" y="2"/>
                    </a:lnTo>
                    <a:lnTo>
                      <a:pt x="222" y="4"/>
                    </a:lnTo>
                    <a:lnTo>
                      <a:pt x="222" y="10"/>
                    </a:lnTo>
                    <a:lnTo>
                      <a:pt x="222" y="20"/>
                    </a:lnTo>
                    <a:lnTo>
                      <a:pt x="220" y="28"/>
                    </a:lnTo>
                    <a:lnTo>
                      <a:pt x="222" y="36"/>
                    </a:lnTo>
                    <a:lnTo>
                      <a:pt x="222" y="44"/>
                    </a:lnTo>
                    <a:lnTo>
                      <a:pt x="222" y="52"/>
                    </a:lnTo>
                    <a:lnTo>
                      <a:pt x="220" y="56"/>
                    </a:lnTo>
                    <a:lnTo>
                      <a:pt x="222" y="58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18" y="66"/>
                    </a:lnTo>
                    <a:lnTo>
                      <a:pt x="214" y="66"/>
                    </a:lnTo>
                    <a:lnTo>
                      <a:pt x="212" y="66"/>
                    </a:lnTo>
                    <a:lnTo>
                      <a:pt x="212" y="74"/>
                    </a:lnTo>
                    <a:lnTo>
                      <a:pt x="212" y="80"/>
                    </a:lnTo>
                    <a:lnTo>
                      <a:pt x="212" y="82"/>
                    </a:lnTo>
                    <a:lnTo>
                      <a:pt x="214" y="88"/>
                    </a:lnTo>
                    <a:lnTo>
                      <a:pt x="218" y="88"/>
                    </a:lnTo>
                    <a:lnTo>
                      <a:pt x="228" y="92"/>
                    </a:lnTo>
                    <a:lnTo>
                      <a:pt x="228" y="82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38" y="82"/>
                    </a:lnTo>
                    <a:close/>
                    <a:moveTo>
                      <a:pt x="168" y="154"/>
                    </a:moveTo>
                    <a:lnTo>
                      <a:pt x="168" y="154"/>
                    </a:lnTo>
                    <a:lnTo>
                      <a:pt x="172" y="150"/>
                    </a:lnTo>
                    <a:lnTo>
                      <a:pt x="176" y="146"/>
                    </a:lnTo>
                    <a:lnTo>
                      <a:pt x="178" y="146"/>
                    </a:lnTo>
                    <a:lnTo>
                      <a:pt x="182" y="146"/>
                    </a:lnTo>
                    <a:lnTo>
                      <a:pt x="182" y="142"/>
                    </a:lnTo>
                    <a:lnTo>
                      <a:pt x="178" y="138"/>
                    </a:lnTo>
                    <a:lnTo>
                      <a:pt x="176" y="134"/>
                    </a:lnTo>
                    <a:lnTo>
                      <a:pt x="174" y="128"/>
                    </a:lnTo>
                    <a:lnTo>
                      <a:pt x="164" y="136"/>
                    </a:lnTo>
                    <a:lnTo>
                      <a:pt x="160" y="138"/>
                    </a:lnTo>
                    <a:lnTo>
                      <a:pt x="158" y="138"/>
                    </a:lnTo>
                    <a:lnTo>
                      <a:pt x="156" y="142"/>
                    </a:lnTo>
                    <a:lnTo>
                      <a:pt x="156" y="144"/>
                    </a:lnTo>
                    <a:lnTo>
                      <a:pt x="156" y="146"/>
                    </a:lnTo>
                    <a:lnTo>
                      <a:pt x="158" y="150"/>
                    </a:lnTo>
                    <a:lnTo>
                      <a:pt x="158" y="154"/>
                    </a:lnTo>
                    <a:lnTo>
                      <a:pt x="164" y="154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68" y="154"/>
                    </a:lnTo>
                    <a:lnTo>
                      <a:pt x="168" y="1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1" name="Freeform 1507"/>
              <p:cNvSpPr>
                <a:spLocks/>
              </p:cNvSpPr>
              <p:nvPr/>
            </p:nvSpPr>
            <p:spPr bwMode="auto">
              <a:xfrm>
                <a:off x="1619250" y="4098925"/>
                <a:ext cx="222250" cy="371475"/>
              </a:xfrm>
              <a:custGeom>
                <a:avLst/>
                <a:gdLst>
                  <a:gd name="T0" fmla="*/ 20 w 140"/>
                  <a:gd name="T1" fmla="*/ 26 h 234"/>
                  <a:gd name="T2" fmla="*/ 20 w 140"/>
                  <a:gd name="T3" fmla="*/ 40 h 234"/>
                  <a:gd name="T4" fmla="*/ 26 w 140"/>
                  <a:gd name="T5" fmla="*/ 48 h 234"/>
                  <a:gd name="T6" fmla="*/ 36 w 140"/>
                  <a:gd name="T7" fmla="*/ 56 h 234"/>
                  <a:gd name="T8" fmla="*/ 98 w 140"/>
                  <a:gd name="T9" fmla="*/ 74 h 234"/>
                  <a:gd name="T10" fmla="*/ 38 w 140"/>
                  <a:gd name="T11" fmla="*/ 132 h 234"/>
                  <a:gd name="T12" fmla="*/ 18 w 140"/>
                  <a:gd name="T13" fmla="*/ 138 h 234"/>
                  <a:gd name="T14" fmla="*/ 8 w 140"/>
                  <a:gd name="T15" fmla="*/ 160 h 234"/>
                  <a:gd name="T16" fmla="*/ 0 w 140"/>
                  <a:gd name="T17" fmla="*/ 224 h 234"/>
                  <a:gd name="T18" fmla="*/ 10 w 140"/>
                  <a:gd name="T19" fmla="*/ 226 h 234"/>
                  <a:gd name="T20" fmla="*/ 26 w 140"/>
                  <a:gd name="T21" fmla="*/ 206 h 234"/>
                  <a:gd name="T22" fmla="*/ 34 w 140"/>
                  <a:gd name="T23" fmla="*/ 204 h 234"/>
                  <a:gd name="T24" fmla="*/ 44 w 140"/>
                  <a:gd name="T25" fmla="*/ 194 h 234"/>
                  <a:gd name="T26" fmla="*/ 52 w 140"/>
                  <a:gd name="T27" fmla="*/ 194 h 234"/>
                  <a:gd name="T28" fmla="*/ 66 w 140"/>
                  <a:gd name="T29" fmla="*/ 178 h 234"/>
                  <a:gd name="T30" fmla="*/ 66 w 140"/>
                  <a:gd name="T31" fmla="*/ 168 h 234"/>
                  <a:gd name="T32" fmla="*/ 78 w 140"/>
                  <a:gd name="T33" fmla="*/ 166 h 234"/>
                  <a:gd name="T34" fmla="*/ 80 w 140"/>
                  <a:gd name="T35" fmla="*/ 160 h 234"/>
                  <a:gd name="T36" fmla="*/ 84 w 140"/>
                  <a:gd name="T37" fmla="*/ 152 h 234"/>
                  <a:gd name="T38" fmla="*/ 92 w 140"/>
                  <a:gd name="T39" fmla="*/ 142 h 234"/>
                  <a:gd name="T40" fmla="*/ 100 w 140"/>
                  <a:gd name="T41" fmla="*/ 130 h 234"/>
                  <a:gd name="T42" fmla="*/ 106 w 140"/>
                  <a:gd name="T43" fmla="*/ 106 h 234"/>
                  <a:gd name="T44" fmla="*/ 112 w 140"/>
                  <a:gd name="T45" fmla="*/ 92 h 234"/>
                  <a:gd name="T46" fmla="*/ 122 w 140"/>
                  <a:gd name="T47" fmla="*/ 66 h 234"/>
                  <a:gd name="T48" fmla="*/ 130 w 140"/>
                  <a:gd name="T49" fmla="*/ 54 h 234"/>
                  <a:gd name="T50" fmla="*/ 136 w 140"/>
                  <a:gd name="T51" fmla="*/ 46 h 234"/>
                  <a:gd name="T52" fmla="*/ 136 w 140"/>
                  <a:gd name="T53" fmla="*/ 32 h 234"/>
                  <a:gd name="T54" fmla="*/ 140 w 140"/>
                  <a:gd name="T55" fmla="*/ 8 h 234"/>
                  <a:gd name="T56" fmla="*/ 136 w 140"/>
                  <a:gd name="T57" fmla="*/ 0 h 234"/>
                  <a:gd name="T58" fmla="*/ 120 w 140"/>
                  <a:gd name="T59" fmla="*/ 8 h 234"/>
                  <a:gd name="T60" fmla="*/ 94 w 140"/>
                  <a:gd name="T61" fmla="*/ 10 h 234"/>
                  <a:gd name="T62" fmla="*/ 82 w 140"/>
                  <a:gd name="T63" fmla="*/ 18 h 234"/>
                  <a:gd name="T64" fmla="*/ 78 w 140"/>
                  <a:gd name="T65" fmla="*/ 22 h 234"/>
                  <a:gd name="T66" fmla="*/ 66 w 140"/>
                  <a:gd name="T67" fmla="*/ 20 h 234"/>
                  <a:gd name="T68" fmla="*/ 52 w 140"/>
                  <a:gd name="T69" fmla="*/ 20 h 234"/>
                  <a:gd name="T70" fmla="*/ 38 w 140"/>
                  <a:gd name="T71" fmla="*/ 20 h 234"/>
                  <a:gd name="T72" fmla="*/ 32 w 140"/>
                  <a:gd name="T73" fmla="*/ 12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234">
                    <a:moveTo>
                      <a:pt x="32" y="12"/>
                    </a:moveTo>
                    <a:lnTo>
                      <a:pt x="20" y="26"/>
                    </a:lnTo>
                    <a:lnTo>
                      <a:pt x="16" y="32"/>
                    </a:lnTo>
                    <a:lnTo>
                      <a:pt x="20" y="40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74" y="74"/>
                    </a:lnTo>
                    <a:lnTo>
                      <a:pt x="98" y="74"/>
                    </a:lnTo>
                    <a:lnTo>
                      <a:pt x="56" y="132"/>
                    </a:lnTo>
                    <a:lnTo>
                      <a:pt x="38" y="132"/>
                    </a:lnTo>
                    <a:lnTo>
                      <a:pt x="34" y="138"/>
                    </a:lnTo>
                    <a:lnTo>
                      <a:pt x="18" y="138"/>
                    </a:lnTo>
                    <a:lnTo>
                      <a:pt x="16" y="140"/>
                    </a:lnTo>
                    <a:lnTo>
                      <a:pt x="8" y="160"/>
                    </a:lnTo>
                    <a:lnTo>
                      <a:pt x="0" y="166"/>
                    </a:lnTo>
                    <a:lnTo>
                      <a:pt x="0" y="224"/>
                    </a:lnTo>
                    <a:lnTo>
                      <a:pt x="8" y="234"/>
                    </a:lnTo>
                    <a:lnTo>
                      <a:pt x="10" y="226"/>
                    </a:lnTo>
                    <a:lnTo>
                      <a:pt x="16" y="226"/>
                    </a:lnTo>
                    <a:lnTo>
                      <a:pt x="26" y="206"/>
                    </a:lnTo>
                    <a:lnTo>
                      <a:pt x="32" y="206"/>
                    </a:lnTo>
                    <a:lnTo>
                      <a:pt x="34" y="204"/>
                    </a:lnTo>
                    <a:lnTo>
                      <a:pt x="38" y="198"/>
                    </a:lnTo>
                    <a:lnTo>
                      <a:pt x="44" y="194"/>
                    </a:lnTo>
                    <a:lnTo>
                      <a:pt x="46" y="194"/>
                    </a:lnTo>
                    <a:lnTo>
                      <a:pt x="52" y="194"/>
                    </a:lnTo>
                    <a:lnTo>
                      <a:pt x="60" y="186"/>
                    </a:lnTo>
                    <a:lnTo>
                      <a:pt x="66" y="178"/>
                    </a:lnTo>
                    <a:lnTo>
                      <a:pt x="66" y="172"/>
                    </a:lnTo>
                    <a:lnTo>
                      <a:pt x="66" y="168"/>
                    </a:lnTo>
                    <a:lnTo>
                      <a:pt x="74" y="166"/>
                    </a:lnTo>
                    <a:lnTo>
                      <a:pt x="78" y="166"/>
                    </a:lnTo>
                    <a:lnTo>
                      <a:pt x="80" y="162"/>
                    </a:lnTo>
                    <a:lnTo>
                      <a:pt x="80" y="160"/>
                    </a:lnTo>
                    <a:lnTo>
                      <a:pt x="80" y="154"/>
                    </a:lnTo>
                    <a:lnTo>
                      <a:pt x="84" y="152"/>
                    </a:lnTo>
                    <a:lnTo>
                      <a:pt x="90" y="148"/>
                    </a:lnTo>
                    <a:lnTo>
                      <a:pt x="92" y="142"/>
                    </a:lnTo>
                    <a:lnTo>
                      <a:pt x="92" y="138"/>
                    </a:lnTo>
                    <a:lnTo>
                      <a:pt x="100" y="130"/>
                    </a:lnTo>
                    <a:lnTo>
                      <a:pt x="102" y="120"/>
                    </a:lnTo>
                    <a:lnTo>
                      <a:pt x="106" y="106"/>
                    </a:lnTo>
                    <a:lnTo>
                      <a:pt x="110" y="106"/>
                    </a:lnTo>
                    <a:lnTo>
                      <a:pt x="112" y="92"/>
                    </a:lnTo>
                    <a:lnTo>
                      <a:pt x="118" y="76"/>
                    </a:lnTo>
                    <a:lnTo>
                      <a:pt x="122" y="66"/>
                    </a:lnTo>
                    <a:lnTo>
                      <a:pt x="130" y="58"/>
                    </a:lnTo>
                    <a:lnTo>
                      <a:pt x="130" y="54"/>
                    </a:lnTo>
                    <a:lnTo>
                      <a:pt x="130" y="48"/>
                    </a:lnTo>
                    <a:lnTo>
                      <a:pt x="136" y="46"/>
                    </a:lnTo>
                    <a:lnTo>
                      <a:pt x="136" y="40"/>
                    </a:lnTo>
                    <a:lnTo>
                      <a:pt x="136" y="32"/>
                    </a:lnTo>
                    <a:lnTo>
                      <a:pt x="138" y="28"/>
                    </a:lnTo>
                    <a:lnTo>
                      <a:pt x="140" y="8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28" y="4"/>
                    </a:lnTo>
                    <a:lnTo>
                      <a:pt x="120" y="8"/>
                    </a:lnTo>
                    <a:lnTo>
                      <a:pt x="106" y="10"/>
                    </a:lnTo>
                    <a:lnTo>
                      <a:pt x="94" y="10"/>
                    </a:lnTo>
                    <a:lnTo>
                      <a:pt x="88" y="12"/>
                    </a:lnTo>
                    <a:lnTo>
                      <a:pt x="82" y="18"/>
                    </a:lnTo>
                    <a:lnTo>
                      <a:pt x="80" y="20"/>
                    </a:lnTo>
                    <a:lnTo>
                      <a:pt x="78" y="22"/>
                    </a:lnTo>
                    <a:lnTo>
                      <a:pt x="72" y="22"/>
                    </a:lnTo>
                    <a:lnTo>
                      <a:pt x="66" y="20"/>
                    </a:lnTo>
                    <a:lnTo>
                      <a:pt x="60" y="20"/>
                    </a:lnTo>
                    <a:lnTo>
                      <a:pt x="52" y="20"/>
                    </a:lnTo>
                    <a:lnTo>
                      <a:pt x="44" y="26"/>
                    </a:lnTo>
                    <a:lnTo>
                      <a:pt x="38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2" name="Freeform 1508"/>
              <p:cNvSpPr>
                <a:spLocks noEditPoints="1"/>
              </p:cNvSpPr>
              <p:nvPr/>
            </p:nvSpPr>
            <p:spPr bwMode="auto">
              <a:xfrm>
                <a:off x="4248150" y="4654550"/>
                <a:ext cx="133350" cy="117475"/>
              </a:xfrm>
              <a:custGeom>
                <a:avLst/>
                <a:gdLst>
                  <a:gd name="T0" fmla="*/ 72 w 84"/>
                  <a:gd name="T1" fmla="*/ 68 h 74"/>
                  <a:gd name="T2" fmla="*/ 72 w 84"/>
                  <a:gd name="T3" fmla="*/ 68 h 74"/>
                  <a:gd name="T4" fmla="*/ 76 w 84"/>
                  <a:gd name="T5" fmla="*/ 70 h 74"/>
                  <a:gd name="T6" fmla="*/ 82 w 84"/>
                  <a:gd name="T7" fmla="*/ 74 h 74"/>
                  <a:gd name="T8" fmla="*/ 84 w 84"/>
                  <a:gd name="T9" fmla="*/ 74 h 74"/>
                  <a:gd name="T10" fmla="*/ 84 w 84"/>
                  <a:gd name="T11" fmla="*/ 72 h 74"/>
                  <a:gd name="T12" fmla="*/ 80 w 84"/>
                  <a:gd name="T13" fmla="*/ 68 h 74"/>
                  <a:gd name="T14" fmla="*/ 76 w 84"/>
                  <a:gd name="T15" fmla="*/ 68 h 74"/>
                  <a:gd name="T16" fmla="*/ 72 w 84"/>
                  <a:gd name="T17" fmla="*/ 68 h 74"/>
                  <a:gd name="T18" fmla="*/ 72 w 84"/>
                  <a:gd name="T19" fmla="*/ 68 h 74"/>
                  <a:gd name="T20" fmla="*/ 72 w 84"/>
                  <a:gd name="T21" fmla="*/ 68 h 74"/>
                  <a:gd name="T22" fmla="*/ 46 w 84"/>
                  <a:gd name="T23" fmla="*/ 50 h 74"/>
                  <a:gd name="T24" fmla="*/ 46 w 84"/>
                  <a:gd name="T25" fmla="*/ 50 h 74"/>
                  <a:gd name="T26" fmla="*/ 48 w 84"/>
                  <a:gd name="T27" fmla="*/ 54 h 74"/>
                  <a:gd name="T28" fmla="*/ 50 w 84"/>
                  <a:gd name="T29" fmla="*/ 56 h 74"/>
                  <a:gd name="T30" fmla="*/ 50 w 84"/>
                  <a:gd name="T31" fmla="*/ 60 h 74"/>
                  <a:gd name="T32" fmla="*/ 58 w 84"/>
                  <a:gd name="T33" fmla="*/ 60 h 74"/>
                  <a:gd name="T34" fmla="*/ 62 w 84"/>
                  <a:gd name="T35" fmla="*/ 56 h 74"/>
                  <a:gd name="T36" fmla="*/ 62 w 84"/>
                  <a:gd name="T37" fmla="*/ 52 h 74"/>
                  <a:gd name="T38" fmla="*/ 56 w 84"/>
                  <a:gd name="T39" fmla="*/ 50 h 74"/>
                  <a:gd name="T40" fmla="*/ 50 w 84"/>
                  <a:gd name="T41" fmla="*/ 50 h 74"/>
                  <a:gd name="T42" fmla="*/ 46 w 84"/>
                  <a:gd name="T43" fmla="*/ 50 h 74"/>
                  <a:gd name="T44" fmla="*/ 46 w 84"/>
                  <a:gd name="T45" fmla="*/ 50 h 74"/>
                  <a:gd name="T46" fmla="*/ 46 w 84"/>
                  <a:gd name="T47" fmla="*/ 50 h 74"/>
                  <a:gd name="T48" fmla="*/ 62 w 84"/>
                  <a:gd name="T49" fmla="*/ 34 h 74"/>
                  <a:gd name="T50" fmla="*/ 62 w 84"/>
                  <a:gd name="T51" fmla="*/ 34 h 74"/>
                  <a:gd name="T52" fmla="*/ 66 w 84"/>
                  <a:gd name="T53" fmla="*/ 46 h 74"/>
                  <a:gd name="T54" fmla="*/ 72 w 84"/>
                  <a:gd name="T55" fmla="*/ 52 h 74"/>
                  <a:gd name="T56" fmla="*/ 72 w 84"/>
                  <a:gd name="T57" fmla="*/ 44 h 74"/>
                  <a:gd name="T58" fmla="*/ 66 w 84"/>
                  <a:gd name="T59" fmla="*/ 34 h 74"/>
                  <a:gd name="T60" fmla="*/ 62 w 84"/>
                  <a:gd name="T61" fmla="*/ 34 h 74"/>
                  <a:gd name="T62" fmla="*/ 62 w 84"/>
                  <a:gd name="T63" fmla="*/ 34 h 74"/>
                  <a:gd name="T64" fmla="*/ 62 w 84"/>
                  <a:gd name="T65" fmla="*/ 34 h 74"/>
                  <a:gd name="T66" fmla="*/ 16 w 84"/>
                  <a:gd name="T67" fmla="*/ 24 h 74"/>
                  <a:gd name="T68" fmla="*/ 12 w 84"/>
                  <a:gd name="T69" fmla="*/ 28 h 74"/>
                  <a:gd name="T70" fmla="*/ 16 w 84"/>
                  <a:gd name="T71" fmla="*/ 30 h 74"/>
                  <a:gd name="T72" fmla="*/ 18 w 84"/>
                  <a:gd name="T73" fmla="*/ 34 h 74"/>
                  <a:gd name="T74" fmla="*/ 20 w 84"/>
                  <a:gd name="T75" fmla="*/ 34 h 74"/>
                  <a:gd name="T76" fmla="*/ 18 w 84"/>
                  <a:gd name="T77" fmla="*/ 28 h 74"/>
                  <a:gd name="T78" fmla="*/ 18 w 84"/>
                  <a:gd name="T79" fmla="*/ 24 h 74"/>
                  <a:gd name="T80" fmla="*/ 16 w 84"/>
                  <a:gd name="T81" fmla="*/ 24 h 74"/>
                  <a:gd name="T82" fmla="*/ 16 w 84"/>
                  <a:gd name="T83" fmla="*/ 24 h 74"/>
                  <a:gd name="T84" fmla="*/ 16 w 84"/>
                  <a:gd name="T85" fmla="*/ 24 h 74"/>
                  <a:gd name="T86" fmla="*/ 30 w 84"/>
                  <a:gd name="T87" fmla="*/ 16 h 74"/>
                  <a:gd name="T88" fmla="*/ 40 w 84"/>
                  <a:gd name="T89" fmla="*/ 28 h 74"/>
                  <a:gd name="T90" fmla="*/ 48 w 84"/>
                  <a:gd name="T91" fmla="*/ 28 h 74"/>
                  <a:gd name="T92" fmla="*/ 40 w 84"/>
                  <a:gd name="T93" fmla="*/ 18 h 74"/>
                  <a:gd name="T94" fmla="*/ 36 w 84"/>
                  <a:gd name="T95" fmla="*/ 16 h 74"/>
                  <a:gd name="T96" fmla="*/ 30 w 84"/>
                  <a:gd name="T97" fmla="*/ 16 h 74"/>
                  <a:gd name="T98" fmla="*/ 30 w 84"/>
                  <a:gd name="T99" fmla="*/ 16 h 74"/>
                  <a:gd name="T100" fmla="*/ 30 w 84"/>
                  <a:gd name="T101" fmla="*/ 16 h 74"/>
                  <a:gd name="T102" fmla="*/ 0 w 84"/>
                  <a:gd name="T103" fmla="*/ 0 h 74"/>
                  <a:gd name="T104" fmla="*/ 0 w 84"/>
                  <a:gd name="T105" fmla="*/ 0 h 74"/>
                  <a:gd name="T106" fmla="*/ 2 w 84"/>
                  <a:gd name="T107" fmla="*/ 6 h 74"/>
                  <a:gd name="T108" fmla="*/ 2 w 84"/>
                  <a:gd name="T109" fmla="*/ 8 h 74"/>
                  <a:gd name="T110" fmla="*/ 12 w 84"/>
                  <a:gd name="T111" fmla="*/ 12 h 74"/>
                  <a:gd name="T112" fmla="*/ 16 w 84"/>
                  <a:gd name="T113" fmla="*/ 12 h 74"/>
                  <a:gd name="T114" fmla="*/ 16 w 84"/>
                  <a:gd name="T115" fmla="*/ 10 h 74"/>
                  <a:gd name="T116" fmla="*/ 0 w 84"/>
                  <a:gd name="T117" fmla="*/ 0 h 74"/>
                  <a:gd name="T118" fmla="*/ 0 w 84"/>
                  <a:gd name="T119" fmla="*/ 0 h 74"/>
                  <a:gd name="T120" fmla="*/ 0 w 84"/>
                  <a:gd name="T121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4" h="74">
                    <a:moveTo>
                      <a:pt x="72" y="68"/>
                    </a:moveTo>
                    <a:lnTo>
                      <a:pt x="72" y="68"/>
                    </a:lnTo>
                    <a:lnTo>
                      <a:pt x="76" y="70"/>
                    </a:lnTo>
                    <a:lnTo>
                      <a:pt x="82" y="74"/>
                    </a:lnTo>
                    <a:lnTo>
                      <a:pt x="84" y="74"/>
                    </a:lnTo>
                    <a:lnTo>
                      <a:pt x="84" y="72"/>
                    </a:lnTo>
                    <a:lnTo>
                      <a:pt x="80" y="68"/>
                    </a:lnTo>
                    <a:lnTo>
                      <a:pt x="76" y="68"/>
                    </a:lnTo>
                    <a:lnTo>
                      <a:pt x="72" y="68"/>
                    </a:lnTo>
                    <a:lnTo>
                      <a:pt x="72" y="68"/>
                    </a:lnTo>
                    <a:lnTo>
                      <a:pt x="72" y="68"/>
                    </a:lnTo>
                    <a:close/>
                    <a:moveTo>
                      <a:pt x="46" y="50"/>
                    </a:moveTo>
                    <a:lnTo>
                      <a:pt x="46" y="50"/>
                    </a:lnTo>
                    <a:lnTo>
                      <a:pt x="48" y="54"/>
                    </a:lnTo>
                    <a:lnTo>
                      <a:pt x="50" y="56"/>
                    </a:lnTo>
                    <a:lnTo>
                      <a:pt x="50" y="60"/>
                    </a:lnTo>
                    <a:lnTo>
                      <a:pt x="58" y="60"/>
                    </a:lnTo>
                    <a:lnTo>
                      <a:pt x="62" y="56"/>
                    </a:lnTo>
                    <a:lnTo>
                      <a:pt x="62" y="52"/>
                    </a:lnTo>
                    <a:lnTo>
                      <a:pt x="56" y="50"/>
                    </a:lnTo>
                    <a:lnTo>
                      <a:pt x="50" y="50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6" y="50"/>
                    </a:lnTo>
                    <a:close/>
                    <a:moveTo>
                      <a:pt x="62" y="34"/>
                    </a:moveTo>
                    <a:lnTo>
                      <a:pt x="62" y="34"/>
                    </a:lnTo>
                    <a:lnTo>
                      <a:pt x="66" y="46"/>
                    </a:lnTo>
                    <a:lnTo>
                      <a:pt x="72" y="52"/>
                    </a:lnTo>
                    <a:lnTo>
                      <a:pt x="72" y="4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62" y="34"/>
                    </a:lnTo>
                    <a:lnTo>
                      <a:pt x="62" y="34"/>
                    </a:lnTo>
                    <a:close/>
                    <a:moveTo>
                      <a:pt x="16" y="24"/>
                    </a:moveTo>
                    <a:lnTo>
                      <a:pt x="12" y="28"/>
                    </a:lnTo>
                    <a:lnTo>
                      <a:pt x="16" y="30"/>
                    </a:lnTo>
                    <a:lnTo>
                      <a:pt x="18" y="34"/>
                    </a:lnTo>
                    <a:lnTo>
                      <a:pt x="20" y="34"/>
                    </a:lnTo>
                    <a:lnTo>
                      <a:pt x="18" y="28"/>
                    </a:lnTo>
                    <a:lnTo>
                      <a:pt x="18" y="2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16" y="24"/>
                    </a:lnTo>
                    <a:close/>
                    <a:moveTo>
                      <a:pt x="30" y="16"/>
                    </a:moveTo>
                    <a:lnTo>
                      <a:pt x="40" y="28"/>
                    </a:lnTo>
                    <a:lnTo>
                      <a:pt x="48" y="28"/>
                    </a:lnTo>
                    <a:lnTo>
                      <a:pt x="40" y="18"/>
                    </a:lnTo>
                    <a:lnTo>
                      <a:pt x="36" y="16"/>
                    </a:lnTo>
                    <a:lnTo>
                      <a:pt x="30" y="16"/>
                    </a:lnTo>
                    <a:lnTo>
                      <a:pt x="30" y="16"/>
                    </a:lnTo>
                    <a:lnTo>
                      <a:pt x="30" y="16"/>
                    </a:lnTo>
                    <a:close/>
                    <a:moveTo>
                      <a:pt x="0" y="0"/>
                    </a:moveTo>
                    <a:lnTo>
                      <a:pt x="0" y="0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12" y="12"/>
                    </a:lnTo>
                    <a:lnTo>
                      <a:pt x="16" y="12"/>
                    </a:lnTo>
                    <a:lnTo>
                      <a:pt x="16" y="1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3" name="Freeform 1509"/>
              <p:cNvSpPr>
                <a:spLocks/>
              </p:cNvSpPr>
              <p:nvPr/>
            </p:nvSpPr>
            <p:spPr bwMode="auto">
              <a:xfrm>
                <a:off x="965200" y="3019425"/>
                <a:ext cx="79375" cy="76200"/>
              </a:xfrm>
              <a:custGeom>
                <a:avLst/>
                <a:gdLst>
                  <a:gd name="T0" fmla="*/ 8 w 50"/>
                  <a:gd name="T1" fmla="*/ 40 h 48"/>
                  <a:gd name="T2" fmla="*/ 8 w 50"/>
                  <a:gd name="T3" fmla="*/ 40 h 48"/>
                  <a:gd name="T4" fmla="*/ 4 w 50"/>
                  <a:gd name="T5" fmla="*/ 42 h 48"/>
                  <a:gd name="T6" fmla="*/ 4 w 50"/>
                  <a:gd name="T7" fmla="*/ 48 h 48"/>
                  <a:gd name="T8" fmla="*/ 12 w 50"/>
                  <a:gd name="T9" fmla="*/ 46 h 48"/>
                  <a:gd name="T10" fmla="*/ 18 w 50"/>
                  <a:gd name="T11" fmla="*/ 42 h 48"/>
                  <a:gd name="T12" fmla="*/ 22 w 50"/>
                  <a:gd name="T13" fmla="*/ 42 h 48"/>
                  <a:gd name="T14" fmla="*/ 22 w 50"/>
                  <a:gd name="T15" fmla="*/ 38 h 48"/>
                  <a:gd name="T16" fmla="*/ 22 w 50"/>
                  <a:gd name="T17" fmla="*/ 32 h 48"/>
                  <a:gd name="T18" fmla="*/ 22 w 50"/>
                  <a:gd name="T19" fmla="*/ 30 h 48"/>
                  <a:gd name="T20" fmla="*/ 22 w 50"/>
                  <a:gd name="T21" fmla="*/ 32 h 48"/>
                  <a:gd name="T22" fmla="*/ 24 w 50"/>
                  <a:gd name="T23" fmla="*/ 34 h 48"/>
                  <a:gd name="T24" fmla="*/ 28 w 50"/>
                  <a:gd name="T25" fmla="*/ 34 h 48"/>
                  <a:gd name="T26" fmla="*/ 30 w 50"/>
                  <a:gd name="T27" fmla="*/ 34 h 48"/>
                  <a:gd name="T28" fmla="*/ 32 w 50"/>
                  <a:gd name="T29" fmla="*/ 30 h 48"/>
                  <a:gd name="T30" fmla="*/ 34 w 50"/>
                  <a:gd name="T31" fmla="*/ 22 h 48"/>
                  <a:gd name="T32" fmla="*/ 34 w 50"/>
                  <a:gd name="T33" fmla="*/ 20 h 48"/>
                  <a:gd name="T34" fmla="*/ 38 w 50"/>
                  <a:gd name="T35" fmla="*/ 20 h 48"/>
                  <a:gd name="T36" fmla="*/ 42 w 50"/>
                  <a:gd name="T37" fmla="*/ 20 h 48"/>
                  <a:gd name="T38" fmla="*/ 44 w 50"/>
                  <a:gd name="T39" fmla="*/ 16 h 48"/>
                  <a:gd name="T40" fmla="*/ 44 w 50"/>
                  <a:gd name="T41" fmla="*/ 12 h 48"/>
                  <a:gd name="T42" fmla="*/ 48 w 50"/>
                  <a:gd name="T43" fmla="*/ 12 h 48"/>
                  <a:gd name="T44" fmla="*/ 50 w 50"/>
                  <a:gd name="T45" fmla="*/ 8 h 48"/>
                  <a:gd name="T46" fmla="*/ 50 w 50"/>
                  <a:gd name="T47" fmla="*/ 6 h 48"/>
                  <a:gd name="T48" fmla="*/ 48 w 50"/>
                  <a:gd name="T49" fmla="*/ 0 h 48"/>
                  <a:gd name="T50" fmla="*/ 44 w 50"/>
                  <a:gd name="T51" fmla="*/ 0 h 48"/>
                  <a:gd name="T52" fmla="*/ 40 w 50"/>
                  <a:gd name="T53" fmla="*/ 4 h 48"/>
                  <a:gd name="T54" fmla="*/ 34 w 50"/>
                  <a:gd name="T55" fmla="*/ 4 h 48"/>
                  <a:gd name="T56" fmla="*/ 30 w 50"/>
                  <a:gd name="T57" fmla="*/ 4 h 48"/>
                  <a:gd name="T58" fmla="*/ 28 w 50"/>
                  <a:gd name="T59" fmla="*/ 4 h 48"/>
                  <a:gd name="T60" fmla="*/ 24 w 50"/>
                  <a:gd name="T61" fmla="*/ 6 h 48"/>
                  <a:gd name="T62" fmla="*/ 20 w 50"/>
                  <a:gd name="T63" fmla="*/ 8 h 48"/>
                  <a:gd name="T64" fmla="*/ 14 w 50"/>
                  <a:gd name="T65" fmla="*/ 8 h 48"/>
                  <a:gd name="T66" fmla="*/ 10 w 50"/>
                  <a:gd name="T67" fmla="*/ 8 h 48"/>
                  <a:gd name="T68" fmla="*/ 8 w 50"/>
                  <a:gd name="T69" fmla="*/ 12 h 48"/>
                  <a:gd name="T70" fmla="*/ 4 w 50"/>
                  <a:gd name="T71" fmla="*/ 14 h 48"/>
                  <a:gd name="T72" fmla="*/ 2 w 50"/>
                  <a:gd name="T73" fmla="*/ 14 h 48"/>
                  <a:gd name="T74" fmla="*/ 0 w 50"/>
                  <a:gd name="T75" fmla="*/ 16 h 48"/>
                  <a:gd name="T76" fmla="*/ 0 w 50"/>
                  <a:gd name="T77" fmla="*/ 22 h 48"/>
                  <a:gd name="T78" fmla="*/ 2 w 50"/>
                  <a:gd name="T79" fmla="*/ 22 h 48"/>
                  <a:gd name="T80" fmla="*/ 4 w 50"/>
                  <a:gd name="T81" fmla="*/ 24 h 48"/>
                  <a:gd name="T82" fmla="*/ 4 w 50"/>
                  <a:gd name="T83" fmla="*/ 30 h 48"/>
                  <a:gd name="T84" fmla="*/ 4 w 50"/>
                  <a:gd name="T85" fmla="*/ 34 h 48"/>
                  <a:gd name="T86" fmla="*/ 4 w 50"/>
                  <a:gd name="T87" fmla="*/ 38 h 48"/>
                  <a:gd name="T88" fmla="*/ 8 w 50"/>
                  <a:gd name="T89" fmla="*/ 40 h 48"/>
                  <a:gd name="T90" fmla="*/ 8 w 50"/>
                  <a:gd name="T91" fmla="*/ 40 h 48"/>
                  <a:gd name="T92" fmla="*/ 8 w 50"/>
                  <a:gd name="T93" fmla="*/ 4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50" h="48">
                    <a:moveTo>
                      <a:pt x="8" y="40"/>
                    </a:moveTo>
                    <a:lnTo>
                      <a:pt x="8" y="40"/>
                    </a:lnTo>
                    <a:lnTo>
                      <a:pt x="4" y="42"/>
                    </a:lnTo>
                    <a:lnTo>
                      <a:pt x="4" y="48"/>
                    </a:lnTo>
                    <a:lnTo>
                      <a:pt x="12" y="46"/>
                    </a:lnTo>
                    <a:lnTo>
                      <a:pt x="18" y="42"/>
                    </a:lnTo>
                    <a:lnTo>
                      <a:pt x="22" y="42"/>
                    </a:lnTo>
                    <a:lnTo>
                      <a:pt x="22" y="38"/>
                    </a:lnTo>
                    <a:lnTo>
                      <a:pt x="22" y="32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4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30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8" y="20"/>
                    </a:lnTo>
                    <a:lnTo>
                      <a:pt x="42" y="20"/>
                    </a:lnTo>
                    <a:lnTo>
                      <a:pt x="44" y="16"/>
                    </a:lnTo>
                    <a:lnTo>
                      <a:pt x="44" y="12"/>
                    </a:lnTo>
                    <a:lnTo>
                      <a:pt x="48" y="12"/>
                    </a:lnTo>
                    <a:lnTo>
                      <a:pt x="50" y="8"/>
                    </a:lnTo>
                    <a:lnTo>
                      <a:pt x="50" y="6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0" y="8"/>
                    </a:lnTo>
                    <a:lnTo>
                      <a:pt x="14" y="8"/>
                    </a:lnTo>
                    <a:lnTo>
                      <a:pt x="10" y="8"/>
                    </a:lnTo>
                    <a:lnTo>
                      <a:pt x="8" y="12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30"/>
                    </a:lnTo>
                    <a:lnTo>
                      <a:pt x="4" y="34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4" name="Freeform 1510"/>
              <p:cNvSpPr>
                <a:spLocks/>
              </p:cNvSpPr>
              <p:nvPr/>
            </p:nvSpPr>
            <p:spPr bwMode="auto">
              <a:xfrm>
                <a:off x="1050925" y="2927350"/>
                <a:ext cx="158750" cy="76200"/>
              </a:xfrm>
              <a:custGeom>
                <a:avLst/>
                <a:gdLst>
                  <a:gd name="T0" fmla="*/ 100 w 100"/>
                  <a:gd name="T1" fmla="*/ 26 h 48"/>
                  <a:gd name="T2" fmla="*/ 96 w 100"/>
                  <a:gd name="T3" fmla="*/ 30 h 48"/>
                  <a:gd name="T4" fmla="*/ 96 w 100"/>
                  <a:gd name="T5" fmla="*/ 36 h 48"/>
                  <a:gd name="T6" fmla="*/ 92 w 100"/>
                  <a:gd name="T7" fmla="*/ 36 h 48"/>
                  <a:gd name="T8" fmla="*/ 88 w 100"/>
                  <a:gd name="T9" fmla="*/ 34 h 48"/>
                  <a:gd name="T10" fmla="*/ 82 w 100"/>
                  <a:gd name="T11" fmla="*/ 32 h 48"/>
                  <a:gd name="T12" fmla="*/ 78 w 100"/>
                  <a:gd name="T13" fmla="*/ 34 h 48"/>
                  <a:gd name="T14" fmla="*/ 70 w 100"/>
                  <a:gd name="T15" fmla="*/ 34 h 48"/>
                  <a:gd name="T16" fmla="*/ 66 w 100"/>
                  <a:gd name="T17" fmla="*/ 34 h 48"/>
                  <a:gd name="T18" fmla="*/ 60 w 100"/>
                  <a:gd name="T19" fmla="*/ 36 h 48"/>
                  <a:gd name="T20" fmla="*/ 58 w 100"/>
                  <a:gd name="T21" fmla="*/ 40 h 48"/>
                  <a:gd name="T22" fmla="*/ 52 w 100"/>
                  <a:gd name="T23" fmla="*/ 36 h 48"/>
                  <a:gd name="T24" fmla="*/ 50 w 100"/>
                  <a:gd name="T25" fmla="*/ 36 h 48"/>
                  <a:gd name="T26" fmla="*/ 42 w 100"/>
                  <a:gd name="T27" fmla="*/ 40 h 48"/>
                  <a:gd name="T28" fmla="*/ 34 w 100"/>
                  <a:gd name="T29" fmla="*/ 40 h 48"/>
                  <a:gd name="T30" fmla="*/ 32 w 100"/>
                  <a:gd name="T31" fmla="*/ 40 h 48"/>
                  <a:gd name="T32" fmla="*/ 34 w 100"/>
                  <a:gd name="T33" fmla="*/ 44 h 48"/>
                  <a:gd name="T34" fmla="*/ 34 w 100"/>
                  <a:gd name="T35" fmla="*/ 48 h 48"/>
                  <a:gd name="T36" fmla="*/ 28 w 100"/>
                  <a:gd name="T37" fmla="*/ 44 h 48"/>
                  <a:gd name="T38" fmla="*/ 20 w 100"/>
                  <a:gd name="T39" fmla="*/ 44 h 48"/>
                  <a:gd name="T40" fmla="*/ 14 w 100"/>
                  <a:gd name="T41" fmla="*/ 44 h 48"/>
                  <a:gd name="T42" fmla="*/ 8 w 100"/>
                  <a:gd name="T43" fmla="*/ 42 h 48"/>
                  <a:gd name="T44" fmla="*/ 4 w 100"/>
                  <a:gd name="T45" fmla="*/ 40 h 48"/>
                  <a:gd name="T46" fmla="*/ 2 w 100"/>
                  <a:gd name="T47" fmla="*/ 32 h 48"/>
                  <a:gd name="T48" fmla="*/ 0 w 100"/>
                  <a:gd name="T49" fmla="*/ 32 h 48"/>
                  <a:gd name="T50" fmla="*/ 0 w 100"/>
                  <a:gd name="T51" fmla="*/ 26 h 48"/>
                  <a:gd name="T52" fmla="*/ 2 w 100"/>
                  <a:gd name="T53" fmla="*/ 24 h 48"/>
                  <a:gd name="T54" fmla="*/ 4 w 100"/>
                  <a:gd name="T55" fmla="*/ 22 h 48"/>
                  <a:gd name="T56" fmla="*/ 4 w 100"/>
                  <a:gd name="T57" fmla="*/ 18 h 48"/>
                  <a:gd name="T58" fmla="*/ 8 w 100"/>
                  <a:gd name="T59" fmla="*/ 16 h 48"/>
                  <a:gd name="T60" fmla="*/ 10 w 100"/>
                  <a:gd name="T61" fmla="*/ 16 h 48"/>
                  <a:gd name="T62" fmla="*/ 10 w 100"/>
                  <a:gd name="T63" fmla="*/ 14 h 48"/>
                  <a:gd name="T64" fmla="*/ 10 w 100"/>
                  <a:gd name="T65" fmla="*/ 10 h 48"/>
                  <a:gd name="T66" fmla="*/ 12 w 100"/>
                  <a:gd name="T67" fmla="*/ 10 h 48"/>
                  <a:gd name="T68" fmla="*/ 20 w 100"/>
                  <a:gd name="T69" fmla="*/ 6 h 48"/>
                  <a:gd name="T70" fmla="*/ 24 w 100"/>
                  <a:gd name="T71" fmla="*/ 8 h 48"/>
                  <a:gd name="T72" fmla="*/ 30 w 100"/>
                  <a:gd name="T73" fmla="*/ 6 h 48"/>
                  <a:gd name="T74" fmla="*/ 34 w 100"/>
                  <a:gd name="T75" fmla="*/ 8 h 48"/>
                  <a:gd name="T76" fmla="*/ 42 w 100"/>
                  <a:gd name="T77" fmla="*/ 10 h 48"/>
                  <a:gd name="T78" fmla="*/ 48 w 100"/>
                  <a:gd name="T79" fmla="*/ 14 h 48"/>
                  <a:gd name="T80" fmla="*/ 50 w 100"/>
                  <a:gd name="T81" fmla="*/ 14 h 48"/>
                  <a:gd name="T82" fmla="*/ 52 w 100"/>
                  <a:gd name="T83" fmla="*/ 10 h 48"/>
                  <a:gd name="T84" fmla="*/ 56 w 100"/>
                  <a:gd name="T85" fmla="*/ 8 h 48"/>
                  <a:gd name="T86" fmla="*/ 60 w 100"/>
                  <a:gd name="T87" fmla="*/ 8 h 48"/>
                  <a:gd name="T88" fmla="*/ 68 w 100"/>
                  <a:gd name="T89" fmla="*/ 2 h 48"/>
                  <a:gd name="T90" fmla="*/ 70 w 100"/>
                  <a:gd name="T91" fmla="*/ 0 h 48"/>
                  <a:gd name="T92" fmla="*/ 76 w 100"/>
                  <a:gd name="T93" fmla="*/ 2 h 48"/>
                  <a:gd name="T94" fmla="*/ 80 w 100"/>
                  <a:gd name="T95" fmla="*/ 6 h 48"/>
                  <a:gd name="T96" fmla="*/ 86 w 100"/>
                  <a:gd name="T97" fmla="*/ 8 h 48"/>
                  <a:gd name="T98" fmla="*/ 88 w 100"/>
                  <a:gd name="T99" fmla="*/ 10 h 48"/>
                  <a:gd name="T100" fmla="*/ 90 w 100"/>
                  <a:gd name="T101" fmla="*/ 14 h 48"/>
                  <a:gd name="T102" fmla="*/ 92 w 100"/>
                  <a:gd name="T103" fmla="*/ 16 h 48"/>
                  <a:gd name="T104" fmla="*/ 96 w 100"/>
                  <a:gd name="T105" fmla="*/ 22 h 48"/>
                  <a:gd name="T106" fmla="*/ 98 w 100"/>
                  <a:gd name="T107" fmla="*/ 26 h 48"/>
                  <a:gd name="T108" fmla="*/ 100 w 100"/>
                  <a:gd name="T109" fmla="*/ 26 h 48"/>
                  <a:gd name="T110" fmla="*/ 100 w 100"/>
                  <a:gd name="T111" fmla="*/ 26 h 48"/>
                  <a:gd name="T112" fmla="*/ 100 w 100"/>
                  <a:gd name="T113" fmla="*/ 26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0" h="48">
                    <a:moveTo>
                      <a:pt x="100" y="26"/>
                    </a:moveTo>
                    <a:lnTo>
                      <a:pt x="96" y="30"/>
                    </a:lnTo>
                    <a:lnTo>
                      <a:pt x="96" y="36"/>
                    </a:lnTo>
                    <a:lnTo>
                      <a:pt x="92" y="36"/>
                    </a:lnTo>
                    <a:lnTo>
                      <a:pt x="88" y="34"/>
                    </a:lnTo>
                    <a:lnTo>
                      <a:pt x="82" y="32"/>
                    </a:lnTo>
                    <a:lnTo>
                      <a:pt x="78" y="34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0" y="36"/>
                    </a:lnTo>
                    <a:lnTo>
                      <a:pt x="58" y="40"/>
                    </a:lnTo>
                    <a:lnTo>
                      <a:pt x="52" y="36"/>
                    </a:lnTo>
                    <a:lnTo>
                      <a:pt x="50" y="36"/>
                    </a:lnTo>
                    <a:lnTo>
                      <a:pt x="42" y="40"/>
                    </a:lnTo>
                    <a:lnTo>
                      <a:pt x="34" y="40"/>
                    </a:lnTo>
                    <a:lnTo>
                      <a:pt x="32" y="40"/>
                    </a:lnTo>
                    <a:lnTo>
                      <a:pt x="34" y="44"/>
                    </a:lnTo>
                    <a:lnTo>
                      <a:pt x="34" y="48"/>
                    </a:lnTo>
                    <a:lnTo>
                      <a:pt x="28" y="44"/>
                    </a:lnTo>
                    <a:lnTo>
                      <a:pt x="20" y="44"/>
                    </a:lnTo>
                    <a:lnTo>
                      <a:pt x="14" y="44"/>
                    </a:lnTo>
                    <a:lnTo>
                      <a:pt x="8" y="42"/>
                    </a:lnTo>
                    <a:lnTo>
                      <a:pt x="4" y="40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4" y="22"/>
                    </a:lnTo>
                    <a:lnTo>
                      <a:pt x="4" y="18"/>
                    </a:lnTo>
                    <a:lnTo>
                      <a:pt x="8" y="16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0" y="10"/>
                    </a:lnTo>
                    <a:lnTo>
                      <a:pt x="12" y="10"/>
                    </a:lnTo>
                    <a:lnTo>
                      <a:pt x="20" y="6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42" y="10"/>
                    </a:lnTo>
                    <a:lnTo>
                      <a:pt x="48" y="14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6" y="8"/>
                    </a:lnTo>
                    <a:lnTo>
                      <a:pt x="60" y="8"/>
                    </a:lnTo>
                    <a:lnTo>
                      <a:pt x="68" y="2"/>
                    </a:lnTo>
                    <a:lnTo>
                      <a:pt x="70" y="0"/>
                    </a:lnTo>
                    <a:lnTo>
                      <a:pt x="76" y="2"/>
                    </a:lnTo>
                    <a:lnTo>
                      <a:pt x="80" y="6"/>
                    </a:lnTo>
                    <a:lnTo>
                      <a:pt x="86" y="8"/>
                    </a:lnTo>
                    <a:lnTo>
                      <a:pt x="88" y="10"/>
                    </a:lnTo>
                    <a:lnTo>
                      <a:pt x="90" y="14"/>
                    </a:lnTo>
                    <a:lnTo>
                      <a:pt x="92" y="16"/>
                    </a:lnTo>
                    <a:lnTo>
                      <a:pt x="96" y="22"/>
                    </a:lnTo>
                    <a:lnTo>
                      <a:pt x="98" y="26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100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5" name="Freeform 1511"/>
              <p:cNvSpPr>
                <a:spLocks/>
              </p:cNvSpPr>
              <p:nvPr/>
            </p:nvSpPr>
            <p:spPr bwMode="auto">
              <a:xfrm>
                <a:off x="3035300" y="4397375"/>
                <a:ext cx="22225" cy="9525"/>
              </a:xfrm>
              <a:custGeom>
                <a:avLst/>
                <a:gdLst>
                  <a:gd name="T0" fmla="*/ 0 w 14"/>
                  <a:gd name="T1" fmla="*/ 6 h 6"/>
                  <a:gd name="T2" fmla="*/ 6 w 14"/>
                  <a:gd name="T3" fmla="*/ 0 h 6"/>
                  <a:gd name="T4" fmla="*/ 14 w 14"/>
                  <a:gd name="T5" fmla="*/ 4 h 6"/>
                  <a:gd name="T6" fmla="*/ 8 w 14"/>
                  <a:gd name="T7" fmla="*/ 6 h 6"/>
                  <a:gd name="T8" fmla="*/ 0 w 14"/>
                  <a:gd name="T9" fmla="*/ 6 h 6"/>
                  <a:gd name="T10" fmla="*/ 0 w 14"/>
                  <a:gd name="T11" fmla="*/ 6 h 6"/>
                  <a:gd name="T12" fmla="*/ 0 w 14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6">
                    <a:moveTo>
                      <a:pt x="0" y="6"/>
                    </a:moveTo>
                    <a:lnTo>
                      <a:pt x="6" y="0"/>
                    </a:lnTo>
                    <a:lnTo>
                      <a:pt x="14" y="4"/>
                    </a:lnTo>
                    <a:lnTo>
                      <a:pt x="8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6" name="Freeform 1512"/>
              <p:cNvSpPr>
                <a:spLocks/>
              </p:cNvSpPr>
              <p:nvPr/>
            </p:nvSpPr>
            <p:spPr bwMode="auto">
              <a:xfrm>
                <a:off x="349250" y="4156075"/>
                <a:ext cx="76200" cy="98425"/>
              </a:xfrm>
              <a:custGeom>
                <a:avLst/>
                <a:gdLst>
                  <a:gd name="T0" fmla="*/ 0 w 48"/>
                  <a:gd name="T1" fmla="*/ 22 h 62"/>
                  <a:gd name="T2" fmla="*/ 0 w 48"/>
                  <a:gd name="T3" fmla="*/ 22 h 62"/>
                  <a:gd name="T4" fmla="*/ 0 w 48"/>
                  <a:gd name="T5" fmla="*/ 30 h 62"/>
                  <a:gd name="T6" fmla="*/ 2 w 48"/>
                  <a:gd name="T7" fmla="*/ 38 h 62"/>
                  <a:gd name="T8" fmla="*/ 2 w 48"/>
                  <a:gd name="T9" fmla="*/ 42 h 62"/>
                  <a:gd name="T10" fmla="*/ 6 w 48"/>
                  <a:gd name="T11" fmla="*/ 48 h 62"/>
                  <a:gd name="T12" fmla="*/ 6 w 48"/>
                  <a:gd name="T13" fmla="*/ 50 h 62"/>
                  <a:gd name="T14" fmla="*/ 4 w 48"/>
                  <a:gd name="T15" fmla="*/ 50 h 62"/>
                  <a:gd name="T16" fmla="*/ 4 w 48"/>
                  <a:gd name="T17" fmla="*/ 52 h 62"/>
                  <a:gd name="T18" fmla="*/ 6 w 48"/>
                  <a:gd name="T19" fmla="*/ 52 h 62"/>
                  <a:gd name="T20" fmla="*/ 6 w 48"/>
                  <a:gd name="T21" fmla="*/ 50 h 62"/>
                  <a:gd name="T22" fmla="*/ 12 w 48"/>
                  <a:gd name="T23" fmla="*/ 58 h 62"/>
                  <a:gd name="T24" fmla="*/ 18 w 48"/>
                  <a:gd name="T25" fmla="*/ 62 h 62"/>
                  <a:gd name="T26" fmla="*/ 24 w 48"/>
                  <a:gd name="T27" fmla="*/ 62 h 62"/>
                  <a:gd name="T28" fmla="*/ 28 w 48"/>
                  <a:gd name="T29" fmla="*/ 60 h 62"/>
                  <a:gd name="T30" fmla="*/ 32 w 48"/>
                  <a:gd name="T31" fmla="*/ 50 h 62"/>
                  <a:gd name="T32" fmla="*/ 38 w 48"/>
                  <a:gd name="T33" fmla="*/ 42 h 62"/>
                  <a:gd name="T34" fmla="*/ 40 w 48"/>
                  <a:gd name="T35" fmla="*/ 40 h 62"/>
                  <a:gd name="T36" fmla="*/ 46 w 48"/>
                  <a:gd name="T37" fmla="*/ 34 h 62"/>
                  <a:gd name="T38" fmla="*/ 48 w 48"/>
                  <a:gd name="T39" fmla="*/ 32 h 62"/>
                  <a:gd name="T40" fmla="*/ 48 w 48"/>
                  <a:gd name="T41" fmla="*/ 30 h 62"/>
                  <a:gd name="T42" fmla="*/ 40 w 48"/>
                  <a:gd name="T43" fmla="*/ 32 h 62"/>
                  <a:gd name="T44" fmla="*/ 42 w 48"/>
                  <a:gd name="T45" fmla="*/ 26 h 62"/>
                  <a:gd name="T46" fmla="*/ 42 w 48"/>
                  <a:gd name="T47" fmla="*/ 22 h 62"/>
                  <a:gd name="T48" fmla="*/ 40 w 48"/>
                  <a:gd name="T49" fmla="*/ 16 h 62"/>
                  <a:gd name="T50" fmla="*/ 38 w 48"/>
                  <a:gd name="T51" fmla="*/ 12 h 62"/>
                  <a:gd name="T52" fmla="*/ 36 w 48"/>
                  <a:gd name="T53" fmla="*/ 12 h 62"/>
                  <a:gd name="T54" fmla="*/ 36 w 48"/>
                  <a:gd name="T55" fmla="*/ 10 h 62"/>
                  <a:gd name="T56" fmla="*/ 36 w 48"/>
                  <a:gd name="T57" fmla="*/ 4 h 62"/>
                  <a:gd name="T58" fmla="*/ 30 w 48"/>
                  <a:gd name="T59" fmla="*/ 2 h 62"/>
                  <a:gd name="T60" fmla="*/ 28 w 48"/>
                  <a:gd name="T61" fmla="*/ 2 h 62"/>
                  <a:gd name="T62" fmla="*/ 22 w 48"/>
                  <a:gd name="T63" fmla="*/ 2 h 62"/>
                  <a:gd name="T64" fmla="*/ 14 w 48"/>
                  <a:gd name="T65" fmla="*/ 0 h 62"/>
                  <a:gd name="T66" fmla="*/ 12 w 48"/>
                  <a:gd name="T67" fmla="*/ 2 h 62"/>
                  <a:gd name="T68" fmla="*/ 10 w 48"/>
                  <a:gd name="T69" fmla="*/ 10 h 62"/>
                  <a:gd name="T70" fmla="*/ 6 w 48"/>
                  <a:gd name="T71" fmla="*/ 14 h 62"/>
                  <a:gd name="T72" fmla="*/ 6 w 48"/>
                  <a:gd name="T73" fmla="*/ 16 h 62"/>
                  <a:gd name="T74" fmla="*/ 4 w 48"/>
                  <a:gd name="T75" fmla="*/ 20 h 62"/>
                  <a:gd name="T76" fmla="*/ 0 w 48"/>
                  <a:gd name="T77" fmla="*/ 22 h 62"/>
                  <a:gd name="T78" fmla="*/ 0 w 48"/>
                  <a:gd name="T79" fmla="*/ 22 h 62"/>
                  <a:gd name="T80" fmla="*/ 0 w 48"/>
                  <a:gd name="T81" fmla="*/ 2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8" h="62">
                    <a:moveTo>
                      <a:pt x="0" y="22"/>
                    </a:moveTo>
                    <a:lnTo>
                      <a:pt x="0" y="22"/>
                    </a:lnTo>
                    <a:lnTo>
                      <a:pt x="0" y="30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6" y="48"/>
                    </a:lnTo>
                    <a:lnTo>
                      <a:pt x="6" y="50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6" y="52"/>
                    </a:lnTo>
                    <a:lnTo>
                      <a:pt x="6" y="50"/>
                    </a:lnTo>
                    <a:lnTo>
                      <a:pt x="12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8" y="60"/>
                    </a:lnTo>
                    <a:lnTo>
                      <a:pt x="32" y="50"/>
                    </a:lnTo>
                    <a:lnTo>
                      <a:pt x="38" y="42"/>
                    </a:lnTo>
                    <a:lnTo>
                      <a:pt x="40" y="40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48" y="30"/>
                    </a:lnTo>
                    <a:lnTo>
                      <a:pt x="40" y="32"/>
                    </a:lnTo>
                    <a:lnTo>
                      <a:pt x="42" y="26"/>
                    </a:lnTo>
                    <a:lnTo>
                      <a:pt x="42" y="22"/>
                    </a:lnTo>
                    <a:lnTo>
                      <a:pt x="40" y="16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6" y="4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0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4" y="2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7" name="Freeform 1513"/>
              <p:cNvSpPr>
                <a:spLocks/>
              </p:cNvSpPr>
              <p:nvPr/>
            </p:nvSpPr>
            <p:spPr bwMode="auto">
              <a:xfrm>
                <a:off x="260350" y="3959225"/>
                <a:ext cx="130175" cy="133350"/>
              </a:xfrm>
              <a:custGeom>
                <a:avLst/>
                <a:gdLst>
                  <a:gd name="T0" fmla="*/ 20 w 82"/>
                  <a:gd name="T1" fmla="*/ 82 h 84"/>
                  <a:gd name="T2" fmla="*/ 50 w 82"/>
                  <a:gd name="T3" fmla="*/ 76 h 84"/>
                  <a:gd name="T4" fmla="*/ 60 w 82"/>
                  <a:gd name="T5" fmla="*/ 78 h 84"/>
                  <a:gd name="T6" fmla="*/ 68 w 82"/>
                  <a:gd name="T7" fmla="*/ 82 h 84"/>
                  <a:gd name="T8" fmla="*/ 82 w 82"/>
                  <a:gd name="T9" fmla="*/ 78 h 84"/>
                  <a:gd name="T10" fmla="*/ 78 w 82"/>
                  <a:gd name="T11" fmla="*/ 66 h 84"/>
                  <a:gd name="T12" fmla="*/ 72 w 82"/>
                  <a:gd name="T13" fmla="*/ 58 h 84"/>
                  <a:gd name="T14" fmla="*/ 76 w 82"/>
                  <a:gd name="T15" fmla="*/ 50 h 84"/>
                  <a:gd name="T16" fmla="*/ 76 w 82"/>
                  <a:gd name="T17" fmla="*/ 42 h 84"/>
                  <a:gd name="T18" fmla="*/ 76 w 82"/>
                  <a:gd name="T19" fmla="*/ 36 h 84"/>
                  <a:gd name="T20" fmla="*/ 70 w 82"/>
                  <a:gd name="T21" fmla="*/ 28 h 84"/>
                  <a:gd name="T22" fmla="*/ 66 w 82"/>
                  <a:gd name="T23" fmla="*/ 28 h 84"/>
                  <a:gd name="T24" fmla="*/ 62 w 82"/>
                  <a:gd name="T25" fmla="*/ 20 h 84"/>
                  <a:gd name="T26" fmla="*/ 58 w 82"/>
                  <a:gd name="T27" fmla="*/ 18 h 84"/>
                  <a:gd name="T28" fmla="*/ 52 w 82"/>
                  <a:gd name="T29" fmla="*/ 12 h 84"/>
                  <a:gd name="T30" fmla="*/ 50 w 82"/>
                  <a:gd name="T31" fmla="*/ 4 h 84"/>
                  <a:gd name="T32" fmla="*/ 46 w 82"/>
                  <a:gd name="T33" fmla="*/ 0 h 84"/>
                  <a:gd name="T34" fmla="*/ 32 w 82"/>
                  <a:gd name="T35" fmla="*/ 0 h 84"/>
                  <a:gd name="T36" fmla="*/ 26 w 82"/>
                  <a:gd name="T37" fmla="*/ 0 h 84"/>
                  <a:gd name="T38" fmla="*/ 16 w 82"/>
                  <a:gd name="T39" fmla="*/ 6 h 84"/>
                  <a:gd name="T40" fmla="*/ 10 w 82"/>
                  <a:gd name="T41" fmla="*/ 12 h 84"/>
                  <a:gd name="T42" fmla="*/ 8 w 82"/>
                  <a:gd name="T43" fmla="*/ 36 h 84"/>
                  <a:gd name="T44" fmla="*/ 0 w 82"/>
                  <a:gd name="T45" fmla="*/ 54 h 84"/>
                  <a:gd name="T46" fmla="*/ 10 w 82"/>
                  <a:gd name="T47" fmla="*/ 60 h 84"/>
                  <a:gd name="T48" fmla="*/ 20 w 82"/>
                  <a:gd name="T49" fmla="*/ 60 h 84"/>
                  <a:gd name="T50" fmla="*/ 26 w 82"/>
                  <a:gd name="T51" fmla="*/ 56 h 84"/>
                  <a:gd name="T52" fmla="*/ 32 w 82"/>
                  <a:gd name="T53" fmla="*/ 58 h 84"/>
                  <a:gd name="T54" fmla="*/ 50 w 82"/>
                  <a:gd name="T55" fmla="*/ 58 h 84"/>
                  <a:gd name="T56" fmla="*/ 56 w 82"/>
                  <a:gd name="T57" fmla="*/ 60 h 84"/>
                  <a:gd name="T58" fmla="*/ 50 w 82"/>
                  <a:gd name="T59" fmla="*/ 66 h 84"/>
                  <a:gd name="T60" fmla="*/ 22 w 82"/>
                  <a:gd name="T61" fmla="*/ 68 h 84"/>
                  <a:gd name="T62" fmla="*/ 8 w 82"/>
                  <a:gd name="T63" fmla="*/ 70 h 84"/>
                  <a:gd name="T64" fmla="*/ 8 w 82"/>
                  <a:gd name="T65" fmla="*/ 78 h 84"/>
                  <a:gd name="T66" fmla="*/ 10 w 82"/>
                  <a:gd name="T6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2" h="84">
                    <a:moveTo>
                      <a:pt x="10" y="84"/>
                    </a:moveTo>
                    <a:lnTo>
                      <a:pt x="20" y="82"/>
                    </a:lnTo>
                    <a:lnTo>
                      <a:pt x="28" y="76"/>
                    </a:lnTo>
                    <a:lnTo>
                      <a:pt x="50" y="76"/>
                    </a:lnTo>
                    <a:lnTo>
                      <a:pt x="56" y="78"/>
                    </a:lnTo>
                    <a:lnTo>
                      <a:pt x="60" y="78"/>
                    </a:lnTo>
                    <a:lnTo>
                      <a:pt x="66" y="78"/>
                    </a:lnTo>
                    <a:lnTo>
                      <a:pt x="68" y="82"/>
                    </a:lnTo>
                    <a:lnTo>
                      <a:pt x="76" y="82"/>
                    </a:lnTo>
                    <a:lnTo>
                      <a:pt x="82" y="78"/>
                    </a:lnTo>
                    <a:lnTo>
                      <a:pt x="80" y="68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2" y="58"/>
                    </a:lnTo>
                    <a:lnTo>
                      <a:pt x="72" y="56"/>
                    </a:lnTo>
                    <a:lnTo>
                      <a:pt x="76" y="50"/>
                    </a:lnTo>
                    <a:lnTo>
                      <a:pt x="76" y="46"/>
                    </a:lnTo>
                    <a:lnTo>
                      <a:pt x="76" y="42"/>
                    </a:lnTo>
                    <a:lnTo>
                      <a:pt x="76" y="38"/>
                    </a:lnTo>
                    <a:lnTo>
                      <a:pt x="76" y="36"/>
                    </a:lnTo>
                    <a:lnTo>
                      <a:pt x="72" y="30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6" y="28"/>
                    </a:lnTo>
                    <a:lnTo>
                      <a:pt x="62" y="24"/>
                    </a:lnTo>
                    <a:lnTo>
                      <a:pt x="62" y="20"/>
                    </a:lnTo>
                    <a:lnTo>
                      <a:pt x="60" y="18"/>
                    </a:lnTo>
                    <a:lnTo>
                      <a:pt x="58" y="18"/>
                    </a:lnTo>
                    <a:lnTo>
                      <a:pt x="56" y="14"/>
                    </a:lnTo>
                    <a:lnTo>
                      <a:pt x="52" y="12"/>
                    </a:lnTo>
                    <a:lnTo>
                      <a:pt x="52" y="6"/>
                    </a:lnTo>
                    <a:lnTo>
                      <a:pt x="50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0" y="0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0" y="4"/>
                    </a:lnTo>
                    <a:lnTo>
                      <a:pt x="16" y="6"/>
                    </a:lnTo>
                    <a:lnTo>
                      <a:pt x="16" y="12"/>
                    </a:lnTo>
                    <a:lnTo>
                      <a:pt x="10" y="12"/>
                    </a:lnTo>
                    <a:lnTo>
                      <a:pt x="10" y="24"/>
                    </a:lnTo>
                    <a:lnTo>
                      <a:pt x="8" y="36"/>
                    </a:lnTo>
                    <a:lnTo>
                      <a:pt x="0" y="42"/>
                    </a:lnTo>
                    <a:lnTo>
                      <a:pt x="0" y="54"/>
                    </a:lnTo>
                    <a:lnTo>
                      <a:pt x="6" y="60"/>
                    </a:lnTo>
                    <a:lnTo>
                      <a:pt x="10" y="60"/>
                    </a:lnTo>
                    <a:lnTo>
                      <a:pt x="16" y="58"/>
                    </a:lnTo>
                    <a:lnTo>
                      <a:pt x="20" y="60"/>
                    </a:lnTo>
                    <a:lnTo>
                      <a:pt x="22" y="58"/>
                    </a:lnTo>
                    <a:lnTo>
                      <a:pt x="26" y="56"/>
                    </a:lnTo>
                    <a:lnTo>
                      <a:pt x="28" y="58"/>
                    </a:lnTo>
                    <a:lnTo>
                      <a:pt x="32" y="58"/>
                    </a:lnTo>
                    <a:lnTo>
                      <a:pt x="40" y="58"/>
                    </a:lnTo>
                    <a:lnTo>
                      <a:pt x="50" y="58"/>
                    </a:lnTo>
                    <a:lnTo>
                      <a:pt x="56" y="58"/>
                    </a:lnTo>
                    <a:lnTo>
                      <a:pt x="56" y="60"/>
                    </a:lnTo>
                    <a:lnTo>
                      <a:pt x="52" y="66"/>
                    </a:lnTo>
                    <a:lnTo>
                      <a:pt x="50" y="66"/>
                    </a:lnTo>
                    <a:lnTo>
                      <a:pt x="28" y="66"/>
                    </a:lnTo>
                    <a:lnTo>
                      <a:pt x="22" y="68"/>
                    </a:lnTo>
                    <a:lnTo>
                      <a:pt x="22" y="70"/>
                    </a:lnTo>
                    <a:lnTo>
                      <a:pt x="8" y="70"/>
                    </a:lnTo>
                    <a:lnTo>
                      <a:pt x="8" y="74"/>
                    </a:lnTo>
                    <a:lnTo>
                      <a:pt x="8" y="78"/>
                    </a:lnTo>
                    <a:lnTo>
                      <a:pt x="10" y="84"/>
                    </a:lnTo>
                    <a:lnTo>
                      <a:pt x="10" y="84"/>
                    </a:lnTo>
                    <a:lnTo>
                      <a:pt x="10" y="8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8" name="Freeform 1514"/>
              <p:cNvSpPr>
                <a:spLocks/>
              </p:cNvSpPr>
              <p:nvPr/>
            </p:nvSpPr>
            <p:spPr bwMode="auto">
              <a:xfrm>
                <a:off x="1463675" y="3517900"/>
                <a:ext cx="485775" cy="469900"/>
              </a:xfrm>
              <a:custGeom>
                <a:avLst/>
                <a:gdLst>
                  <a:gd name="T0" fmla="*/ 116 w 306"/>
                  <a:gd name="T1" fmla="*/ 282 h 296"/>
                  <a:gd name="T2" fmla="*/ 120 w 306"/>
                  <a:gd name="T3" fmla="*/ 278 h 296"/>
                  <a:gd name="T4" fmla="*/ 124 w 306"/>
                  <a:gd name="T5" fmla="*/ 272 h 296"/>
                  <a:gd name="T6" fmla="*/ 126 w 306"/>
                  <a:gd name="T7" fmla="*/ 268 h 296"/>
                  <a:gd name="T8" fmla="*/ 132 w 306"/>
                  <a:gd name="T9" fmla="*/ 264 h 296"/>
                  <a:gd name="T10" fmla="*/ 134 w 306"/>
                  <a:gd name="T11" fmla="*/ 270 h 296"/>
                  <a:gd name="T12" fmla="*/ 142 w 306"/>
                  <a:gd name="T13" fmla="*/ 270 h 296"/>
                  <a:gd name="T14" fmla="*/ 166 w 306"/>
                  <a:gd name="T15" fmla="*/ 278 h 296"/>
                  <a:gd name="T16" fmla="*/ 178 w 306"/>
                  <a:gd name="T17" fmla="*/ 286 h 296"/>
                  <a:gd name="T18" fmla="*/ 248 w 306"/>
                  <a:gd name="T19" fmla="*/ 244 h 296"/>
                  <a:gd name="T20" fmla="*/ 298 w 306"/>
                  <a:gd name="T21" fmla="*/ 216 h 296"/>
                  <a:gd name="T22" fmla="*/ 306 w 306"/>
                  <a:gd name="T23" fmla="*/ 180 h 296"/>
                  <a:gd name="T24" fmla="*/ 290 w 306"/>
                  <a:gd name="T25" fmla="*/ 170 h 296"/>
                  <a:gd name="T26" fmla="*/ 242 w 306"/>
                  <a:gd name="T27" fmla="*/ 144 h 296"/>
                  <a:gd name="T28" fmla="*/ 236 w 306"/>
                  <a:gd name="T29" fmla="*/ 128 h 296"/>
                  <a:gd name="T30" fmla="*/ 226 w 306"/>
                  <a:gd name="T31" fmla="*/ 126 h 296"/>
                  <a:gd name="T32" fmla="*/ 224 w 306"/>
                  <a:gd name="T33" fmla="*/ 106 h 296"/>
                  <a:gd name="T34" fmla="*/ 224 w 306"/>
                  <a:gd name="T35" fmla="*/ 100 h 296"/>
                  <a:gd name="T36" fmla="*/ 212 w 306"/>
                  <a:gd name="T37" fmla="*/ 92 h 296"/>
                  <a:gd name="T38" fmla="*/ 208 w 306"/>
                  <a:gd name="T39" fmla="*/ 76 h 296"/>
                  <a:gd name="T40" fmla="*/ 200 w 306"/>
                  <a:gd name="T41" fmla="*/ 72 h 296"/>
                  <a:gd name="T42" fmla="*/ 198 w 306"/>
                  <a:gd name="T43" fmla="*/ 54 h 296"/>
                  <a:gd name="T44" fmla="*/ 180 w 306"/>
                  <a:gd name="T45" fmla="*/ 52 h 296"/>
                  <a:gd name="T46" fmla="*/ 134 w 306"/>
                  <a:gd name="T47" fmla="*/ 44 h 296"/>
                  <a:gd name="T48" fmla="*/ 120 w 306"/>
                  <a:gd name="T49" fmla="*/ 28 h 296"/>
                  <a:gd name="T50" fmla="*/ 110 w 306"/>
                  <a:gd name="T51" fmla="*/ 22 h 296"/>
                  <a:gd name="T52" fmla="*/ 70 w 306"/>
                  <a:gd name="T53" fmla="*/ 2 h 296"/>
                  <a:gd name="T54" fmla="*/ 50 w 306"/>
                  <a:gd name="T55" fmla="*/ 26 h 296"/>
                  <a:gd name="T56" fmla="*/ 42 w 306"/>
                  <a:gd name="T57" fmla="*/ 34 h 296"/>
                  <a:gd name="T58" fmla="*/ 36 w 306"/>
                  <a:gd name="T59" fmla="*/ 38 h 296"/>
                  <a:gd name="T60" fmla="*/ 32 w 306"/>
                  <a:gd name="T61" fmla="*/ 44 h 296"/>
                  <a:gd name="T62" fmla="*/ 0 w 306"/>
                  <a:gd name="T63" fmla="*/ 48 h 296"/>
                  <a:gd name="T64" fmla="*/ 10 w 306"/>
                  <a:gd name="T65" fmla="*/ 66 h 296"/>
                  <a:gd name="T66" fmla="*/ 18 w 306"/>
                  <a:gd name="T67" fmla="*/ 82 h 296"/>
                  <a:gd name="T68" fmla="*/ 32 w 306"/>
                  <a:gd name="T69" fmla="*/ 98 h 296"/>
                  <a:gd name="T70" fmla="*/ 40 w 306"/>
                  <a:gd name="T71" fmla="*/ 108 h 296"/>
                  <a:gd name="T72" fmla="*/ 40 w 306"/>
                  <a:gd name="T73" fmla="*/ 120 h 296"/>
                  <a:gd name="T74" fmla="*/ 44 w 306"/>
                  <a:gd name="T75" fmla="*/ 130 h 296"/>
                  <a:gd name="T76" fmla="*/ 56 w 306"/>
                  <a:gd name="T77" fmla="*/ 142 h 296"/>
                  <a:gd name="T78" fmla="*/ 60 w 306"/>
                  <a:gd name="T79" fmla="*/ 154 h 296"/>
                  <a:gd name="T80" fmla="*/ 60 w 306"/>
                  <a:gd name="T81" fmla="*/ 172 h 296"/>
                  <a:gd name="T82" fmla="*/ 62 w 306"/>
                  <a:gd name="T83" fmla="*/ 180 h 296"/>
                  <a:gd name="T84" fmla="*/ 64 w 306"/>
                  <a:gd name="T85" fmla="*/ 206 h 296"/>
                  <a:gd name="T86" fmla="*/ 78 w 306"/>
                  <a:gd name="T87" fmla="*/ 216 h 296"/>
                  <a:gd name="T88" fmla="*/ 90 w 306"/>
                  <a:gd name="T89" fmla="*/ 226 h 296"/>
                  <a:gd name="T90" fmla="*/ 92 w 306"/>
                  <a:gd name="T91" fmla="*/ 238 h 296"/>
                  <a:gd name="T92" fmla="*/ 96 w 306"/>
                  <a:gd name="T93" fmla="*/ 252 h 296"/>
                  <a:gd name="T94" fmla="*/ 116 w 306"/>
                  <a:gd name="T95" fmla="*/ 274 h 296"/>
                  <a:gd name="T96" fmla="*/ 116 w 306"/>
                  <a:gd name="T97" fmla="*/ 28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06" h="296">
                    <a:moveTo>
                      <a:pt x="116" y="282"/>
                    </a:moveTo>
                    <a:lnTo>
                      <a:pt x="116" y="282"/>
                    </a:lnTo>
                    <a:lnTo>
                      <a:pt x="118" y="280"/>
                    </a:lnTo>
                    <a:lnTo>
                      <a:pt x="120" y="278"/>
                    </a:lnTo>
                    <a:lnTo>
                      <a:pt x="120" y="274"/>
                    </a:lnTo>
                    <a:lnTo>
                      <a:pt x="124" y="272"/>
                    </a:lnTo>
                    <a:lnTo>
                      <a:pt x="124" y="270"/>
                    </a:lnTo>
                    <a:lnTo>
                      <a:pt x="126" y="268"/>
                    </a:lnTo>
                    <a:lnTo>
                      <a:pt x="128" y="264"/>
                    </a:lnTo>
                    <a:lnTo>
                      <a:pt x="132" y="264"/>
                    </a:lnTo>
                    <a:lnTo>
                      <a:pt x="132" y="268"/>
                    </a:lnTo>
                    <a:lnTo>
                      <a:pt x="134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56" y="272"/>
                    </a:lnTo>
                    <a:lnTo>
                      <a:pt x="166" y="278"/>
                    </a:lnTo>
                    <a:lnTo>
                      <a:pt x="170" y="296"/>
                    </a:lnTo>
                    <a:lnTo>
                      <a:pt x="178" y="286"/>
                    </a:lnTo>
                    <a:lnTo>
                      <a:pt x="198" y="262"/>
                    </a:lnTo>
                    <a:lnTo>
                      <a:pt x="248" y="244"/>
                    </a:lnTo>
                    <a:lnTo>
                      <a:pt x="294" y="224"/>
                    </a:lnTo>
                    <a:lnTo>
                      <a:pt x="298" y="216"/>
                    </a:lnTo>
                    <a:lnTo>
                      <a:pt x="302" y="200"/>
                    </a:lnTo>
                    <a:lnTo>
                      <a:pt x="306" y="180"/>
                    </a:lnTo>
                    <a:lnTo>
                      <a:pt x="294" y="166"/>
                    </a:lnTo>
                    <a:lnTo>
                      <a:pt x="290" y="170"/>
                    </a:lnTo>
                    <a:lnTo>
                      <a:pt x="244" y="160"/>
                    </a:lnTo>
                    <a:lnTo>
                      <a:pt x="242" y="144"/>
                    </a:lnTo>
                    <a:lnTo>
                      <a:pt x="234" y="136"/>
                    </a:lnTo>
                    <a:lnTo>
                      <a:pt x="236" y="128"/>
                    </a:lnTo>
                    <a:lnTo>
                      <a:pt x="228" y="126"/>
                    </a:lnTo>
                    <a:lnTo>
                      <a:pt x="226" y="126"/>
                    </a:lnTo>
                    <a:lnTo>
                      <a:pt x="220" y="110"/>
                    </a:lnTo>
                    <a:lnTo>
                      <a:pt x="224" y="106"/>
                    </a:lnTo>
                    <a:lnTo>
                      <a:pt x="224" y="102"/>
                    </a:lnTo>
                    <a:lnTo>
                      <a:pt x="224" y="100"/>
                    </a:lnTo>
                    <a:lnTo>
                      <a:pt x="218" y="94"/>
                    </a:lnTo>
                    <a:lnTo>
                      <a:pt x="212" y="92"/>
                    </a:lnTo>
                    <a:lnTo>
                      <a:pt x="210" y="84"/>
                    </a:lnTo>
                    <a:lnTo>
                      <a:pt x="208" y="76"/>
                    </a:lnTo>
                    <a:lnTo>
                      <a:pt x="202" y="74"/>
                    </a:lnTo>
                    <a:lnTo>
                      <a:pt x="200" y="72"/>
                    </a:lnTo>
                    <a:lnTo>
                      <a:pt x="198" y="64"/>
                    </a:lnTo>
                    <a:lnTo>
                      <a:pt x="198" y="54"/>
                    </a:lnTo>
                    <a:lnTo>
                      <a:pt x="182" y="56"/>
                    </a:lnTo>
                    <a:lnTo>
                      <a:pt x="180" y="52"/>
                    </a:lnTo>
                    <a:lnTo>
                      <a:pt x="162" y="46"/>
                    </a:lnTo>
                    <a:lnTo>
                      <a:pt x="134" y="44"/>
                    </a:lnTo>
                    <a:lnTo>
                      <a:pt x="124" y="38"/>
                    </a:lnTo>
                    <a:lnTo>
                      <a:pt x="120" y="28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42" y="10"/>
                    </a:lnTo>
                    <a:lnTo>
                      <a:pt x="50" y="26"/>
                    </a:lnTo>
                    <a:lnTo>
                      <a:pt x="46" y="28"/>
                    </a:lnTo>
                    <a:lnTo>
                      <a:pt x="42" y="34"/>
                    </a:lnTo>
                    <a:lnTo>
                      <a:pt x="40" y="36"/>
                    </a:lnTo>
                    <a:lnTo>
                      <a:pt x="36" y="38"/>
                    </a:lnTo>
                    <a:lnTo>
                      <a:pt x="34" y="44"/>
                    </a:lnTo>
                    <a:lnTo>
                      <a:pt x="32" y="44"/>
                    </a:lnTo>
                    <a:lnTo>
                      <a:pt x="16" y="52"/>
                    </a:lnTo>
                    <a:lnTo>
                      <a:pt x="0" y="48"/>
                    </a:lnTo>
                    <a:lnTo>
                      <a:pt x="0" y="58"/>
                    </a:lnTo>
                    <a:lnTo>
                      <a:pt x="10" y="66"/>
                    </a:lnTo>
                    <a:lnTo>
                      <a:pt x="16" y="74"/>
                    </a:lnTo>
                    <a:lnTo>
                      <a:pt x="18" y="82"/>
                    </a:lnTo>
                    <a:lnTo>
                      <a:pt x="26" y="92"/>
                    </a:lnTo>
                    <a:lnTo>
                      <a:pt x="32" y="98"/>
                    </a:lnTo>
                    <a:lnTo>
                      <a:pt x="36" y="102"/>
                    </a:lnTo>
                    <a:lnTo>
                      <a:pt x="40" y="108"/>
                    </a:lnTo>
                    <a:lnTo>
                      <a:pt x="40" y="116"/>
                    </a:lnTo>
                    <a:lnTo>
                      <a:pt x="40" y="120"/>
                    </a:lnTo>
                    <a:lnTo>
                      <a:pt x="42" y="126"/>
                    </a:lnTo>
                    <a:lnTo>
                      <a:pt x="44" y="130"/>
                    </a:lnTo>
                    <a:lnTo>
                      <a:pt x="52" y="136"/>
                    </a:lnTo>
                    <a:lnTo>
                      <a:pt x="56" y="142"/>
                    </a:lnTo>
                    <a:lnTo>
                      <a:pt x="62" y="148"/>
                    </a:lnTo>
                    <a:lnTo>
                      <a:pt x="60" y="154"/>
                    </a:lnTo>
                    <a:lnTo>
                      <a:pt x="60" y="162"/>
                    </a:lnTo>
                    <a:lnTo>
                      <a:pt x="60" y="172"/>
                    </a:lnTo>
                    <a:lnTo>
                      <a:pt x="60" y="180"/>
                    </a:lnTo>
                    <a:lnTo>
                      <a:pt x="62" y="180"/>
                    </a:lnTo>
                    <a:lnTo>
                      <a:pt x="62" y="192"/>
                    </a:lnTo>
                    <a:lnTo>
                      <a:pt x="64" y="206"/>
                    </a:lnTo>
                    <a:lnTo>
                      <a:pt x="70" y="210"/>
                    </a:lnTo>
                    <a:lnTo>
                      <a:pt x="78" y="216"/>
                    </a:lnTo>
                    <a:lnTo>
                      <a:pt x="86" y="220"/>
                    </a:lnTo>
                    <a:lnTo>
                      <a:pt x="90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6" y="246"/>
                    </a:lnTo>
                    <a:lnTo>
                      <a:pt x="96" y="252"/>
                    </a:lnTo>
                    <a:lnTo>
                      <a:pt x="106" y="256"/>
                    </a:lnTo>
                    <a:lnTo>
                      <a:pt x="116" y="274"/>
                    </a:lnTo>
                    <a:lnTo>
                      <a:pt x="116" y="282"/>
                    </a:lnTo>
                    <a:lnTo>
                      <a:pt x="116" y="282"/>
                    </a:lnTo>
                    <a:lnTo>
                      <a:pt x="116" y="2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9" name="Freeform 1515"/>
              <p:cNvSpPr>
                <a:spLocks/>
              </p:cNvSpPr>
              <p:nvPr/>
            </p:nvSpPr>
            <p:spPr bwMode="auto">
              <a:xfrm>
                <a:off x="1320800" y="4498975"/>
                <a:ext cx="57150" cy="47625"/>
              </a:xfrm>
              <a:custGeom>
                <a:avLst/>
                <a:gdLst>
                  <a:gd name="T0" fmla="*/ 6 w 36"/>
                  <a:gd name="T1" fmla="*/ 12 h 30"/>
                  <a:gd name="T2" fmla="*/ 6 w 36"/>
                  <a:gd name="T3" fmla="*/ 12 h 30"/>
                  <a:gd name="T4" fmla="*/ 6 w 36"/>
                  <a:gd name="T5" fmla="*/ 16 h 30"/>
                  <a:gd name="T6" fmla="*/ 4 w 36"/>
                  <a:gd name="T7" fmla="*/ 16 h 30"/>
                  <a:gd name="T8" fmla="*/ 0 w 36"/>
                  <a:gd name="T9" fmla="*/ 16 h 30"/>
                  <a:gd name="T10" fmla="*/ 0 w 36"/>
                  <a:gd name="T11" fmla="*/ 20 h 30"/>
                  <a:gd name="T12" fmla="*/ 0 w 36"/>
                  <a:gd name="T13" fmla="*/ 24 h 30"/>
                  <a:gd name="T14" fmla="*/ 4 w 36"/>
                  <a:gd name="T15" fmla="*/ 24 h 30"/>
                  <a:gd name="T16" fmla="*/ 8 w 36"/>
                  <a:gd name="T17" fmla="*/ 24 h 30"/>
                  <a:gd name="T18" fmla="*/ 10 w 36"/>
                  <a:gd name="T19" fmla="*/ 24 h 30"/>
                  <a:gd name="T20" fmla="*/ 10 w 36"/>
                  <a:gd name="T21" fmla="*/ 20 h 30"/>
                  <a:gd name="T22" fmla="*/ 14 w 36"/>
                  <a:gd name="T23" fmla="*/ 24 h 30"/>
                  <a:gd name="T24" fmla="*/ 16 w 36"/>
                  <a:gd name="T25" fmla="*/ 28 h 30"/>
                  <a:gd name="T26" fmla="*/ 16 w 36"/>
                  <a:gd name="T27" fmla="*/ 30 h 30"/>
                  <a:gd name="T28" fmla="*/ 18 w 36"/>
                  <a:gd name="T29" fmla="*/ 28 h 30"/>
                  <a:gd name="T30" fmla="*/ 22 w 36"/>
                  <a:gd name="T31" fmla="*/ 26 h 30"/>
                  <a:gd name="T32" fmla="*/ 24 w 36"/>
                  <a:gd name="T33" fmla="*/ 24 h 30"/>
                  <a:gd name="T34" fmla="*/ 24 w 36"/>
                  <a:gd name="T35" fmla="*/ 20 h 30"/>
                  <a:gd name="T36" fmla="*/ 32 w 36"/>
                  <a:gd name="T37" fmla="*/ 24 h 30"/>
                  <a:gd name="T38" fmla="*/ 34 w 36"/>
                  <a:gd name="T39" fmla="*/ 24 h 30"/>
                  <a:gd name="T40" fmla="*/ 34 w 36"/>
                  <a:gd name="T41" fmla="*/ 18 h 30"/>
                  <a:gd name="T42" fmla="*/ 36 w 36"/>
                  <a:gd name="T43" fmla="*/ 10 h 30"/>
                  <a:gd name="T44" fmla="*/ 32 w 36"/>
                  <a:gd name="T45" fmla="*/ 2 h 30"/>
                  <a:gd name="T46" fmla="*/ 24 w 36"/>
                  <a:gd name="T47" fmla="*/ 6 h 30"/>
                  <a:gd name="T48" fmla="*/ 22 w 36"/>
                  <a:gd name="T49" fmla="*/ 8 h 30"/>
                  <a:gd name="T50" fmla="*/ 16 w 36"/>
                  <a:gd name="T51" fmla="*/ 6 h 30"/>
                  <a:gd name="T52" fmla="*/ 8 w 36"/>
                  <a:gd name="T53" fmla="*/ 0 h 30"/>
                  <a:gd name="T54" fmla="*/ 8 w 36"/>
                  <a:gd name="T55" fmla="*/ 8 h 30"/>
                  <a:gd name="T56" fmla="*/ 6 w 36"/>
                  <a:gd name="T57" fmla="*/ 10 h 30"/>
                  <a:gd name="T58" fmla="*/ 6 w 36"/>
                  <a:gd name="T59" fmla="*/ 12 h 30"/>
                  <a:gd name="T60" fmla="*/ 6 w 36"/>
                  <a:gd name="T61" fmla="*/ 12 h 30"/>
                  <a:gd name="T62" fmla="*/ 6 w 36"/>
                  <a:gd name="T63" fmla="*/ 1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6" h="30">
                    <a:moveTo>
                      <a:pt x="6" y="12"/>
                    </a:moveTo>
                    <a:lnTo>
                      <a:pt x="6" y="12"/>
                    </a:lnTo>
                    <a:lnTo>
                      <a:pt x="6" y="16"/>
                    </a:lnTo>
                    <a:lnTo>
                      <a:pt x="4" y="16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4" y="24"/>
                    </a:lnTo>
                    <a:lnTo>
                      <a:pt x="8" y="24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4" y="24"/>
                    </a:lnTo>
                    <a:lnTo>
                      <a:pt x="16" y="28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4" y="24"/>
                    </a:lnTo>
                    <a:lnTo>
                      <a:pt x="24" y="20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4" y="18"/>
                    </a:lnTo>
                    <a:lnTo>
                      <a:pt x="36" y="10"/>
                    </a:lnTo>
                    <a:lnTo>
                      <a:pt x="32" y="2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16" y="6"/>
                    </a:lnTo>
                    <a:lnTo>
                      <a:pt x="8" y="0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6" y="12"/>
                    </a:lnTo>
                    <a:lnTo>
                      <a:pt x="6" y="12"/>
                    </a:lnTo>
                    <a:lnTo>
                      <a:pt x="6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0" name="Freeform 1516"/>
              <p:cNvSpPr>
                <a:spLocks/>
              </p:cNvSpPr>
              <p:nvPr/>
            </p:nvSpPr>
            <p:spPr bwMode="auto">
              <a:xfrm>
                <a:off x="3502025" y="2016125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0 h 6"/>
                  <a:gd name="T8" fmla="*/ 0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1" name="Freeform 1517"/>
              <p:cNvSpPr>
                <a:spLocks/>
              </p:cNvSpPr>
              <p:nvPr/>
            </p:nvSpPr>
            <p:spPr bwMode="auto">
              <a:xfrm>
                <a:off x="3565525" y="201295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6 h 6"/>
                  <a:gd name="T4" fmla="*/ 4 w 4"/>
                  <a:gd name="T5" fmla="*/ 2 h 6"/>
                  <a:gd name="T6" fmla="*/ 4 w 4"/>
                  <a:gd name="T7" fmla="*/ 0 h 6"/>
                  <a:gd name="T8" fmla="*/ 0 w 4"/>
                  <a:gd name="T9" fmla="*/ 0 h 6"/>
                  <a:gd name="T10" fmla="*/ 0 w 4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2" name="Freeform 1518"/>
              <p:cNvSpPr>
                <a:spLocks/>
              </p:cNvSpPr>
              <p:nvPr/>
            </p:nvSpPr>
            <p:spPr bwMode="auto">
              <a:xfrm>
                <a:off x="4044950" y="1901825"/>
                <a:ext cx="82550" cy="38100"/>
              </a:xfrm>
              <a:custGeom>
                <a:avLst/>
                <a:gdLst>
                  <a:gd name="T0" fmla="*/ 12 w 52"/>
                  <a:gd name="T1" fmla="*/ 18 h 24"/>
                  <a:gd name="T2" fmla="*/ 18 w 52"/>
                  <a:gd name="T3" fmla="*/ 22 h 24"/>
                  <a:gd name="T4" fmla="*/ 22 w 52"/>
                  <a:gd name="T5" fmla="*/ 24 h 24"/>
                  <a:gd name="T6" fmla="*/ 28 w 52"/>
                  <a:gd name="T7" fmla="*/ 24 h 24"/>
                  <a:gd name="T8" fmla="*/ 40 w 52"/>
                  <a:gd name="T9" fmla="*/ 16 h 24"/>
                  <a:gd name="T10" fmla="*/ 46 w 52"/>
                  <a:gd name="T11" fmla="*/ 14 h 24"/>
                  <a:gd name="T12" fmla="*/ 52 w 52"/>
                  <a:gd name="T13" fmla="*/ 14 h 24"/>
                  <a:gd name="T14" fmla="*/ 46 w 52"/>
                  <a:gd name="T15" fmla="*/ 8 h 24"/>
                  <a:gd name="T16" fmla="*/ 36 w 52"/>
                  <a:gd name="T17" fmla="*/ 4 h 24"/>
                  <a:gd name="T18" fmla="*/ 22 w 52"/>
                  <a:gd name="T19" fmla="*/ 0 h 24"/>
                  <a:gd name="T20" fmla="*/ 0 w 52"/>
                  <a:gd name="T21" fmla="*/ 0 h 24"/>
                  <a:gd name="T22" fmla="*/ 8 w 52"/>
                  <a:gd name="T23" fmla="*/ 14 h 24"/>
                  <a:gd name="T24" fmla="*/ 12 w 52"/>
                  <a:gd name="T25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2" h="24">
                    <a:moveTo>
                      <a:pt x="12" y="18"/>
                    </a:moveTo>
                    <a:lnTo>
                      <a:pt x="18" y="22"/>
                    </a:lnTo>
                    <a:lnTo>
                      <a:pt x="22" y="24"/>
                    </a:lnTo>
                    <a:lnTo>
                      <a:pt x="28" y="24"/>
                    </a:lnTo>
                    <a:lnTo>
                      <a:pt x="40" y="16"/>
                    </a:lnTo>
                    <a:lnTo>
                      <a:pt x="46" y="14"/>
                    </a:lnTo>
                    <a:lnTo>
                      <a:pt x="52" y="14"/>
                    </a:lnTo>
                    <a:lnTo>
                      <a:pt x="46" y="8"/>
                    </a:lnTo>
                    <a:lnTo>
                      <a:pt x="36" y="4"/>
                    </a:lnTo>
                    <a:lnTo>
                      <a:pt x="22" y="0"/>
                    </a:lnTo>
                    <a:lnTo>
                      <a:pt x="0" y="0"/>
                    </a:lnTo>
                    <a:lnTo>
                      <a:pt x="8" y="14"/>
                    </a:lnTo>
                    <a:lnTo>
                      <a:pt x="12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3" name="Freeform 1519"/>
              <p:cNvSpPr>
                <a:spLocks/>
              </p:cNvSpPr>
              <p:nvPr/>
            </p:nvSpPr>
            <p:spPr bwMode="auto">
              <a:xfrm>
                <a:off x="3886200" y="1958975"/>
                <a:ext cx="12700" cy="19050"/>
              </a:xfrm>
              <a:custGeom>
                <a:avLst/>
                <a:gdLst>
                  <a:gd name="T0" fmla="*/ 0 w 8"/>
                  <a:gd name="T1" fmla="*/ 8 h 12"/>
                  <a:gd name="T2" fmla="*/ 8 w 8"/>
                  <a:gd name="T3" fmla="*/ 12 h 12"/>
                  <a:gd name="T4" fmla="*/ 8 w 8"/>
                  <a:gd name="T5" fmla="*/ 4 h 12"/>
                  <a:gd name="T6" fmla="*/ 8 w 8"/>
                  <a:gd name="T7" fmla="*/ 0 h 12"/>
                  <a:gd name="T8" fmla="*/ 2 w 8"/>
                  <a:gd name="T9" fmla="*/ 0 h 12"/>
                  <a:gd name="T10" fmla="*/ 0 w 8"/>
                  <a:gd name="T11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12">
                    <a:moveTo>
                      <a:pt x="0" y="8"/>
                    </a:moveTo>
                    <a:lnTo>
                      <a:pt x="8" y="1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4" name="Freeform 1520"/>
              <p:cNvSpPr>
                <a:spLocks/>
              </p:cNvSpPr>
              <p:nvPr/>
            </p:nvSpPr>
            <p:spPr bwMode="auto">
              <a:xfrm>
                <a:off x="3829050" y="1873250"/>
                <a:ext cx="60325" cy="92075"/>
              </a:xfrm>
              <a:custGeom>
                <a:avLst/>
                <a:gdLst>
                  <a:gd name="T0" fmla="*/ 6 w 38"/>
                  <a:gd name="T1" fmla="*/ 50 h 58"/>
                  <a:gd name="T2" fmla="*/ 8 w 38"/>
                  <a:gd name="T3" fmla="*/ 54 h 58"/>
                  <a:gd name="T4" fmla="*/ 16 w 38"/>
                  <a:gd name="T5" fmla="*/ 54 h 58"/>
                  <a:gd name="T6" fmla="*/ 20 w 38"/>
                  <a:gd name="T7" fmla="*/ 58 h 58"/>
                  <a:gd name="T8" fmla="*/ 28 w 38"/>
                  <a:gd name="T9" fmla="*/ 50 h 58"/>
                  <a:gd name="T10" fmla="*/ 28 w 38"/>
                  <a:gd name="T11" fmla="*/ 48 h 58"/>
                  <a:gd name="T12" fmla="*/ 28 w 38"/>
                  <a:gd name="T13" fmla="*/ 44 h 58"/>
                  <a:gd name="T14" fmla="*/ 36 w 38"/>
                  <a:gd name="T15" fmla="*/ 36 h 58"/>
                  <a:gd name="T16" fmla="*/ 38 w 38"/>
                  <a:gd name="T17" fmla="*/ 32 h 58"/>
                  <a:gd name="T18" fmla="*/ 38 w 38"/>
                  <a:gd name="T19" fmla="*/ 26 h 58"/>
                  <a:gd name="T20" fmla="*/ 28 w 38"/>
                  <a:gd name="T21" fmla="*/ 14 h 58"/>
                  <a:gd name="T22" fmla="*/ 18 w 38"/>
                  <a:gd name="T23" fmla="*/ 0 h 58"/>
                  <a:gd name="T24" fmla="*/ 10 w 38"/>
                  <a:gd name="T25" fmla="*/ 12 h 58"/>
                  <a:gd name="T26" fmla="*/ 2 w 38"/>
                  <a:gd name="T27" fmla="*/ 24 h 58"/>
                  <a:gd name="T28" fmla="*/ 0 w 38"/>
                  <a:gd name="T29" fmla="*/ 26 h 58"/>
                  <a:gd name="T30" fmla="*/ 2 w 38"/>
                  <a:gd name="T31" fmla="*/ 40 h 58"/>
                  <a:gd name="T32" fmla="*/ 6 w 38"/>
                  <a:gd name="T33" fmla="*/ 5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58">
                    <a:moveTo>
                      <a:pt x="6" y="50"/>
                    </a:moveTo>
                    <a:lnTo>
                      <a:pt x="8" y="54"/>
                    </a:lnTo>
                    <a:lnTo>
                      <a:pt x="16" y="54"/>
                    </a:lnTo>
                    <a:lnTo>
                      <a:pt x="20" y="58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28" y="44"/>
                    </a:lnTo>
                    <a:lnTo>
                      <a:pt x="36" y="36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28" y="14"/>
                    </a:lnTo>
                    <a:lnTo>
                      <a:pt x="18" y="0"/>
                    </a:lnTo>
                    <a:lnTo>
                      <a:pt x="10" y="12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2" y="40"/>
                    </a:lnTo>
                    <a:lnTo>
                      <a:pt x="6" y="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5" name="Freeform 1521"/>
              <p:cNvSpPr>
                <a:spLocks/>
              </p:cNvSpPr>
              <p:nvPr/>
            </p:nvSpPr>
            <p:spPr bwMode="auto">
              <a:xfrm>
                <a:off x="3956050" y="1895475"/>
                <a:ext cx="41275" cy="34925"/>
              </a:xfrm>
              <a:custGeom>
                <a:avLst/>
                <a:gdLst>
                  <a:gd name="T0" fmla="*/ 4 w 26"/>
                  <a:gd name="T1" fmla="*/ 22 h 22"/>
                  <a:gd name="T2" fmla="*/ 8 w 26"/>
                  <a:gd name="T3" fmla="*/ 22 h 22"/>
                  <a:gd name="T4" fmla="*/ 14 w 26"/>
                  <a:gd name="T5" fmla="*/ 20 h 22"/>
                  <a:gd name="T6" fmla="*/ 26 w 26"/>
                  <a:gd name="T7" fmla="*/ 12 h 22"/>
                  <a:gd name="T8" fmla="*/ 22 w 26"/>
                  <a:gd name="T9" fmla="*/ 10 h 22"/>
                  <a:gd name="T10" fmla="*/ 20 w 26"/>
                  <a:gd name="T11" fmla="*/ 4 h 22"/>
                  <a:gd name="T12" fmla="*/ 10 w 26"/>
                  <a:gd name="T13" fmla="*/ 8 h 22"/>
                  <a:gd name="T14" fmla="*/ 0 w 26"/>
                  <a:gd name="T15" fmla="*/ 0 h 22"/>
                  <a:gd name="T16" fmla="*/ 0 w 26"/>
                  <a:gd name="T17" fmla="*/ 10 h 22"/>
                  <a:gd name="T18" fmla="*/ 2 w 26"/>
                  <a:gd name="T19" fmla="*/ 20 h 22"/>
                  <a:gd name="T20" fmla="*/ 4 w 26"/>
                  <a:gd name="T21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6" h="22">
                    <a:moveTo>
                      <a:pt x="4" y="22"/>
                    </a:moveTo>
                    <a:lnTo>
                      <a:pt x="8" y="22"/>
                    </a:lnTo>
                    <a:lnTo>
                      <a:pt x="14" y="20"/>
                    </a:lnTo>
                    <a:lnTo>
                      <a:pt x="26" y="12"/>
                    </a:lnTo>
                    <a:lnTo>
                      <a:pt x="22" y="10"/>
                    </a:lnTo>
                    <a:lnTo>
                      <a:pt x="20" y="4"/>
                    </a:lnTo>
                    <a:lnTo>
                      <a:pt x="10" y="8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2" y="20"/>
                    </a:lnTo>
                    <a:lnTo>
                      <a:pt x="4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6" name="Freeform 1522"/>
              <p:cNvSpPr>
                <a:spLocks/>
              </p:cNvSpPr>
              <p:nvPr/>
            </p:nvSpPr>
            <p:spPr bwMode="auto">
              <a:xfrm>
                <a:off x="4127500" y="2105025"/>
                <a:ext cx="9525" cy="9525"/>
              </a:xfrm>
              <a:custGeom>
                <a:avLst/>
                <a:gdLst>
                  <a:gd name="T0" fmla="*/ 4 w 6"/>
                  <a:gd name="T1" fmla="*/ 0 h 6"/>
                  <a:gd name="T2" fmla="*/ 0 w 6"/>
                  <a:gd name="T3" fmla="*/ 4 h 6"/>
                  <a:gd name="T4" fmla="*/ 2 w 6"/>
                  <a:gd name="T5" fmla="*/ 6 h 6"/>
                  <a:gd name="T6" fmla="*/ 6 w 6"/>
                  <a:gd name="T7" fmla="*/ 6 h 6"/>
                  <a:gd name="T8" fmla="*/ 6 w 6"/>
                  <a:gd name="T9" fmla="*/ 0 h 6"/>
                  <a:gd name="T10" fmla="*/ 4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4" y="0"/>
                    </a:moveTo>
                    <a:lnTo>
                      <a:pt x="0" y="4"/>
                    </a:lnTo>
                    <a:lnTo>
                      <a:pt x="2" y="6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7" name="Freeform 1523"/>
              <p:cNvSpPr>
                <a:spLocks/>
              </p:cNvSpPr>
              <p:nvPr/>
            </p:nvSpPr>
            <p:spPr bwMode="auto">
              <a:xfrm>
                <a:off x="3886200" y="1971675"/>
                <a:ext cx="82550" cy="41275"/>
              </a:xfrm>
              <a:custGeom>
                <a:avLst/>
                <a:gdLst>
                  <a:gd name="T0" fmla="*/ 2 w 52"/>
                  <a:gd name="T1" fmla="*/ 18 h 26"/>
                  <a:gd name="T2" fmla="*/ 0 w 52"/>
                  <a:gd name="T3" fmla="*/ 18 h 26"/>
                  <a:gd name="T4" fmla="*/ 22 w 52"/>
                  <a:gd name="T5" fmla="*/ 24 h 26"/>
                  <a:gd name="T6" fmla="*/ 52 w 52"/>
                  <a:gd name="T7" fmla="*/ 26 h 26"/>
                  <a:gd name="T8" fmla="*/ 48 w 52"/>
                  <a:gd name="T9" fmla="*/ 18 h 26"/>
                  <a:gd name="T10" fmla="*/ 52 w 52"/>
                  <a:gd name="T11" fmla="*/ 14 h 26"/>
                  <a:gd name="T12" fmla="*/ 38 w 52"/>
                  <a:gd name="T13" fmla="*/ 6 h 26"/>
                  <a:gd name="T14" fmla="*/ 34 w 52"/>
                  <a:gd name="T15" fmla="*/ 0 h 26"/>
                  <a:gd name="T16" fmla="*/ 28 w 52"/>
                  <a:gd name="T17" fmla="*/ 0 h 26"/>
                  <a:gd name="T18" fmla="*/ 22 w 52"/>
                  <a:gd name="T19" fmla="*/ 0 h 26"/>
                  <a:gd name="T20" fmla="*/ 2 w 52"/>
                  <a:gd name="T21" fmla="*/ 16 h 26"/>
                  <a:gd name="T22" fmla="*/ 2 w 52"/>
                  <a:gd name="T23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" h="26">
                    <a:moveTo>
                      <a:pt x="2" y="18"/>
                    </a:moveTo>
                    <a:lnTo>
                      <a:pt x="0" y="18"/>
                    </a:lnTo>
                    <a:lnTo>
                      <a:pt x="22" y="24"/>
                    </a:lnTo>
                    <a:lnTo>
                      <a:pt x="52" y="26"/>
                    </a:lnTo>
                    <a:lnTo>
                      <a:pt x="48" y="18"/>
                    </a:lnTo>
                    <a:lnTo>
                      <a:pt x="52" y="14"/>
                    </a:lnTo>
                    <a:lnTo>
                      <a:pt x="38" y="6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" y="16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8" name="Freeform 1524"/>
              <p:cNvSpPr>
                <a:spLocks/>
              </p:cNvSpPr>
              <p:nvPr/>
            </p:nvSpPr>
            <p:spPr bwMode="auto">
              <a:xfrm>
                <a:off x="3581400" y="20034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4 h 6"/>
                  <a:gd name="T4" fmla="*/ 0 w 4"/>
                  <a:gd name="T5" fmla="*/ 0 h 6"/>
                  <a:gd name="T6" fmla="*/ 2 w 4"/>
                  <a:gd name="T7" fmla="*/ 6 h 6"/>
                  <a:gd name="T8" fmla="*/ 4 w 4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2" y="6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9" name="Freeform 1525"/>
              <p:cNvSpPr>
                <a:spLocks/>
              </p:cNvSpPr>
              <p:nvPr/>
            </p:nvSpPr>
            <p:spPr bwMode="auto">
              <a:xfrm>
                <a:off x="3594100" y="2041525"/>
                <a:ext cx="22225" cy="25400"/>
              </a:xfrm>
              <a:custGeom>
                <a:avLst/>
                <a:gdLst>
                  <a:gd name="T0" fmla="*/ 8 w 14"/>
                  <a:gd name="T1" fmla="*/ 8 h 16"/>
                  <a:gd name="T2" fmla="*/ 8 w 14"/>
                  <a:gd name="T3" fmla="*/ 10 h 16"/>
                  <a:gd name="T4" fmla="*/ 10 w 14"/>
                  <a:gd name="T5" fmla="*/ 12 h 16"/>
                  <a:gd name="T6" fmla="*/ 12 w 14"/>
                  <a:gd name="T7" fmla="*/ 16 h 16"/>
                  <a:gd name="T8" fmla="*/ 14 w 14"/>
                  <a:gd name="T9" fmla="*/ 16 h 16"/>
                  <a:gd name="T10" fmla="*/ 14 w 14"/>
                  <a:gd name="T11" fmla="*/ 12 h 16"/>
                  <a:gd name="T12" fmla="*/ 10 w 14"/>
                  <a:gd name="T13" fmla="*/ 10 h 16"/>
                  <a:gd name="T14" fmla="*/ 12 w 14"/>
                  <a:gd name="T15" fmla="*/ 6 h 16"/>
                  <a:gd name="T16" fmla="*/ 8 w 14"/>
                  <a:gd name="T17" fmla="*/ 2 h 16"/>
                  <a:gd name="T18" fmla="*/ 4 w 14"/>
                  <a:gd name="T19" fmla="*/ 0 h 16"/>
                  <a:gd name="T20" fmla="*/ 0 w 14"/>
                  <a:gd name="T21" fmla="*/ 8 h 16"/>
                  <a:gd name="T22" fmla="*/ 2 w 14"/>
                  <a:gd name="T23" fmla="*/ 8 h 16"/>
                  <a:gd name="T24" fmla="*/ 8 w 14"/>
                  <a:gd name="T2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6">
                    <a:moveTo>
                      <a:pt x="8" y="8"/>
                    </a:moveTo>
                    <a:lnTo>
                      <a:pt x="8" y="10"/>
                    </a:lnTo>
                    <a:lnTo>
                      <a:pt x="10" y="12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2"/>
                    </a:lnTo>
                    <a:lnTo>
                      <a:pt x="10" y="10"/>
                    </a:lnTo>
                    <a:lnTo>
                      <a:pt x="12" y="6"/>
                    </a:lnTo>
                    <a:lnTo>
                      <a:pt x="8" y="2"/>
                    </a:lnTo>
                    <a:lnTo>
                      <a:pt x="4" y="0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0" name="Freeform 1526"/>
              <p:cNvSpPr>
                <a:spLocks/>
              </p:cNvSpPr>
              <p:nvPr/>
            </p:nvSpPr>
            <p:spPr bwMode="auto">
              <a:xfrm>
                <a:off x="3613150" y="2025650"/>
                <a:ext cx="15875" cy="3175"/>
              </a:xfrm>
              <a:custGeom>
                <a:avLst/>
                <a:gdLst>
                  <a:gd name="T0" fmla="*/ 10 w 10"/>
                  <a:gd name="T1" fmla="*/ 2 h 2"/>
                  <a:gd name="T2" fmla="*/ 10 w 10"/>
                  <a:gd name="T3" fmla="*/ 0 h 2"/>
                  <a:gd name="T4" fmla="*/ 8 w 10"/>
                  <a:gd name="T5" fmla="*/ 0 h 2"/>
                  <a:gd name="T6" fmla="*/ 0 w 10"/>
                  <a:gd name="T7" fmla="*/ 0 h 2"/>
                  <a:gd name="T8" fmla="*/ 2 w 10"/>
                  <a:gd name="T9" fmla="*/ 2 h 2"/>
                  <a:gd name="T10" fmla="*/ 10 w 10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2">
                    <a:moveTo>
                      <a:pt x="10" y="2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1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1" name="Freeform 1527"/>
              <p:cNvSpPr>
                <a:spLocks/>
              </p:cNvSpPr>
              <p:nvPr/>
            </p:nvSpPr>
            <p:spPr bwMode="auto">
              <a:xfrm>
                <a:off x="3581400" y="2025650"/>
                <a:ext cx="6350" cy="15875"/>
              </a:xfrm>
              <a:custGeom>
                <a:avLst/>
                <a:gdLst>
                  <a:gd name="T0" fmla="*/ 4 w 4"/>
                  <a:gd name="T1" fmla="*/ 0 h 10"/>
                  <a:gd name="T2" fmla="*/ 2 w 4"/>
                  <a:gd name="T3" fmla="*/ 0 h 10"/>
                  <a:gd name="T4" fmla="*/ 0 w 4"/>
                  <a:gd name="T5" fmla="*/ 8 h 10"/>
                  <a:gd name="T6" fmla="*/ 0 w 4"/>
                  <a:gd name="T7" fmla="*/ 10 h 10"/>
                  <a:gd name="T8" fmla="*/ 4 w 4"/>
                  <a:gd name="T9" fmla="*/ 2 h 10"/>
                  <a:gd name="T10" fmla="*/ 4 w 4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lnTo>
                      <a:pt x="2" y="0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2" name="Freeform 1528"/>
              <p:cNvSpPr>
                <a:spLocks/>
              </p:cNvSpPr>
              <p:nvPr/>
            </p:nvSpPr>
            <p:spPr bwMode="auto">
              <a:xfrm>
                <a:off x="3549650" y="2022475"/>
                <a:ext cx="9525" cy="9525"/>
              </a:xfrm>
              <a:custGeom>
                <a:avLst/>
                <a:gdLst>
                  <a:gd name="T0" fmla="*/ 2 w 6"/>
                  <a:gd name="T1" fmla="*/ 0 h 6"/>
                  <a:gd name="T2" fmla="*/ 0 w 6"/>
                  <a:gd name="T3" fmla="*/ 6 h 6"/>
                  <a:gd name="T4" fmla="*/ 4 w 6"/>
                  <a:gd name="T5" fmla="*/ 6 h 6"/>
                  <a:gd name="T6" fmla="*/ 6 w 6"/>
                  <a:gd name="T7" fmla="*/ 4 h 6"/>
                  <a:gd name="T8" fmla="*/ 4 w 6"/>
                  <a:gd name="T9" fmla="*/ 2 h 6"/>
                  <a:gd name="T10" fmla="*/ 4 w 6"/>
                  <a:gd name="T11" fmla="*/ 0 h 6"/>
                  <a:gd name="T12" fmla="*/ 2 w 6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6">
                    <a:moveTo>
                      <a:pt x="2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3" name="Freeform 1529"/>
              <p:cNvSpPr>
                <a:spLocks/>
              </p:cNvSpPr>
              <p:nvPr/>
            </p:nvSpPr>
            <p:spPr bwMode="auto">
              <a:xfrm>
                <a:off x="3600450" y="2016125"/>
                <a:ext cx="9525" cy="9525"/>
              </a:xfrm>
              <a:custGeom>
                <a:avLst/>
                <a:gdLst>
                  <a:gd name="T0" fmla="*/ 6 w 6"/>
                  <a:gd name="T1" fmla="*/ 0 h 6"/>
                  <a:gd name="T2" fmla="*/ 4 w 6"/>
                  <a:gd name="T3" fmla="*/ 0 h 6"/>
                  <a:gd name="T4" fmla="*/ 0 w 6"/>
                  <a:gd name="T5" fmla="*/ 4 h 6"/>
                  <a:gd name="T6" fmla="*/ 0 w 6"/>
                  <a:gd name="T7" fmla="*/ 6 h 6"/>
                  <a:gd name="T8" fmla="*/ 4 w 6"/>
                  <a:gd name="T9" fmla="*/ 6 h 6"/>
                  <a:gd name="T10" fmla="*/ 6 w 6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4" y="6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4" name="Freeform 1530"/>
              <p:cNvSpPr>
                <a:spLocks/>
              </p:cNvSpPr>
              <p:nvPr/>
            </p:nvSpPr>
            <p:spPr bwMode="auto">
              <a:xfrm>
                <a:off x="3622675" y="2038350"/>
                <a:ext cx="6350" cy="15875"/>
              </a:xfrm>
              <a:custGeom>
                <a:avLst/>
                <a:gdLst>
                  <a:gd name="T0" fmla="*/ 4 w 4"/>
                  <a:gd name="T1" fmla="*/ 10 h 10"/>
                  <a:gd name="T2" fmla="*/ 4 w 4"/>
                  <a:gd name="T3" fmla="*/ 8 h 10"/>
                  <a:gd name="T4" fmla="*/ 4 w 4"/>
                  <a:gd name="T5" fmla="*/ 2 h 10"/>
                  <a:gd name="T6" fmla="*/ 0 w 4"/>
                  <a:gd name="T7" fmla="*/ 0 h 10"/>
                  <a:gd name="T8" fmla="*/ 0 w 4"/>
                  <a:gd name="T9" fmla="*/ 10 h 10"/>
                  <a:gd name="T10" fmla="*/ 4 w 4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10">
                    <a:moveTo>
                      <a:pt x="4" y="10"/>
                    </a:moveTo>
                    <a:lnTo>
                      <a:pt x="4" y="8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4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5" name="Freeform 1531"/>
              <p:cNvSpPr>
                <a:spLocks/>
              </p:cNvSpPr>
              <p:nvPr/>
            </p:nvSpPr>
            <p:spPr bwMode="auto">
              <a:xfrm>
                <a:off x="4822825" y="2320925"/>
                <a:ext cx="0" cy="6350"/>
              </a:xfrm>
              <a:custGeom>
                <a:avLst/>
                <a:gdLst>
                  <a:gd name="T0" fmla="*/ 4 h 4"/>
                  <a:gd name="T1" fmla="*/ 2 h 4"/>
                  <a:gd name="T2" fmla="*/ 0 h 4"/>
                  <a:gd name="T3" fmla="*/ 4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6" name="Freeform 1532"/>
              <p:cNvSpPr>
                <a:spLocks/>
              </p:cNvSpPr>
              <p:nvPr/>
            </p:nvSpPr>
            <p:spPr bwMode="auto">
              <a:xfrm>
                <a:off x="4784725" y="2089150"/>
                <a:ext cx="79375" cy="34925"/>
              </a:xfrm>
              <a:custGeom>
                <a:avLst/>
                <a:gdLst>
                  <a:gd name="T0" fmla="*/ 18 w 50"/>
                  <a:gd name="T1" fmla="*/ 22 h 22"/>
                  <a:gd name="T2" fmla="*/ 20 w 50"/>
                  <a:gd name="T3" fmla="*/ 18 h 22"/>
                  <a:gd name="T4" fmla="*/ 26 w 50"/>
                  <a:gd name="T5" fmla="*/ 16 h 22"/>
                  <a:gd name="T6" fmla="*/ 46 w 50"/>
                  <a:gd name="T7" fmla="*/ 22 h 22"/>
                  <a:gd name="T8" fmla="*/ 50 w 50"/>
                  <a:gd name="T9" fmla="*/ 14 h 22"/>
                  <a:gd name="T10" fmla="*/ 34 w 50"/>
                  <a:gd name="T11" fmla="*/ 6 h 22"/>
                  <a:gd name="T12" fmla="*/ 24 w 50"/>
                  <a:gd name="T13" fmla="*/ 0 h 22"/>
                  <a:gd name="T14" fmla="*/ 16 w 50"/>
                  <a:gd name="T15" fmla="*/ 0 h 22"/>
                  <a:gd name="T16" fmla="*/ 8 w 50"/>
                  <a:gd name="T17" fmla="*/ 10 h 22"/>
                  <a:gd name="T18" fmla="*/ 0 w 50"/>
                  <a:gd name="T19" fmla="*/ 18 h 22"/>
                  <a:gd name="T20" fmla="*/ 10 w 50"/>
                  <a:gd name="T21" fmla="*/ 22 h 22"/>
                  <a:gd name="T22" fmla="*/ 18 w 50"/>
                  <a:gd name="T23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0" h="22">
                    <a:moveTo>
                      <a:pt x="18" y="22"/>
                    </a:moveTo>
                    <a:lnTo>
                      <a:pt x="20" y="18"/>
                    </a:lnTo>
                    <a:lnTo>
                      <a:pt x="26" y="16"/>
                    </a:lnTo>
                    <a:lnTo>
                      <a:pt x="46" y="22"/>
                    </a:lnTo>
                    <a:lnTo>
                      <a:pt x="50" y="14"/>
                    </a:lnTo>
                    <a:lnTo>
                      <a:pt x="34" y="6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8" y="10"/>
                    </a:lnTo>
                    <a:lnTo>
                      <a:pt x="0" y="18"/>
                    </a:lnTo>
                    <a:lnTo>
                      <a:pt x="10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7" name="Freeform 1533"/>
              <p:cNvSpPr>
                <a:spLocks/>
              </p:cNvSpPr>
              <p:nvPr/>
            </p:nvSpPr>
            <p:spPr bwMode="auto">
              <a:xfrm>
                <a:off x="4238625" y="2895600"/>
                <a:ext cx="19050" cy="15875"/>
              </a:xfrm>
              <a:custGeom>
                <a:avLst/>
                <a:gdLst>
                  <a:gd name="T0" fmla="*/ 0 w 12"/>
                  <a:gd name="T1" fmla="*/ 6 h 10"/>
                  <a:gd name="T2" fmla="*/ 0 w 12"/>
                  <a:gd name="T3" fmla="*/ 10 h 10"/>
                  <a:gd name="T4" fmla="*/ 6 w 12"/>
                  <a:gd name="T5" fmla="*/ 10 h 10"/>
                  <a:gd name="T6" fmla="*/ 8 w 12"/>
                  <a:gd name="T7" fmla="*/ 2 h 10"/>
                  <a:gd name="T8" fmla="*/ 12 w 12"/>
                  <a:gd name="T9" fmla="*/ 0 h 10"/>
                  <a:gd name="T10" fmla="*/ 8 w 12"/>
                  <a:gd name="T11" fmla="*/ 0 h 10"/>
                  <a:gd name="T12" fmla="*/ 0 w 12"/>
                  <a:gd name="T13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0">
                    <a:moveTo>
                      <a:pt x="0" y="6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8" name="Freeform 1534"/>
              <p:cNvSpPr>
                <a:spLocks/>
              </p:cNvSpPr>
              <p:nvPr/>
            </p:nvSpPr>
            <p:spPr bwMode="auto">
              <a:xfrm>
                <a:off x="3568700" y="2038350"/>
                <a:ext cx="3175" cy="12700"/>
              </a:xfrm>
              <a:custGeom>
                <a:avLst/>
                <a:gdLst>
                  <a:gd name="T0" fmla="*/ 2 w 2"/>
                  <a:gd name="T1" fmla="*/ 0 h 8"/>
                  <a:gd name="T2" fmla="*/ 0 w 2"/>
                  <a:gd name="T3" fmla="*/ 0 h 8"/>
                  <a:gd name="T4" fmla="*/ 2 w 2"/>
                  <a:gd name="T5" fmla="*/ 8 h 8"/>
                  <a:gd name="T6" fmla="*/ 2 w 2"/>
                  <a:gd name="T7" fmla="*/ 2 h 8"/>
                  <a:gd name="T8" fmla="*/ 2 w 2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8">
                    <a:moveTo>
                      <a:pt x="2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9" name="Freeform 1535"/>
              <p:cNvSpPr>
                <a:spLocks/>
              </p:cNvSpPr>
              <p:nvPr/>
            </p:nvSpPr>
            <p:spPr bwMode="auto">
              <a:xfrm>
                <a:off x="4422775" y="2587625"/>
                <a:ext cx="22225" cy="28575"/>
              </a:xfrm>
              <a:custGeom>
                <a:avLst/>
                <a:gdLst>
                  <a:gd name="T0" fmla="*/ 8 w 14"/>
                  <a:gd name="T1" fmla="*/ 0 h 18"/>
                  <a:gd name="T2" fmla="*/ 0 w 14"/>
                  <a:gd name="T3" fmla="*/ 6 h 18"/>
                  <a:gd name="T4" fmla="*/ 0 w 14"/>
                  <a:gd name="T5" fmla="*/ 12 h 18"/>
                  <a:gd name="T6" fmla="*/ 0 w 14"/>
                  <a:gd name="T7" fmla="*/ 18 h 18"/>
                  <a:gd name="T8" fmla="*/ 2 w 14"/>
                  <a:gd name="T9" fmla="*/ 18 h 18"/>
                  <a:gd name="T10" fmla="*/ 8 w 14"/>
                  <a:gd name="T11" fmla="*/ 12 h 18"/>
                  <a:gd name="T12" fmla="*/ 14 w 14"/>
                  <a:gd name="T13" fmla="*/ 6 h 18"/>
                  <a:gd name="T14" fmla="*/ 10 w 14"/>
                  <a:gd name="T15" fmla="*/ 4 h 18"/>
                  <a:gd name="T16" fmla="*/ 8 w 14"/>
                  <a:gd name="T17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8">
                    <a:moveTo>
                      <a:pt x="8" y="0"/>
                    </a:moveTo>
                    <a:lnTo>
                      <a:pt x="0" y="6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2" y="18"/>
                    </a:lnTo>
                    <a:lnTo>
                      <a:pt x="8" y="12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0" name="Freeform 1536"/>
              <p:cNvSpPr>
                <a:spLocks noEditPoints="1"/>
              </p:cNvSpPr>
              <p:nvPr/>
            </p:nvSpPr>
            <p:spPr bwMode="auto">
              <a:xfrm>
                <a:off x="1289051" y="1803400"/>
                <a:ext cx="3740150" cy="1428751"/>
              </a:xfrm>
              <a:custGeom>
                <a:avLst/>
                <a:gdLst>
                  <a:gd name="T0" fmla="*/ 2218 w 2356"/>
                  <a:gd name="T1" fmla="*/ 258 h 900"/>
                  <a:gd name="T2" fmla="*/ 2056 w 2356"/>
                  <a:gd name="T3" fmla="*/ 258 h 900"/>
                  <a:gd name="T4" fmla="*/ 1934 w 2356"/>
                  <a:gd name="T5" fmla="*/ 216 h 900"/>
                  <a:gd name="T6" fmla="*/ 1766 w 2356"/>
                  <a:gd name="T7" fmla="*/ 180 h 900"/>
                  <a:gd name="T8" fmla="*/ 1694 w 2356"/>
                  <a:gd name="T9" fmla="*/ 152 h 900"/>
                  <a:gd name="T10" fmla="*/ 1608 w 2356"/>
                  <a:gd name="T11" fmla="*/ 194 h 900"/>
                  <a:gd name="T12" fmla="*/ 1498 w 2356"/>
                  <a:gd name="T13" fmla="*/ 194 h 900"/>
                  <a:gd name="T14" fmla="*/ 1418 w 2356"/>
                  <a:gd name="T15" fmla="*/ 158 h 900"/>
                  <a:gd name="T16" fmla="*/ 1402 w 2356"/>
                  <a:gd name="T17" fmla="*/ 144 h 900"/>
                  <a:gd name="T18" fmla="*/ 1244 w 2356"/>
                  <a:gd name="T19" fmla="*/ 130 h 900"/>
                  <a:gd name="T20" fmla="*/ 1174 w 2356"/>
                  <a:gd name="T21" fmla="*/ 132 h 900"/>
                  <a:gd name="T22" fmla="*/ 1164 w 2356"/>
                  <a:gd name="T23" fmla="*/ 40 h 900"/>
                  <a:gd name="T24" fmla="*/ 1008 w 2356"/>
                  <a:gd name="T25" fmla="*/ 60 h 900"/>
                  <a:gd name="T26" fmla="*/ 874 w 2356"/>
                  <a:gd name="T27" fmla="*/ 90 h 900"/>
                  <a:gd name="T28" fmla="*/ 824 w 2356"/>
                  <a:gd name="T29" fmla="*/ 214 h 900"/>
                  <a:gd name="T30" fmla="*/ 772 w 2356"/>
                  <a:gd name="T31" fmla="*/ 160 h 900"/>
                  <a:gd name="T32" fmla="*/ 690 w 2356"/>
                  <a:gd name="T33" fmla="*/ 142 h 900"/>
                  <a:gd name="T34" fmla="*/ 742 w 2356"/>
                  <a:gd name="T35" fmla="*/ 288 h 900"/>
                  <a:gd name="T36" fmla="*/ 650 w 2356"/>
                  <a:gd name="T37" fmla="*/ 322 h 900"/>
                  <a:gd name="T38" fmla="*/ 662 w 2356"/>
                  <a:gd name="T39" fmla="*/ 178 h 900"/>
                  <a:gd name="T40" fmla="*/ 562 w 2356"/>
                  <a:gd name="T41" fmla="*/ 250 h 900"/>
                  <a:gd name="T42" fmla="*/ 450 w 2356"/>
                  <a:gd name="T43" fmla="*/ 262 h 900"/>
                  <a:gd name="T44" fmla="*/ 364 w 2356"/>
                  <a:gd name="T45" fmla="*/ 266 h 900"/>
                  <a:gd name="T46" fmla="*/ 248 w 2356"/>
                  <a:gd name="T47" fmla="*/ 278 h 900"/>
                  <a:gd name="T48" fmla="*/ 172 w 2356"/>
                  <a:gd name="T49" fmla="*/ 356 h 900"/>
                  <a:gd name="T50" fmla="*/ 108 w 2356"/>
                  <a:gd name="T51" fmla="*/ 308 h 900"/>
                  <a:gd name="T52" fmla="*/ 84 w 2356"/>
                  <a:gd name="T53" fmla="*/ 226 h 900"/>
                  <a:gd name="T54" fmla="*/ 44 w 2356"/>
                  <a:gd name="T55" fmla="*/ 340 h 900"/>
                  <a:gd name="T56" fmla="*/ 48 w 2356"/>
                  <a:gd name="T57" fmla="*/ 476 h 900"/>
                  <a:gd name="T58" fmla="*/ 28 w 2356"/>
                  <a:gd name="T59" fmla="*/ 574 h 900"/>
                  <a:gd name="T60" fmla="*/ 80 w 2356"/>
                  <a:gd name="T61" fmla="*/ 658 h 900"/>
                  <a:gd name="T62" fmla="*/ 174 w 2356"/>
                  <a:gd name="T63" fmla="*/ 714 h 900"/>
                  <a:gd name="T64" fmla="*/ 154 w 2356"/>
                  <a:gd name="T65" fmla="*/ 810 h 900"/>
                  <a:gd name="T66" fmla="*/ 262 w 2356"/>
                  <a:gd name="T67" fmla="*/ 854 h 900"/>
                  <a:gd name="T68" fmla="*/ 282 w 2356"/>
                  <a:gd name="T69" fmla="*/ 836 h 900"/>
                  <a:gd name="T70" fmla="*/ 296 w 2356"/>
                  <a:gd name="T71" fmla="*/ 718 h 900"/>
                  <a:gd name="T72" fmla="*/ 374 w 2356"/>
                  <a:gd name="T73" fmla="*/ 658 h 900"/>
                  <a:gd name="T74" fmla="*/ 466 w 2356"/>
                  <a:gd name="T75" fmla="*/ 688 h 900"/>
                  <a:gd name="T76" fmla="*/ 608 w 2356"/>
                  <a:gd name="T77" fmla="*/ 602 h 900"/>
                  <a:gd name="T78" fmla="*/ 802 w 2356"/>
                  <a:gd name="T79" fmla="*/ 714 h 900"/>
                  <a:gd name="T80" fmla="*/ 1032 w 2356"/>
                  <a:gd name="T81" fmla="*/ 692 h 900"/>
                  <a:gd name="T82" fmla="*/ 1228 w 2356"/>
                  <a:gd name="T83" fmla="*/ 724 h 900"/>
                  <a:gd name="T84" fmla="*/ 1390 w 2356"/>
                  <a:gd name="T85" fmla="*/ 632 h 900"/>
                  <a:gd name="T86" fmla="*/ 1548 w 2356"/>
                  <a:gd name="T87" fmla="*/ 742 h 900"/>
                  <a:gd name="T88" fmla="*/ 1502 w 2356"/>
                  <a:gd name="T89" fmla="*/ 862 h 900"/>
                  <a:gd name="T90" fmla="*/ 1636 w 2356"/>
                  <a:gd name="T91" fmla="*/ 726 h 900"/>
                  <a:gd name="T92" fmla="*/ 1602 w 2356"/>
                  <a:gd name="T93" fmla="*/ 642 h 900"/>
                  <a:gd name="T94" fmla="*/ 1648 w 2356"/>
                  <a:gd name="T95" fmla="*/ 516 h 900"/>
                  <a:gd name="T96" fmla="*/ 1816 w 2356"/>
                  <a:gd name="T97" fmla="*/ 496 h 900"/>
                  <a:gd name="T98" fmla="*/ 1874 w 2356"/>
                  <a:gd name="T99" fmla="*/ 448 h 900"/>
                  <a:gd name="T100" fmla="*/ 1974 w 2356"/>
                  <a:gd name="T101" fmla="*/ 424 h 900"/>
                  <a:gd name="T102" fmla="*/ 1898 w 2356"/>
                  <a:gd name="T103" fmla="*/ 524 h 900"/>
                  <a:gd name="T104" fmla="*/ 1958 w 2356"/>
                  <a:gd name="T105" fmla="*/ 604 h 900"/>
                  <a:gd name="T106" fmla="*/ 1980 w 2356"/>
                  <a:gd name="T107" fmla="*/ 476 h 900"/>
                  <a:gd name="T108" fmla="*/ 2122 w 2356"/>
                  <a:gd name="T109" fmla="*/ 434 h 900"/>
                  <a:gd name="T110" fmla="*/ 2182 w 2356"/>
                  <a:gd name="T111" fmla="*/ 366 h 900"/>
                  <a:gd name="T112" fmla="*/ 2316 w 2356"/>
                  <a:gd name="T113" fmla="*/ 378 h 900"/>
                  <a:gd name="T114" fmla="*/ 744 w 2356"/>
                  <a:gd name="T115" fmla="*/ 204 h 900"/>
                  <a:gd name="T116" fmla="*/ 130 w 2356"/>
                  <a:gd name="T117" fmla="*/ 456 h 900"/>
                  <a:gd name="T118" fmla="*/ 152 w 2356"/>
                  <a:gd name="T119" fmla="*/ 466 h 900"/>
                  <a:gd name="T120" fmla="*/ 1080 w 2356"/>
                  <a:gd name="T121" fmla="*/ 62 h 900"/>
                  <a:gd name="T122" fmla="*/ 1178 w 2356"/>
                  <a:gd name="T123" fmla="*/ 648 h 900"/>
                  <a:gd name="T124" fmla="*/ 1200 w 2356"/>
                  <a:gd name="T125" fmla="*/ 582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356" h="900">
                    <a:moveTo>
                      <a:pt x="2338" y="326"/>
                    </a:moveTo>
                    <a:lnTo>
                      <a:pt x="2334" y="322"/>
                    </a:lnTo>
                    <a:lnTo>
                      <a:pt x="2330" y="316"/>
                    </a:lnTo>
                    <a:lnTo>
                      <a:pt x="2326" y="308"/>
                    </a:lnTo>
                    <a:lnTo>
                      <a:pt x="2318" y="306"/>
                    </a:lnTo>
                    <a:lnTo>
                      <a:pt x="2308" y="306"/>
                    </a:lnTo>
                    <a:lnTo>
                      <a:pt x="2294" y="306"/>
                    </a:lnTo>
                    <a:lnTo>
                      <a:pt x="2292" y="308"/>
                    </a:lnTo>
                    <a:lnTo>
                      <a:pt x="2290" y="312"/>
                    </a:lnTo>
                    <a:lnTo>
                      <a:pt x="2292" y="312"/>
                    </a:lnTo>
                    <a:lnTo>
                      <a:pt x="2292" y="314"/>
                    </a:lnTo>
                    <a:lnTo>
                      <a:pt x="2292" y="316"/>
                    </a:lnTo>
                    <a:lnTo>
                      <a:pt x="2286" y="316"/>
                    </a:lnTo>
                    <a:lnTo>
                      <a:pt x="2290" y="314"/>
                    </a:lnTo>
                    <a:lnTo>
                      <a:pt x="2286" y="304"/>
                    </a:lnTo>
                    <a:lnTo>
                      <a:pt x="2280" y="290"/>
                    </a:lnTo>
                    <a:lnTo>
                      <a:pt x="2276" y="294"/>
                    </a:lnTo>
                    <a:lnTo>
                      <a:pt x="2274" y="294"/>
                    </a:lnTo>
                    <a:lnTo>
                      <a:pt x="2268" y="286"/>
                    </a:lnTo>
                    <a:lnTo>
                      <a:pt x="2264" y="286"/>
                    </a:lnTo>
                    <a:lnTo>
                      <a:pt x="2256" y="286"/>
                    </a:lnTo>
                    <a:lnTo>
                      <a:pt x="2256" y="280"/>
                    </a:lnTo>
                    <a:lnTo>
                      <a:pt x="2254" y="278"/>
                    </a:lnTo>
                    <a:lnTo>
                      <a:pt x="2248" y="278"/>
                    </a:lnTo>
                    <a:lnTo>
                      <a:pt x="2248" y="272"/>
                    </a:lnTo>
                    <a:lnTo>
                      <a:pt x="2244" y="272"/>
                    </a:lnTo>
                    <a:lnTo>
                      <a:pt x="2238" y="270"/>
                    </a:lnTo>
                    <a:lnTo>
                      <a:pt x="2234" y="262"/>
                    </a:lnTo>
                    <a:lnTo>
                      <a:pt x="2230" y="260"/>
                    </a:lnTo>
                    <a:lnTo>
                      <a:pt x="2228" y="258"/>
                    </a:lnTo>
                    <a:lnTo>
                      <a:pt x="2222" y="258"/>
                    </a:lnTo>
                    <a:lnTo>
                      <a:pt x="2218" y="258"/>
                    </a:lnTo>
                    <a:lnTo>
                      <a:pt x="2202" y="244"/>
                    </a:lnTo>
                    <a:lnTo>
                      <a:pt x="2202" y="240"/>
                    </a:lnTo>
                    <a:lnTo>
                      <a:pt x="2200" y="238"/>
                    </a:lnTo>
                    <a:lnTo>
                      <a:pt x="2192" y="234"/>
                    </a:lnTo>
                    <a:lnTo>
                      <a:pt x="2186" y="234"/>
                    </a:lnTo>
                    <a:lnTo>
                      <a:pt x="2176" y="238"/>
                    </a:lnTo>
                    <a:lnTo>
                      <a:pt x="2174" y="234"/>
                    </a:lnTo>
                    <a:lnTo>
                      <a:pt x="2172" y="232"/>
                    </a:lnTo>
                    <a:lnTo>
                      <a:pt x="2166" y="226"/>
                    </a:lnTo>
                    <a:lnTo>
                      <a:pt x="2162" y="224"/>
                    </a:lnTo>
                    <a:lnTo>
                      <a:pt x="2154" y="224"/>
                    </a:lnTo>
                    <a:lnTo>
                      <a:pt x="2148" y="216"/>
                    </a:lnTo>
                    <a:lnTo>
                      <a:pt x="2140" y="216"/>
                    </a:lnTo>
                    <a:lnTo>
                      <a:pt x="2130" y="216"/>
                    </a:lnTo>
                    <a:lnTo>
                      <a:pt x="2110" y="220"/>
                    </a:lnTo>
                    <a:lnTo>
                      <a:pt x="2108" y="214"/>
                    </a:lnTo>
                    <a:lnTo>
                      <a:pt x="2100" y="216"/>
                    </a:lnTo>
                    <a:lnTo>
                      <a:pt x="2094" y="216"/>
                    </a:lnTo>
                    <a:lnTo>
                      <a:pt x="2090" y="216"/>
                    </a:lnTo>
                    <a:lnTo>
                      <a:pt x="2084" y="214"/>
                    </a:lnTo>
                    <a:lnTo>
                      <a:pt x="2082" y="212"/>
                    </a:lnTo>
                    <a:lnTo>
                      <a:pt x="2080" y="226"/>
                    </a:lnTo>
                    <a:lnTo>
                      <a:pt x="2084" y="230"/>
                    </a:lnTo>
                    <a:lnTo>
                      <a:pt x="2090" y="232"/>
                    </a:lnTo>
                    <a:lnTo>
                      <a:pt x="2088" y="234"/>
                    </a:lnTo>
                    <a:lnTo>
                      <a:pt x="2088" y="238"/>
                    </a:lnTo>
                    <a:lnTo>
                      <a:pt x="2090" y="244"/>
                    </a:lnTo>
                    <a:lnTo>
                      <a:pt x="2084" y="244"/>
                    </a:lnTo>
                    <a:lnTo>
                      <a:pt x="2076" y="256"/>
                    </a:lnTo>
                    <a:lnTo>
                      <a:pt x="2072" y="252"/>
                    </a:lnTo>
                    <a:lnTo>
                      <a:pt x="2070" y="258"/>
                    </a:lnTo>
                    <a:lnTo>
                      <a:pt x="2056" y="258"/>
                    </a:lnTo>
                    <a:lnTo>
                      <a:pt x="2056" y="250"/>
                    </a:lnTo>
                    <a:lnTo>
                      <a:pt x="2056" y="242"/>
                    </a:lnTo>
                    <a:lnTo>
                      <a:pt x="2048" y="240"/>
                    </a:lnTo>
                    <a:lnTo>
                      <a:pt x="2048" y="238"/>
                    </a:lnTo>
                    <a:lnTo>
                      <a:pt x="2048" y="234"/>
                    </a:lnTo>
                    <a:lnTo>
                      <a:pt x="2048" y="226"/>
                    </a:lnTo>
                    <a:lnTo>
                      <a:pt x="2040" y="234"/>
                    </a:lnTo>
                    <a:lnTo>
                      <a:pt x="2030" y="238"/>
                    </a:lnTo>
                    <a:lnTo>
                      <a:pt x="2026" y="238"/>
                    </a:lnTo>
                    <a:lnTo>
                      <a:pt x="2026" y="234"/>
                    </a:lnTo>
                    <a:lnTo>
                      <a:pt x="2026" y="232"/>
                    </a:lnTo>
                    <a:lnTo>
                      <a:pt x="2016" y="230"/>
                    </a:lnTo>
                    <a:lnTo>
                      <a:pt x="2010" y="230"/>
                    </a:lnTo>
                    <a:lnTo>
                      <a:pt x="2002" y="230"/>
                    </a:lnTo>
                    <a:lnTo>
                      <a:pt x="2000" y="232"/>
                    </a:lnTo>
                    <a:lnTo>
                      <a:pt x="1998" y="234"/>
                    </a:lnTo>
                    <a:lnTo>
                      <a:pt x="1994" y="232"/>
                    </a:lnTo>
                    <a:lnTo>
                      <a:pt x="1994" y="226"/>
                    </a:lnTo>
                    <a:lnTo>
                      <a:pt x="1974" y="230"/>
                    </a:lnTo>
                    <a:lnTo>
                      <a:pt x="1958" y="230"/>
                    </a:lnTo>
                    <a:lnTo>
                      <a:pt x="1954" y="232"/>
                    </a:lnTo>
                    <a:lnTo>
                      <a:pt x="1948" y="238"/>
                    </a:lnTo>
                    <a:lnTo>
                      <a:pt x="1946" y="244"/>
                    </a:lnTo>
                    <a:lnTo>
                      <a:pt x="1944" y="252"/>
                    </a:lnTo>
                    <a:lnTo>
                      <a:pt x="1936" y="232"/>
                    </a:lnTo>
                    <a:lnTo>
                      <a:pt x="1930" y="232"/>
                    </a:lnTo>
                    <a:lnTo>
                      <a:pt x="1928" y="230"/>
                    </a:lnTo>
                    <a:lnTo>
                      <a:pt x="1928" y="224"/>
                    </a:lnTo>
                    <a:lnTo>
                      <a:pt x="1930" y="222"/>
                    </a:lnTo>
                    <a:lnTo>
                      <a:pt x="1928" y="220"/>
                    </a:lnTo>
                    <a:lnTo>
                      <a:pt x="1930" y="220"/>
                    </a:lnTo>
                    <a:lnTo>
                      <a:pt x="1934" y="216"/>
                    </a:lnTo>
                    <a:lnTo>
                      <a:pt x="1918" y="208"/>
                    </a:lnTo>
                    <a:lnTo>
                      <a:pt x="1916" y="202"/>
                    </a:lnTo>
                    <a:lnTo>
                      <a:pt x="1910" y="198"/>
                    </a:lnTo>
                    <a:lnTo>
                      <a:pt x="1902" y="198"/>
                    </a:lnTo>
                    <a:lnTo>
                      <a:pt x="1898" y="194"/>
                    </a:lnTo>
                    <a:lnTo>
                      <a:pt x="1876" y="202"/>
                    </a:lnTo>
                    <a:lnTo>
                      <a:pt x="1874" y="198"/>
                    </a:lnTo>
                    <a:lnTo>
                      <a:pt x="1872" y="196"/>
                    </a:lnTo>
                    <a:lnTo>
                      <a:pt x="1852" y="196"/>
                    </a:lnTo>
                    <a:lnTo>
                      <a:pt x="1846" y="202"/>
                    </a:lnTo>
                    <a:lnTo>
                      <a:pt x="1838" y="202"/>
                    </a:lnTo>
                    <a:lnTo>
                      <a:pt x="1836" y="202"/>
                    </a:lnTo>
                    <a:lnTo>
                      <a:pt x="1826" y="198"/>
                    </a:lnTo>
                    <a:lnTo>
                      <a:pt x="1820" y="204"/>
                    </a:lnTo>
                    <a:lnTo>
                      <a:pt x="1806" y="206"/>
                    </a:lnTo>
                    <a:lnTo>
                      <a:pt x="1788" y="206"/>
                    </a:lnTo>
                    <a:lnTo>
                      <a:pt x="1762" y="204"/>
                    </a:lnTo>
                    <a:lnTo>
                      <a:pt x="1764" y="202"/>
                    </a:lnTo>
                    <a:lnTo>
                      <a:pt x="1766" y="198"/>
                    </a:lnTo>
                    <a:lnTo>
                      <a:pt x="1770" y="202"/>
                    </a:lnTo>
                    <a:lnTo>
                      <a:pt x="1772" y="202"/>
                    </a:lnTo>
                    <a:lnTo>
                      <a:pt x="1776" y="202"/>
                    </a:lnTo>
                    <a:lnTo>
                      <a:pt x="1792" y="186"/>
                    </a:lnTo>
                    <a:lnTo>
                      <a:pt x="1794" y="178"/>
                    </a:lnTo>
                    <a:lnTo>
                      <a:pt x="1790" y="180"/>
                    </a:lnTo>
                    <a:lnTo>
                      <a:pt x="1782" y="188"/>
                    </a:lnTo>
                    <a:lnTo>
                      <a:pt x="1782" y="190"/>
                    </a:lnTo>
                    <a:lnTo>
                      <a:pt x="1780" y="190"/>
                    </a:lnTo>
                    <a:lnTo>
                      <a:pt x="1776" y="190"/>
                    </a:lnTo>
                    <a:lnTo>
                      <a:pt x="1766" y="186"/>
                    </a:lnTo>
                    <a:lnTo>
                      <a:pt x="1766" y="184"/>
                    </a:lnTo>
                    <a:lnTo>
                      <a:pt x="1766" y="180"/>
                    </a:lnTo>
                    <a:lnTo>
                      <a:pt x="1770" y="180"/>
                    </a:lnTo>
                    <a:lnTo>
                      <a:pt x="1772" y="180"/>
                    </a:lnTo>
                    <a:lnTo>
                      <a:pt x="1776" y="184"/>
                    </a:lnTo>
                    <a:lnTo>
                      <a:pt x="1782" y="174"/>
                    </a:lnTo>
                    <a:lnTo>
                      <a:pt x="1770" y="166"/>
                    </a:lnTo>
                    <a:lnTo>
                      <a:pt x="1756" y="160"/>
                    </a:lnTo>
                    <a:lnTo>
                      <a:pt x="1752" y="162"/>
                    </a:lnTo>
                    <a:lnTo>
                      <a:pt x="1740" y="162"/>
                    </a:lnTo>
                    <a:lnTo>
                      <a:pt x="1738" y="162"/>
                    </a:lnTo>
                    <a:lnTo>
                      <a:pt x="1734" y="166"/>
                    </a:lnTo>
                    <a:lnTo>
                      <a:pt x="1734" y="174"/>
                    </a:lnTo>
                    <a:lnTo>
                      <a:pt x="1728" y="184"/>
                    </a:lnTo>
                    <a:lnTo>
                      <a:pt x="1724" y="188"/>
                    </a:lnTo>
                    <a:lnTo>
                      <a:pt x="1718" y="190"/>
                    </a:lnTo>
                    <a:lnTo>
                      <a:pt x="1710" y="190"/>
                    </a:lnTo>
                    <a:lnTo>
                      <a:pt x="1708" y="190"/>
                    </a:lnTo>
                    <a:lnTo>
                      <a:pt x="1708" y="188"/>
                    </a:lnTo>
                    <a:lnTo>
                      <a:pt x="1716" y="184"/>
                    </a:lnTo>
                    <a:lnTo>
                      <a:pt x="1712" y="180"/>
                    </a:lnTo>
                    <a:lnTo>
                      <a:pt x="1710" y="178"/>
                    </a:lnTo>
                    <a:lnTo>
                      <a:pt x="1724" y="170"/>
                    </a:lnTo>
                    <a:lnTo>
                      <a:pt x="1724" y="174"/>
                    </a:lnTo>
                    <a:lnTo>
                      <a:pt x="1728" y="176"/>
                    </a:lnTo>
                    <a:lnTo>
                      <a:pt x="1728" y="174"/>
                    </a:lnTo>
                    <a:lnTo>
                      <a:pt x="1728" y="170"/>
                    </a:lnTo>
                    <a:lnTo>
                      <a:pt x="1730" y="166"/>
                    </a:lnTo>
                    <a:lnTo>
                      <a:pt x="1700" y="168"/>
                    </a:lnTo>
                    <a:lnTo>
                      <a:pt x="1698" y="158"/>
                    </a:lnTo>
                    <a:lnTo>
                      <a:pt x="1712" y="158"/>
                    </a:lnTo>
                    <a:lnTo>
                      <a:pt x="1716" y="158"/>
                    </a:lnTo>
                    <a:lnTo>
                      <a:pt x="1708" y="156"/>
                    </a:lnTo>
                    <a:lnTo>
                      <a:pt x="1694" y="152"/>
                    </a:lnTo>
                    <a:lnTo>
                      <a:pt x="1680" y="152"/>
                    </a:lnTo>
                    <a:lnTo>
                      <a:pt x="1666" y="150"/>
                    </a:lnTo>
                    <a:lnTo>
                      <a:pt x="1654" y="148"/>
                    </a:lnTo>
                    <a:lnTo>
                      <a:pt x="1652" y="140"/>
                    </a:lnTo>
                    <a:lnTo>
                      <a:pt x="1646" y="140"/>
                    </a:lnTo>
                    <a:lnTo>
                      <a:pt x="1642" y="140"/>
                    </a:lnTo>
                    <a:lnTo>
                      <a:pt x="1642" y="144"/>
                    </a:lnTo>
                    <a:lnTo>
                      <a:pt x="1646" y="144"/>
                    </a:lnTo>
                    <a:lnTo>
                      <a:pt x="1646" y="148"/>
                    </a:lnTo>
                    <a:lnTo>
                      <a:pt x="1646" y="150"/>
                    </a:lnTo>
                    <a:lnTo>
                      <a:pt x="1648" y="152"/>
                    </a:lnTo>
                    <a:lnTo>
                      <a:pt x="1634" y="152"/>
                    </a:lnTo>
                    <a:lnTo>
                      <a:pt x="1630" y="158"/>
                    </a:lnTo>
                    <a:lnTo>
                      <a:pt x="1634" y="160"/>
                    </a:lnTo>
                    <a:lnTo>
                      <a:pt x="1636" y="160"/>
                    </a:lnTo>
                    <a:lnTo>
                      <a:pt x="1636" y="162"/>
                    </a:lnTo>
                    <a:lnTo>
                      <a:pt x="1630" y="162"/>
                    </a:lnTo>
                    <a:lnTo>
                      <a:pt x="1628" y="168"/>
                    </a:lnTo>
                    <a:lnTo>
                      <a:pt x="1628" y="174"/>
                    </a:lnTo>
                    <a:lnTo>
                      <a:pt x="1630" y="174"/>
                    </a:lnTo>
                    <a:lnTo>
                      <a:pt x="1634" y="178"/>
                    </a:lnTo>
                    <a:lnTo>
                      <a:pt x="1636" y="180"/>
                    </a:lnTo>
                    <a:lnTo>
                      <a:pt x="1636" y="184"/>
                    </a:lnTo>
                    <a:lnTo>
                      <a:pt x="1634" y="186"/>
                    </a:lnTo>
                    <a:lnTo>
                      <a:pt x="1626" y="188"/>
                    </a:lnTo>
                    <a:lnTo>
                      <a:pt x="1624" y="188"/>
                    </a:lnTo>
                    <a:lnTo>
                      <a:pt x="1620" y="188"/>
                    </a:lnTo>
                    <a:lnTo>
                      <a:pt x="1620" y="178"/>
                    </a:lnTo>
                    <a:lnTo>
                      <a:pt x="1612" y="178"/>
                    </a:lnTo>
                    <a:lnTo>
                      <a:pt x="1610" y="180"/>
                    </a:lnTo>
                    <a:lnTo>
                      <a:pt x="1610" y="186"/>
                    </a:lnTo>
                    <a:lnTo>
                      <a:pt x="1608" y="194"/>
                    </a:lnTo>
                    <a:lnTo>
                      <a:pt x="1606" y="194"/>
                    </a:lnTo>
                    <a:lnTo>
                      <a:pt x="1600" y="194"/>
                    </a:lnTo>
                    <a:lnTo>
                      <a:pt x="1594" y="194"/>
                    </a:lnTo>
                    <a:lnTo>
                      <a:pt x="1590" y="188"/>
                    </a:lnTo>
                    <a:lnTo>
                      <a:pt x="1584" y="184"/>
                    </a:lnTo>
                    <a:lnTo>
                      <a:pt x="1576" y="180"/>
                    </a:lnTo>
                    <a:lnTo>
                      <a:pt x="1566" y="178"/>
                    </a:lnTo>
                    <a:lnTo>
                      <a:pt x="1566" y="176"/>
                    </a:lnTo>
                    <a:lnTo>
                      <a:pt x="1560" y="176"/>
                    </a:lnTo>
                    <a:lnTo>
                      <a:pt x="1548" y="184"/>
                    </a:lnTo>
                    <a:lnTo>
                      <a:pt x="1542" y="186"/>
                    </a:lnTo>
                    <a:lnTo>
                      <a:pt x="1534" y="188"/>
                    </a:lnTo>
                    <a:lnTo>
                      <a:pt x="1534" y="184"/>
                    </a:lnTo>
                    <a:lnTo>
                      <a:pt x="1536" y="184"/>
                    </a:lnTo>
                    <a:lnTo>
                      <a:pt x="1536" y="180"/>
                    </a:lnTo>
                    <a:lnTo>
                      <a:pt x="1536" y="176"/>
                    </a:lnTo>
                    <a:lnTo>
                      <a:pt x="1534" y="176"/>
                    </a:lnTo>
                    <a:lnTo>
                      <a:pt x="1528" y="168"/>
                    </a:lnTo>
                    <a:lnTo>
                      <a:pt x="1524" y="190"/>
                    </a:lnTo>
                    <a:lnTo>
                      <a:pt x="1518" y="204"/>
                    </a:lnTo>
                    <a:lnTo>
                      <a:pt x="1516" y="208"/>
                    </a:lnTo>
                    <a:lnTo>
                      <a:pt x="1512" y="212"/>
                    </a:lnTo>
                    <a:lnTo>
                      <a:pt x="1508" y="212"/>
                    </a:lnTo>
                    <a:lnTo>
                      <a:pt x="1506" y="206"/>
                    </a:lnTo>
                    <a:lnTo>
                      <a:pt x="1508" y="202"/>
                    </a:lnTo>
                    <a:lnTo>
                      <a:pt x="1510" y="202"/>
                    </a:lnTo>
                    <a:lnTo>
                      <a:pt x="1510" y="196"/>
                    </a:lnTo>
                    <a:lnTo>
                      <a:pt x="1508" y="196"/>
                    </a:lnTo>
                    <a:lnTo>
                      <a:pt x="1508" y="198"/>
                    </a:lnTo>
                    <a:lnTo>
                      <a:pt x="1506" y="198"/>
                    </a:lnTo>
                    <a:lnTo>
                      <a:pt x="1502" y="198"/>
                    </a:lnTo>
                    <a:lnTo>
                      <a:pt x="1498" y="194"/>
                    </a:lnTo>
                    <a:lnTo>
                      <a:pt x="1488" y="194"/>
                    </a:lnTo>
                    <a:lnTo>
                      <a:pt x="1480" y="184"/>
                    </a:lnTo>
                    <a:lnTo>
                      <a:pt x="1474" y="186"/>
                    </a:lnTo>
                    <a:lnTo>
                      <a:pt x="1472" y="186"/>
                    </a:lnTo>
                    <a:lnTo>
                      <a:pt x="1472" y="178"/>
                    </a:lnTo>
                    <a:lnTo>
                      <a:pt x="1480" y="178"/>
                    </a:lnTo>
                    <a:lnTo>
                      <a:pt x="1480" y="176"/>
                    </a:lnTo>
                    <a:lnTo>
                      <a:pt x="1476" y="176"/>
                    </a:lnTo>
                    <a:lnTo>
                      <a:pt x="1474" y="176"/>
                    </a:lnTo>
                    <a:lnTo>
                      <a:pt x="1466" y="176"/>
                    </a:lnTo>
                    <a:lnTo>
                      <a:pt x="1464" y="168"/>
                    </a:lnTo>
                    <a:lnTo>
                      <a:pt x="1456" y="162"/>
                    </a:lnTo>
                    <a:lnTo>
                      <a:pt x="1446" y="158"/>
                    </a:lnTo>
                    <a:lnTo>
                      <a:pt x="1444" y="170"/>
                    </a:lnTo>
                    <a:lnTo>
                      <a:pt x="1446" y="170"/>
                    </a:lnTo>
                    <a:lnTo>
                      <a:pt x="1448" y="170"/>
                    </a:lnTo>
                    <a:lnTo>
                      <a:pt x="1446" y="174"/>
                    </a:lnTo>
                    <a:lnTo>
                      <a:pt x="1444" y="176"/>
                    </a:lnTo>
                    <a:lnTo>
                      <a:pt x="1444" y="170"/>
                    </a:lnTo>
                    <a:lnTo>
                      <a:pt x="1442" y="168"/>
                    </a:lnTo>
                    <a:lnTo>
                      <a:pt x="1442" y="166"/>
                    </a:lnTo>
                    <a:lnTo>
                      <a:pt x="1444" y="158"/>
                    </a:lnTo>
                    <a:lnTo>
                      <a:pt x="1444" y="156"/>
                    </a:lnTo>
                    <a:lnTo>
                      <a:pt x="1442" y="156"/>
                    </a:lnTo>
                    <a:lnTo>
                      <a:pt x="1438" y="156"/>
                    </a:lnTo>
                    <a:lnTo>
                      <a:pt x="1438" y="160"/>
                    </a:lnTo>
                    <a:lnTo>
                      <a:pt x="1434" y="160"/>
                    </a:lnTo>
                    <a:lnTo>
                      <a:pt x="1434" y="156"/>
                    </a:lnTo>
                    <a:lnTo>
                      <a:pt x="1434" y="152"/>
                    </a:lnTo>
                    <a:lnTo>
                      <a:pt x="1428" y="152"/>
                    </a:lnTo>
                    <a:lnTo>
                      <a:pt x="1424" y="152"/>
                    </a:lnTo>
                    <a:lnTo>
                      <a:pt x="1418" y="158"/>
                    </a:lnTo>
                    <a:lnTo>
                      <a:pt x="1416" y="152"/>
                    </a:lnTo>
                    <a:lnTo>
                      <a:pt x="1412" y="150"/>
                    </a:lnTo>
                    <a:lnTo>
                      <a:pt x="1416" y="150"/>
                    </a:lnTo>
                    <a:lnTo>
                      <a:pt x="1412" y="148"/>
                    </a:lnTo>
                    <a:lnTo>
                      <a:pt x="1410" y="144"/>
                    </a:lnTo>
                    <a:lnTo>
                      <a:pt x="1412" y="142"/>
                    </a:lnTo>
                    <a:lnTo>
                      <a:pt x="1412" y="140"/>
                    </a:lnTo>
                    <a:lnTo>
                      <a:pt x="1420" y="138"/>
                    </a:lnTo>
                    <a:lnTo>
                      <a:pt x="1428" y="134"/>
                    </a:lnTo>
                    <a:lnTo>
                      <a:pt x="1434" y="126"/>
                    </a:lnTo>
                    <a:lnTo>
                      <a:pt x="1438" y="122"/>
                    </a:lnTo>
                    <a:lnTo>
                      <a:pt x="1428" y="120"/>
                    </a:lnTo>
                    <a:lnTo>
                      <a:pt x="1424" y="116"/>
                    </a:lnTo>
                    <a:lnTo>
                      <a:pt x="1418" y="112"/>
                    </a:lnTo>
                    <a:lnTo>
                      <a:pt x="1410" y="106"/>
                    </a:lnTo>
                    <a:lnTo>
                      <a:pt x="1406" y="106"/>
                    </a:lnTo>
                    <a:lnTo>
                      <a:pt x="1400" y="110"/>
                    </a:lnTo>
                    <a:lnTo>
                      <a:pt x="1392" y="112"/>
                    </a:lnTo>
                    <a:lnTo>
                      <a:pt x="1390" y="112"/>
                    </a:lnTo>
                    <a:lnTo>
                      <a:pt x="1388" y="112"/>
                    </a:lnTo>
                    <a:lnTo>
                      <a:pt x="1384" y="122"/>
                    </a:lnTo>
                    <a:lnTo>
                      <a:pt x="1388" y="124"/>
                    </a:lnTo>
                    <a:lnTo>
                      <a:pt x="1392" y="126"/>
                    </a:lnTo>
                    <a:lnTo>
                      <a:pt x="1392" y="132"/>
                    </a:lnTo>
                    <a:lnTo>
                      <a:pt x="1400" y="134"/>
                    </a:lnTo>
                    <a:lnTo>
                      <a:pt x="1408" y="134"/>
                    </a:lnTo>
                    <a:lnTo>
                      <a:pt x="1406" y="138"/>
                    </a:lnTo>
                    <a:lnTo>
                      <a:pt x="1406" y="140"/>
                    </a:lnTo>
                    <a:lnTo>
                      <a:pt x="1402" y="140"/>
                    </a:lnTo>
                    <a:lnTo>
                      <a:pt x="1406" y="142"/>
                    </a:lnTo>
                    <a:lnTo>
                      <a:pt x="1406" y="144"/>
                    </a:lnTo>
                    <a:lnTo>
                      <a:pt x="1402" y="144"/>
                    </a:lnTo>
                    <a:lnTo>
                      <a:pt x="1394" y="142"/>
                    </a:lnTo>
                    <a:lnTo>
                      <a:pt x="1398" y="150"/>
                    </a:lnTo>
                    <a:lnTo>
                      <a:pt x="1390" y="150"/>
                    </a:lnTo>
                    <a:lnTo>
                      <a:pt x="1382" y="148"/>
                    </a:lnTo>
                    <a:lnTo>
                      <a:pt x="1374" y="142"/>
                    </a:lnTo>
                    <a:lnTo>
                      <a:pt x="1366" y="140"/>
                    </a:lnTo>
                    <a:lnTo>
                      <a:pt x="1360" y="140"/>
                    </a:lnTo>
                    <a:lnTo>
                      <a:pt x="1354" y="142"/>
                    </a:lnTo>
                    <a:lnTo>
                      <a:pt x="1346" y="142"/>
                    </a:lnTo>
                    <a:lnTo>
                      <a:pt x="1342" y="142"/>
                    </a:lnTo>
                    <a:lnTo>
                      <a:pt x="1338" y="140"/>
                    </a:lnTo>
                    <a:lnTo>
                      <a:pt x="1324" y="138"/>
                    </a:lnTo>
                    <a:lnTo>
                      <a:pt x="1320" y="134"/>
                    </a:lnTo>
                    <a:lnTo>
                      <a:pt x="1318" y="132"/>
                    </a:lnTo>
                    <a:lnTo>
                      <a:pt x="1318" y="130"/>
                    </a:lnTo>
                    <a:lnTo>
                      <a:pt x="1320" y="124"/>
                    </a:lnTo>
                    <a:lnTo>
                      <a:pt x="1320" y="122"/>
                    </a:lnTo>
                    <a:lnTo>
                      <a:pt x="1318" y="116"/>
                    </a:lnTo>
                    <a:lnTo>
                      <a:pt x="1308" y="116"/>
                    </a:lnTo>
                    <a:lnTo>
                      <a:pt x="1296" y="120"/>
                    </a:lnTo>
                    <a:lnTo>
                      <a:pt x="1292" y="114"/>
                    </a:lnTo>
                    <a:lnTo>
                      <a:pt x="1290" y="114"/>
                    </a:lnTo>
                    <a:lnTo>
                      <a:pt x="1284" y="116"/>
                    </a:lnTo>
                    <a:lnTo>
                      <a:pt x="1278" y="112"/>
                    </a:lnTo>
                    <a:lnTo>
                      <a:pt x="1270" y="114"/>
                    </a:lnTo>
                    <a:lnTo>
                      <a:pt x="1260" y="120"/>
                    </a:lnTo>
                    <a:lnTo>
                      <a:pt x="1252" y="124"/>
                    </a:lnTo>
                    <a:lnTo>
                      <a:pt x="1246" y="130"/>
                    </a:lnTo>
                    <a:lnTo>
                      <a:pt x="1246" y="138"/>
                    </a:lnTo>
                    <a:lnTo>
                      <a:pt x="1244" y="138"/>
                    </a:lnTo>
                    <a:lnTo>
                      <a:pt x="1244" y="134"/>
                    </a:lnTo>
                    <a:lnTo>
                      <a:pt x="1244" y="130"/>
                    </a:lnTo>
                    <a:lnTo>
                      <a:pt x="1244" y="120"/>
                    </a:lnTo>
                    <a:lnTo>
                      <a:pt x="1242" y="120"/>
                    </a:lnTo>
                    <a:lnTo>
                      <a:pt x="1238" y="116"/>
                    </a:lnTo>
                    <a:lnTo>
                      <a:pt x="1236" y="116"/>
                    </a:lnTo>
                    <a:lnTo>
                      <a:pt x="1236" y="124"/>
                    </a:lnTo>
                    <a:lnTo>
                      <a:pt x="1220" y="122"/>
                    </a:lnTo>
                    <a:lnTo>
                      <a:pt x="1216" y="120"/>
                    </a:lnTo>
                    <a:lnTo>
                      <a:pt x="1212" y="112"/>
                    </a:lnTo>
                    <a:lnTo>
                      <a:pt x="1212" y="114"/>
                    </a:lnTo>
                    <a:lnTo>
                      <a:pt x="1210" y="120"/>
                    </a:lnTo>
                    <a:lnTo>
                      <a:pt x="1200" y="114"/>
                    </a:lnTo>
                    <a:lnTo>
                      <a:pt x="1196" y="124"/>
                    </a:lnTo>
                    <a:lnTo>
                      <a:pt x="1196" y="130"/>
                    </a:lnTo>
                    <a:lnTo>
                      <a:pt x="1200" y="132"/>
                    </a:lnTo>
                    <a:lnTo>
                      <a:pt x="1200" y="134"/>
                    </a:lnTo>
                    <a:lnTo>
                      <a:pt x="1200" y="138"/>
                    </a:lnTo>
                    <a:lnTo>
                      <a:pt x="1188" y="132"/>
                    </a:lnTo>
                    <a:lnTo>
                      <a:pt x="1190" y="138"/>
                    </a:lnTo>
                    <a:lnTo>
                      <a:pt x="1190" y="140"/>
                    </a:lnTo>
                    <a:lnTo>
                      <a:pt x="1188" y="140"/>
                    </a:lnTo>
                    <a:lnTo>
                      <a:pt x="1180" y="144"/>
                    </a:lnTo>
                    <a:lnTo>
                      <a:pt x="1172" y="144"/>
                    </a:lnTo>
                    <a:lnTo>
                      <a:pt x="1164" y="144"/>
                    </a:lnTo>
                    <a:lnTo>
                      <a:pt x="1154" y="144"/>
                    </a:lnTo>
                    <a:lnTo>
                      <a:pt x="1152" y="152"/>
                    </a:lnTo>
                    <a:lnTo>
                      <a:pt x="1126" y="154"/>
                    </a:lnTo>
                    <a:lnTo>
                      <a:pt x="1138" y="152"/>
                    </a:lnTo>
                    <a:lnTo>
                      <a:pt x="1150" y="148"/>
                    </a:lnTo>
                    <a:lnTo>
                      <a:pt x="1152" y="140"/>
                    </a:lnTo>
                    <a:lnTo>
                      <a:pt x="1160" y="136"/>
                    </a:lnTo>
                    <a:lnTo>
                      <a:pt x="1168" y="136"/>
                    </a:lnTo>
                    <a:lnTo>
                      <a:pt x="1174" y="132"/>
                    </a:lnTo>
                    <a:lnTo>
                      <a:pt x="1182" y="124"/>
                    </a:lnTo>
                    <a:lnTo>
                      <a:pt x="1188" y="114"/>
                    </a:lnTo>
                    <a:lnTo>
                      <a:pt x="1192" y="104"/>
                    </a:lnTo>
                    <a:lnTo>
                      <a:pt x="1226" y="96"/>
                    </a:lnTo>
                    <a:lnTo>
                      <a:pt x="1256" y="86"/>
                    </a:lnTo>
                    <a:lnTo>
                      <a:pt x="1256" y="78"/>
                    </a:lnTo>
                    <a:lnTo>
                      <a:pt x="1254" y="72"/>
                    </a:lnTo>
                    <a:lnTo>
                      <a:pt x="1246" y="68"/>
                    </a:lnTo>
                    <a:lnTo>
                      <a:pt x="1246" y="66"/>
                    </a:lnTo>
                    <a:lnTo>
                      <a:pt x="1254" y="68"/>
                    </a:lnTo>
                    <a:lnTo>
                      <a:pt x="1256" y="66"/>
                    </a:lnTo>
                    <a:lnTo>
                      <a:pt x="1256" y="58"/>
                    </a:lnTo>
                    <a:lnTo>
                      <a:pt x="1250" y="52"/>
                    </a:lnTo>
                    <a:lnTo>
                      <a:pt x="1250" y="48"/>
                    </a:lnTo>
                    <a:lnTo>
                      <a:pt x="1250" y="42"/>
                    </a:lnTo>
                    <a:lnTo>
                      <a:pt x="1246" y="42"/>
                    </a:lnTo>
                    <a:lnTo>
                      <a:pt x="1242" y="42"/>
                    </a:lnTo>
                    <a:lnTo>
                      <a:pt x="1238" y="42"/>
                    </a:lnTo>
                    <a:lnTo>
                      <a:pt x="1236" y="40"/>
                    </a:lnTo>
                    <a:lnTo>
                      <a:pt x="1232" y="32"/>
                    </a:lnTo>
                    <a:lnTo>
                      <a:pt x="1228" y="24"/>
                    </a:lnTo>
                    <a:lnTo>
                      <a:pt x="1224" y="24"/>
                    </a:lnTo>
                    <a:lnTo>
                      <a:pt x="1222" y="22"/>
                    </a:lnTo>
                    <a:lnTo>
                      <a:pt x="1214" y="26"/>
                    </a:lnTo>
                    <a:lnTo>
                      <a:pt x="1206" y="30"/>
                    </a:lnTo>
                    <a:lnTo>
                      <a:pt x="1204" y="24"/>
                    </a:lnTo>
                    <a:lnTo>
                      <a:pt x="1196" y="24"/>
                    </a:lnTo>
                    <a:lnTo>
                      <a:pt x="1186" y="26"/>
                    </a:lnTo>
                    <a:lnTo>
                      <a:pt x="1180" y="30"/>
                    </a:lnTo>
                    <a:lnTo>
                      <a:pt x="1174" y="34"/>
                    </a:lnTo>
                    <a:lnTo>
                      <a:pt x="1170" y="40"/>
                    </a:lnTo>
                    <a:lnTo>
                      <a:pt x="1164" y="40"/>
                    </a:lnTo>
                    <a:lnTo>
                      <a:pt x="1160" y="40"/>
                    </a:lnTo>
                    <a:lnTo>
                      <a:pt x="1168" y="24"/>
                    </a:lnTo>
                    <a:lnTo>
                      <a:pt x="1152" y="22"/>
                    </a:lnTo>
                    <a:lnTo>
                      <a:pt x="1136" y="18"/>
                    </a:lnTo>
                    <a:lnTo>
                      <a:pt x="1138" y="14"/>
                    </a:lnTo>
                    <a:lnTo>
                      <a:pt x="1144" y="8"/>
                    </a:lnTo>
                    <a:lnTo>
                      <a:pt x="1132" y="4"/>
                    </a:lnTo>
                    <a:lnTo>
                      <a:pt x="1124" y="0"/>
                    </a:lnTo>
                    <a:lnTo>
                      <a:pt x="1114" y="0"/>
                    </a:lnTo>
                    <a:lnTo>
                      <a:pt x="1114" y="6"/>
                    </a:lnTo>
                    <a:lnTo>
                      <a:pt x="1098" y="6"/>
                    </a:lnTo>
                    <a:lnTo>
                      <a:pt x="1092" y="8"/>
                    </a:lnTo>
                    <a:lnTo>
                      <a:pt x="1088" y="12"/>
                    </a:lnTo>
                    <a:lnTo>
                      <a:pt x="1080" y="18"/>
                    </a:lnTo>
                    <a:lnTo>
                      <a:pt x="1080" y="22"/>
                    </a:lnTo>
                    <a:lnTo>
                      <a:pt x="1074" y="24"/>
                    </a:lnTo>
                    <a:lnTo>
                      <a:pt x="1072" y="24"/>
                    </a:lnTo>
                    <a:lnTo>
                      <a:pt x="1072" y="26"/>
                    </a:lnTo>
                    <a:lnTo>
                      <a:pt x="1072" y="32"/>
                    </a:lnTo>
                    <a:lnTo>
                      <a:pt x="1080" y="40"/>
                    </a:lnTo>
                    <a:lnTo>
                      <a:pt x="1064" y="36"/>
                    </a:lnTo>
                    <a:lnTo>
                      <a:pt x="1044" y="34"/>
                    </a:lnTo>
                    <a:lnTo>
                      <a:pt x="1046" y="42"/>
                    </a:lnTo>
                    <a:lnTo>
                      <a:pt x="1050" y="44"/>
                    </a:lnTo>
                    <a:lnTo>
                      <a:pt x="1042" y="44"/>
                    </a:lnTo>
                    <a:lnTo>
                      <a:pt x="1036" y="48"/>
                    </a:lnTo>
                    <a:lnTo>
                      <a:pt x="1036" y="52"/>
                    </a:lnTo>
                    <a:lnTo>
                      <a:pt x="1024" y="60"/>
                    </a:lnTo>
                    <a:lnTo>
                      <a:pt x="1020" y="60"/>
                    </a:lnTo>
                    <a:lnTo>
                      <a:pt x="1020" y="54"/>
                    </a:lnTo>
                    <a:lnTo>
                      <a:pt x="1016" y="58"/>
                    </a:lnTo>
                    <a:lnTo>
                      <a:pt x="1008" y="60"/>
                    </a:lnTo>
                    <a:lnTo>
                      <a:pt x="1006" y="66"/>
                    </a:lnTo>
                    <a:lnTo>
                      <a:pt x="1004" y="66"/>
                    </a:lnTo>
                    <a:lnTo>
                      <a:pt x="1004" y="62"/>
                    </a:lnTo>
                    <a:lnTo>
                      <a:pt x="1006" y="58"/>
                    </a:lnTo>
                    <a:lnTo>
                      <a:pt x="1014" y="52"/>
                    </a:lnTo>
                    <a:lnTo>
                      <a:pt x="1014" y="50"/>
                    </a:lnTo>
                    <a:lnTo>
                      <a:pt x="1008" y="44"/>
                    </a:lnTo>
                    <a:lnTo>
                      <a:pt x="1006" y="48"/>
                    </a:lnTo>
                    <a:lnTo>
                      <a:pt x="1006" y="50"/>
                    </a:lnTo>
                    <a:lnTo>
                      <a:pt x="974" y="50"/>
                    </a:lnTo>
                    <a:lnTo>
                      <a:pt x="972" y="48"/>
                    </a:lnTo>
                    <a:lnTo>
                      <a:pt x="968" y="48"/>
                    </a:lnTo>
                    <a:lnTo>
                      <a:pt x="968" y="52"/>
                    </a:lnTo>
                    <a:lnTo>
                      <a:pt x="950" y="58"/>
                    </a:lnTo>
                    <a:lnTo>
                      <a:pt x="932" y="60"/>
                    </a:lnTo>
                    <a:lnTo>
                      <a:pt x="920" y="60"/>
                    </a:lnTo>
                    <a:lnTo>
                      <a:pt x="914" y="58"/>
                    </a:lnTo>
                    <a:lnTo>
                      <a:pt x="908" y="62"/>
                    </a:lnTo>
                    <a:lnTo>
                      <a:pt x="902" y="66"/>
                    </a:lnTo>
                    <a:lnTo>
                      <a:pt x="892" y="66"/>
                    </a:lnTo>
                    <a:lnTo>
                      <a:pt x="882" y="66"/>
                    </a:lnTo>
                    <a:lnTo>
                      <a:pt x="886" y="68"/>
                    </a:lnTo>
                    <a:lnTo>
                      <a:pt x="888" y="70"/>
                    </a:lnTo>
                    <a:lnTo>
                      <a:pt x="888" y="72"/>
                    </a:lnTo>
                    <a:lnTo>
                      <a:pt x="882" y="76"/>
                    </a:lnTo>
                    <a:lnTo>
                      <a:pt x="880" y="88"/>
                    </a:lnTo>
                    <a:lnTo>
                      <a:pt x="874" y="80"/>
                    </a:lnTo>
                    <a:lnTo>
                      <a:pt x="868" y="80"/>
                    </a:lnTo>
                    <a:lnTo>
                      <a:pt x="864" y="84"/>
                    </a:lnTo>
                    <a:lnTo>
                      <a:pt x="868" y="86"/>
                    </a:lnTo>
                    <a:lnTo>
                      <a:pt x="872" y="88"/>
                    </a:lnTo>
                    <a:lnTo>
                      <a:pt x="874" y="90"/>
                    </a:lnTo>
                    <a:lnTo>
                      <a:pt x="868" y="94"/>
                    </a:lnTo>
                    <a:lnTo>
                      <a:pt x="874" y="106"/>
                    </a:lnTo>
                    <a:lnTo>
                      <a:pt x="882" y="122"/>
                    </a:lnTo>
                    <a:lnTo>
                      <a:pt x="870" y="122"/>
                    </a:lnTo>
                    <a:lnTo>
                      <a:pt x="872" y="116"/>
                    </a:lnTo>
                    <a:lnTo>
                      <a:pt x="872" y="114"/>
                    </a:lnTo>
                    <a:lnTo>
                      <a:pt x="870" y="112"/>
                    </a:lnTo>
                    <a:lnTo>
                      <a:pt x="870" y="108"/>
                    </a:lnTo>
                    <a:lnTo>
                      <a:pt x="864" y="108"/>
                    </a:lnTo>
                    <a:lnTo>
                      <a:pt x="856" y="112"/>
                    </a:lnTo>
                    <a:lnTo>
                      <a:pt x="850" y="114"/>
                    </a:lnTo>
                    <a:lnTo>
                      <a:pt x="842" y="112"/>
                    </a:lnTo>
                    <a:lnTo>
                      <a:pt x="836" y="108"/>
                    </a:lnTo>
                    <a:lnTo>
                      <a:pt x="798" y="116"/>
                    </a:lnTo>
                    <a:lnTo>
                      <a:pt x="790" y="122"/>
                    </a:lnTo>
                    <a:lnTo>
                      <a:pt x="786" y="132"/>
                    </a:lnTo>
                    <a:lnTo>
                      <a:pt x="786" y="144"/>
                    </a:lnTo>
                    <a:lnTo>
                      <a:pt x="790" y="158"/>
                    </a:lnTo>
                    <a:lnTo>
                      <a:pt x="796" y="160"/>
                    </a:lnTo>
                    <a:lnTo>
                      <a:pt x="800" y="162"/>
                    </a:lnTo>
                    <a:lnTo>
                      <a:pt x="806" y="162"/>
                    </a:lnTo>
                    <a:lnTo>
                      <a:pt x="808" y="160"/>
                    </a:lnTo>
                    <a:lnTo>
                      <a:pt x="810" y="166"/>
                    </a:lnTo>
                    <a:lnTo>
                      <a:pt x="816" y="170"/>
                    </a:lnTo>
                    <a:lnTo>
                      <a:pt x="826" y="176"/>
                    </a:lnTo>
                    <a:lnTo>
                      <a:pt x="824" y="186"/>
                    </a:lnTo>
                    <a:lnTo>
                      <a:pt x="820" y="202"/>
                    </a:lnTo>
                    <a:lnTo>
                      <a:pt x="824" y="204"/>
                    </a:lnTo>
                    <a:lnTo>
                      <a:pt x="824" y="208"/>
                    </a:lnTo>
                    <a:lnTo>
                      <a:pt x="826" y="208"/>
                    </a:lnTo>
                    <a:lnTo>
                      <a:pt x="826" y="212"/>
                    </a:lnTo>
                    <a:lnTo>
                      <a:pt x="824" y="214"/>
                    </a:lnTo>
                    <a:lnTo>
                      <a:pt x="818" y="214"/>
                    </a:lnTo>
                    <a:lnTo>
                      <a:pt x="816" y="214"/>
                    </a:lnTo>
                    <a:lnTo>
                      <a:pt x="816" y="222"/>
                    </a:lnTo>
                    <a:lnTo>
                      <a:pt x="828" y="230"/>
                    </a:lnTo>
                    <a:lnTo>
                      <a:pt x="832" y="230"/>
                    </a:lnTo>
                    <a:lnTo>
                      <a:pt x="834" y="230"/>
                    </a:lnTo>
                    <a:lnTo>
                      <a:pt x="836" y="226"/>
                    </a:lnTo>
                    <a:lnTo>
                      <a:pt x="842" y="226"/>
                    </a:lnTo>
                    <a:lnTo>
                      <a:pt x="846" y="226"/>
                    </a:lnTo>
                    <a:lnTo>
                      <a:pt x="852" y="230"/>
                    </a:lnTo>
                    <a:lnTo>
                      <a:pt x="854" y="242"/>
                    </a:lnTo>
                    <a:lnTo>
                      <a:pt x="852" y="242"/>
                    </a:lnTo>
                    <a:lnTo>
                      <a:pt x="850" y="232"/>
                    </a:lnTo>
                    <a:lnTo>
                      <a:pt x="816" y="232"/>
                    </a:lnTo>
                    <a:lnTo>
                      <a:pt x="816" y="224"/>
                    </a:lnTo>
                    <a:lnTo>
                      <a:pt x="808" y="220"/>
                    </a:lnTo>
                    <a:lnTo>
                      <a:pt x="806" y="216"/>
                    </a:lnTo>
                    <a:lnTo>
                      <a:pt x="806" y="220"/>
                    </a:lnTo>
                    <a:lnTo>
                      <a:pt x="802" y="220"/>
                    </a:lnTo>
                    <a:lnTo>
                      <a:pt x="802" y="222"/>
                    </a:lnTo>
                    <a:lnTo>
                      <a:pt x="800" y="224"/>
                    </a:lnTo>
                    <a:lnTo>
                      <a:pt x="798" y="224"/>
                    </a:lnTo>
                    <a:lnTo>
                      <a:pt x="802" y="198"/>
                    </a:lnTo>
                    <a:lnTo>
                      <a:pt x="808" y="188"/>
                    </a:lnTo>
                    <a:lnTo>
                      <a:pt x="816" y="176"/>
                    </a:lnTo>
                    <a:lnTo>
                      <a:pt x="790" y="172"/>
                    </a:lnTo>
                    <a:lnTo>
                      <a:pt x="792" y="176"/>
                    </a:lnTo>
                    <a:lnTo>
                      <a:pt x="788" y="176"/>
                    </a:lnTo>
                    <a:lnTo>
                      <a:pt x="782" y="162"/>
                    </a:lnTo>
                    <a:lnTo>
                      <a:pt x="780" y="162"/>
                    </a:lnTo>
                    <a:lnTo>
                      <a:pt x="778" y="166"/>
                    </a:lnTo>
                    <a:lnTo>
                      <a:pt x="772" y="160"/>
                    </a:lnTo>
                    <a:lnTo>
                      <a:pt x="760" y="158"/>
                    </a:lnTo>
                    <a:lnTo>
                      <a:pt x="752" y="158"/>
                    </a:lnTo>
                    <a:lnTo>
                      <a:pt x="746" y="160"/>
                    </a:lnTo>
                    <a:lnTo>
                      <a:pt x="738" y="166"/>
                    </a:lnTo>
                    <a:lnTo>
                      <a:pt x="742" y="168"/>
                    </a:lnTo>
                    <a:lnTo>
                      <a:pt x="746" y="168"/>
                    </a:lnTo>
                    <a:lnTo>
                      <a:pt x="750" y="172"/>
                    </a:lnTo>
                    <a:lnTo>
                      <a:pt x="746" y="176"/>
                    </a:lnTo>
                    <a:lnTo>
                      <a:pt x="746" y="178"/>
                    </a:lnTo>
                    <a:lnTo>
                      <a:pt x="742" y="178"/>
                    </a:lnTo>
                    <a:lnTo>
                      <a:pt x="738" y="178"/>
                    </a:lnTo>
                    <a:lnTo>
                      <a:pt x="738" y="176"/>
                    </a:lnTo>
                    <a:lnTo>
                      <a:pt x="732" y="172"/>
                    </a:lnTo>
                    <a:lnTo>
                      <a:pt x="724" y="172"/>
                    </a:lnTo>
                    <a:lnTo>
                      <a:pt x="716" y="184"/>
                    </a:lnTo>
                    <a:lnTo>
                      <a:pt x="724" y="184"/>
                    </a:lnTo>
                    <a:lnTo>
                      <a:pt x="736" y="194"/>
                    </a:lnTo>
                    <a:lnTo>
                      <a:pt x="742" y="198"/>
                    </a:lnTo>
                    <a:lnTo>
                      <a:pt x="736" y="202"/>
                    </a:lnTo>
                    <a:lnTo>
                      <a:pt x="724" y="202"/>
                    </a:lnTo>
                    <a:lnTo>
                      <a:pt x="720" y="198"/>
                    </a:lnTo>
                    <a:lnTo>
                      <a:pt x="718" y="196"/>
                    </a:lnTo>
                    <a:lnTo>
                      <a:pt x="714" y="198"/>
                    </a:lnTo>
                    <a:lnTo>
                      <a:pt x="708" y="202"/>
                    </a:lnTo>
                    <a:lnTo>
                      <a:pt x="700" y="194"/>
                    </a:lnTo>
                    <a:lnTo>
                      <a:pt x="700" y="184"/>
                    </a:lnTo>
                    <a:lnTo>
                      <a:pt x="696" y="178"/>
                    </a:lnTo>
                    <a:lnTo>
                      <a:pt x="696" y="172"/>
                    </a:lnTo>
                    <a:lnTo>
                      <a:pt x="698" y="166"/>
                    </a:lnTo>
                    <a:lnTo>
                      <a:pt x="698" y="158"/>
                    </a:lnTo>
                    <a:lnTo>
                      <a:pt x="698" y="150"/>
                    </a:lnTo>
                    <a:lnTo>
                      <a:pt x="690" y="142"/>
                    </a:lnTo>
                    <a:lnTo>
                      <a:pt x="692" y="158"/>
                    </a:lnTo>
                    <a:lnTo>
                      <a:pt x="692" y="166"/>
                    </a:lnTo>
                    <a:lnTo>
                      <a:pt x="692" y="172"/>
                    </a:lnTo>
                    <a:lnTo>
                      <a:pt x="690" y="176"/>
                    </a:lnTo>
                    <a:lnTo>
                      <a:pt x="688" y="178"/>
                    </a:lnTo>
                    <a:lnTo>
                      <a:pt x="680" y="184"/>
                    </a:lnTo>
                    <a:lnTo>
                      <a:pt x="680" y="188"/>
                    </a:lnTo>
                    <a:lnTo>
                      <a:pt x="678" y="194"/>
                    </a:lnTo>
                    <a:lnTo>
                      <a:pt x="678" y="196"/>
                    </a:lnTo>
                    <a:lnTo>
                      <a:pt x="674" y="198"/>
                    </a:lnTo>
                    <a:lnTo>
                      <a:pt x="684" y="212"/>
                    </a:lnTo>
                    <a:lnTo>
                      <a:pt x="684" y="216"/>
                    </a:lnTo>
                    <a:lnTo>
                      <a:pt x="682" y="222"/>
                    </a:lnTo>
                    <a:lnTo>
                      <a:pt x="680" y="226"/>
                    </a:lnTo>
                    <a:lnTo>
                      <a:pt x="682" y="238"/>
                    </a:lnTo>
                    <a:lnTo>
                      <a:pt x="684" y="248"/>
                    </a:lnTo>
                    <a:lnTo>
                      <a:pt x="700" y="244"/>
                    </a:lnTo>
                    <a:lnTo>
                      <a:pt x="706" y="242"/>
                    </a:lnTo>
                    <a:lnTo>
                      <a:pt x="710" y="240"/>
                    </a:lnTo>
                    <a:lnTo>
                      <a:pt x="714" y="242"/>
                    </a:lnTo>
                    <a:lnTo>
                      <a:pt x="718" y="244"/>
                    </a:lnTo>
                    <a:lnTo>
                      <a:pt x="720" y="244"/>
                    </a:lnTo>
                    <a:lnTo>
                      <a:pt x="720" y="242"/>
                    </a:lnTo>
                    <a:lnTo>
                      <a:pt x="724" y="242"/>
                    </a:lnTo>
                    <a:lnTo>
                      <a:pt x="728" y="242"/>
                    </a:lnTo>
                    <a:lnTo>
                      <a:pt x="732" y="244"/>
                    </a:lnTo>
                    <a:lnTo>
                      <a:pt x="738" y="252"/>
                    </a:lnTo>
                    <a:lnTo>
                      <a:pt x="746" y="270"/>
                    </a:lnTo>
                    <a:lnTo>
                      <a:pt x="738" y="278"/>
                    </a:lnTo>
                    <a:lnTo>
                      <a:pt x="738" y="280"/>
                    </a:lnTo>
                    <a:lnTo>
                      <a:pt x="738" y="286"/>
                    </a:lnTo>
                    <a:lnTo>
                      <a:pt x="742" y="288"/>
                    </a:lnTo>
                    <a:lnTo>
                      <a:pt x="744" y="290"/>
                    </a:lnTo>
                    <a:lnTo>
                      <a:pt x="764" y="296"/>
                    </a:lnTo>
                    <a:lnTo>
                      <a:pt x="768" y="298"/>
                    </a:lnTo>
                    <a:lnTo>
                      <a:pt x="754" y="298"/>
                    </a:lnTo>
                    <a:lnTo>
                      <a:pt x="742" y="296"/>
                    </a:lnTo>
                    <a:lnTo>
                      <a:pt x="742" y="302"/>
                    </a:lnTo>
                    <a:lnTo>
                      <a:pt x="738" y="302"/>
                    </a:lnTo>
                    <a:lnTo>
                      <a:pt x="736" y="298"/>
                    </a:lnTo>
                    <a:lnTo>
                      <a:pt x="728" y="296"/>
                    </a:lnTo>
                    <a:lnTo>
                      <a:pt x="732" y="280"/>
                    </a:lnTo>
                    <a:lnTo>
                      <a:pt x="732" y="270"/>
                    </a:lnTo>
                    <a:lnTo>
                      <a:pt x="724" y="248"/>
                    </a:lnTo>
                    <a:lnTo>
                      <a:pt x="702" y="256"/>
                    </a:lnTo>
                    <a:lnTo>
                      <a:pt x="696" y="260"/>
                    </a:lnTo>
                    <a:lnTo>
                      <a:pt x="690" y="262"/>
                    </a:lnTo>
                    <a:lnTo>
                      <a:pt x="690" y="266"/>
                    </a:lnTo>
                    <a:lnTo>
                      <a:pt x="690" y="270"/>
                    </a:lnTo>
                    <a:lnTo>
                      <a:pt x="692" y="270"/>
                    </a:lnTo>
                    <a:lnTo>
                      <a:pt x="692" y="274"/>
                    </a:lnTo>
                    <a:lnTo>
                      <a:pt x="692" y="276"/>
                    </a:lnTo>
                    <a:lnTo>
                      <a:pt x="692" y="280"/>
                    </a:lnTo>
                    <a:lnTo>
                      <a:pt x="688" y="298"/>
                    </a:lnTo>
                    <a:lnTo>
                      <a:pt x="682" y="306"/>
                    </a:lnTo>
                    <a:lnTo>
                      <a:pt x="672" y="312"/>
                    </a:lnTo>
                    <a:lnTo>
                      <a:pt x="660" y="316"/>
                    </a:lnTo>
                    <a:lnTo>
                      <a:pt x="662" y="320"/>
                    </a:lnTo>
                    <a:lnTo>
                      <a:pt x="664" y="322"/>
                    </a:lnTo>
                    <a:lnTo>
                      <a:pt x="668" y="338"/>
                    </a:lnTo>
                    <a:lnTo>
                      <a:pt x="664" y="338"/>
                    </a:lnTo>
                    <a:lnTo>
                      <a:pt x="660" y="338"/>
                    </a:lnTo>
                    <a:lnTo>
                      <a:pt x="654" y="324"/>
                    </a:lnTo>
                    <a:lnTo>
                      <a:pt x="650" y="322"/>
                    </a:lnTo>
                    <a:lnTo>
                      <a:pt x="642" y="324"/>
                    </a:lnTo>
                    <a:lnTo>
                      <a:pt x="636" y="324"/>
                    </a:lnTo>
                    <a:lnTo>
                      <a:pt x="632" y="324"/>
                    </a:lnTo>
                    <a:lnTo>
                      <a:pt x="626" y="322"/>
                    </a:lnTo>
                    <a:lnTo>
                      <a:pt x="624" y="320"/>
                    </a:lnTo>
                    <a:lnTo>
                      <a:pt x="616" y="314"/>
                    </a:lnTo>
                    <a:lnTo>
                      <a:pt x="642" y="314"/>
                    </a:lnTo>
                    <a:lnTo>
                      <a:pt x="646" y="308"/>
                    </a:lnTo>
                    <a:lnTo>
                      <a:pt x="652" y="304"/>
                    </a:lnTo>
                    <a:lnTo>
                      <a:pt x="654" y="304"/>
                    </a:lnTo>
                    <a:lnTo>
                      <a:pt x="656" y="306"/>
                    </a:lnTo>
                    <a:lnTo>
                      <a:pt x="660" y="308"/>
                    </a:lnTo>
                    <a:lnTo>
                      <a:pt x="662" y="306"/>
                    </a:lnTo>
                    <a:lnTo>
                      <a:pt x="664" y="306"/>
                    </a:lnTo>
                    <a:lnTo>
                      <a:pt x="664" y="302"/>
                    </a:lnTo>
                    <a:lnTo>
                      <a:pt x="662" y="298"/>
                    </a:lnTo>
                    <a:lnTo>
                      <a:pt x="674" y="290"/>
                    </a:lnTo>
                    <a:lnTo>
                      <a:pt x="674" y="266"/>
                    </a:lnTo>
                    <a:lnTo>
                      <a:pt x="668" y="258"/>
                    </a:lnTo>
                    <a:lnTo>
                      <a:pt x="662" y="256"/>
                    </a:lnTo>
                    <a:lnTo>
                      <a:pt x="660" y="250"/>
                    </a:lnTo>
                    <a:lnTo>
                      <a:pt x="660" y="240"/>
                    </a:lnTo>
                    <a:lnTo>
                      <a:pt x="662" y="232"/>
                    </a:lnTo>
                    <a:lnTo>
                      <a:pt x="668" y="222"/>
                    </a:lnTo>
                    <a:lnTo>
                      <a:pt x="668" y="214"/>
                    </a:lnTo>
                    <a:lnTo>
                      <a:pt x="662" y="208"/>
                    </a:lnTo>
                    <a:lnTo>
                      <a:pt x="656" y="202"/>
                    </a:lnTo>
                    <a:lnTo>
                      <a:pt x="656" y="196"/>
                    </a:lnTo>
                    <a:lnTo>
                      <a:pt x="654" y="194"/>
                    </a:lnTo>
                    <a:lnTo>
                      <a:pt x="654" y="190"/>
                    </a:lnTo>
                    <a:lnTo>
                      <a:pt x="656" y="186"/>
                    </a:lnTo>
                    <a:lnTo>
                      <a:pt x="662" y="178"/>
                    </a:lnTo>
                    <a:lnTo>
                      <a:pt x="664" y="160"/>
                    </a:lnTo>
                    <a:lnTo>
                      <a:pt x="664" y="150"/>
                    </a:lnTo>
                    <a:lnTo>
                      <a:pt x="662" y="140"/>
                    </a:lnTo>
                    <a:lnTo>
                      <a:pt x="660" y="136"/>
                    </a:lnTo>
                    <a:lnTo>
                      <a:pt x="654" y="136"/>
                    </a:lnTo>
                    <a:lnTo>
                      <a:pt x="642" y="134"/>
                    </a:lnTo>
                    <a:lnTo>
                      <a:pt x="626" y="136"/>
                    </a:lnTo>
                    <a:lnTo>
                      <a:pt x="618" y="140"/>
                    </a:lnTo>
                    <a:lnTo>
                      <a:pt x="616" y="142"/>
                    </a:lnTo>
                    <a:lnTo>
                      <a:pt x="614" y="148"/>
                    </a:lnTo>
                    <a:lnTo>
                      <a:pt x="608" y="158"/>
                    </a:lnTo>
                    <a:lnTo>
                      <a:pt x="602" y="162"/>
                    </a:lnTo>
                    <a:lnTo>
                      <a:pt x="598" y="170"/>
                    </a:lnTo>
                    <a:lnTo>
                      <a:pt x="596" y="176"/>
                    </a:lnTo>
                    <a:lnTo>
                      <a:pt x="590" y="180"/>
                    </a:lnTo>
                    <a:lnTo>
                      <a:pt x="588" y="184"/>
                    </a:lnTo>
                    <a:lnTo>
                      <a:pt x="582" y="184"/>
                    </a:lnTo>
                    <a:lnTo>
                      <a:pt x="584" y="202"/>
                    </a:lnTo>
                    <a:lnTo>
                      <a:pt x="588" y="212"/>
                    </a:lnTo>
                    <a:lnTo>
                      <a:pt x="588" y="216"/>
                    </a:lnTo>
                    <a:lnTo>
                      <a:pt x="580" y="220"/>
                    </a:lnTo>
                    <a:lnTo>
                      <a:pt x="580" y="226"/>
                    </a:lnTo>
                    <a:lnTo>
                      <a:pt x="580" y="232"/>
                    </a:lnTo>
                    <a:lnTo>
                      <a:pt x="596" y="234"/>
                    </a:lnTo>
                    <a:lnTo>
                      <a:pt x="596" y="258"/>
                    </a:lnTo>
                    <a:lnTo>
                      <a:pt x="602" y="256"/>
                    </a:lnTo>
                    <a:lnTo>
                      <a:pt x="598" y="268"/>
                    </a:lnTo>
                    <a:lnTo>
                      <a:pt x="590" y="278"/>
                    </a:lnTo>
                    <a:lnTo>
                      <a:pt x="572" y="252"/>
                    </a:lnTo>
                    <a:lnTo>
                      <a:pt x="570" y="252"/>
                    </a:lnTo>
                    <a:lnTo>
                      <a:pt x="564" y="252"/>
                    </a:lnTo>
                    <a:lnTo>
                      <a:pt x="562" y="250"/>
                    </a:lnTo>
                    <a:lnTo>
                      <a:pt x="562" y="248"/>
                    </a:lnTo>
                    <a:lnTo>
                      <a:pt x="564" y="244"/>
                    </a:lnTo>
                    <a:lnTo>
                      <a:pt x="560" y="244"/>
                    </a:lnTo>
                    <a:lnTo>
                      <a:pt x="554" y="244"/>
                    </a:lnTo>
                    <a:lnTo>
                      <a:pt x="552" y="242"/>
                    </a:lnTo>
                    <a:lnTo>
                      <a:pt x="550" y="248"/>
                    </a:lnTo>
                    <a:lnTo>
                      <a:pt x="550" y="250"/>
                    </a:lnTo>
                    <a:lnTo>
                      <a:pt x="546" y="250"/>
                    </a:lnTo>
                    <a:lnTo>
                      <a:pt x="546" y="248"/>
                    </a:lnTo>
                    <a:lnTo>
                      <a:pt x="546" y="244"/>
                    </a:lnTo>
                    <a:lnTo>
                      <a:pt x="550" y="238"/>
                    </a:lnTo>
                    <a:lnTo>
                      <a:pt x="534" y="234"/>
                    </a:lnTo>
                    <a:lnTo>
                      <a:pt x="520" y="234"/>
                    </a:lnTo>
                    <a:lnTo>
                      <a:pt x="516" y="232"/>
                    </a:lnTo>
                    <a:lnTo>
                      <a:pt x="514" y="230"/>
                    </a:lnTo>
                    <a:lnTo>
                      <a:pt x="510" y="232"/>
                    </a:lnTo>
                    <a:lnTo>
                      <a:pt x="510" y="238"/>
                    </a:lnTo>
                    <a:lnTo>
                      <a:pt x="488" y="234"/>
                    </a:lnTo>
                    <a:lnTo>
                      <a:pt x="488" y="238"/>
                    </a:lnTo>
                    <a:lnTo>
                      <a:pt x="484" y="240"/>
                    </a:lnTo>
                    <a:lnTo>
                      <a:pt x="490" y="250"/>
                    </a:lnTo>
                    <a:lnTo>
                      <a:pt x="490" y="262"/>
                    </a:lnTo>
                    <a:lnTo>
                      <a:pt x="484" y="266"/>
                    </a:lnTo>
                    <a:lnTo>
                      <a:pt x="482" y="262"/>
                    </a:lnTo>
                    <a:lnTo>
                      <a:pt x="480" y="262"/>
                    </a:lnTo>
                    <a:lnTo>
                      <a:pt x="474" y="262"/>
                    </a:lnTo>
                    <a:lnTo>
                      <a:pt x="474" y="276"/>
                    </a:lnTo>
                    <a:lnTo>
                      <a:pt x="466" y="266"/>
                    </a:lnTo>
                    <a:lnTo>
                      <a:pt x="464" y="260"/>
                    </a:lnTo>
                    <a:lnTo>
                      <a:pt x="464" y="258"/>
                    </a:lnTo>
                    <a:lnTo>
                      <a:pt x="466" y="256"/>
                    </a:lnTo>
                    <a:lnTo>
                      <a:pt x="450" y="262"/>
                    </a:lnTo>
                    <a:lnTo>
                      <a:pt x="446" y="260"/>
                    </a:lnTo>
                    <a:lnTo>
                      <a:pt x="444" y="260"/>
                    </a:lnTo>
                    <a:lnTo>
                      <a:pt x="446" y="262"/>
                    </a:lnTo>
                    <a:lnTo>
                      <a:pt x="446" y="266"/>
                    </a:lnTo>
                    <a:lnTo>
                      <a:pt x="438" y="266"/>
                    </a:lnTo>
                    <a:lnTo>
                      <a:pt x="434" y="262"/>
                    </a:lnTo>
                    <a:lnTo>
                      <a:pt x="428" y="260"/>
                    </a:lnTo>
                    <a:lnTo>
                      <a:pt x="420" y="260"/>
                    </a:lnTo>
                    <a:lnTo>
                      <a:pt x="408" y="268"/>
                    </a:lnTo>
                    <a:lnTo>
                      <a:pt x="408" y="276"/>
                    </a:lnTo>
                    <a:lnTo>
                      <a:pt x="406" y="276"/>
                    </a:lnTo>
                    <a:lnTo>
                      <a:pt x="402" y="274"/>
                    </a:lnTo>
                    <a:lnTo>
                      <a:pt x="400" y="268"/>
                    </a:lnTo>
                    <a:lnTo>
                      <a:pt x="398" y="270"/>
                    </a:lnTo>
                    <a:lnTo>
                      <a:pt x="398" y="274"/>
                    </a:lnTo>
                    <a:lnTo>
                      <a:pt x="390" y="274"/>
                    </a:lnTo>
                    <a:lnTo>
                      <a:pt x="380" y="274"/>
                    </a:lnTo>
                    <a:lnTo>
                      <a:pt x="380" y="268"/>
                    </a:lnTo>
                    <a:lnTo>
                      <a:pt x="390" y="268"/>
                    </a:lnTo>
                    <a:lnTo>
                      <a:pt x="392" y="268"/>
                    </a:lnTo>
                    <a:lnTo>
                      <a:pt x="390" y="266"/>
                    </a:lnTo>
                    <a:lnTo>
                      <a:pt x="388" y="266"/>
                    </a:lnTo>
                    <a:lnTo>
                      <a:pt x="388" y="262"/>
                    </a:lnTo>
                    <a:lnTo>
                      <a:pt x="388" y="260"/>
                    </a:lnTo>
                    <a:lnTo>
                      <a:pt x="380" y="258"/>
                    </a:lnTo>
                    <a:lnTo>
                      <a:pt x="382" y="256"/>
                    </a:lnTo>
                    <a:lnTo>
                      <a:pt x="382" y="252"/>
                    </a:lnTo>
                    <a:lnTo>
                      <a:pt x="374" y="258"/>
                    </a:lnTo>
                    <a:lnTo>
                      <a:pt x="370" y="260"/>
                    </a:lnTo>
                    <a:lnTo>
                      <a:pt x="366" y="262"/>
                    </a:lnTo>
                    <a:lnTo>
                      <a:pt x="366" y="268"/>
                    </a:lnTo>
                    <a:lnTo>
                      <a:pt x="364" y="266"/>
                    </a:lnTo>
                    <a:lnTo>
                      <a:pt x="356" y="262"/>
                    </a:lnTo>
                    <a:lnTo>
                      <a:pt x="354" y="268"/>
                    </a:lnTo>
                    <a:lnTo>
                      <a:pt x="346" y="268"/>
                    </a:lnTo>
                    <a:lnTo>
                      <a:pt x="334" y="276"/>
                    </a:lnTo>
                    <a:lnTo>
                      <a:pt x="324" y="280"/>
                    </a:lnTo>
                    <a:lnTo>
                      <a:pt x="318" y="280"/>
                    </a:lnTo>
                    <a:lnTo>
                      <a:pt x="314" y="280"/>
                    </a:lnTo>
                    <a:lnTo>
                      <a:pt x="314" y="286"/>
                    </a:lnTo>
                    <a:lnTo>
                      <a:pt x="308" y="288"/>
                    </a:lnTo>
                    <a:lnTo>
                      <a:pt x="302" y="288"/>
                    </a:lnTo>
                    <a:lnTo>
                      <a:pt x="298" y="312"/>
                    </a:lnTo>
                    <a:lnTo>
                      <a:pt x="296" y="312"/>
                    </a:lnTo>
                    <a:lnTo>
                      <a:pt x="292" y="308"/>
                    </a:lnTo>
                    <a:lnTo>
                      <a:pt x="290" y="316"/>
                    </a:lnTo>
                    <a:lnTo>
                      <a:pt x="280" y="320"/>
                    </a:lnTo>
                    <a:lnTo>
                      <a:pt x="272" y="320"/>
                    </a:lnTo>
                    <a:lnTo>
                      <a:pt x="266" y="308"/>
                    </a:lnTo>
                    <a:lnTo>
                      <a:pt x="264" y="304"/>
                    </a:lnTo>
                    <a:lnTo>
                      <a:pt x="264" y="298"/>
                    </a:lnTo>
                    <a:lnTo>
                      <a:pt x="266" y="296"/>
                    </a:lnTo>
                    <a:lnTo>
                      <a:pt x="270" y="290"/>
                    </a:lnTo>
                    <a:lnTo>
                      <a:pt x="280" y="288"/>
                    </a:lnTo>
                    <a:lnTo>
                      <a:pt x="288" y="288"/>
                    </a:lnTo>
                    <a:lnTo>
                      <a:pt x="280" y="274"/>
                    </a:lnTo>
                    <a:lnTo>
                      <a:pt x="274" y="266"/>
                    </a:lnTo>
                    <a:lnTo>
                      <a:pt x="270" y="262"/>
                    </a:lnTo>
                    <a:lnTo>
                      <a:pt x="262" y="260"/>
                    </a:lnTo>
                    <a:lnTo>
                      <a:pt x="256" y="262"/>
                    </a:lnTo>
                    <a:lnTo>
                      <a:pt x="242" y="256"/>
                    </a:lnTo>
                    <a:lnTo>
                      <a:pt x="246" y="262"/>
                    </a:lnTo>
                    <a:lnTo>
                      <a:pt x="248" y="270"/>
                    </a:lnTo>
                    <a:lnTo>
                      <a:pt x="248" y="278"/>
                    </a:lnTo>
                    <a:lnTo>
                      <a:pt x="242" y="290"/>
                    </a:lnTo>
                    <a:lnTo>
                      <a:pt x="238" y="294"/>
                    </a:lnTo>
                    <a:lnTo>
                      <a:pt x="242" y="296"/>
                    </a:lnTo>
                    <a:lnTo>
                      <a:pt x="244" y="296"/>
                    </a:lnTo>
                    <a:lnTo>
                      <a:pt x="246" y="298"/>
                    </a:lnTo>
                    <a:lnTo>
                      <a:pt x="246" y="304"/>
                    </a:lnTo>
                    <a:lnTo>
                      <a:pt x="242" y="316"/>
                    </a:lnTo>
                    <a:lnTo>
                      <a:pt x="236" y="324"/>
                    </a:lnTo>
                    <a:lnTo>
                      <a:pt x="236" y="326"/>
                    </a:lnTo>
                    <a:lnTo>
                      <a:pt x="236" y="330"/>
                    </a:lnTo>
                    <a:lnTo>
                      <a:pt x="234" y="332"/>
                    </a:lnTo>
                    <a:lnTo>
                      <a:pt x="232" y="324"/>
                    </a:lnTo>
                    <a:lnTo>
                      <a:pt x="226" y="320"/>
                    </a:lnTo>
                    <a:lnTo>
                      <a:pt x="224" y="320"/>
                    </a:lnTo>
                    <a:lnTo>
                      <a:pt x="220" y="320"/>
                    </a:lnTo>
                    <a:lnTo>
                      <a:pt x="218" y="316"/>
                    </a:lnTo>
                    <a:lnTo>
                      <a:pt x="216" y="316"/>
                    </a:lnTo>
                    <a:lnTo>
                      <a:pt x="214" y="316"/>
                    </a:lnTo>
                    <a:lnTo>
                      <a:pt x="188" y="334"/>
                    </a:lnTo>
                    <a:lnTo>
                      <a:pt x="188" y="342"/>
                    </a:lnTo>
                    <a:lnTo>
                      <a:pt x="188" y="350"/>
                    </a:lnTo>
                    <a:lnTo>
                      <a:pt x="198" y="358"/>
                    </a:lnTo>
                    <a:lnTo>
                      <a:pt x="200" y="360"/>
                    </a:lnTo>
                    <a:lnTo>
                      <a:pt x="198" y="362"/>
                    </a:lnTo>
                    <a:lnTo>
                      <a:pt x="192" y="362"/>
                    </a:lnTo>
                    <a:lnTo>
                      <a:pt x="184" y="360"/>
                    </a:lnTo>
                    <a:lnTo>
                      <a:pt x="172" y="356"/>
                    </a:lnTo>
                    <a:lnTo>
                      <a:pt x="172" y="358"/>
                    </a:lnTo>
                    <a:lnTo>
                      <a:pt x="170" y="360"/>
                    </a:lnTo>
                    <a:lnTo>
                      <a:pt x="170" y="358"/>
                    </a:lnTo>
                    <a:lnTo>
                      <a:pt x="170" y="356"/>
                    </a:lnTo>
                    <a:lnTo>
                      <a:pt x="172" y="356"/>
                    </a:lnTo>
                    <a:lnTo>
                      <a:pt x="154" y="342"/>
                    </a:lnTo>
                    <a:lnTo>
                      <a:pt x="152" y="358"/>
                    </a:lnTo>
                    <a:lnTo>
                      <a:pt x="152" y="362"/>
                    </a:lnTo>
                    <a:lnTo>
                      <a:pt x="156" y="368"/>
                    </a:lnTo>
                    <a:lnTo>
                      <a:pt x="162" y="366"/>
                    </a:lnTo>
                    <a:lnTo>
                      <a:pt x="164" y="368"/>
                    </a:lnTo>
                    <a:lnTo>
                      <a:pt x="164" y="376"/>
                    </a:lnTo>
                    <a:lnTo>
                      <a:pt x="164" y="384"/>
                    </a:lnTo>
                    <a:lnTo>
                      <a:pt x="162" y="384"/>
                    </a:lnTo>
                    <a:lnTo>
                      <a:pt x="160" y="386"/>
                    </a:lnTo>
                    <a:lnTo>
                      <a:pt x="156" y="386"/>
                    </a:lnTo>
                    <a:lnTo>
                      <a:pt x="154" y="386"/>
                    </a:lnTo>
                    <a:lnTo>
                      <a:pt x="136" y="384"/>
                    </a:lnTo>
                    <a:lnTo>
                      <a:pt x="136" y="374"/>
                    </a:lnTo>
                    <a:lnTo>
                      <a:pt x="130" y="374"/>
                    </a:lnTo>
                    <a:lnTo>
                      <a:pt x="126" y="374"/>
                    </a:lnTo>
                    <a:lnTo>
                      <a:pt x="120" y="356"/>
                    </a:lnTo>
                    <a:lnTo>
                      <a:pt x="118" y="332"/>
                    </a:lnTo>
                    <a:lnTo>
                      <a:pt x="108" y="326"/>
                    </a:lnTo>
                    <a:lnTo>
                      <a:pt x="92" y="324"/>
                    </a:lnTo>
                    <a:lnTo>
                      <a:pt x="96" y="316"/>
                    </a:lnTo>
                    <a:lnTo>
                      <a:pt x="84" y="316"/>
                    </a:lnTo>
                    <a:lnTo>
                      <a:pt x="84" y="312"/>
                    </a:lnTo>
                    <a:lnTo>
                      <a:pt x="82" y="306"/>
                    </a:lnTo>
                    <a:lnTo>
                      <a:pt x="74" y="294"/>
                    </a:lnTo>
                    <a:lnTo>
                      <a:pt x="92" y="304"/>
                    </a:lnTo>
                    <a:lnTo>
                      <a:pt x="96" y="304"/>
                    </a:lnTo>
                    <a:lnTo>
                      <a:pt x="96" y="302"/>
                    </a:lnTo>
                    <a:lnTo>
                      <a:pt x="98" y="302"/>
                    </a:lnTo>
                    <a:lnTo>
                      <a:pt x="102" y="306"/>
                    </a:lnTo>
                    <a:lnTo>
                      <a:pt x="106" y="314"/>
                    </a:lnTo>
                    <a:lnTo>
                      <a:pt x="108" y="308"/>
                    </a:lnTo>
                    <a:lnTo>
                      <a:pt x="110" y="306"/>
                    </a:lnTo>
                    <a:lnTo>
                      <a:pt x="114" y="306"/>
                    </a:lnTo>
                    <a:lnTo>
                      <a:pt x="114" y="314"/>
                    </a:lnTo>
                    <a:lnTo>
                      <a:pt x="142" y="322"/>
                    </a:lnTo>
                    <a:lnTo>
                      <a:pt x="160" y="326"/>
                    </a:lnTo>
                    <a:lnTo>
                      <a:pt x="172" y="326"/>
                    </a:lnTo>
                    <a:lnTo>
                      <a:pt x="188" y="316"/>
                    </a:lnTo>
                    <a:lnTo>
                      <a:pt x="192" y="312"/>
                    </a:lnTo>
                    <a:lnTo>
                      <a:pt x="200" y="306"/>
                    </a:lnTo>
                    <a:lnTo>
                      <a:pt x="202" y="296"/>
                    </a:lnTo>
                    <a:lnTo>
                      <a:pt x="202" y="290"/>
                    </a:lnTo>
                    <a:lnTo>
                      <a:pt x="200" y="286"/>
                    </a:lnTo>
                    <a:lnTo>
                      <a:pt x="196" y="286"/>
                    </a:lnTo>
                    <a:lnTo>
                      <a:pt x="196" y="280"/>
                    </a:lnTo>
                    <a:lnTo>
                      <a:pt x="188" y="278"/>
                    </a:lnTo>
                    <a:lnTo>
                      <a:pt x="180" y="276"/>
                    </a:lnTo>
                    <a:lnTo>
                      <a:pt x="180" y="270"/>
                    </a:lnTo>
                    <a:lnTo>
                      <a:pt x="178" y="270"/>
                    </a:lnTo>
                    <a:lnTo>
                      <a:pt x="172" y="270"/>
                    </a:lnTo>
                    <a:lnTo>
                      <a:pt x="172" y="266"/>
                    </a:lnTo>
                    <a:lnTo>
                      <a:pt x="154" y="256"/>
                    </a:lnTo>
                    <a:lnTo>
                      <a:pt x="136" y="248"/>
                    </a:lnTo>
                    <a:lnTo>
                      <a:pt x="130" y="248"/>
                    </a:lnTo>
                    <a:lnTo>
                      <a:pt x="126" y="248"/>
                    </a:lnTo>
                    <a:lnTo>
                      <a:pt x="120" y="242"/>
                    </a:lnTo>
                    <a:lnTo>
                      <a:pt x="118" y="242"/>
                    </a:lnTo>
                    <a:lnTo>
                      <a:pt x="114" y="242"/>
                    </a:lnTo>
                    <a:lnTo>
                      <a:pt x="110" y="238"/>
                    </a:lnTo>
                    <a:lnTo>
                      <a:pt x="92" y="234"/>
                    </a:lnTo>
                    <a:lnTo>
                      <a:pt x="78" y="232"/>
                    </a:lnTo>
                    <a:lnTo>
                      <a:pt x="78" y="226"/>
                    </a:lnTo>
                    <a:lnTo>
                      <a:pt x="84" y="226"/>
                    </a:lnTo>
                    <a:lnTo>
                      <a:pt x="84" y="224"/>
                    </a:lnTo>
                    <a:lnTo>
                      <a:pt x="74" y="222"/>
                    </a:lnTo>
                    <a:lnTo>
                      <a:pt x="72" y="222"/>
                    </a:lnTo>
                    <a:lnTo>
                      <a:pt x="64" y="222"/>
                    </a:lnTo>
                    <a:lnTo>
                      <a:pt x="60" y="220"/>
                    </a:lnTo>
                    <a:lnTo>
                      <a:pt x="56" y="222"/>
                    </a:lnTo>
                    <a:lnTo>
                      <a:pt x="54" y="226"/>
                    </a:lnTo>
                    <a:lnTo>
                      <a:pt x="48" y="230"/>
                    </a:lnTo>
                    <a:lnTo>
                      <a:pt x="46" y="230"/>
                    </a:lnTo>
                    <a:lnTo>
                      <a:pt x="46" y="232"/>
                    </a:lnTo>
                    <a:lnTo>
                      <a:pt x="46" y="240"/>
                    </a:lnTo>
                    <a:lnTo>
                      <a:pt x="44" y="244"/>
                    </a:lnTo>
                    <a:lnTo>
                      <a:pt x="42" y="244"/>
                    </a:lnTo>
                    <a:lnTo>
                      <a:pt x="42" y="242"/>
                    </a:lnTo>
                    <a:lnTo>
                      <a:pt x="42" y="240"/>
                    </a:lnTo>
                    <a:lnTo>
                      <a:pt x="36" y="244"/>
                    </a:lnTo>
                    <a:lnTo>
                      <a:pt x="34" y="252"/>
                    </a:lnTo>
                    <a:lnTo>
                      <a:pt x="34" y="260"/>
                    </a:lnTo>
                    <a:lnTo>
                      <a:pt x="36" y="262"/>
                    </a:lnTo>
                    <a:lnTo>
                      <a:pt x="38" y="266"/>
                    </a:lnTo>
                    <a:lnTo>
                      <a:pt x="42" y="266"/>
                    </a:lnTo>
                    <a:lnTo>
                      <a:pt x="44" y="270"/>
                    </a:lnTo>
                    <a:lnTo>
                      <a:pt x="44" y="274"/>
                    </a:lnTo>
                    <a:lnTo>
                      <a:pt x="44" y="276"/>
                    </a:lnTo>
                    <a:lnTo>
                      <a:pt x="38" y="284"/>
                    </a:lnTo>
                    <a:lnTo>
                      <a:pt x="36" y="290"/>
                    </a:lnTo>
                    <a:lnTo>
                      <a:pt x="44" y="320"/>
                    </a:lnTo>
                    <a:lnTo>
                      <a:pt x="44" y="322"/>
                    </a:lnTo>
                    <a:lnTo>
                      <a:pt x="44" y="330"/>
                    </a:lnTo>
                    <a:lnTo>
                      <a:pt x="46" y="332"/>
                    </a:lnTo>
                    <a:lnTo>
                      <a:pt x="46" y="338"/>
                    </a:lnTo>
                    <a:lnTo>
                      <a:pt x="44" y="340"/>
                    </a:lnTo>
                    <a:lnTo>
                      <a:pt x="44" y="344"/>
                    </a:lnTo>
                    <a:lnTo>
                      <a:pt x="46" y="356"/>
                    </a:lnTo>
                    <a:lnTo>
                      <a:pt x="46" y="358"/>
                    </a:lnTo>
                    <a:lnTo>
                      <a:pt x="52" y="362"/>
                    </a:lnTo>
                    <a:lnTo>
                      <a:pt x="54" y="366"/>
                    </a:lnTo>
                    <a:lnTo>
                      <a:pt x="54" y="370"/>
                    </a:lnTo>
                    <a:lnTo>
                      <a:pt x="56" y="376"/>
                    </a:lnTo>
                    <a:lnTo>
                      <a:pt x="60" y="378"/>
                    </a:lnTo>
                    <a:lnTo>
                      <a:pt x="56" y="380"/>
                    </a:lnTo>
                    <a:lnTo>
                      <a:pt x="54" y="384"/>
                    </a:lnTo>
                    <a:lnTo>
                      <a:pt x="54" y="388"/>
                    </a:lnTo>
                    <a:lnTo>
                      <a:pt x="54" y="394"/>
                    </a:lnTo>
                    <a:lnTo>
                      <a:pt x="56" y="398"/>
                    </a:lnTo>
                    <a:lnTo>
                      <a:pt x="62" y="402"/>
                    </a:lnTo>
                    <a:lnTo>
                      <a:pt x="64" y="402"/>
                    </a:lnTo>
                    <a:lnTo>
                      <a:pt x="64" y="404"/>
                    </a:lnTo>
                    <a:lnTo>
                      <a:pt x="66" y="410"/>
                    </a:lnTo>
                    <a:lnTo>
                      <a:pt x="66" y="414"/>
                    </a:lnTo>
                    <a:lnTo>
                      <a:pt x="60" y="422"/>
                    </a:lnTo>
                    <a:lnTo>
                      <a:pt x="42" y="432"/>
                    </a:lnTo>
                    <a:lnTo>
                      <a:pt x="18" y="448"/>
                    </a:lnTo>
                    <a:lnTo>
                      <a:pt x="6" y="458"/>
                    </a:lnTo>
                    <a:lnTo>
                      <a:pt x="8" y="458"/>
                    </a:lnTo>
                    <a:lnTo>
                      <a:pt x="18" y="456"/>
                    </a:lnTo>
                    <a:lnTo>
                      <a:pt x="18" y="458"/>
                    </a:lnTo>
                    <a:lnTo>
                      <a:pt x="16" y="460"/>
                    </a:lnTo>
                    <a:lnTo>
                      <a:pt x="24" y="468"/>
                    </a:lnTo>
                    <a:lnTo>
                      <a:pt x="30" y="474"/>
                    </a:lnTo>
                    <a:lnTo>
                      <a:pt x="34" y="470"/>
                    </a:lnTo>
                    <a:lnTo>
                      <a:pt x="42" y="470"/>
                    </a:lnTo>
                    <a:lnTo>
                      <a:pt x="46" y="476"/>
                    </a:lnTo>
                    <a:lnTo>
                      <a:pt x="48" y="476"/>
                    </a:lnTo>
                    <a:lnTo>
                      <a:pt x="52" y="476"/>
                    </a:lnTo>
                    <a:lnTo>
                      <a:pt x="34" y="478"/>
                    </a:lnTo>
                    <a:lnTo>
                      <a:pt x="30" y="484"/>
                    </a:lnTo>
                    <a:lnTo>
                      <a:pt x="24" y="484"/>
                    </a:lnTo>
                    <a:lnTo>
                      <a:pt x="16" y="480"/>
                    </a:lnTo>
                    <a:lnTo>
                      <a:pt x="16" y="488"/>
                    </a:lnTo>
                    <a:lnTo>
                      <a:pt x="18" y="488"/>
                    </a:lnTo>
                    <a:lnTo>
                      <a:pt x="18" y="494"/>
                    </a:lnTo>
                    <a:lnTo>
                      <a:pt x="18" y="498"/>
                    </a:lnTo>
                    <a:lnTo>
                      <a:pt x="16" y="498"/>
                    </a:lnTo>
                    <a:lnTo>
                      <a:pt x="14" y="504"/>
                    </a:lnTo>
                    <a:lnTo>
                      <a:pt x="14" y="516"/>
                    </a:lnTo>
                    <a:lnTo>
                      <a:pt x="10" y="520"/>
                    </a:lnTo>
                    <a:lnTo>
                      <a:pt x="10" y="524"/>
                    </a:lnTo>
                    <a:lnTo>
                      <a:pt x="8" y="522"/>
                    </a:lnTo>
                    <a:lnTo>
                      <a:pt x="6" y="524"/>
                    </a:lnTo>
                    <a:lnTo>
                      <a:pt x="2" y="528"/>
                    </a:lnTo>
                    <a:lnTo>
                      <a:pt x="0" y="532"/>
                    </a:lnTo>
                    <a:lnTo>
                      <a:pt x="0" y="534"/>
                    </a:lnTo>
                    <a:lnTo>
                      <a:pt x="2" y="540"/>
                    </a:lnTo>
                    <a:lnTo>
                      <a:pt x="2" y="542"/>
                    </a:lnTo>
                    <a:lnTo>
                      <a:pt x="6" y="542"/>
                    </a:lnTo>
                    <a:lnTo>
                      <a:pt x="10" y="540"/>
                    </a:lnTo>
                    <a:lnTo>
                      <a:pt x="10" y="552"/>
                    </a:lnTo>
                    <a:lnTo>
                      <a:pt x="14" y="552"/>
                    </a:lnTo>
                    <a:lnTo>
                      <a:pt x="16" y="556"/>
                    </a:lnTo>
                    <a:lnTo>
                      <a:pt x="18" y="556"/>
                    </a:lnTo>
                    <a:lnTo>
                      <a:pt x="20" y="564"/>
                    </a:lnTo>
                    <a:lnTo>
                      <a:pt x="24" y="568"/>
                    </a:lnTo>
                    <a:lnTo>
                      <a:pt x="26" y="570"/>
                    </a:lnTo>
                    <a:lnTo>
                      <a:pt x="26" y="574"/>
                    </a:lnTo>
                    <a:lnTo>
                      <a:pt x="28" y="574"/>
                    </a:lnTo>
                    <a:lnTo>
                      <a:pt x="30" y="570"/>
                    </a:lnTo>
                    <a:lnTo>
                      <a:pt x="34" y="570"/>
                    </a:lnTo>
                    <a:lnTo>
                      <a:pt x="42" y="574"/>
                    </a:lnTo>
                    <a:lnTo>
                      <a:pt x="46" y="574"/>
                    </a:lnTo>
                    <a:lnTo>
                      <a:pt x="48" y="578"/>
                    </a:lnTo>
                    <a:lnTo>
                      <a:pt x="48" y="582"/>
                    </a:lnTo>
                    <a:lnTo>
                      <a:pt x="52" y="582"/>
                    </a:lnTo>
                    <a:lnTo>
                      <a:pt x="54" y="584"/>
                    </a:lnTo>
                    <a:lnTo>
                      <a:pt x="54" y="586"/>
                    </a:lnTo>
                    <a:lnTo>
                      <a:pt x="56" y="592"/>
                    </a:lnTo>
                    <a:lnTo>
                      <a:pt x="56" y="600"/>
                    </a:lnTo>
                    <a:lnTo>
                      <a:pt x="56" y="604"/>
                    </a:lnTo>
                    <a:lnTo>
                      <a:pt x="60" y="610"/>
                    </a:lnTo>
                    <a:lnTo>
                      <a:pt x="64" y="614"/>
                    </a:lnTo>
                    <a:lnTo>
                      <a:pt x="70" y="616"/>
                    </a:lnTo>
                    <a:lnTo>
                      <a:pt x="72" y="624"/>
                    </a:lnTo>
                    <a:lnTo>
                      <a:pt x="72" y="628"/>
                    </a:lnTo>
                    <a:lnTo>
                      <a:pt x="70" y="630"/>
                    </a:lnTo>
                    <a:lnTo>
                      <a:pt x="66" y="630"/>
                    </a:lnTo>
                    <a:lnTo>
                      <a:pt x="64" y="628"/>
                    </a:lnTo>
                    <a:lnTo>
                      <a:pt x="62" y="628"/>
                    </a:lnTo>
                    <a:lnTo>
                      <a:pt x="60" y="630"/>
                    </a:lnTo>
                    <a:lnTo>
                      <a:pt x="60" y="632"/>
                    </a:lnTo>
                    <a:lnTo>
                      <a:pt x="62" y="634"/>
                    </a:lnTo>
                    <a:lnTo>
                      <a:pt x="64" y="638"/>
                    </a:lnTo>
                    <a:lnTo>
                      <a:pt x="64" y="656"/>
                    </a:lnTo>
                    <a:lnTo>
                      <a:pt x="66" y="660"/>
                    </a:lnTo>
                    <a:lnTo>
                      <a:pt x="70" y="660"/>
                    </a:lnTo>
                    <a:lnTo>
                      <a:pt x="74" y="658"/>
                    </a:lnTo>
                    <a:lnTo>
                      <a:pt x="74" y="656"/>
                    </a:lnTo>
                    <a:lnTo>
                      <a:pt x="78" y="656"/>
                    </a:lnTo>
                    <a:lnTo>
                      <a:pt x="80" y="658"/>
                    </a:lnTo>
                    <a:lnTo>
                      <a:pt x="84" y="658"/>
                    </a:lnTo>
                    <a:lnTo>
                      <a:pt x="88" y="658"/>
                    </a:lnTo>
                    <a:lnTo>
                      <a:pt x="88" y="660"/>
                    </a:lnTo>
                    <a:lnTo>
                      <a:pt x="88" y="664"/>
                    </a:lnTo>
                    <a:lnTo>
                      <a:pt x="90" y="666"/>
                    </a:lnTo>
                    <a:lnTo>
                      <a:pt x="90" y="670"/>
                    </a:lnTo>
                    <a:lnTo>
                      <a:pt x="92" y="674"/>
                    </a:lnTo>
                    <a:lnTo>
                      <a:pt x="92" y="676"/>
                    </a:lnTo>
                    <a:lnTo>
                      <a:pt x="96" y="678"/>
                    </a:lnTo>
                    <a:lnTo>
                      <a:pt x="96" y="682"/>
                    </a:lnTo>
                    <a:lnTo>
                      <a:pt x="102" y="678"/>
                    </a:lnTo>
                    <a:lnTo>
                      <a:pt x="106" y="682"/>
                    </a:lnTo>
                    <a:lnTo>
                      <a:pt x="110" y="684"/>
                    </a:lnTo>
                    <a:lnTo>
                      <a:pt x="116" y="682"/>
                    </a:lnTo>
                    <a:lnTo>
                      <a:pt x="118" y="684"/>
                    </a:lnTo>
                    <a:lnTo>
                      <a:pt x="120" y="688"/>
                    </a:lnTo>
                    <a:lnTo>
                      <a:pt x="126" y="692"/>
                    </a:lnTo>
                    <a:lnTo>
                      <a:pt x="128" y="692"/>
                    </a:lnTo>
                    <a:lnTo>
                      <a:pt x="128" y="694"/>
                    </a:lnTo>
                    <a:lnTo>
                      <a:pt x="130" y="696"/>
                    </a:lnTo>
                    <a:lnTo>
                      <a:pt x="130" y="702"/>
                    </a:lnTo>
                    <a:lnTo>
                      <a:pt x="138" y="700"/>
                    </a:lnTo>
                    <a:lnTo>
                      <a:pt x="146" y="696"/>
                    </a:lnTo>
                    <a:lnTo>
                      <a:pt x="148" y="696"/>
                    </a:lnTo>
                    <a:lnTo>
                      <a:pt x="154" y="696"/>
                    </a:lnTo>
                    <a:lnTo>
                      <a:pt x="154" y="700"/>
                    </a:lnTo>
                    <a:lnTo>
                      <a:pt x="156" y="702"/>
                    </a:lnTo>
                    <a:lnTo>
                      <a:pt x="162" y="702"/>
                    </a:lnTo>
                    <a:lnTo>
                      <a:pt x="164" y="704"/>
                    </a:lnTo>
                    <a:lnTo>
                      <a:pt x="172" y="710"/>
                    </a:lnTo>
                    <a:lnTo>
                      <a:pt x="174" y="712"/>
                    </a:lnTo>
                    <a:lnTo>
                      <a:pt x="174" y="714"/>
                    </a:lnTo>
                    <a:lnTo>
                      <a:pt x="172" y="718"/>
                    </a:lnTo>
                    <a:lnTo>
                      <a:pt x="178" y="720"/>
                    </a:lnTo>
                    <a:lnTo>
                      <a:pt x="178" y="722"/>
                    </a:lnTo>
                    <a:lnTo>
                      <a:pt x="172" y="724"/>
                    </a:lnTo>
                    <a:lnTo>
                      <a:pt x="172" y="728"/>
                    </a:lnTo>
                    <a:lnTo>
                      <a:pt x="174" y="730"/>
                    </a:lnTo>
                    <a:lnTo>
                      <a:pt x="174" y="732"/>
                    </a:lnTo>
                    <a:lnTo>
                      <a:pt x="174" y="736"/>
                    </a:lnTo>
                    <a:lnTo>
                      <a:pt x="178" y="738"/>
                    </a:lnTo>
                    <a:lnTo>
                      <a:pt x="178" y="740"/>
                    </a:lnTo>
                    <a:lnTo>
                      <a:pt x="174" y="746"/>
                    </a:lnTo>
                    <a:lnTo>
                      <a:pt x="178" y="750"/>
                    </a:lnTo>
                    <a:lnTo>
                      <a:pt x="180" y="756"/>
                    </a:lnTo>
                    <a:lnTo>
                      <a:pt x="180" y="758"/>
                    </a:lnTo>
                    <a:lnTo>
                      <a:pt x="178" y="760"/>
                    </a:lnTo>
                    <a:lnTo>
                      <a:pt x="174" y="760"/>
                    </a:lnTo>
                    <a:lnTo>
                      <a:pt x="166" y="760"/>
                    </a:lnTo>
                    <a:lnTo>
                      <a:pt x="162" y="766"/>
                    </a:lnTo>
                    <a:lnTo>
                      <a:pt x="160" y="776"/>
                    </a:lnTo>
                    <a:lnTo>
                      <a:pt x="162" y="776"/>
                    </a:lnTo>
                    <a:lnTo>
                      <a:pt x="178" y="772"/>
                    </a:lnTo>
                    <a:lnTo>
                      <a:pt x="178" y="776"/>
                    </a:lnTo>
                    <a:lnTo>
                      <a:pt x="162" y="784"/>
                    </a:lnTo>
                    <a:lnTo>
                      <a:pt x="162" y="788"/>
                    </a:lnTo>
                    <a:lnTo>
                      <a:pt x="156" y="788"/>
                    </a:lnTo>
                    <a:lnTo>
                      <a:pt x="152" y="788"/>
                    </a:lnTo>
                    <a:lnTo>
                      <a:pt x="152" y="794"/>
                    </a:lnTo>
                    <a:lnTo>
                      <a:pt x="160" y="796"/>
                    </a:lnTo>
                    <a:lnTo>
                      <a:pt x="156" y="802"/>
                    </a:lnTo>
                    <a:lnTo>
                      <a:pt x="156" y="804"/>
                    </a:lnTo>
                    <a:lnTo>
                      <a:pt x="154" y="804"/>
                    </a:lnTo>
                    <a:lnTo>
                      <a:pt x="154" y="810"/>
                    </a:lnTo>
                    <a:lnTo>
                      <a:pt x="136" y="812"/>
                    </a:lnTo>
                    <a:lnTo>
                      <a:pt x="142" y="814"/>
                    </a:lnTo>
                    <a:lnTo>
                      <a:pt x="148" y="818"/>
                    </a:lnTo>
                    <a:lnTo>
                      <a:pt x="148" y="822"/>
                    </a:lnTo>
                    <a:lnTo>
                      <a:pt x="152" y="824"/>
                    </a:lnTo>
                    <a:lnTo>
                      <a:pt x="154" y="824"/>
                    </a:lnTo>
                    <a:lnTo>
                      <a:pt x="156" y="824"/>
                    </a:lnTo>
                    <a:lnTo>
                      <a:pt x="156" y="830"/>
                    </a:lnTo>
                    <a:lnTo>
                      <a:pt x="160" y="832"/>
                    </a:lnTo>
                    <a:lnTo>
                      <a:pt x="164" y="832"/>
                    </a:lnTo>
                    <a:lnTo>
                      <a:pt x="170" y="840"/>
                    </a:lnTo>
                    <a:lnTo>
                      <a:pt x="178" y="850"/>
                    </a:lnTo>
                    <a:lnTo>
                      <a:pt x="184" y="854"/>
                    </a:lnTo>
                    <a:lnTo>
                      <a:pt x="188" y="848"/>
                    </a:lnTo>
                    <a:lnTo>
                      <a:pt x="190" y="842"/>
                    </a:lnTo>
                    <a:lnTo>
                      <a:pt x="196" y="840"/>
                    </a:lnTo>
                    <a:lnTo>
                      <a:pt x="198" y="840"/>
                    </a:lnTo>
                    <a:lnTo>
                      <a:pt x="200" y="840"/>
                    </a:lnTo>
                    <a:lnTo>
                      <a:pt x="202" y="842"/>
                    </a:lnTo>
                    <a:lnTo>
                      <a:pt x="210" y="846"/>
                    </a:lnTo>
                    <a:lnTo>
                      <a:pt x="220" y="846"/>
                    </a:lnTo>
                    <a:lnTo>
                      <a:pt x="226" y="846"/>
                    </a:lnTo>
                    <a:lnTo>
                      <a:pt x="228" y="850"/>
                    </a:lnTo>
                    <a:lnTo>
                      <a:pt x="234" y="856"/>
                    </a:lnTo>
                    <a:lnTo>
                      <a:pt x="236" y="858"/>
                    </a:lnTo>
                    <a:lnTo>
                      <a:pt x="242" y="858"/>
                    </a:lnTo>
                    <a:lnTo>
                      <a:pt x="246" y="856"/>
                    </a:lnTo>
                    <a:lnTo>
                      <a:pt x="248" y="856"/>
                    </a:lnTo>
                    <a:lnTo>
                      <a:pt x="252" y="858"/>
                    </a:lnTo>
                    <a:lnTo>
                      <a:pt x="254" y="858"/>
                    </a:lnTo>
                    <a:lnTo>
                      <a:pt x="260" y="856"/>
                    </a:lnTo>
                    <a:lnTo>
                      <a:pt x="262" y="854"/>
                    </a:lnTo>
                    <a:lnTo>
                      <a:pt x="264" y="856"/>
                    </a:lnTo>
                    <a:lnTo>
                      <a:pt x="266" y="860"/>
                    </a:lnTo>
                    <a:lnTo>
                      <a:pt x="272" y="864"/>
                    </a:lnTo>
                    <a:lnTo>
                      <a:pt x="278" y="866"/>
                    </a:lnTo>
                    <a:lnTo>
                      <a:pt x="278" y="868"/>
                    </a:lnTo>
                    <a:lnTo>
                      <a:pt x="278" y="872"/>
                    </a:lnTo>
                    <a:lnTo>
                      <a:pt x="278" y="874"/>
                    </a:lnTo>
                    <a:lnTo>
                      <a:pt x="282" y="874"/>
                    </a:lnTo>
                    <a:lnTo>
                      <a:pt x="284" y="874"/>
                    </a:lnTo>
                    <a:lnTo>
                      <a:pt x="290" y="878"/>
                    </a:lnTo>
                    <a:lnTo>
                      <a:pt x="298" y="886"/>
                    </a:lnTo>
                    <a:lnTo>
                      <a:pt x="300" y="890"/>
                    </a:lnTo>
                    <a:lnTo>
                      <a:pt x="302" y="892"/>
                    </a:lnTo>
                    <a:lnTo>
                      <a:pt x="306" y="896"/>
                    </a:lnTo>
                    <a:lnTo>
                      <a:pt x="308" y="900"/>
                    </a:lnTo>
                    <a:lnTo>
                      <a:pt x="314" y="894"/>
                    </a:lnTo>
                    <a:lnTo>
                      <a:pt x="318" y="890"/>
                    </a:lnTo>
                    <a:lnTo>
                      <a:pt x="314" y="884"/>
                    </a:lnTo>
                    <a:lnTo>
                      <a:pt x="308" y="878"/>
                    </a:lnTo>
                    <a:lnTo>
                      <a:pt x="306" y="872"/>
                    </a:lnTo>
                    <a:lnTo>
                      <a:pt x="298" y="866"/>
                    </a:lnTo>
                    <a:lnTo>
                      <a:pt x="298" y="860"/>
                    </a:lnTo>
                    <a:lnTo>
                      <a:pt x="298" y="856"/>
                    </a:lnTo>
                    <a:lnTo>
                      <a:pt x="298" y="848"/>
                    </a:lnTo>
                    <a:lnTo>
                      <a:pt x="292" y="848"/>
                    </a:lnTo>
                    <a:lnTo>
                      <a:pt x="292" y="846"/>
                    </a:lnTo>
                    <a:lnTo>
                      <a:pt x="296" y="840"/>
                    </a:lnTo>
                    <a:lnTo>
                      <a:pt x="298" y="838"/>
                    </a:lnTo>
                    <a:lnTo>
                      <a:pt x="296" y="836"/>
                    </a:lnTo>
                    <a:lnTo>
                      <a:pt x="292" y="832"/>
                    </a:lnTo>
                    <a:lnTo>
                      <a:pt x="290" y="836"/>
                    </a:lnTo>
                    <a:lnTo>
                      <a:pt x="282" y="836"/>
                    </a:lnTo>
                    <a:lnTo>
                      <a:pt x="292" y="794"/>
                    </a:lnTo>
                    <a:lnTo>
                      <a:pt x="298" y="794"/>
                    </a:lnTo>
                    <a:lnTo>
                      <a:pt x="300" y="788"/>
                    </a:lnTo>
                    <a:lnTo>
                      <a:pt x="302" y="794"/>
                    </a:lnTo>
                    <a:lnTo>
                      <a:pt x="308" y="796"/>
                    </a:lnTo>
                    <a:lnTo>
                      <a:pt x="306" y="796"/>
                    </a:lnTo>
                    <a:lnTo>
                      <a:pt x="308" y="800"/>
                    </a:lnTo>
                    <a:lnTo>
                      <a:pt x="310" y="796"/>
                    </a:lnTo>
                    <a:lnTo>
                      <a:pt x="310" y="794"/>
                    </a:lnTo>
                    <a:lnTo>
                      <a:pt x="310" y="792"/>
                    </a:lnTo>
                    <a:lnTo>
                      <a:pt x="314" y="788"/>
                    </a:lnTo>
                    <a:lnTo>
                      <a:pt x="314" y="786"/>
                    </a:lnTo>
                    <a:lnTo>
                      <a:pt x="310" y="782"/>
                    </a:lnTo>
                    <a:lnTo>
                      <a:pt x="310" y="778"/>
                    </a:lnTo>
                    <a:lnTo>
                      <a:pt x="310" y="776"/>
                    </a:lnTo>
                    <a:lnTo>
                      <a:pt x="310" y="772"/>
                    </a:lnTo>
                    <a:lnTo>
                      <a:pt x="310" y="768"/>
                    </a:lnTo>
                    <a:lnTo>
                      <a:pt x="306" y="756"/>
                    </a:lnTo>
                    <a:lnTo>
                      <a:pt x="300" y="758"/>
                    </a:lnTo>
                    <a:lnTo>
                      <a:pt x="298" y="758"/>
                    </a:lnTo>
                    <a:lnTo>
                      <a:pt x="298" y="756"/>
                    </a:lnTo>
                    <a:lnTo>
                      <a:pt x="298" y="750"/>
                    </a:lnTo>
                    <a:lnTo>
                      <a:pt x="298" y="746"/>
                    </a:lnTo>
                    <a:lnTo>
                      <a:pt x="296" y="746"/>
                    </a:lnTo>
                    <a:lnTo>
                      <a:pt x="290" y="740"/>
                    </a:lnTo>
                    <a:lnTo>
                      <a:pt x="288" y="740"/>
                    </a:lnTo>
                    <a:lnTo>
                      <a:pt x="290" y="738"/>
                    </a:lnTo>
                    <a:lnTo>
                      <a:pt x="296" y="728"/>
                    </a:lnTo>
                    <a:lnTo>
                      <a:pt x="298" y="724"/>
                    </a:lnTo>
                    <a:lnTo>
                      <a:pt x="298" y="722"/>
                    </a:lnTo>
                    <a:lnTo>
                      <a:pt x="296" y="720"/>
                    </a:lnTo>
                    <a:lnTo>
                      <a:pt x="296" y="718"/>
                    </a:lnTo>
                    <a:lnTo>
                      <a:pt x="298" y="714"/>
                    </a:lnTo>
                    <a:lnTo>
                      <a:pt x="300" y="710"/>
                    </a:lnTo>
                    <a:lnTo>
                      <a:pt x="298" y="704"/>
                    </a:lnTo>
                    <a:lnTo>
                      <a:pt x="300" y="704"/>
                    </a:lnTo>
                    <a:lnTo>
                      <a:pt x="300" y="702"/>
                    </a:lnTo>
                    <a:lnTo>
                      <a:pt x="302" y="702"/>
                    </a:lnTo>
                    <a:lnTo>
                      <a:pt x="306" y="700"/>
                    </a:lnTo>
                    <a:lnTo>
                      <a:pt x="308" y="696"/>
                    </a:lnTo>
                    <a:lnTo>
                      <a:pt x="310" y="694"/>
                    </a:lnTo>
                    <a:lnTo>
                      <a:pt x="314" y="694"/>
                    </a:lnTo>
                    <a:lnTo>
                      <a:pt x="318" y="706"/>
                    </a:lnTo>
                    <a:lnTo>
                      <a:pt x="328" y="700"/>
                    </a:lnTo>
                    <a:lnTo>
                      <a:pt x="324" y="696"/>
                    </a:lnTo>
                    <a:lnTo>
                      <a:pt x="320" y="694"/>
                    </a:lnTo>
                    <a:lnTo>
                      <a:pt x="320" y="692"/>
                    </a:lnTo>
                    <a:lnTo>
                      <a:pt x="320" y="686"/>
                    </a:lnTo>
                    <a:lnTo>
                      <a:pt x="324" y="684"/>
                    </a:lnTo>
                    <a:lnTo>
                      <a:pt x="324" y="682"/>
                    </a:lnTo>
                    <a:lnTo>
                      <a:pt x="328" y="678"/>
                    </a:lnTo>
                    <a:lnTo>
                      <a:pt x="328" y="676"/>
                    </a:lnTo>
                    <a:lnTo>
                      <a:pt x="332" y="676"/>
                    </a:lnTo>
                    <a:lnTo>
                      <a:pt x="338" y="678"/>
                    </a:lnTo>
                    <a:lnTo>
                      <a:pt x="342" y="676"/>
                    </a:lnTo>
                    <a:lnTo>
                      <a:pt x="354" y="666"/>
                    </a:lnTo>
                    <a:lnTo>
                      <a:pt x="354" y="664"/>
                    </a:lnTo>
                    <a:lnTo>
                      <a:pt x="352" y="660"/>
                    </a:lnTo>
                    <a:lnTo>
                      <a:pt x="364" y="658"/>
                    </a:lnTo>
                    <a:lnTo>
                      <a:pt x="364" y="664"/>
                    </a:lnTo>
                    <a:lnTo>
                      <a:pt x="372" y="660"/>
                    </a:lnTo>
                    <a:lnTo>
                      <a:pt x="370" y="660"/>
                    </a:lnTo>
                    <a:lnTo>
                      <a:pt x="372" y="658"/>
                    </a:lnTo>
                    <a:lnTo>
                      <a:pt x="374" y="658"/>
                    </a:lnTo>
                    <a:lnTo>
                      <a:pt x="380" y="664"/>
                    </a:lnTo>
                    <a:lnTo>
                      <a:pt x="380" y="666"/>
                    </a:lnTo>
                    <a:lnTo>
                      <a:pt x="380" y="668"/>
                    </a:lnTo>
                    <a:lnTo>
                      <a:pt x="382" y="668"/>
                    </a:lnTo>
                    <a:lnTo>
                      <a:pt x="388" y="670"/>
                    </a:lnTo>
                    <a:lnTo>
                      <a:pt x="392" y="674"/>
                    </a:lnTo>
                    <a:lnTo>
                      <a:pt x="396" y="676"/>
                    </a:lnTo>
                    <a:lnTo>
                      <a:pt x="398" y="682"/>
                    </a:lnTo>
                    <a:lnTo>
                      <a:pt x="402" y="684"/>
                    </a:lnTo>
                    <a:lnTo>
                      <a:pt x="408" y="684"/>
                    </a:lnTo>
                    <a:lnTo>
                      <a:pt x="410" y="684"/>
                    </a:lnTo>
                    <a:lnTo>
                      <a:pt x="410" y="686"/>
                    </a:lnTo>
                    <a:lnTo>
                      <a:pt x="410" y="692"/>
                    </a:lnTo>
                    <a:lnTo>
                      <a:pt x="408" y="694"/>
                    </a:lnTo>
                    <a:lnTo>
                      <a:pt x="416" y="694"/>
                    </a:lnTo>
                    <a:lnTo>
                      <a:pt x="416" y="692"/>
                    </a:lnTo>
                    <a:lnTo>
                      <a:pt x="416" y="686"/>
                    </a:lnTo>
                    <a:lnTo>
                      <a:pt x="418" y="686"/>
                    </a:lnTo>
                    <a:lnTo>
                      <a:pt x="418" y="684"/>
                    </a:lnTo>
                    <a:lnTo>
                      <a:pt x="420" y="684"/>
                    </a:lnTo>
                    <a:lnTo>
                      <a:pt x="424" y="684"/>
                    </a:lnTo>
                    <a:lnTo>
                      <a:pt x="432" y="688"/>
                    </a:lnTo>
                    <a:lnTo>
                      <a:pt x="436" y="688"/>
                    </a:lnTo>
                    <a:lnTo>
                      <a:pt x="442" y="684"/>
                    </a:lnTo>
                    <a:lnTo>
                      <a:pt x="450" y="682"/>
                    </a:lnTo>
                    <a:lnTo>
                      <a:pt x="452" y="682"/>
                    </a:lnTo>
                    <a:lnTo>
                      <a:pt x="454" y="682"/>
                    </a:lnTo>
                    <a:lnTo>
                      <a:pt x="454" y="684"/>
                    </a:lnTo>
                    <a:lnTo>
                      <a:pt x="456" y="684"/>
                    </a:lnTo>
                    <a:lnTo>
                      <a:pt x="460" y="684"/>
                    </a:lnTo>
                    <a:lnTo>
                      <a:pt x="462" y="684"/>
                    </a:lnTo>
                    <a:lnTo>
                      <a:pt x="466" y="688"/>
                    </a:lnTo>
                    <a:lnTo>
                      <a:pt x="470" y="694"/>
                    </a:lnTo>
                    <a:lnTo>
                      <a:pt x="480" y="696"/>
                    </a:lnTo>
                    <a:lnTo>
                      <a:pt x="484" y="696"/>
                    </a:lnTo>
                    <a:lnTo>
                      <a:pt x="490" y="694"/>
                    </a:lnTo>
                    <a:lnTo>
                      <a:pt x="490" y="692"/>
                    </a:lnTo>
                    <a:lnTo>
                      <a:pt x="492" y="686"/>
                    </a:lnTo>
                    <a:lnTo>
                      <a:pt x="488" y="684"/>
                    </a:lnTo>
                    <a:lnTo>
                      <a:pt x="482" y="682"/>
                    </a:lnTo>
                    <a:lnTo>
                      <a:pt x="478" y="676"/>
                    </a:lnTo>
                    <a:lnTo>
                      <a:pt x="482" y="666"/>
                    </a:lnTo>
                    <a:lnTo>
                      <a:pt x="482" y="664"/>
                    </a:lnTo>
                    <a:lnTo>
                      <a:pt x="474" y="652"/>
                    </a:lnTo>
                    <a:lnTo>
                      <a:pt x="474" y="646"/>
                    </a:lnTo>
                    <a:lnTo>
                      <a:pt x="478" y="640"/>
                    </a:lnTo>
                    <a:lnTo>
                      <a:pt x="478" y="632"/>
                    </a:lnTo>
                    <a:lnTo>
                      <a:pt x="484" y="624"/>
                    </a:lnTo>
                    <a:lnTo>
                      <a:pt x="484" y="616"/>
                    </a:lnTo>
                    <a:lnTo>
                      <a:pt x="484" y="612"/>
                    </a:lnTo>
                    <a:lnTo>
                      <a:pt x="490" y="610"/>
                    </a:lnTo>
                    <a:lnTo>
                      <a:pt x="498" y="612"/>
                    </a:lnTo>
                    <a:lnTo>
                      <a:pt x="508" y="614"/>
                    </a:lnTo>
                    <a:lnTo>
                      <a:pt x="514" y="616"/>
                    </a:lnTo>
                    <a:lnTo>
                      <a:pt x="526" y="614"/>
                    </a:lnTo>
                    <a:lnTo>
                      <a:pt x="536" y="612"/>
                    </a:lnTo>
                    <a:lnTo>
                      <a:pt x="552" y="612"/>
                    </a:lnTo>
                    <a:lnTo>
                      <a:pt x="564" y="606"/>
                    </a:lnTo>
                    <a:lnTo>
                      <a:pt x="570" y="606"/>
                    </a:lnTo>
                    <a:lnTo>
                      <a:pt x="584" y="600"/>
                    </a:lnTo>
                    <a:lnTo>
                      <a:pt x="596" y="596"/>
                    </a:lnTo>
                    <a:lnTo>
                      <a:pt x="600" y="596"/>
                    </a:lnTo>
                    <a:lnTo>
                      <a:pt x="602" y="600"/>
                    </a:lnTo>
                    <a:lnTo>
                      <a:pt x="608" y="602"/>
                    </a:lnTo>
                    <a:lnTo>
                      <a:pt x="608" y="604"/>
                    </a:lnTo>
                    <a:lnTo>
                      <a:pt x="608" y="612"/>
                    </a:lnTo>
                    <a:lnTo>
                      <a:pt x="614" y="614"/>
                    </a:lnTo>
                    <a:lnTo>
                      <a:pt x="618" y="622"/>
                    </a:lnTo>
                    <a:lnTo>
                      <a:pt x="624" y="616"/>
                    </a:lnTo>
                    <a:lnTo>
                      <a:pt x="632" y="612"/>
                    </a:lnTo>
                    <a:lnTo>
                      <a:pt x="642" y="616"/>
                    </a:lnTo>
                    <a:lnTo>
                      <a:pt x="642" y="620"/>
                    </a:lnTo>
                    <a:lnTo>
                      <a:pt x="646" y="616"/>
                    </a:lnTo>
                    <a:lnTo>
                      <a:pt x="650" y="616"/>
                    </a:lnTo>
                    <a:lnTo>
                      <a:pt x="652" y="620"/>
                    </a:lnTo>
                    <a:lnTo>
                      <a:pt x="654" y="624"/>
                    </a:lnTo>
                    <a:lnTo>
                      <a:pt x="664" y="624"/>
                    </a:lnTo>
                    <a:lnTo>
                      <a:pt x="678" y="620"/>
                    </a:lnTo>
                    <a:lnTo>
                      <a:pt x="692" y="614"/>
                    </a:lnTo>
                    <a:lnTo>
                      <a:pt x="702" y="610"/>
                    </a:lnTo>
                    <a:lnTo>
                      <a:pt x="716" y="606"/>
                    </a:lnTo>
                    <a:lnTo>
                      <a:pt x="718" y="610"/>
                    </a:lnTo>
                    <a:lnTo>
                      <a:pt x="716" y="616"/>
                    </a:lnTo>
                    <a:lnTo>
                      <a:pt x="726" y="634"/>
                    </a:lnTo>
                    <a:lnTo>
                      <a:pt x="736" y="658"/>
                    </a:lnTo>
                    <a:lnTo>
                      <a:pt x="744" y="676"/>
                    </a:lnTo>
                    <a:lnTo>
                      <a:pt x="750" y="682"/>
                    </a:lnTo>
                    <a:lnTo>
                      <a:pt x="754" y="686"/>
                    </a:lnTo>
                    <a:lnTo>
                      <a:pt x="762" y="684"/>
                    </a:lnTo>
                    <a:lnTo>
                      <a:pt x="768" y="682"/>
                    </a:lnTo>
                    <a:lnTo>
                      <a:pt x="786" y="682"/>
                    </a:lnTo>
                    <a:lnTo>
                      <a:pt x="788" y="684"/>
                    </a:lnTo>
                    <a:lnTo>
                      <a:pt x="792" y="688"/>
                    </a:lnTo>
                    <a:lnTo>
                      <a:pt x="798" y="694"/>
                    </a:lnTo>
                    <a:lnTo>
                      <a:pt x="800" y="704"/>
                    </a:lnTo>
                    <a:lnTo>
                      <a:pt x="802" y="714"/>
                    </a:lnTo>
                    <a:lnTo>
                      <a:pt x="806" y="720"/>
                    </a:lnTo>
                    <a:lnTo>
                      <a:pt x="814" y="722"/>
                    </a:lnTo>
                    <a:lnTo>
                      <a:pt x="824" y="720"/>
                    </a:lnTo>
                    <a:lnTo>
                      <a:pt x="842" y="712"/>
                    </a:lnTo>
                    <a:lnTo>
                      <a:pt x="854" y="710"/>
                    </a:lnTo>
                    <a:lnTo>
                      <a:pt x="860" y="712"/>
                    </a:lnTo>
                    <a:lnTo>
                      <a:pt x="864" y="718"/>
                    </a:lnTo>
                    <a:lnTo>
                      <a:pt x="870" y="724"/>
                    </a:lnTo>
                    <a:lnTo>
                      <a:pt x="872" y="728"/>
                    </a:lnTo>
                    <a:lnTo>
                      <a:pt x="882" y="730"/>
                    </a:lnTo>
                    <a:lnTo>
                      <a:pt x="888" y="724"/>
                    </a:lnTo>
                    <a:lnTo>
                      <a:pt x="896" y="724"/>
                    </a:lnTo>
                    <a:lnTo>
                      <a:pt x="900" y="720"/>
                    </a:lnTo>
                    <a:lnTo>
                      <a:pt x="906" y="718"/>
                    </a:lnTo>
                    <a:lnTo>
                      <a:pt x="906" y="712"/>
                    </a:lnTo>
                    <a:lnTo>
                      <a:pt x="908" y="706"/>
                    </a:lnTo>
                    <a:lnTo>
                      <a:pt x="914" y="704"/>
                    </a:lnTo>
                    <a:lnTo>
                      <a:pt x="920" y="700"/>
                    </a:lnTo>
                    <a:lnTo>
                      <a:pt x="932" y="696"/>
                    </a:lnTo>
                    <a:lnTo>
                      <a:pt x="936" y="694"/>
                    </a:lnTo>
                    <a:lnTo>
                      <a:pt x="946" y="692"/>
                    </a:lnTo>
                    <a:lnTo>
                      <a:pt x="954" y="694"/>
                    </a:lnTo>
                    <a:lnTo>
                      <a:pt x="956" y="700"/>
                    </a:lnTo>
                    <a:lnTo>
                      <a:pt x="964" y="694"/>
                    </a:lnTo>
                    <a:lnTo>
                      <a:pt x="978" y="700"/>
                    </a:lnTo>
                    <a:lnTo>
                      <a:pt x="986" y="704"/>
                    </a:lnTo>
                    <a:lnTo>
                      <a:pt x="992" y="706"/>
                    </a:lnTo>
                    <a:lnTo>
                      <a:pt x="1004" y="706"/>
                    </a:lnTo>
                    <a:lnTo>
                      <a:pt x="1016" y="704"/>
                    </a:lnTo>
                    <a:lnTo>
                      <a:pt x="1028" y="706"/>
                    </a:lnTo>
                    <a:lnTo>
                      <a:pt x="1032" y="702"/>
                    </a:lnTo>
                    <a:lnTo>
                      <a:pt x="1032" y="692"/>
                    </a:lnTo>
                    <a:lnTo>
                      <a:pt x="1026" y="686"/>
                    </a:lnTo>
                    <a:lnTo>
                      <a:pt x="1020" y="682"/>
                    </a:lnTo>
                    <a:lnTo>
                      <a:pt x="1024" y="674"/>
                    </a:lnTo>
                    <a:lnTo>
                      <a:pt x="1026" y="668"/>
                    </a:lnTo>
                    <a:lnTo>
                      <a:pt x="1028" y="664"/>
                    </a:lnTo>
                    <a:lnTo>
                      <a:pt x="1030" y="662"/>
                    </a:lnTo>
                    <a:lnTo>
                      <a:pt x="1038" y="664"/>
                    </a:lnTo>
                    <a:lnTo>
                      <a:pt x="1046" y="664"/>
                    </a:lnTo>
                    <a:lnTo>
                      <a:pt x="1056" y="664"/>
                    </a:lnTo>
                    <a:lnTo>
                      <a:pt x="1062" y="670"/>
                    </a:lnTo>
                    <a:lnTo>
                      <a:pt x="1072" y="672"/>
                    </a:lnTo>
                    <a:lnTo>
                      <a:pt x="1084" y="682"/>
                    </a:lnTo>
                    <a:lnTo>
                      <a:pt x="1092" y="690"/>
                    </a:lnTo>
                    <a:lnTo>
                      <a:pt x="1098" y="698"/>
                    </a:lnTo>
                    <a:lnTo>
                      <a:pt x="1102" y="704"/>
                    </a:lnTo>
                    <a:lnTo>
                      <a:pt x="1114" y="712"/>
                    </a:lnTo>
                    <a:lnTo>
                      <a:pt x="1120" y="708"/>
                    </a:lnTo>
                    <a:lnTo>
                      <a:pt x="1126" y="708"/>
                    </a:lnTo>
                    <a:lnTo>
                      <a:pt x="1134" y="706"/>
                    </a:lnTo>
                    <a:lnTo>
                      <a:pt x="1138" y="700"/>
                    </a:lnTo>
                    <a:lnTo>
                      <a:pt x="1148" y="706"/>
                    </a:lnTo>
                    <a:lnTo>
                      <a:pt x="1162" y="708"/>
                    </a:lnTo>
                    <a:lnTo>
                      <a:pt x="1166" y="712"/>
                    </a:lnTo>
                    <a:lnTo>
                      <a:pt x="1166" y="716"/>
                    </a:lnTo>
                    <a:lnTo>
                      <a:pt x="1172" y="718"/>
                    </a:lnTo>
                    <a:lnTo>
                      <a:pt x="1180" y="718"/>
                    </a:lnTo>
                    <a:lnTo>
                      <a:pt x="1188" y="724"/>
                    </a:lnTo>
                    <a:lnTo>
                      <a:pt x="1192" y="724"/>
                    </a:lnTo>
                    <a:lnTo>
                      <a:pt x="1200" y="722"/>
                    </a:lnTo>
                    <a:lnTo>
                      <a:pt x="1208" y="724"/>
                    </a:lnTo>
                    <a:lnTo>
                      <a:pt x="1216" y="726"/>
                    </a:lnTo>
                    <a:lnTo>
                      <a:pt x="1228" y="724"/>
                    </a:lnTo>
                    <a:lnTo>
                      <a:pt x="1234" y="718"/>
                    </a:lnTo>
                    <a:lnTo>
                      <a:pt x="1246" y="718"/>
                    </a:lnTo>
                    <a:lnTo>
                      <a:pt x="1262" y="708"/>
                    </a:lnTo>
                    <a:lnTo>
                      <a:pt x="1264" y="706"/>
                    </a:lnTo>
                    <a:lnTo>
                      <a:pt x="1274" y="714"/>
                    </a:lnTo>
                    <a:lnTo>
                      <a:pt x="1282" y="714"/>
                    </a:lnTo>
                    <a:lnTo>
                      <a:pt x="1292" y="716"/>
                    </a:lnTo>
                    <a:lnTo>
                      <a:pt x="1300" y="714"/>
                    </a:lnTo>
                    <a:lnTo>
                      <a:pt x="1310" y="718"/>
                    </a:lnTo>
                    <a:lnTo>
                      <a:pt x="1316" y="724"/>
                    </a:lnTo>
                    <a:lnTo>
                      <a:pt x="1326" y="714"/>
                    </a:lnTo>
                    <a:lnTo>
                      <a:pt x="1330" y="714"/>
                    </a:lnTo>
                    <a:lnTo>
                      <a:pt x="1334" y="712"/>
                    </a:lnTo>
                    <a:lnTo>
                      <a:pt x="1336" y="708"/>
                    </a:lnTo>
                    <a:lnTo>
                      <a:pt x="1334" y="706"/>
                    </a:lnTo>
                    <a:lnTo>
                      <a:pt x="1336" y="704"/>
                    </a:lnTo>
                    <a:lnTo>
                      <a:pt x="1342" y="698"/>
                    </a:lnTo>
                    <a:lnTo>
                      <a:pt x="1346" y="690"/>
                    </a:lnTo>
                    <a:lnTo>
                      <a:pt x="1352" y="682"/>
                    </a:lnTo>
                    <a:lnTo>
                      <a:pt x="1348" y="676"/>
                    </a:lnTo>
                    <a:lnTo>
                      <a:pt x="1354" y="672"/>
                    </a:lnTo>
                    <a:lnTo>
                      <a:pt x="1354" y="664"/>
                    </a:lnTo>
                    <a:lnTo>
                      <a:pt x="1354" y="658"/>
                    </a:lnTo>
                    <a:lnTo>
                      <a:pt x="1348" y="660"/>
                    </a:lnTo>
                    <a:lnTo>
                      <a:pt x="1348" y="654"/>
                    </a:lnTo>
                    <a:lnTo>
                      <a:pt x="1352" y="652"/>
                    </a:lnTo>
                    <a:lnTo>
                      <a:pt x="1356" y="648"/>
                    </a:lnTo>
                    <a:lnTo>
                      <a:pt x="1364" y="642"/>
                    </a:lnTo>
                    <a:lnTo>
                      <a:pt x="1370" y="636"/>
                    </a:lnTo>
                    <a:lnTo>
                      <a:pt x="1378" y="636"/>
                    </a:lnTo>
                    <a:lnTo>
                      <a:pt x="1384" y="634"/>
                    </a:lnTo>
                    <a:lnTo>
                      <a:pt x="1390" y="632"/>
                    </a:lnTo>
                    <a:lnTo>
                      <a:pt x="1398" y="632"/>
                    </a:lnTo>
                    <a:lnTo>
                      <a:pt x="1406" y="636"/>
                    </a:lnTo>
                    <a:lnTo>
                      <a:pt x="1410" y="642"/>
                    </a:lnTo>
                    <a:lnTo>
                      <a:pt x="1416" y="648"/>
                    </a:lnTo>
                    <a:lnTo>
                      <a:pt x="1426" y="650"/>
                    </a:lnTo>
                    <a:lnTo>
                      <a:pt x="1434" y="654"/>
                    </a:lnTo>
                    <a:lnTo>
                      <a:pt x="1436" y="660"/>
                    </a:lnTo>
                    <a:lnTo>
                      <a:pt x="1444" y="668"/>
                    </a:lnTo>
                    <a:lnTo>
                      <a:pt x="1444" y="676"/>
                    </a:lnTo>
                    <a:lnTo>
                      <a:pt x="1444" y="682"/>
                    </a:lnTo>
                    <a:lnTo>
                      <a:pt x="1452" y="694"/>
                    </a:lnTo>
                    <a:lnTo>
                      <a:pt x="1456" y="704"/>
                    </a:lnTo>
                    <a:lnTo>
                      <a:pt x="1462" y="708"/>
                    </a:lnTo>
                    <a:lnTo>
                      <a:pt x="1466" y="708"/>
                    </a:lnTo>
                    <a:lnTo>
                      <a:pt x="1472" y="708"/>
                    </a:lnTo>
                    <a:lnTo>
                      <a:pt x="1482" y="712"/>
                    </a:lnTo>
                    <a:lnTo>
                      <a:pt x="1484" y="716"/>
                    </a:lnTo>
                    <a:lnTo>
                      <a:pt x="1488" y="722"/>
                    </a:lnTo>
                    <a:lnTo>
                      <a:pt x="1490" y="730"/>
                    </a:lnTo>
                    <a:lnTo>
                      <a:pt x="1498" y="736"/>
                    </a:lnTo>
                    <a:lnTo>
                      <a:pt x="1500" y="742"/>
                    </a:lnTo>
                    <a:lnTo>
                      <a:pt x="1498" y="750"/>
                    </a:lnTo>
                    <a:lnTo>
                      <a:pt x="1502" y="754"/>
                    </a:lnTo>
                    <a:lnTo>
                      <a:pt x="1508" y="758"/>
                    </a:lnTo>
                    <a:lnTo>
                      <a:pt x="1516" y="762"/>
                    </a:lnTo>
                    <a:lnTo>
                      <a:pt x="1520" y="760"/>
                    </a:lnTo>
                    <a:lnTo>
                      <a:pt x="1526" y="758"/>
                    </a:lnTo>
                    <a:lnTo>
                      <a:pt x="1530" y="752"/>
                    </a:lnTo>
                    <a:lnTo>
                      <a:pt x="1536" y="750"/>
                    </a:lnTo>
                    <a:lnTo>
                      <a:pt x="1542" y="750"/>
                    </a:lnTo>
                    <a:lnTo>
                      <a:pt x="1546" y="746"/>
                    </a:lnTo>
                    <a:lnTo>
                      <a:pt x="1548" y="742"/>
                    </a:lnTo>
                    <a:lnTo>
                      <a:pt x="1560" y="740"/>
                    </a:lnTo>
                    <a:lnTo>
                      <a:pt x="1554" y="746"/>
                    </a:lnTo>
                    <a:lnTo>
                      <a:pt x="1554" y="754"/>
                    </a:lnTo>
                    <a:lnTo>
                      <a:pt x="1556" y="758"/>
                    </a:lnTo>
                    <a:lnTo>
                      <a:pt x="1556" y="764"/>
                    </a:lnTo>
                    <a:lnTo>
                      <a:pt x="1552" y="770"/>
                    </a:lnTo>
                    <a:lnTo>
                      <a:pt x="1554" y="776"/>
                    </a:lnTo>
                    <a:lnTo>
                      <a:pt x="1552" y="786"/>
                    </a:lnTo>
                    <a:lnTo>
                      <a:pt x="1548" y="794"/>
                    </a:lnTo>
                    <a:lnTo>
                      <a:pt x="1542" y="798"/>
                    </a:lnTo>
                    <a:lnTo>
                      <a:pt x="1538" y="800"/>
                    </a:lnTo>
                    <a:lnTo>
                      <a:pt x="1536" y="806"/>
                    </a:lnTo>
                    <a:lnTo>
                      <a:pt x="1528" y="808"/>
                    </a:lnTo>
                    <a:lnTo>
                      <a:pt x="1526" y="814"/>
                    </a:lnTo>
                    <a:lnTo>
                      <a:pt x="1524" y="810"/>
                    </a:lnTo>
                    <a:lnTo>
                      <a:pt x="1524" y="816"/>
                    </a:lnTo>
                    <a:lnTo>
                      <a:pt x="1524" y="824"/>
                    </a:lnTo>
                    <a:lnTo>
                      <a:pt x="1516" y="824"/>
                    </a:lnTo>
                    <a:lnTo>
                      <a:pt x="1516" y="822"/>
                    </a:lnTo>
                    <a:lnTo>
                      <a:pt x="1516" y="818"/>
                    </a:lnTo>
                    <a:lnTo>
                      <a:pt x="1518" y="814"/>
                    </a:lnTo>
                    <a:lnTo>
                      <a:pt x="1518" y="810"/>
                    </a:lnTo>
                    <a:lnTo>
                      <a:pt x="1512" y="814"/>
                    </a:lnTo>
                    <a:lnTo>
                      <a:pt x="1508" y="816"/>
                    </a:lnTo>
                    <a:lnTo>
                      <a:pt x="1508" y="824"/>
                    </a:lnTo>
                    <a:lnTo>
                      <a:pt x="1506" y="832"/>
                    </a:lnTo>
                    <a:lnTo>
                      <a:pt x="1508" y="842"/>
                    </a:lnTo>
                    <a:lnTo>
                      <a:pt x="1508" y="846"/>
                    </a:lnTo>
                    <a:lnTo>
                      <a:pt x="1502" y="852"/>
                    </a:lnTo>
                    <a:lnTo>
                      <a:pt x="1502" y="858"/>
                    </a:lnTo>
                    <a:lnTo>
                      <a:pt x="1500" y="860"/>
                    </a:lnTo>
                    <a:lnTo>
                      <a:pt x="1502" y="862"/>
                    </a:lnTo>
                    <a:lnTo>
                      <a:pt x="1512" y="854"/>
                    </a:lnTo>
                    <a:lnTo>
                      <a:pt x="1516" y="846"/>
                    </a:lnTo>
                    <a:lnTo>
                      <a:pt x="1528" y="846"/>
                    </a:lnTo>
                    <a:lnTo>
                      <a:pt x="1526" y="858"/>
                    </a:lnTo>
                    <a:lnTo>
                      <a:pt x="1538" y="864"/>
                    </a:lnTo>
                    <a:lnTo>
                      <a:pt x="1544" y="864"/>
                    </a:lnTo>
                    <a:lnTo>
                      <a:pt x="1548" y="862"/>
                    </a:lnTo>
                    <a:lnTo>
                      <a:pt x="1548" y="858"/>
                    </a:lnTo>
                    <a:lnTo>
                      <a:pt x="1556" y="854"/>
                    </a:lnTo>
                    <a:lnTo>
                      <a:pt x="1560" y="850"/>
                    </a:lnTo>
                    <a:lnTo>
                      <a:pt x="1564" y="842"/>
                    </a:lnTo>
                    <a:lnTo>
                      <a:pt x="1566" y="842"/>
                    </a:lnTo>
                    <a:lnTo>
                      <a:pt x="1570" y="836"/>
                    </a:lnTo>
                    <a:lnTo>
                      <a:pt x="1572" y="828"/>
                    </a:lnTo>
                    <a:lnTo>
                      <a:pt x="1576" y="826"/>
                    </a:lnTo>
                    <a:lnTo>
                      <a:pt x="1584" y="822"/>
                    </a:lnTo>
                    <a:lnTo>
                      <a:pt x="1584" y="816"/>
                    </a:lnTo>
                    <a:lnTo>
                      <a:pt x="1588" y="808"/>
                    </a:lnTo>
                    <a:lnTo>
                      <a:pt x="1598" y="800"/>
                    </a:lnTo>
                    <a:lnTo>
                      <a:pt x="1606" y="794"/>
                    </a:lnTo>
                    <a:lnTo>
                      <a:pt x="1610" y="780"/>
                    </a:lnTo>
                    <a:lnTo>
                      <a:pt x="1610" y="772"/>
                    </a:lnTo>
                    <a:lnTo>
                      <a:pt x="1616" y="768"/>
                    </a:lnTo>
                    <a:lnTo>
                      <a:pt x="1620" y="764"/>
                    </a:lnTo>
                    <a:lnTo>
                      <a:pt x="1624" y="760"/>
                    </a:lnTo>
                    <a:lnTo>
                      <a:pt x="1624" y="752"/>
                    </a:lnTo>
                    <a:lnTo>
                      <a:pt x="1630" y="746"/>
                    </a:lnTo>
                    <a:lnTo>
                      <a:pt x="1636" y="742"/>
                    </a:lnTo>
                    <a:lnTo>
                      <a:pt x="1636" y="736"/>
                    </a:lnTo>
                    <a:lnTo>
                      <a:pt x="1636" y="734"/>
                    </a:lnTo>
                    <a:lnTo>
                      <a:pt x="1642" y="734"/>
                    </a:lnTo>
                    <a:lnTo>
                      <a:pt x="1636" y="726"/>
                    </a:lnTo>
                    <a:lnTo>
                      <a:pt x="1642" y="722"/>
                    </a:lnTo>
                    <a:lnTo>
                      <a:pt x="1644" y="716"/>
                    </a:lnTo>
                    <a:lnTo>
                      <a:pt x="1642" y="706"/>
                    </a:lnTo>
                    <a:lnTo>
                      <a:pt x="1638" y="698"/>
                    </a:lnTo>
                    <a:lnTo>
                      <a:pt x="1642" y="696"/>
                    </a:lnTo>
                    <a:lnTo>
                      <a:pt x="1644" y="690"/>
                    </a:lnTo>
                    <a:lnTo>
                      <a:pt x="1642" y="688"/>
                    </a:lnTo>
                    <a:lnTo>
                      <a:pt x="1642" y="682"/>
                    </a:lnTo>
                    <a:lnTo>
                      <a:pt x="1648" y="680"/>
                    </a:lnTo>
                    <a:lnTo>
                      <a:pt x="1652" y="672"/>
                    </a:lnTo>
                    <a:lnTo>
                      <a:pt x="1652" y="668"/>
                    </a:lnTo>
                    <a:lnTo>
                      <a:pt x="1648" y="652"/>
                    </a:lnTo>
                    <a:lnTo>
                      <a:pt x="1658" y="652"/>
                    </a:lnTo>
                    <a:lnTo>
                      <a:pt x="1658" y="650"/>
                    </a:lnTo>
                    <a:lnTo>
                      <a:pt x="1652" y="648"/>
                    </a:lnTo>
                    <a:lnTo>
                      <a:pt x="1652" y="644"/>
                    </a:lnTo>
                    <a:lnTo>
                      <a:pt x="1648" y="644"/>
                    </a:lnTo>
                    <a:lnTo>
                      <a:pt x="1648" y="648"/>
                    </a:lnTo>
                    <a:lnTo>
                      <a:pt x="1646" y="648"/>
                    </a:lnTo>
                    <a:lnTo>
                      <a:pt x="1642" y="642"/>
                    </a:lnTo>
                    <a:lnTo>
                      <a:pt x="1638" y="634"/>
                    </a:lnTo>
                    <a:lnTo>
                      <a:pt x="1634" y="630"/>
                    </a:lnTo>
                    <a:lnTo>
                      <a:pt x="1628" y="626"/>
                    </a:lnTo>
                    <a:lnTo>
                      <a:pt x="1616" y="624"/>
                    </a:lnTo>
                    <a:lnTo>
                      <a:pt x="1612" y="626"/>
                    </a:lnTo>
                    <a:lnTo>
                      <a:pt x="1616" y="634"/>
                    </a:lnTo>
                    <a:lnTo>
                      <a:pt x="1612" y="634"/>
                    </a:lnTo>
                    <a:lnTo>
                      <a:pt x="1610" y="632"/>
                    </a:lnTo>
                    <a:lnTo>
                      <a:pt x="1608" y="632"/>
                    </a:lnTo>
                    <a:lnTo>
                      <a:pt x="1606" y="636"/>
                    </a:lnTo>
                    <a:lnTo>
                      <a:pt x="1602" y="640"/>
                    </a:lnTo>
                    <a:lnTo>
                      <a:pt x="1602" y="642"/>
                    </a:lnTo>
                    <a:lnTo>
                      <a:pt x="1598" y="640"/>
                    </a:lnTo>
                    <a:lnTo>
                      <a:pt x="1600" y="636"/>
                    </a:lnTo>
                    <a:lnTo>
                      <a:pt x="1602" y="630"/>
                    </a:lnTo>
                    <a:lnTo>
                      <a:pt x="1600" y="630"/>
                    </a:lnTo>
                    <a:lnTo>
                      <a:pt x="1598" y="630"/>
                    </a:lnTo>
                    <a:lnTo>
                      <a:pt x="1598" y="626"/>
                    </a:lnTo>
                    <a:lnTo>
                      <a:pt x="1594" y="626"/>
                    </a:lnTo>
                    <a:lnTo>
                      <a:pt x="1594" y="630"/>
                    </a:lnTo>
                    <a:lnTo>
                      <a:pt x="1592" y="630"/>
                    </a:lnTo>
                    <a:lnTo>
                      <a:pt x="1592" y="632"/>
                    </a:lnTo>
                    <a:lnTo>
                      <a:pt x="1592" y="634"/>
                    </a:lnTo>
                    <a:lnTo>
                      <a:pt x="1588" y="634"/>
                    </a:lnTo>
                    <a:lnTo>
                      <a:pt x="1588" y="612"/>
                    </a:lnTo>
                    <a:lnTo>
                      <a:pt x="1566" y="612"/>
                    </a:lnTo>
                    <a:lnTo>
                      <a:pt x="1566" y="606"/>
                    </a:lnTo>
                    <a:lnTo>
                      <a:pt x="1570" y="600"/>
                    </a:lnTo>
                    <a:lnTo>
                      <a:pt x="1598" y="578"/>
                    </a:lnTo>
                    <a:lnTo>
                      <a:pt x="1602" y="578"/>
                    </a:lnTo>
                    <a:lnTo>
                      <a:pt x="1602" y="572"/>
                    </a:lnTo>
                    <a:lnTo>
                      <a:pt x="1602" y="570"/>
                    </a:lnTo>
                    <a:lnTo>
                      <a:pt x="1608" y="568"/>
                    </a:lnTo>
                    <a:lnTo>
                      <a:pt x="1610" y="558"/>
                    </a:lnTo>
                    <a:lnTo>
                      <a:pt x="1612" y="550"/>
                    </a:lnTo>
                    <a:lnTo>
                      <a:pt x="1616" y="552"/>
                    </a:lnTo>
                    <a:lnTo>
                      <a:pt x="1618" y="552"/>
                    </a:lnTo>
                    <a:lnTo>
                      <a:pt x="1624" y="542"/>
                    </a:lnTo>
                    <a:lnTo>
                      <a:pt x="1636" y="536"/>
                    </a:lnTo>
                    <a:lnTo>
                      <a:pt x="1636" y="530"/>
                    </a:lnTo>
                    <a:lnTo>
                      <a:pt x="1642" y="530"/>
                    </a:lnTo>
                    <a:lnTo>
                      <a:pt x="1646" y="530"/>
                    </a:lnTo>
                    <a:lnTo>
                      <a:pt x="1648" y="524"/>
                    </a:lnTo>
                    <a:lnTo>
                      <a:pt x="1648" y="516"/>
                    </a:lnTo>
                    <a:lnTo>
                      <a:pt x="1658" y="504"/>
                    </a:lnTo>
                    <a:lnTo>
                      <a:pt x="1672" y="494"/>
                    </a:lnTo>
                    <a:lnTo>
                      <a:pt x="1672" y="490"/>
                    </a:lnTo>
                    <a:lnTo>
                      <a:pt x="1676" y="490"/>
                    </a:lnTo>
                    <a:lnTo>
                      <a:pt x="1676" y="488"/>
                    </a:lnTo>
                    <a:lnTo>
                      <a:pt x="1676" y="486"/>
                    </a:lnTo>
                    <a:lnTo>
                      <a:pt x="1682" y="486"/>
                    </a:lnTo>
                    <a:lnTo>
                      <a:pt x="1684" y="488"/>
                    </a:lnTo>
                    <a:lnTo>
                      <a:pt x="1688" y="490"/>
                    </a:lnTo>
                    <a:lnTo>
                      <a:pt x="1706" y="490"/>
                    </a:lnTo>
                    <a:lnTo>
                      <a:pt x="1724" y="490"/>
                    </a:lnTo>
                    <a:lnTo>
                      <a:pt x="1724" y="494"/>
                    </a:lnTo>
                    <a:lnTo>
                      <a:pt x="1724" y="496"/>
                    </a:lnTo>
                    <a:lnTo>
                      <a:pt x="1724" y="500"/>
                    </a:lnTo>
                    <a:lnTo>
                      <a:pt x="1730" y="498"/>
                    </a:lnTo>
                    <a:lnTo>
                      <a:pt x="1734" y="490"/>
                    </a:lnTo>
                    <a:lnTo>
                      <a:pt x="1740" y="498"/>
                    </a:lnTo>
                    <a:lnTo>
                      <a:pt x="1746" y="498"/>
                    </a:lnTo>
                    <a:lnTo>
                      <a:pt x="1752" y="498"/>
                    </a:lnTo>
                    <a:lnTo>
                      <a:pt x="1758" y="496"/>
                    </a:lnTo>
                    <a:lnTo>
                      <a:pt x="1762" y="498"/>
                    </a:lnTo>
                    <a:lnTo>
                      <a:pt x="1764" y="500"/>
                    </a:lnTo>
                    <a:lnTo>
                      <a:pt x="1770" y="500"/>
                    </a:lnTo>
                    <a:lnTo>
                      <a:pt x="1770" y="486"/>
                    </a:lnTo>
                    <a:lnTo>
                      <a:pt x="1782" y="486"/>
                    </a:lnTo>
                    <a:lnTo>
                      <a:pt x="1794" y="488"/>
                    </a:lnTo>
                    <a:lnTo>
                      <a:pt x="1794" y="490"/>
                    </a:lnTo>
                    <a:lnTo>
                      <a:pt x="1798" y="490"/>
                    </a:lnTo>
                    <a:lnTo>
                      <a:pt x="1798" y="488"/>
                    </a:lnTo>
                    <a:lnTo>
                      <a:pt x="1808" y="486"/>
                    </a:lnTo>
                    <a:lnTo>
                      <a:pt x="1810" y="496"/>
                    </a:lnTo>
                    <a:lnTo>
                      <a:pt x="1816" y="496"/>
                    </a:lnTo>
                    <a:lnTo>
                      <a:pt x="1816" y="498"/>
                    </a:lnTo>
                    <a:lnTo>
                      <a:pt x="1816" y="500"/>
                    </a:lnTo>
                    <a:lnTo>
                      <a:pt x="1800" y="500"/>
                    </a:lnTo>
                    <a:lnTo>
                      <a:pt x="1802" y="512"/>
                    </a:lnTo>
                    <a:lnTo>
                      <a:pt x="1818" y="512"/>
                    </a:lnTo>
                    <a:lnTo>
                      <a:pt x="1818" y="508"/>
                    </a:lnTo>
                    <a:lnTo>
                      <a:pt x="1820" y="506"/>
                    </a:lnTo>
                    <a:lnTo>
                      <a:pt x="1824" y="508"/>
                    </a:lnTo>
                    <a:lnTo>
                      <a:pt x="1828" y="508"/>
                    </a:lnTo>
                    <a:lnTo>
                      <a:pt x="1828" y="506"/>
                    </a:lnTo>
                    <a:lnTo>
                      <a:pt x="1828" y="504"/>
                    </a:lnTo>
                    <a:lnTo>
                      <a:pt x="1830" y="504"/>
                    </a:lnTo>
                    <a:lnTo>
                      <a:pt x="1834" y="496"/>
                    </a:lnTo>
                    <a:lnTo>
                      <a:pt x="1844" y="496"/>
                    </a:lnTo>
                    <a:lnTo>
                      <a:pt x="1854" y="496"/>
                    </a:lnTo>
                    <a:lnTo>
                      <a:pt x="1854" y="494"/>
                    </a:lnTo>
                    <a:lnTo>
                      <a:pt x="1858" y="494"/>
                    </a:lnTo>
                    <a:lnTo>
                      <a:pt x="1856" y="488"/>
                    </a:lnTo>
                    <a:lnTo>
                      <a:pt x="1846" y="488"/>
                    </a:lnTo>
                    <a:lnTo>
                      <a:pt x="1846" y="490"/>
                    </a:lnTo>
                    <a:lnTo>
                      <a:pt x="1844" y="490"/>
                    </a:lnTo>
                    <a:lnTo>
                      <a:pt x="1844" y="472"/>
                    </a:lnTo>
                    <a:lnTo>
                      <a:pt x="1846" y="476"/>
                    </a:lnTo>
                    <a:lnTo>
                      <a:pt x="1848" y="470"/>
                    </a:lnTo>
                    <a:lnTo>
                      <a:pt x="1848" y="466"/>
                    </a:lnTo>
                    <a:lnTo>
                      <a:pt x="1854" y="462"/>
                    </a:lnTo>
                    <a:lnTo>
                      <a:pt x="1862" y="460"/>
                    </a:lnTo>
                    <a:lnTo>
                      <a:pt x="1866" y="458"/>
                    </a:lnTo>
                    <a:lnTo>
                      <a:pt x="1872" y="454"/>
                    </a:lnTo>
                    <a:lnTo>
                      <a:pt x="1872" y="450"/>
                    </a:lnTo>
                    <a:lnTo>
                      <a:pt x="1872" y="448"/>
                    </a:lnTo>
                    <a:lnTo>
                      <a:pt x="1874" y="448"/>
                    </a:lnTo>
                    <a:lnTo>
                      <a:pt x="1880" y="442"/>
                    </a:lnTo>
                    <a:lnTo>
                      <a:pt x="1882" y="436"/>
                    </a:lnTo>
                    <a:lnTo>
                      <a:pt x="1884" y="436"/>
                    </a:lnTo>
                    <a:lnTo>
                      <a:pt x="1890" y="434"/>
                    </a:lnTo>
                    <a:lnTo>
                      <a:pt x="1902" y="434"/>
                    </a:lnTo>
                    <a:lnTo>
                      <a:pt x="1910" y="432"/>
                    </a:lnTo>
                    <a:lnTo>
                      <a:pt x="1912" y="430"/>
                    </a:lnTo>
                    <a:lnTo>
                      <a:pt x="1916" y="430"/>
                    </a:lnTo>
                    <a:lnTo>
                      <a:pt x="1918" y="436"/>
                    </a:lnTo>
                    <a:lnTo>
                      <a:pt x="1926" y="436"/>
                    </a:lnTo>
                    <a:lnTo>
                      <a:pt x="1934" y="432"/>
                    </a:lnTo>
                    <a:lnTo>
                      <a:pt x="1930" y="442"/>
                    </a:lnTo>
                    <a:lnTo>
                      <a:pt x="1928" y="448"/>
                    </a:lnTo>
                    <a:lnTo>
                      <a:pt x="1926" y="450"/>
                    </a:lnTo>
                    <a:lnTo>
                      <a:pt x="1928" y="452"/>
                    </a:lnTo>
                    <a:lnTo>
                      <a:pt x="1928" y="454"/>
                    </a:lnTo>
                    <a:lnTo>
                      <a:pt x="1934" y="452"/>
                    </a:lnTo>
                    <a:lnTo>
                      <a:pt x="1934" y="458"/>
                    </a:lnTo>
                    <a:lnTo>
                      <a:pt x="1934" y="462"/>
                    </a:lnTo>
                    <a:lnTo>
                      <a:pt x="1938" y="454"/>
                    </a:lnTo>
                    <a:lnTo>
                      <a:pt x="1948" y="444"/>
                    </a:lnTo>
                    <a:lnTo>
                      <a:pt x="1958" y="436"/>
                    </a:lnTo>
                    <a:lnTo>
                      <a:pt x="1966" y="434"/>
                    </a:lnTo>
                    <a:lnTo>
                      <a:pt x="1972" y="434"/>
                    </a:lnTo>
                    <a:lnTo>
                      <a:pt x="1972" y="436"/>
                    </a:lnTo>
                    <a:lnTo>
                      <a:pt x="1974" y="436"/>
                    </a:lnTo>
                    <a:lnTo>
                      <a:pt x="1980" y="436"/>
                    </a:lnTo>
                    <a:lnTo>
                      <a:pt x="1976" y="430"/>
                    </a:lnTo>
                    <a:lnTo>
                      <a:pt x="1976" y="426"/>
                    </a:lnTo>
                    <a:lnTo>
                      <a:pt x="1976" y="424"/>
                    </a:lnTo>
                    <a:lnTo>
                      <a:pt x="1974" y="426"/>
                    </a:lnTo>
                    <a:lnTo>
                      <a:pt x="1974" y="424"/>
                    </a:lnTo>
                    <a:lnTo>
                      <a:pt x="1974" y="420"/>
                    </a:lnTo>
                    <a:lnTo>
                      <a:pt x="1984" y="412"/>
                    </a:lnTo>
                    <a:lnTo>
                      <a:pt x="1990" y="412"/>
                    </a:lnTo>
                    <a:lnTo>
                      <a:pt x="2004" y="416"/>
                    </a:lnTo>
                    <a:lnTo>
                      <a:pt x="2004" y="420"/>
                    </a:lnTo>
                    <a:lnTo>
                      <a:pt x="2000" y="420"/>
                    </a:lnTo>
                    <a:lnTo>
                      <a:pt x="2000" y="416"/>
                    </a:lnTo>
                    <a:lnTo>
                      <a:pt x="1998" y="416"/>
                    </a:lnTo>
                    <a:lnTo>
                      <a:pt x="1992" y="416"/>
                    </a:lnTo>
                    <a:lnTo>
                      <a:pt x="1990" y="420"/>
                    </a:lnTo>
                    <a:lnTo>
                      <a:pt x="1988" y="420"/>
                    </a:lnTo>
                    <a:lnTo>
                      <a:pt x="1984" y="442"/>
                    </a:lnTo>
                    <a:lnTo>
                      <a:pt x="1982" y="454"/>
                    </a:lnTo>
                    <a:lnTo>
                      <a:pt x="1980" y="458"/>
                    </a:lnTo>
                    <a:lnTo>
                      <a:pt x="1976" y="458"/>
                    </a:lnTo>
                    <a:lnTo>
                      <a:pt x="1966" y="458"/>
                    </a:lnTo>
                    <a:lnTo>
                      <a:pt x="1954" y="460"/>
                    </a:lnTo>
                    <a:lnTo>
                      <a:pt x="1954" y="466"/>
                    </a:lnTo>
                    <a:lnTo>
                      <a:pt x="1954" y="472"/>
                    </a:lnTo>
                    <a:lnTo>
                      <a:pt x="1952" y="472"/>
                    </a:lnTo>
                    <a:lnTo>
                      <a:pt x="1948" y="472"/>
                    </a:lnTo>
                    <a:lnTo>
                      <a:pt x="1948" y="478"/>
                    </a:lnTo>
                    <a:lnTo>
                      <a:pt x="1948" y="480"/>
                    </a:lnTo>
                    <a:lnTo>
                      <a:pt x="1938" y="488"/>
                    </a:lnTo>
                    <a:lnTo>
                      <a:pt x="1928" y="496"/>
                    </a:lnTo>
                    <a:lnTo>
                      <a:pt x="1918" y="512"/>
                    </a:lnTo>
                    <a:lnTo>
                      <a:pt x="1912" y="518"/>
                    </a:lnTo>
                    <a:lnTo>
                      <a:pt x="1906" y="524"/>
                    </a:lnTo>
                    <a:lnTo>
                      <a:pt x="1902" y="526"/>
                    </a:lnTo>
                    <a:lnTo>
                      <a:pt x="1902" y="524"/>
                    </a:lnTo>
                    <a:lnTo>
                      <a:pt x="1900" y="524"/>
                    </a:lnTo>
                    <a:lnTo>
                      <a:pt x="1898" y="524"/>
                    </a:lnTo>
                    <a:lnTo>
                      <a:pt x="1898" y="526"/>
                    </a:lnTo>
                    <a:lnTo>
                      <a:pt x="1894" y="530"/>
                    </a:lnTo>
                    <a:lnTo>
                      <a:pt x="1888" y="530"/>
                    </a:lnTo>
                    <a:lnTo>
                      <a:pt x="1882" y="530"/>
                    </a:lnTo>
                    <a:lnTo>
                      <a:pt x="1882" y="534"/>
                    </a:lnTo>
                    <a:lnTo>
                      <a:pt x="1884" y="534"/>
                    </a:lnTo>
                    <a:lnTo>
                      <a:pt x="1882" y="544"/>
                    </a:lnTo>
                    <a:lnTo>
                      <a:pt x="1882" y="550"/>
                    </a:lnTo>
                    <a:lnTo>
                      <a:pt x="1876" y="552"/>
                    </a:lnTo>
                    <a:lnTo>
                      <a:pt x="1872" y="552"/>
                    </a:lnTo>
                    <a:lnTo>
                      <a:pt x="1870" y="554"/>
                    </a:lnTo>
                    <a:lnTo>
                      <a:pt x="1866" y="566"/>
                    </a:lnTo>
                    <a:lnTo>
                      <a:pt x="1864" y="580"/>
                    </a:lnTo>
                    <a:lnTo>
                      <a:pt x="1864" y="598"/>
                    </a:lnTo>
                    <a:lnTo>
                      <a:pt x="1866" y="618"/>
                    </a:lnTo>
                    <a:lnTo>
                      <a:pt x="1882" y="688"/>
                    </a:lnTo>
                    <a:lnTo>
                      <a:pt x="1894" y="678"/>
                    </a:lnTo>
                    <a:lnTo>
                      <a:pt x="1906" y="668"/>
                    </a:lnTo>
                    <a:lnTo>
                      <a:pt x="1908" y="654"/>
                    </a:lnTo>
                    <a:lnTo>
                      <a:pt x="1908" y="650"/>
                    </a:lnTo>
                    <a:lnTo>
                      <a:pt x="1910" y="648"/>
                    </a:lnTo>
                    <a:lnTo>
                      <a:pt x="1922" y="644"/>
                    </a:lnTo>
                    <a:lnTo>
                      <a:pt x="1922" y="630"/>
                    </a:lnTo>
                    <a:lnTo>
                      <a:pt x="1922" y="624"/>
                    </a:lnTo>
                    <a:lnTo>
                      <a:pt x="1928" y="618"/>
                    </a:lnTo>
                    <a:lnTo>
                      <a:pt x="1934" y="616"/>
                    </a:lnTo>
                    <a:lnTo>
                      <a:pt x="1934" y="612"/>
                    </a:lnTo>
                    <a:lnTo>
                      <a:pt x="1938" y="608"/>
                    </a:lnTo>
                    <a:lnTo>
                      <a:pt x="1944" y="612"/>
                    </a:lnTo>
                    <a:lnTo>
                      <a:pt x="1946" y="612"/>
                    </a:lnTo>
                    <a:lnTo>
                      <a:pt x="1952" y="612"/>
                    </a:lnTo>
                    <a:lnTo>
                      <a:pt x="1958" y="604"/>
                    </a:lnTo>
                    <a:lnTo>
                      <a:pt x="1952" y="590"/>
                    </a:lnTo>
                    <a:lnTo>
                      <a:pt x="1952" y="582"/>
                    </a:lnTo>
                    <a:lnTo>
                      <a:pt x="1952" y="578"/>
                    </a:lnTo>
                    <a:lnTo>
                      <a:pt x="1954" y="576"/>
                    </a:lnTo>
                    <a:lnTo>
                      <a:pt x="1958" y="570"/>
                    </a:lnTo>
                    <a:lnTo>
                      <a:pt x="1966" y="568"/>
                    </a:lnTo>
                    <a:lnTo>
                      <a:pt x="1974" y="568"/>
                    </a:lnTo>
                    <a:lnTo>
                      <a:pt x="1974" y="560"/>
                    </a:lnTo>
                    <a:lnTo>
                      <a:pt x="1970" y="560"/>
                    </a:lnTo>
                    <a:lnTo>
                      <a:pt x="1966" y="560"/>
                    </a:lnTo>
                    <a:lnTo>
                      <a:pt x="1962" y="552"/>
                    </a:lnTo>
                    <a:lnTo>
                      <a:pt x="1962" y="544"/>
                    </a:lnTo>
                    <a:lnTo>
                      <a:pt x="1964" y="544"/>
                    </a:lnTo>
                    <a:lnTo>
                      <a:pt x="1966" y="540"/>
                    </a:lnTo>
                    <a:lnTo>
                      <a:pt x="1970" y="540"/>
                    </a:lnTo>
                    <a:lnTo>
                      <a:pt x="1970" y="534"/>
                    </a:lnTo>
                    <a:lnTo>
                      <a:pt x="1970" y="532"/>
                    </a:lnTo>
                    <a:lnTo>
                      <a:pt x="1972" y="532"/>
                    </a:lnTo>
                    <a:lnTo>
                      <a:pt x="1972" y="526"/>
                    </a:lnTo>
                    <a:lnTo>
                      <a:pt x="1966" y="526"/>
                    </a:lnTo>
                    <a:lnTo>
                      <a:pt x="1956" y="524"/>
                    </a:lnTo>
                    <a:lnTo>
                      <a:pt x="1956" y="516"/>
                    </a:lnTo>
                    <a:lnTo>
                      <a:pt x="1956" y="508"/>
                    </a:lnTo>
                    <a:lnTo>
                      <a:pt x="1972" y="496"/>
                    </a:lnTo>
                    <a:lnTo>
                      <a:pt x="1972" y="494"/>
                    </a:lnTo>
                    <a:lnTo>
                      <a:pt x="1972" y="490"/>
                    </a:lnTo>
                    <a:lnTo>
                      <a:pt x="1976" y="490"/>
                    </a:lnTo>
                    <a:lnTo>
                      <a:pt x="1976" y="486"/>
                    </a:lnTo>
                    <a:lnTo>
                      <a:pt x="1974" y="486"/>
                    </a:lnTo>
                    <a:lnTo>
                      <a:pt x="1974" y="484"/>
                    </a:lnTo>
                    <a:lnTo>
                      <a:pt x="1976" y="480"/>
                    </a:lnTo>
                    <a:lnTo>
                      <a:pt x="1980" y="476"/>
                    </a:lnTo>
                    <a:lnTo>
                      <a:pt x="2002" y="478"/>
                    </a:lnTo>
                    <a:lnTo>
                      <a:pt x="2002" y="472"/>
                    </a:lnTo>
                    <a:lnTo>
                      <a:pt x="2018" y="462"/>
                    </a:lnTo>
                    <a:lnTo>
                      <a:pt x="2016" y="472"/>
                    </a:lnTo>
                    <a:lnTo>
                      <a:pt x="2016" y="478"/>
                    </a:lnTo>
                    <a:lnTo>
                      <a:pt x="2018" y="480"/>
                    </a:lnTo>
                    <a:lnTo>
                      <a:pt x="2020" y="480"/>
                    </a:lnTo>
                    <a:lnTo>
                      <a:pt x="2020" y="478"/>
                    </a:lnTo>
                    <a:lnTo>
                      <a:pt x="2022" y="478"/>
                    </a:lnTo>
                    <a:lnTo>
                      <a:pt x="2028" y="470"/>
                    </a:lnTo>
                    <a:lnTo>
                      <a:pt x="2034" y="462"/>
                    </a:lnTo>
                    <a:lnTo>
                      <a:pt x="2040" y="458"/>
                    </a:lnTo>
                    <a:lnTo>
                      <a:pt x="2048" y="458"/>
                    </a:lnTo>
                    <a:lnTo>
                      <a:pt x="2056" y="460"/>
                    </a:lnTo>
                    <a:lnTo>
                      <a:pt x="2064" y="466"/>
                    </a:lnTo>
                    <a:lnTo>
                      <a:pt x="2064" y="472"/>
                    </a:lnTo>
                    <a:lnTo>
                      <a:pt x="2072" y="476"/>
                    </a:lnTo>
                    <a:lnTo>
                      <a:pt x="2076" y="478"/>
                    </a:lnTo>
                    <a:lnTo>
                      <a:pt x="2082" y="468"/>
                    </a:lnTo>
                    <a:lnTo>
                      <a:pt x="2090" y="458"/>
                    </a:lnTo>
                    <a:lnTo>
                      <a:pt x="2098" y="452"/>
                    </a:lnTo>
                    <a:lnTo>
                      <a:pt x="2108" y="448"/>
                    </a:lnTo>
                    <a:lnTo>
                      <a:pt x="2108" y="444"/>
                    </a:lnTo>
                    <a:lnTo>
                      <a:pt x="2108" y="442"/>
                    </a:lnTo>
                    <a:lnTo>
                      <a:pt x="2108" y="440"/>
                    </a:lnTo>
                    <a:lnTo>
                      <a:pt x="2110" y="440"/>
                    </a:lnTo>
                    <a:lnTo>
                      <a:pt x="2112" y="442"/>
                    </a:lnTo>
                    <a:lnTo>
                      <a:pt x="2116" y="442"/>
                    </a:lnTo>
                    <a:lnTo>
                      <a:pt x="2118" y="442"/>
                    </a:lnTo>
                    <a:lnTo>
                      <a:pt x="2120" y="436"/>
                    </a:lnTo>
                    <a:lnTo>
                      <a:pt x="2120" y="434"/>
                    </a:lnTo>
                    <a:lnTo>
                      <a:pt x="2122" y="434"/>
                    </a:lnTo>
                    <a:lnTo>
                      <a:pt x="2122" y="436"/>
                    </a:lnTo>
                    <a:lnTo>
                      <a:pt x="2126" y="436"/>
                    </a:lnTo>
                    <a:lnTo>
                      <a:pt x="2130" y="430"/>
                    </a:lnTo>
                    <a:lnTo>
                      <a:pt x="2138" y="426"/>
                    </a:lnTo>
                    <a:lnTo>
                      <a:pt x="2144" y="426"/>
                    </a:lnTo>
                    <a:lnTo>
                      <a:pt x="2154" y="422"/>
                    </a:lnTo>
                    <a:lnTo>
                      <a:pt x="2164" y="416"/>
                    </a:lnTo>
                    <a:lnTo>
                      <a:pt x="2174" y="416"/>
                    </a:lnTo>
                    <a:lnTo>
                      <a:pt x="2184" y="420"/>
                    </a:lnTo>
                    <a:lnTo>
                      <a:pt x="2192" y="420"/>
                    </a:lnTo>
                    <a:lnTo>
                      <a:pt x="2198" y="420"/>
                    </a:lnTo>
                    <a:lnTo>
                      <a:pt x="2204" y="414"/>
                    </a:lnTo>
                    <a:lnTo>
                      <a:pt x="2202" y="408"/>
                    </a:lnTo>
                    <a:lnTo>
                      <a:pt x="2202" y="406"/>
                    </a:lnTo>
                    <a:lnTo>
                      <a:pt x="2204" y="404"/>
                    </a:lnTo>
                    <a:lnTo>
                      <a:pt x="2202" y="404"/>
                    </a:lnTo>
                    <a:lnTo>
                      <a:pt x="2198" y="404"/>
                    </a:lnTo>
                    <a:lnTo>
                      <a:pt x="2190" y="378"/>
                    </a:lnTo>
                    <a:lnTo>
                      <a:pt x="2186" y="378"/>
                    </a:lnTo>
                    <a:lnTo>
                      <a:pt x="2186" y="372"/>
                    </a:lnTo>
                    <a:lnTo>
                      <a:pt x="2180" y="376"/>
                    </a:lnTo>
                    <a:lnTo>
                      <a:pt x="2182" y="376"/>
                    </a:lnTo>
                    <a:lnTo>
                      <a:pt x="2180" y="378"/>
                    </a:lnTo>
                    <a:lnTo>
                      <a:pt x="2176" y="378"/>
                    </a:lnTo>
                    <a:lnTo>
                      <a:pt x="2176" y="372"/>
                    </a:lnTo>
                    <a:lnTo>
                      <a:pt x="2176" y="370"/>
                    </a:lnTo>
                    <a:lnTo>
                      <a:pt x="2180" y="368"/>
                    </a:lnTo>
                    <a:lnTo>
                      <a:pt x="2170" y="368"/>
                    </a:lnTo>
                    <a:lnTo>
                      <a:pt x="2162" y="368"/>
                    </a:lnTo>
                    <a:lnTo>
                      <a:pt x="2162" y="362"/>
                    </a:lnTo>
                    <a:lnTo>
                      <a:pt x="2176" y="360"/>
                    </a:lnTo>
                    <a:lnTo>
                      <a:pt x="2182" y="366"/>
                    </a:lnTo>
                    <a:lnTo>
                      <a:pt x="2198" y="366"/>
                    </a:lnTo>
                    <a:lnTo>
                      <a:pt x="2210" y="368"/>
                    </a:lnTo>
                    <a:lnTo>
                      <a:pt x="2218" y="360"/>
                    </a:lnTo>
                    <a:lnTo>
                      <a:pt x="2222" y="350"/>
                    </a:lnTo>
                    <a:lnTo>
                      <a:pt x="2222" y="342"/>
                    </a:lnTo>
                    <a:lnTo>
                      <a:pt x="2216" y="340"/>
                    </a:lnTo>
                    <a:lnTo>
                      <a:pt x="2216" y="334"/>
                    </a:lnTo>
                    <a:lnTo>
                      <a:pt x="2218" y="332"/>
                    </a:lnTo>
                    <a:lnTo>
                      <a:pt x="2218" y="324"/>
                    </a:lnTo>
                    <a:lnTo>
                      <a:pt x="2228" y="322"/>
                    </a:lnTo>
                    <a:lnTo>
                      <a:pt x="2226" y="328"/>
                    </a:lnTo>
                    <a:lnTo>
                      <a:pt x="2228" y="330"/>
                    </a:lnTo>
                    <a:lnTo>
                      <a:pt x="2230" y="332"/>
                    </a:lnTo>
                    <a:lnTo>
                      <a:pt x="2226" y="332"/>
                    </a:lnTo>
                    <a:lnTo>
                      <a:pt x="2226" y="334"/>
                    </a:lnTo>
                    <a:lnTo>
                      <a:pt x="2228" y="342"/>
                    </a:lnTo>
                    <a:lnTo>
                      <a:pt x="2238" y="350"/>
                    </a:lnTo>
                    <a:lnTo>
                      <a:pt x="2240" y="350"/>
                    </a:lnTo>
                    <a:lnTo>
                      <a:pt x="2238" y="348"/>
                    </a:lnTo>
                    <a:lnTo>
                      <a:pt x="2248" y="342"/>
                    </a:lnTo>
                    <a:lnTo>
                      <a:pt x="2254" y="340"/>
                    </a:lnTo>
                    <a:lnTo>
                      <a:pt x="2262" y="342"/>
                    </a:lnTo>
                    <a:lnTo>
                      <a:pt x="2266" y="350"/>
                    </a:lnTo>
                    <a:lnTo>
                      <a:pt x="2274" y="352"/>
                    </a:lnTo>
                    <a:lnTo>
                      <a:pt x="2274" y="360"/>
                    </a:lnTo>
                    <a:lnTo>
                      <a:pt x="2272" y="362"/>
                    </a:lnTo>
                    <a:lnTo>
                      <a:pt x="2276" y="366"/>
                    </a:lnTo>
                    <a:lnTo>
                      <a:pt x="2284" y="368"/>
                    </a:lnTo>
                    <a:lnTo>
                      <a:pt x="2302" y="372"/>
                    </a:lnTo>
                    <a:lnTo>
                      <a:pt x="2302" y="378"/>
                    </a:lnTo>
                    <a:lnTo>
                      <a:pt x="2316" y="372"/>
                    </a:lnTo>
                    <a:lnTo>
                      <a:pt x="2316" y="378"/>
                    </a:lnTo>
                    <a:lnTo>
                      <a:pt x="2328" y="378"/>
                    </a:lnTo>
                    <a:lnTo>
                      <a:pt x="2328" y="376"/>
                    </a:lnTo>
                    <a:lnTo>
                      <a:pt x="2320" y="368"/>
                    </a:lnTo>
                    <a:lnTo>
                      <a:pt x="2320" y="362"/>
                    </a:lnTo>
                    <a:lnTo>
                      <a:pt x="2330" y="362"/>
                    </a:lnTo>
                    <a:lnTo>
                      <a:pt x="2330" y="352"/>
                    </a:lnTo>
                    <a:lnTo>
                      <a:pt x="2322" y="354"/>
                    </a:lnTo>
                    <a:lnTo>
                      <a:pt x="2322" y="350"/>
                    </a:lnTo>
                    <a:lnTo>
                      <a:pt x="2320" y="348"/>
                    </a:lnTo>
                    <a:lnTo>
                      <a:pt x="2330" y="348"/>
                    </a:lnTo>
                    <a:lnTo>
                      <a:pt x="2330" y="350"/>
                    </a:lnTo>
                    <a:lnTo>
                      <a:pt x="2334" y="350"/>
                    </a:lnTo>
                    <a:lnTo>
                      <a:pt x="2336" y="350"/>
                    </a:lnTo>
                    <a:lnTo>
                      <a:pt x="2346" y="350"/>
                    </a:lnTo>
                    <a:lnTo>
                      <a:pt x="2346" y="352"/>
                    </a:lnTo>
                    <a:lnTo>
                      <a:pt x="2348" y="352"/>
                    </a:lnTo>
                    <a:lnTo>
                      <a:pt x="2348" y="350"/>
                    </a:lnTo>
                    <a:lnTo>
                      <a:pt x="2346" y="344"/>
                    </a:lnTo>
                    <a:lnTo>
                      <a:pt x="2352" y="344"/>
                    </a:lnTo>
                    <a:lnTo>
                      <a:pt x="2352" y="334"/>
                    </a:lnTo>
                    <a:lnTo>
                      <a:pt x="2356" y="334"/>
                    </a:lnTo>
                    <a:lnTo>
                      <a:pt x="2338" y="326"/>
                    </a:lnTo>
                    <a:close/>
                    <a:moveTo>
                      <a:pt x="1770" y="196"/>
                    </a:moveTo>
                    <a:lnTo>
                      <a:pt x="1774" y="194"/>
                    </a:lnTo>
                    <a:lnTo>
                      <a:pt x="1772" y="198"/>
                    </a:lnTo>
                    <a:lnTo>
                      <a:pt x="1770" y="198"/>
                    </a:lnTo>
                    <a:lnTo>
                      <a:pt x="1770" y="196"/>
                    </a:lnTo>
                    <a:close/>
                    <a:moveTo>
                      <a:pt x="744" y="204"/>
                    </a:moveTo>
                    <a:lnTo>
                      <a:pt x="742" y="206"/>
                    </a:lnTo>
                    <a:lnTo>
                      <a:pt x="742" y="202"/>
                    </a:lnTo>
                    <a:lnTo>
                      <a:pt x="744" y="202"/>
                    </a:lnTo>
                    <a:lnTo>
                      <a:pt x="744" y="204"/>
                    </a:lnTo>
                    <a:close/>
                    <a:moveTo>
                      <a:pt x="84" y="458"/>
                    </a:moveTo>
                    <a:lnTo>
                      <a:pt x="84" y="466"/>
                    </a:lnTo>
                    <a:lnTo>
                      <a:pt x="82" y="466"/>
                    </a:lnTo>
                    <a:lnTo>
                      <a:pt x="82" y="470"/>
                    </a:lnTo>
                    <a:lnTo>
                      <a:pt x="62" y="474"/>
                    </a:lnTo>
                    <a:lnTo>
                      <a:pt x="62" y="468"/>
                    </a:lnTo>
                    <a:lnTo>
                      <a:pt x="52" y="458"/>
                    </a:lnTo>
                    <a:lnTo>
                      <a:pt x="52" y="452"/>
                    </a:lnTo>
                    <a:lnTo>
                      <a:pt x="48" y="448"/>
                    </a:lnTo>
                    <a:lnTo>
                      <a:pt x="44" y="440"/>
                    </a:lnTo>
                    <a:lnTo>
                      <a:pt x="52" y="438"/>
                    </a:lnTo>
                    <a:lnTo>
                      <a:pt x="56" y="432"/>
                    </a:lnTo>
                    <a:lnTo>
                      <a:pt x="64" y="440"/>
                    </a:lnTo>
                    <a:lnTo>
                      <a:pt x="72" y="444"/>
                    </a:lnTo>
                    <a:lnTo>
                      <a:pt x="74" y="444"/>
                    </a:lnTo>
                    <a:lnTo>
                      <a:pt x="80" y="444"/>
                    </a:lnTo>
                    <a:lnTo>
                      <a:pt x="82" y="450"/>
                    </a:lnTo>
                    <a:lnTo>
                      <a:pt x="82" y="456"/>
                    </a:lnTo>
                    <a:lnTo>
                      <a:pt x="84" y="456"/>
                    </a:lnTo>
                    <a:lnTo>
                      <a:pt x="84" y="458"/>
                    </a:lnTo>
                    <a:close/>
                    <a:moveTo>
                      <a:pt x="108" y="398"/>
                    </a:moveTo>
                    <a:lnTo>
                      <a:pt x="106" y="386"/>
                    </a:lnTo>
                    <a:lnTo>
                      <a:pt x="114" y="386"/>
                    </a:lnTo>
                    <a:lnTo>
                      <a:pt x="116" y="388"/>
                    </a:lnTo>
                    <a:lnTo>
                      <a:pt x="116" y="392"/>
                    </a:lnTo>
                    <a:lnTo>
                      <a:pt x="118" y="394"/>
                    </a:lnTo>
                    <a:lnTo>
                      <a:pt x="120" y="396"/>
                    </a:lnTo>
                    <a:lnTo>
                      <a:pt x="118" y="398"/>
                    </a:lnTo>
                    <a:lnTo>
                      <a:pt x="108" y="398"/>
                    </a:lnTo>
                    <a:close/>
                    <a:moveTo>
                      <a:pt x="136" y="444"/>
                    </a:moveTo>
                    <a:lnTo>
                      <a:pt x="136" y="450"/>
                    </a:lnTo>
                    <a:lnTo>
                      <a:pt x="130" y="456"/>
                    </a:lnTo>
                    <a:lnTo>
                      <a:pt x="120" y="444"/>
                    </a:lnTo>
                    <a:lnTo>
                      <a:pt x="110" y="438"/>
                    </a:lnTo>
                    <a:lnTo>
                      <a:pt x="110" y="432"/>
                    </a:lnTo>
                    <a:lnTo>
                      <a:pt x="118" y="434"/>
                    </a:lnTo>
                    <a:lnTo>
                      <a:pt x="116" y="430"/>
                    </a:lnTo>
                    <a:lnTo>
                      <a:pt x="116" y="428"/>
                    </a:lnTo>
                    <a:lnTo>
                      <a:pt x="118" y="428"/>
                    </a:lnTo>
                    <a:lnTo>
                      <a:pt x="118" y="430"/>
                    </a:lnTo>
                    <a:lnTo>
                      <a:pt x="120" y="430"/>
                    </a:lnTo>
                    <a:lnTo>
                      <a:pt x="124" y="422"/>
                    </a:lnTo>
                    <a:lnTo>
                      <a:pt x="124" y="420"/>
                    </a:lnTo>
                    <a:lnTo>
                      <a:pt x="120" y="416"/>
                    </a:lnTo>
                    <a:lnTo>
                      <a:pt x="118" y="420"/>
                    </a:lnTo>
                    <a:lnTo>
                      <a:pt x="116" y="420"/>
                    </a:lnTo>
                    <a:lnTo>
                      <a:pt x="114" y="416"/>
                    </a:lnTo>
                    <a:lnTo>
                      <a:pt x="114" y="412"/>
                    </a:lnTo>
                    <a:lnTo>
                      <a:pt x="116" y="412"/>
                    </a:lnTo>
                    <a:lnTo>
                      <a:pt x="128" y="416"/>
                    </a:lnTo>
                    <a:lnTo>
                      <a:pt x="128" y="424"/>
                    </a:lnTo>
                    <a:lnTo>
                      <a:pt x="130" y="434"/>
                    </a:lnTo>
                    <a:lnTo>
                      <a:pt x="136" y="440"/>
                    </a:lnTo>
                    <a:lnTo>
                      <a:pt x="136" y="444"/>
                    </a:lnTo>
                    <a:close/>
                    <a:moveTo>
                      <a:pt x="156" y="496"/>
                    </a:moveTo>
                    <a:lnTo>
                      <a:pt x="156" y="498"/>
                    </a:lnTo>
                    <a:lnTo>
                      <a:pt x="154" y="498"/>
                    </a:lnTo>
                    <a:lnTo>
                      <a:pt x="154" y="494"/>
                    </a:lnTo>
                    <a:lnTo>
                      <a:pt x="154" y="492"/>
                    </a:lnTo>
                    <a:lnTo>
                      <a:pt x="156" y="496"/>
                    </a:lnTo>
                    <a:close/>
                    <a:moveTo>
                      <a:pt x="144" y="468"/>
                    </a:moveTo>
                    <a:lnTo>
                      <a:pt x="144" y="466"/>
                    </a:lnTo>
                    <a:lnTo>
                      <a:pt x="146" y="466"/>
                    </a:lnTo>
                    <a:lnTo>
                      <a:pt x="152" y="466"/>
                    </a:lnTo>
                    <a:lnTo>
                      <a:pt x="154" y="468"/>
                    </a:lnTo>
                    <a:lnTo>
                      <a:pt x="152" y="470"/>
                    </a:lnTo>
                    <a:lnTo>
                      <a:pt x="146" y="470"/>
                    </a:lnTo>
                    <a:lnTo>
                      <a:pt x="144" y="468"/>
                    </a:lnTo>
                    <a:close/>
                    <a:moveTo>
                      <a:pt x="172" y="512"/>
                    </a:moveTo>
                    <a:lnTo>
                      <a:pt x="172" y="516"/>
                    </a:lnTo>
                    <a:lnTo>
                      <a:pt x="164" y="520"/>
                    </a:lnTo>
                    <a:lnTo>
                      <a:pt x="160" y="522"/>
                    </a:lnTo>
                    <a:lnTo>
                      <a:pt x="152" y="514"/>
                    </a:lnTo>
                    <a:lnTo>
                      <a:pt x="146" y="506"/>
                    </a:lnTo>
                    <a:lnTo>
                      <a:pt x="152" y="506"/>
                    </a:lnTo>
                    <a:lnTo>
                      <a:pt x="160" y="510"/>
                    </a:lnTo>
                    <a:lnTo>
                      <a:pt x="160" y="504"/>
                    </a:lnTo>
                    <a:lnTo>
                      <a:pt x="160" y="502"/>
                    </a:lnTo>
                    <a:lnTo>
                      <a:pt x="162" y="502"/>
                    </a:lnTo>
                    <a:lnTo>
                      <a:pt x="170" y="510"/>
                    </a:lnTo>
                    <a:lnTo>
                      <a:pt x="172" y="510"/>
                    </a:lnTo>
                    <a:lnTo>
                      <a:pt x="172" y="512"/>
                    </a:lnTo>
                    <a:close/>
                    <a:moveTo>
                      <a:pt x="308" y="786"/>
                    </a:moveTo>
                    <a:lnTo>
                      <a:pt x="308" y="784"/>
                    </a:lnTo>
                    <a:lnTo>
                      <a:pt x="310" y="786"/>
                    </a:lnTo>
                    <a:lnTo>
                      <a:pt x="310" y="788"/>
                    </a:lnTo>
                    <a:lnTo>
                      <a:pt x="308" y="788"/>
                    </a:lnTo>
                    <a:lnTo>
                      <a:pt x="308" y="786"/>
                    </a:lnTo>
                    <a:close/>
                    <a:moveTo>
                      <a:pt x="856" y="130"/>
                    </a:moveTo>
                    <a:lnTo>
                      <a:pt x="854" y="134"/>
                    </a:lnTo>
                    <a:lnTo>
                      <a:pt x="852" y="134"/>
                    </a:lnTo>
                    <a:lnTo>
                      <a:pt x="852" y="132"/>
                    </a:lnTo>
                    <a:lnTo>
                      <a:pt x="860" y="122"/>
                    </a:lnTo>
                    <a:lnTo>
                      <a:pt x="856" y="130"/>
                    </a:lnTo>
                    <a:close/>
                    <a:moveTo>
                      <a:pt x="1078" y="68"/>
                    </a:moveTo>
                    <a:lnTo>
                      <a:pt x="1080" y="62"/>
                    </a:lnTo>
                    <a:lnTo>
                      <a:pt x="1080" y="60"/>
                    </a:lnTo>
                    <a:lnTo>
                      <a:pt x="1082" y="62"/>
                    </a:lnTo>
                    <a:lnTo>
                      <a:pt x="1082" y="66"/>
                    </a:lnTo>
                    <a:lnTo>
                      <a:pt x="1090" y="66"/>
                    </a:lnTo>
                    <a:lnTo>
                      <a:pt x="1098" y="62"/>
                    </a:lnTo>
                    <a:lnTo>
                      <a:pt x="1114" y="58"/>
                    </a:lnTo>
                    <a:lnTo>
                      <a:pt x="1110" y="54"/>
                    </a:lnTo>
                    <a:lnTo>
                      <a:pt x="1114" y="52"/>
                    </a:lnTo>
                    <a:lnTo>
                      <a:pt x="1118" y="58"/>
                    </a:lnTo>
                    <a:lnTo>
                      <a:pt x="1116" y="60"/>
                    </a:lnTo>
                    <a:lnTo>
                      <a:pt x="1100" y="68"/>
                    </a:lnTo>
                    <a:lnTo>
                      <a:pt x="1086" y="80"/>
                    </a:lnTo>
                    <a:lnTo>
                      <a:pt x="1086" y="76"/>
                    </a:lnTo>
                    <a:lnTo>
                      <a:pt x="1078" y="72"/>
                    </a:lnTo>
                    <a:lnTo>
                      <a:pt x="1078" y="68"/>
                    </a:lnTo>
                    <a:close/>
                    <a:moveTo>
                      <a:pt x="1050" y="50"/>
                    </a:moveTo>
                    <a:lnTo>
                      <a:pt x="1052" y="44"/>
                    </a:lnTo>
                    <a:lnTo>
                      <a:pt x="1054" y="54"/>
                    </a:lnTo>
                    <a:lnTo>
                      <a:pt x="1046" y="54"/>
                    </a:lnTo>
                    <a:lnTo>
                      <a:pt x="1050" y="50"/>
                    </a:lnTo>
                    <a:close/>
                    <a:moveTo>
                      <a:pt x="1196" y="596"/>
                    </a:moveTo>
                    <a:lnTo>
                      <a:pt x="1198" y="606"/>
                    </a:lnTo>
                    <a:lnTo>
                      <a:pt x="1198" y="616"/>
                    </a:lnTo>
                    <a:lnTo>
                      <a:pt x="1190" y="626"/>
                    </a:lnTo>
                    <a:lnTo>
                      <a:pt x="1190" y="624"/>
                    </a:lnTo>
                    <a:lnTo>
                      <a:pt x="1184" y="624"/>
                    </a:lnTo>
                    <a:lnTo>
                      <a:pt x="1184" y="626"/>
                    </a:lnTo>
                    <a:lnTo>
                      <a:pt x="1182" y="630"/>
                    </a:lnTo>
                    <a:lnTo>
                      <a:pt x="1184" y="632"/>
                    </a:lnTo>
                    <a:lnTo>
                      <a:pt x="1188" y="634"/>
                    </a:lnTo>
                    <a:lnTo>
                      <a:pt x="1178" y="644"/>
                    </a:lnTo>
                    <a:lnTo>
                      <a:pt x="1178" y="648"/>
                    </a:lnTo>
                    <a:lnTo>
                      <a:pt x="1172" y="648"/>
                    </a:lnTo>
                    <a:lnTo>
                      <a:pt x="1166" y="648"/>
                    </a:lnTo>
                    <a:lnTo>
                      <a:pt x="1166" y="650"/>
                    </a:lnTo>
                    <a:lnTo>
                      <a:pt x="1164" y="652"/>
                    </a:lnTo>
                    <a:lnTo>
                      <a:pt x="1162" y="654"/>
                    </a:lnTo>
                    <a:lnTo>
                      <a:pt x="1162" y="658"/>
                    </a:lnTo>
                    <a:lnTo>
                      <a:pt x="1156" y="658"/>
                    </a:lnTo>
                    <a:lnTo>
                      <a:pt x="1152" y="658"/>
                    </a:lnTo>
                    <a:lnTo>
                      <a:pt x="1146" y="664"/>
                    </a:lnTo>
                    <a:lnTo>
                      <a:pt x="1142" y="672"/>
                    </a:lnTo>
                    <a:lnTo>
                      <a:pt x="1134" y="682"/>
                    </a:lnTo>
                    <a:lnTo>
                      <a:pt x="1130" y="686"/>
                    </a:lnTo>
                    <a:lnTo>
                      <a:pt x="1126" y="686"/>
                    </a:lnTo>
                    <a:lnTo>
                      <a:pt x="1120" y="686"/>
                    </a:lnTo>
                    <a:lnTo>
                      <a:pt x="1116" y="682"/>
                    </a:lnTo>
                    <a:lnTo>
                      <a:pt x="1110" y="680"/>
                    </a:lnTo>
                    <a:lnTo>
                      <a:pt x="1126" y="672"/>
                    </a:lnTo>
                    <a:lnTo>
                      <a:pt x="1130" y="668"/>
                    </a:lnTo>
                    <a:lnTo>
                      <a:pt x="1136" y="662"/>
                    </a:lnTo>
                    <a:lnTo>
                      <a:pt x="1138" y="654"/>
                    </a:lnTo>
                    <a:lnTo>
                      <a:pt x="1142" y="650"/>
                    </a:lnTo>
                    <a:lnTo>
                      <a:pt x="1146" y="650"/>
                    </a:lnTo>
                    <a:lnTo>
                      <a:pt x="1148" y="648"/>
                    </a:lnTo>
                    <a:lnTo>
                      <a:pt x="1152" y="644"/>
                    </a:lnTo>
                    <a:lnTo>
                      <a:pt x="1154" y="640"/>
                    </a:lnTo>
                    <a:lnTo>
                      <a:pt x="1156" y="636"/>
                    </a:lnTo>
                    <a:lnTo>
                      <a:pt x="1162" y="636"/>
                    </a:lnTo>
                    <a:lnTo>
                      <a:pt x="1170" y="626"/>
                    </a:lnTo>
                    <a:lnTo>
                      <a:pt x="1180" y="614"/>
                    </a:lnTo>
                    <a:lnTo>
                      <a:pt x="1196" y="582"/>
                    </a:lnTo>
                    <a:lnTo>
                      <a:pt x="1198" y="582"/>
                    </a:lnTo>
                    <a:lnTo>
                      <a:pt x="1200" y="582"/>
                    </a:lnTo>
                    <a:lnTo>
                      <a:pt x="1196" y="596"/>
                    </a:lnTo>
                    <a:close/>
                    <a:moveTo>
                      <a:pt x="1248" y="142"/>
                    </a:moveTo>
                    <a:lnTo>
                      <a:pt x="1246" y="150"/>
                    </a:lnTo>
                    <a:lnTo>
                      <a:pt x="1244" y="150"/>
                    </a:lnTo>
                    <a:lnTo>
                      <a:pt x="1242" y="158"/>
                    </a:lnTo>
                    <a:lnTo>
                      <a:pt x="1238" y="158"/>
                    </a:lnTo>
                    <a:lnTo>
                      <a:pt x="1242" y="156"/>
                    </a:lnTo>
                    <a:lnTo>
                      <a:pt x="1244" y="150"/>
                    </a:lnTo>
                    <a:lnTo>
                      <a:pt x="1242" y="144"/>
                    </a:lnTo>
                    <a:lnTo>
                      <a:pt x="1244" y="140"/>
                    </a:lnTo>
                    <a:lnTo>
                      <a:pt x="1248" y="138"/>
                    </a:lnTo>
                    <a:lnTo>
                      <a:pt x="1252" y="138"/>
                    </a:lnTo>
                    <a:lnTo>
                      <a:pt x="1248" y="142"/>
                    </a:lnTo>
                    <a:close/>
                    <a:moveTo>
                      <a:pt x="1642" y="160"/>
                    </a:moveTo>
                    <a:lnTo>
                      <a:pt x="1638" y="160"/>
                    </a:lnTo>
                    <a:lnTo>
                      <a:pt x="1642" y="158"/>
                    </a:lnTo>
                    <a:lnTo>
                      <a:pt x="1644" y="160"/>
                    </a:lnTo>
                    <a:lnTo>
                      <a:pt x="1646" y="162"/>
                    </a:lnTo>
                    <a:lnTo>
                      <a:pt x="1642" y="1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1" name="Freeform 1537"/>
              <p:cNvSpPr>
                <a:spLocks/>
              </p:cNvSpPr>
              <p:nvPr/>
            </p:nvSpPr>
            <p:spPr bwMode="auto">
              <a:xfrm>
                <a:off x="3241675" y="1958975"/>
                <a:ext cx="19050" cy="22225"/>
              </a:xfrm>
              <a:custGeom>
                <a:avLst/>
                <a:gdLst>
                  <a:gd name="T0" fmla="*/ 0 w 12"/>
                  <a:gd name="T1" fmla="*/ 8 h 14"/>
                  <a:gd name="T2" fmla="*/ 0 w 12"/>
                  <a:gd name="T3" fmla="*/ 14 h 14"/>
                  <a:gd name="T4" fmla="*/ 6 w 12"/>
                  <a:gd name="T5" fmla="*/ 12 h 14"/>
                  <a:gd name="T6" fmla="*/ 12 w 12"/>
                  <a:gd name="T7" fmla="*/ 6 h 14"/>
                  <a:gd name="T8" fmla="*/ 12 w 12"/>
                  <a:gd name="T9" fmla="*/ 0 h 14"/>
                  <a:gd name="T10" fmla="*/ 8 w 12"/>
                  <a:gd name="T11" fmla="*/ 0 h 14"/>
                  <a:gd name="T12" fmla="*/ 4 w 12"/>
                  <a:gd name="T13" fmla="*/ 4 h 14"/>
                  <a:gd name="T14" fmla="*/ 0 w 12"/>
                  <a:gd name="T15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4">
                    <a:moveTo>
                      <a:pt x="0" y="8"/>
                    </a:moveTo>
                    <a:lnTo>
                      <a:pt x="0" y="14"/>
                    </a:lnTo>
                    <a:lnTo>
                      <a:pt x="6" y="12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4" y="4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2" name="Freeform 1538"/>
              <p:cNvSpPr>
                <a:spLocks/>
              </p:cNvSpPr>
              <p:nvPr/>
            </p:nvSpPr>
            <p:spPr bwMode="auto">
              <a:xfrm>
                <a:off x="3819525" y="2752725"/>
                <a:ext cx="22225" cy="22225"/>
              </a:xfrm>
              <a:custGeom>
                <a:avLst/>
                <a:gdLst>
                  <a:gd name="T0" fmla="*/ 6 w 14"/>
                  <a:gd name="T1" fmla="*/ 14 h 14"/>
                  <a:gd name="T2" fmla="*/ 8 w 14"/>
                  <a:gd name="T3" fmla="*/ 14 h 14"/>
                  <a:gd name="T4" fmla="*/ 14 w 14"/>
                  <a:gd name="T5" fmla="*/ 6 h 14"/>
                  <a:gd name="T6" fmla="*/ 6 w 14"/>
                  <a:gd name="T7" fmla="*/ 0 h 14"/>
                  <a:gd name="T8" fmla="*/ 4 w 14"/>
                  <a:gd name="T9" fmla="*/ 2 h 14"/>
                  <a:gd name="T10" fmla="*/ 0 w 14"/>
                  <a:gd name="T11" fmla="*/ 6 h 14"/>
                  <a:gd name="T12" fmla="*/ 0 w 14"/>
                  <a:gd name="T13" fmla="*/ 10 h 14"/>
                  <a:gd name="T14" fmla="*/ 4 w 14"/>
                  <a:gd name="T15" fmla="*/ 10 h 14"/>
                  <a:gd name="T16" fmla="*/ 4 w 14"/>
                  <a:gd name="T17" fmla="*/ 14 h 14"/>
                  <a:gd name="T18" fmla="*/ 6 w 14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4">
                    <a:moveTo>
                      <a:pt x="6" y="14"/>
                    </a:moveTo>
                    <a:lnTo>
                      <a:pt x="8" y="14"/>
                    </a:lnTo>
                    <a:lnTo>
                      <a:pt x="14" y="6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0"/>
                    </a:lnTo>
                    <a:lnTo>
                      <a:pt x="4" y="14"/>
                    </a:lnTo>
                    <a:lnTo>
                      <a:pt x="6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3" name="Freeform 1539"/>
              <p:cNvSpPr>
                <a:spLocks/>
              </p:cNvSpPr>
              <p:nvPr/>
            </p:nvSpPr>
            <p:spPr bwMode="auto">
              <a:xfrm>
                <a:off x="4137025" y="2098675"/>
                <a:ext cx="34925" cy="25400"/>
              </a:xfrm>
              <a:custGeom>
                <a:avLst/>
                <a:gdLst>
                  <a:gd name="T0" fmla="*/ 12 w 22"/>
                  <a:gd name="T1" fmla="*/ 16 h 16"/>
                  <a:gd name="T2" fmla="*/ 18 w 22"/>
                  <a:gd name="T3" fmla="*/ 16 h 16"/>
                  <a:gd name="T4" fmla="*/ 22 w 22"/>
                  <a:gd name="T5" fmla="*/ 12 h 16"/>
                  <a:gd name="T6" fmla="*/ 22 w 22"/>
                  <a:gd name="T7" fmla="*/ 10 h 16"/>
                  <a:gd name="T8" fmla="*/ 18 w 22"/>
                  <a:gd name="T9" fmla="*/ 10 h 16"/>
                  <a:gd name="T10" fmla="*/ 18 w 22"/>
                  <a:gd name="T11" fmla="*/ 8 h 16"/>
                  <a:gd name="T12" fmla="*/ 18 w 22"/>
                  <a:gd name="T13" fmla="*/ 4 h 16"/>
                  <a:gd name="T14" fmla="*/ 16 w 22"/>
                  <a:gd name="T15" fmla="*/ 8 h 16"/>
                  <a:gd name="T16" fmla="*/ 14 w 22"/>
                  <a:gd name="T17" fmla="*/ 0 h 16"/>
                  <a:gd name="T18" fmla="*/ 8 w 22"/>
                  <a:gd name="T19" fmla="*/ 0 h 16"/>
                  <a:gd name="T20" fmla="*/ 6 w 22"/>
                  <a:gd name="T21" fmla="*/ 0 h 16"/>
                  <a:gd name="T22" fmla="*/ 0 w 22"/>
                  <a:gd name="T23" fmla="*/ 16 h 16"/>
                  <a:gd name="T24" fmla="*/ 12 w 22"/>
                  <a:gd name="T25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2" y="16"/>
                    </a:moveTo>
                    <a:lnTo>
                      <a:pt x="18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6" y="8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0" y="16"/>
                    </a:lnTo>
                    <a:lnTo>
                      <a:pt x="1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4" name="Freeform 1540"/>
              <p:cNvSpPr>
                <a:spLocks/>
              </p:cNvSpPr>
              <p:nvPr/>
            </p:nvSpPr>
            <p:spPr bwMode="auto">
              <a:xfrm>
                <a:off x="4149725" y="3025775"/>
                <a:ext cx="9525" cy="15875"/>
              </a:xfrm>
              <a:custGeom>
                <a:avLst/>
                <a:gdLst>
                  <a:gd name="T0" fmla="*/ 0 w 6"/>
                  <a:gd name="T1" fmla="*/ 8 h 10"/>
                  <a:gd name="T2" fmla="*/ 0 w 6"/>
                  <a:gd name="T3" fmla="*/ 10 h 10"/>
                  <a:gd name="T4" fmla="*/ 6 w 6"/>
                  <a:gd name="T5" fmla="*/ 2 h 10"/>
                  <a:gd name="T6" fmla="*/ 6 w 6"/>
                  <a:gd name="T7" fmla="*/ 0 h 10"/>
                  <a:gd name="T8" fmla="*/ 4 w 6"/>
                  <a:gd name="T9" fmla="*/ 0 h 10"/>
                  <a:gd name="T10" fmla="*/ 0 w 6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5" name="Freeform 1541"/>
              <p:cNvSpPr>
                <a:spLocks/>
              </p:cNvSpPr>
              <p:nvPr/>
            </p:nvSpPr>
            <p:spPr bwMode="auto">
              <a:xfrm>
                <a:off x="4540250" y="2139950"/>
                <a:ext cx="25400" cy="22225"/>
              </a:xfrm>
              <a:custGeom>
                <a:avLst/>
                <a:gdLst>
                  <a:gd name="T0" fmla="*/ 8 w 16"/>
                  <a:gd name="T1" fmla="*/ 14 h 14"/>
                  <a:gd name="T2" fmla="*/ 8 w 16"/>
                  <a:gd name="T3" fmla="*/ 12 h 14"/>
                  <a:gd name="T4" fmla="*/ 10 w 16"/>
                  <a:gd name="T5" fmla="*/ 12 h 14"/>
                  <a:gd name="T6" fmla="*/ 14 w 16"/>
                  <a:gd name="T7" fmla="*/ 12 h 14"/>
                  <a:gd name="T8" fmla="*/ 16 w 16"/>
                  <a:gd name="T9" fmla="*/ 10 h 14"/>
                  <a:gd name="T10" fmla="*/ 16 w 16"/>
                  <a:gd name="T11" fmla="*/ 8 h 14"/>
                  <a:gd name="T12" fmla="*/ 6 w 16"/>
                  <a:gd name="T13" fmla="*/ 0 h 14"/>
                  <a:gd name="T14" fmla="*/ 0 w 16"/>
                  <a:gd name="T15" fmla="*/ 10 h 14"/>
                  <a:gd name="T16" fmla="*/ 6 w 16"/>
                  <a:gd name="T17" fmla="*/ 12 h 14"/>
                  <a:gd name="T18" fmla="*/ 8 w 16"/>
                  <a:gd name="T19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4">
                    <a:moveTo>
                      <a:pt x="8" y="14"/>
                    </a:moveTo>
                    <a:lnTo>
                      <a:pt x="8" y="12"/>
                    </a:lnTo>
                    <a:lnTo>
                      <a:pt x="10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6" y="0"/>
                    </a:lnTo>
                    <a:lnTo>
                      <a:pt x="0" y="10"/>
                    </a:lnTo>
                    <a:lnTo>
                      <a:pt x="6" y="12"/>
                    </a:lnTo>
                    <a:lnTo>
                      <a:pt x="8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6" name="Freeform 1542"/>
              <p:cNvSpPr>
                <a:spLocks/>
              </p:cNvSpPr>
              <p:nvPr/>
            </p:nvSpPr>
            <p:spPr bwMode="auto">
              <a:xfrm>
                <a:off x="4013200" y="3117850"/>
                <a:ext cx="15875" cy="28575"/>
              </a:xfrm>
              <a:custGeom>
                <a:avLst/>
                <a:gdLst>
                  <a:gd name="T0" fmla="*/ 2 w 10"/>
                  <a:gd name="T1" fmla="*/ 12 h 18"/>
                  <a:gd name="T2" fmla="*/ 0 w 10"/>
                  <a:gd name="T3" fmla="*/ 16 h 18"/>
                  <a:gd name="T4" fmla="*/ 0 w 10"/>
                  <a:gd name="T5" fmla="*/ 18 h 18"/>
                  <a:gd name="T6" fmla="*/ 2 w 10"/>
                  <a:gd name="T7" fmla="*/ 16 h 18"/>
                  <a:gd name="T8" fmla="*/ 8 w 10"/>
                  <a:gd name="T9" fmla="*/ 8 h 18"/>
                  <a:gd name="T10" fmla="*/ 10 w 10"/>
                  <a:gd name="T11" fmla="*/ 4 h 18"/>
                  <a:gd name="T12" fmla="*/ 10 w 10"/>
                  <a:gd name="T13" fmla="*/ 0 h 18"/>
                  <a:gd name="T14" fmla="*/ 8 w 10"/>
                  <a:gd name="T15" fmla="*/ 0 h 18"/>
                  <a:gd name="T16" fmla="*/ 2 w 10"/>
                  <a:gd name="T17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8">
                    <a:moveTo>
                      <a:pt x="2" y="12"/>
                    </a:moveTo>
                    <a:lnTo>
                      <a:pt x="0" y="16"/>
                    </a:lnTo>
                    <a:lnTo>
                      <a:pt x="0" y="18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7" name="Freeform 1543"/>
              <p:cNvSpPr>
                <a:spLocks/>
              </p:cNvSpPr>
              <p:nvPr/>
            </p:nvSpPr>
            <p:spPr bwMode="auto">
              <a:xfrm>
                <a:off x="3921125" y="2781300"/>
                <a:ext cx="66675" cy="288925"/>
              </a:xfrm>
              <a:custGeom>
                <a:avLst/>
                <a:gdLst>
                  <a:gd name="T0" fmla="*/ 32 w 42"/>
                  <a:gd name="T1" fmla="*/ 98 h 182"/>
                  <a:gd name="T2" fmla="*/ 30 w 42"/>
                  <a:gd name="T3" fmla="*/ 92 h 182"/>
                  <a:gd name="T4" fmla="*/ 26 w 42"/>
                  <a:gd name="T5" fmla="*/ 92 h 182"/>
                  <a:gd name="T6" fmla="*/ 26 w 42"/>
                  <a:gd name="T7" fmla="*/ 82 h 182"/>
                  <a:gd name="T8" fmla="*/ 26 w 42"/>
                  <a:gd name="T9" fmla="*/ 70 h 182"/>
                  <a:gd name="T10" fmla="*/ 26 w 42"/>
                  <a:gd name="T11" fmla="*/ 56 h 182"/>
                  <a:gd name="T12" fmla="*/ 24 w 42"/>
                  <a:gd name="T13" fmla="*/ 48 h 182"/>
                  <a:gd name="T14" fmla="*/ 26 w 42"/>
                  <a:gd name="T15" fmla="*/ 44 h 182"/>
                  <a:gd name="T16" fmla="*/ 30 w 42"/>
                  <a:gd name="T17" fmla="*/ 38 h 182"/>
                  <a:gd name="T18" fmla="*/ 24 w 42"/>
                  <a:gd name="T19" fmla="*/ 32 h 182"/>
                  <a:gd name="T20" fmla="*/ 18 w 42"/>
                  <a:gd name="T21" fmla="*/ 24 h 182"/>
                  <a:gd name="T22" fmla="*/ 22 w 42"/>
                  <a:gd name="T23" fmla="*/ 16 h 182"/>
                  <a:gd name="T24" fmla="*/ 24 w 42"/>
                  <a:gd name="T25" fmla="*/ 10 h 182"/>
                  <a:gd name="T26" fmla="*/ 22 w 42"/>
                  <a:gd name="T27" fmla="*/ 6 h 182"/>
                  <a:gd name="T28" fmla="*/ 16 w 42"/>
                  <a:gd name="T29" fmla="*/ 0 h 182"/>
                  <a:gd name="T30" fmla="*/ 14 w 42"/>
                  <a:gd name="T31" fmla="*/ 6 h 182"/>
                  <a:gd name="T32" fmla="*/ 12 w 42"/>
                  <a:gd name="T33" fmla="*/ 8 h 182"/>
                  <a:gd name="T34" fmla="*/ 14 w 42"/>
                  <a:gd name="T35" fmla="*/ 16 h 182"/>
                  <a:gd name="T36" fmla="*/ 16 w 42"/>
                  <a:gd name="T37" fmla="*/ 20 h 182"/>
                  <a:gd name="T38" fmla="*/ 14 w 42"/>
                  <a:gd name="T39" fmla="*/ 26 h 182"/>
                  <a:gd name="T40" fmla="*/ 8 w 42"/>
                  <a:gd name="T41" fmla="*/ 28 h 182"/>
                  <a:gd name="T42" fmla="*/ 6 w 42"/>
                  <a:gd name="T43" fmla="*/ 34 h 182"/>
                  <a:gd name="T44" fmla="*/ 4 w 42"/>
                  <a:gd name="T45" fmla="*/ 36 h 182"/>
                  <a:gd name="T46" fmla="*/ 0 w 42"/>
                  <a:gd name="T47" fmla="*/ 46 h 182"/>
                  <a:gd name="T48" fmla="*/ 4 w 42"/>
                  <a:gd name="T49" fmla="*/ 54 h 182"/>
                  <a:gd name="T50" fmla="*/ 6 w 42"/>
                  <a:gd name="T51" fmla="*/ 66 h 182"/>
                  <a:gd name="T52" fmla="*/ 6 w 42"/>
                  <a:gd name="T53" fmla="*/ 92 h 182"/>
                  <a:gd name="T54" fmla="*/ 4 w 42"/>
                  <a:gd name="T55" fmla="*/ 116 h 182"/>
                  <a:gd name="T56" fmla="*/ 6 w 42"/>
                  <a:gd name="T57" fmla="*/ 116 h 182"/>
                  <a:gd name="T58" fmla="*/ 6 w 42"/>
                  <a:gd name="T59" fmla="*/ 118 h 182"/>
                  <a:gd name="T60" fmla="*/ 6 w 42"/>
                  <a:gd name="T61" fmla="*/ 124 h 182"/>
                  <a:gd name="T62" fmla="*/ 4 w 42"/>
                  <a:gd name="T63" fmla="*/ 126 h 182"/>
                  <a:gd name="T64" fmla="*/ 4 w 42"/>
                  <a:gd name="T65" fmla="*/ 128 h 182"/>
                  <a:gd name="T66" fmla="*/ 8 w 42"/>
                  <a:gd name="T67" fmla="*/ 136 h 182"/>
                  <a:gd name="T68" fmla="*/ 6 w 42"/>
                  <a:gd name="T69" fmla="*/ 156 h 182"/>
                  <a:gd name="T70" fmla="*/ 0 w 42"/>
                  <a:gd name="T71" fmla="*/ 180 h 182"/>
                  <a:gd name="T72" fmla="*/ 6 w 42"/>
                  <a:gd name="T73" fmla="*/ 172 h 182"/>
                  <a:gd name="T74" fmla="*/ 8 w 42"/>
                  <a:gd name="T75" fmla="*/ 166 h 182"/>
                  <a:gd name="T76" fmla="*/ 14 w 42"/>
                  <a:gd name="T77" fmla="*/ 170 h 182"/>
                  <a:gd name="T78" fmla="*/ 18 w 42"/>
                  <a:gd name="T79" fmla="*/ 174 h 182"/>
                  <a:gd name="T80" fmla="*/ 24 w 42"/>
                  <a:gd name="T81" fmla="*/ 182 h 182"/>
                  <a:gd name="T82" fmla="*/ 24 w 42"/>
                  <a:gd name="T83" fmla="*/ 178 h 182"/>
                  <a:gd name="T84" fmla="*/ 24 w 42"/>
                  <a:gd name="T85" fmla="*/ 172 h 182"/>
                  <a:gd name="T86" fmla="*/ 18 w 42"/>
                  <a:gd name="T87" fmla="*/ 162 h 182"/>
                  <a:gd name="T88" fmla="*/ 14 w 42"/>
                  <a:gd name="T89" fmla="*/ 152 h 182"/>
                  <a:gd name="T90" fmla="*/ 14 w 42"/>
                  <a:gd name="T91" fmla="*/ 142 h 182"/>
                  <a:gd name="T92" fmla="*/ 14 w 42"/>
                  <a:gd name="T93" fmla="*/ 130 h 182"/>
                  <a:gd name="T94" fmla="*/ 18 w 42"/>
                  <a:gd name="T95" fmla="*/ 110 h 182"/>
                  <a:gd name="T96" fmla="*/ 22 w 42"/>
                  <a:gd name="T97" fmla="*/ 110 h 182"/>
                  <a:gd name="T98" fmla="*/ 22 w 42"/>
                  <a:gd name="T99" fmla="*/ 106 h 182"/>
                  <a:gd name="T100" fmla="*/ 26 w 42"/>
                  <a:gd name="T101" fmla="*/ 106 h 182"/>
                  <a:gd name="T102" fmla="*/ 32 w 42"/>
                  <a:gd name="T103" fmla="*/ 106 h 182"/>
                  <a:gd name="T104" fmla="*/ 42 w 42"/>
                  <a:gd name="T105" fmla="*/ 116 h 182"/>
                  <a:gd name="T106" fmla="*/ 36 w 42"/>
                  <a:gd name="T107" fmla="*/ 102 h 182"/>
                  <a:gd name="T108" fmla="*/ 32 w 42"/>
                  <a:gd name="T109" fmla="*/ 98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" h="182">
                    <a:moveTo>
                      <a:pt x="32" y="98"/>
                    </a:moveTo>
                    <a:lnTo>
                      <a:pt x="30" y="92"/>
                    </a:lnTo>
                    <a:lnTo>
                      <a:pt x="26" y="92"/>
                    </a:lnTo>
                    <a:lnTo>
                      <a:pt x="26" y="82"/>
                    </a:lnTo>
                    <a:lnTo>
                      <a:pt x="26" y="70"/>
                    </a:lnTo>
                    <a:lnTo>
                      <a:pt x="26" y="56"/>
                    </a:lnTo>
                    <a:lnTo>
                      <a:pt x="24" y="48"/>
                    </a:lnTo>
                    <a:lnTo>
                      <a:pt x="26" y="44"/>
                    </a:lnTo>
                    <a:lnTo>
                      <a:pt x="30" y="38"/>
                    </a:lnTo>
                    <a:lnTo>
                      <a:pt x="24" y="32"/>
                    </a:lnTo>
                    <a:lnTo>
                      <a:pt x="18" y="24"/>
                    </a:lnTo>
                    <a:lnTo>
                      <a:pt x="22" y="16"/>
                    </a:lnTo>
                    <a:lnTo>
                      <a:pt x="24" y="10"/>
                    </a:lnTo>
                    <a:lnTo>
                      <a:pt x="22" y="6"/>
                    </a:lnTo>
                    <a:lnTo>
                      <a:pt x="16" y="0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4" y="16"/>
                    </a:lnTo>
                    <a:lnTo>
                      <a:pt x="16" y="20"/>
                    </a:lnTo>
                    <a:lnTo>
                      <a:pt x="14" y="26"/>
                    </a:lnTo>
                    <a:lnTo>
                      <a:pt x="8" y="28"/>
                    </a:lnTo>
                    <a:lnTo>
                      <a:pt x="6" y="34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4" y="54"/>
                    </a:lnTo>
                    <a:lnTo>
                      <a:pt x="6" y="66"/>
                    </a:lnTo>
                    <a:lnTo>
                      <a:pt x="6" y="92"/>
                    </a:lnTo>
                    <a:lnTo>
                      <a:pt x="4" y="116"/>
                    </a:lnTo>
                    <a:lnTo>
                      <a:pt x="6" y="116"/>
                    </a:lnTo>
                    <a:lnTo>
                      <a:pt x="6" y="118"/>
                    </a:lnTo>
                    <a:lnTo>
                      <a:pt x="6" y="124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8" y="136"/>
                    </a:lnTo>
                    <a:lnTo>
                      <a:pt x="6" y="156"/>
                    </a:lnTo>
                    <a:lnTo>
                      <a:pt x="0" y="180"/>
                    </a:lnTo>
                    <a:lnTo>
                      <a:pt x="6" y="172"/>
                    </a:lnTo>
                    <a:lnTo>
                      <a:pt x="8" y="166"/>
                    </a:lnTo>
                    <a:lnTo>
                      <a:pt x="14" y="170"/>
                    </a:lnTo>
                    <a:lnTo>
                      <a:pt x="18" y="174"/>
                    </a:lnTo>
                    <a:lnTo>
                      <a:pt x="24" y="182"/>
                    </a:lnTo>
                    <a:lnTo>
                      <a:pt x="24" y="178"/>
                    </a:lnTo>
                    <a:lnTo>
                      <a:pt x="24" y="172"/>
                    </a:lnTo>
                    <a:lnTo>
                      <a:pt x="18" y="162"/>
                    </a:lnTo>
                    <a:lnTo>
                      <a:pt x="14" y="152"/>
                    </a:lnTo>
                    <a:lnTo>
                      <a:pt x="14" y="142"/>
                    </a:lnTo>
                    <a:lnTo>
                      <a:pt x="14" y="130"/>
                    </a:lnTo>
                    <a:lnTo>
                      <a:pt x="18" y="110"/>
                    </a:lnTo>
                    <a:lnTo>
                      <a:pt x="22" y="110"/>
                    </a:lnTo>
                    <a:lnTo>
                      <a:pt x="22" y="106"/>
                    </a:lnTo>
                    <a:lnTo>
                      <a:pt x="26" y="106"/>
                    </a:lnTo>
                    <a:lnTo>
                      <a:pt x="32" y="106"/>
                    </a:lnTo>
                    <a:lnTo>
                      <a:pt x="42" y="116"/>
                    </a:lnTo>
                    <a:lnTo>
                      <a:pt x="36" y="102"/>
                    </a:lnTo>
                    <a:lnTo>
                      <a:pt x="32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8" name="Freeform 1544"/>
              <p:cNvSpPr>
                <a:spLocks/>
              </p:cNvSpPr>
              <p:nvPr/>
            </p:nvSpPr>
            <p:spPr bwMode="auto">
              <a:xfrm>
                <a:off x="4102100" y="3054350"/>
                <a:ext cx="15875" cy="25400"/>
              </a:xfrm>
              <a:custGeom>
                <a:avLst/>
                <a:gdLst>
                  <a:gd name="T0" fmla="*/ 4 w 10"/>
                  <a:gd name="T1" fmla="*/ 6 h 16"/>
                  <a:gd name="T2" fmla="*/ 2 w 10"/>
                  <a:gd name="T3" fmla="*/ 12 h 16"/>
                  <a:gd name="T4" fmla="*/ 0 w 10"/>
                  <a:gd name="T5" fmla="*/ 16 h 16"/>
                  <a:gd name="T6" fmla="*/ 2 w 10"/>
                  <a:gd name="T7" fmla="*/ 16 h 16"/>
                  <a:gd name="T8" fmla="*/ 8 w 10"/>
                  <a:gd name="T9" fmla="*/ 12 h 16"/>
                  <a:gd name="T10" fmla="*/ 10 w 10"/>
                  <a:gd name="T11" fmla="*/ 6 h 16"/>
                  <a:gd name="T12" fmla="*/ 10 w 10"/>
                  <a:gd name="T13" fmla="*/ 2 h 16"/>
                  <a:gd name="T14" fmla="*/ 8 w 10"/>
                  <a:gd name="T15" fmla="*/ 0 h 16"/>
                  <a:gd name="T16" fmla="*/ 4 w 10"/>
                  <a:gd name="T17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6">
                    <a:moveTo>
                      <a:pt x="4" y="6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2" y="16"/>
                    </a:lnTo>
                    <a:lnTo>
                      <a:pt x="8" y="12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59" name="Freeform 1545"/>
              <p:cNvSpPr>
                <a:spLocks/>
              </p:cNvSpPr>
              <p:nvPr/>
            </p:nvSpPr>
            <p:spPr bwMode="auto">
              <a:xfrm>
                <a:off x="4041775" y="3089275"/>
                <a:ext cx="28575" cy="25400"/>
              </a:xfrm>
              <a:custGeom>
                <a:avLst/>
                <a:gdLst>
                  <a:gd name="T0" fmla="*/ 14 w 18"/>
                  <a:gd name="T1" fmla="*/ 0 h 16"/>
                  <a:gd name="T2" fmla="*/ 12 w 18"/>
                  <a:gd name="T3" fmla="*/ 0 h 16"/>
                  <a:gd name="T4" fmla="*/ 6 w 18"/>
                  <a:gd name="T5" fmla="*/ 12 h 16"/>
                  <a:gd name="T6" fmla="*/ 2 w 18"/>
                  <a:gd name="T7" fmla="*/ 12 h 16"/>
                  <a:gd name="T8" fmla="*/ 0 w 18"/>
                  <a:gd name="T9" fmla="*/ 16 h 16"/>
                  <a:gd name="T10" fmla="*/ 4 w 18"/>
                  <a:gd name="T11" fmla="*/ 16 h 16"/>
                  <a:gd name="T12" fmla="*/ 18 w 18"/>
                  <a:gd name="T13" fmla="*/ 8 h 16"/>
                  <a:gd name="T14" fmla="*/ 18 w 18"/>
                  <a:gd name="T15" fmla="*/ 4 h 16"/>
                  <a:gd name="T16" fmla="*/ 14 w 18"/>
                  <a:gd name="T17" fmla="*/ 4 h 16"/>
                  <a:gd name="T18" fmla="*/ 14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4" y="0"/>
                    </a:moveTo>
                    <a:lnTo>
                      <a:pt x="12" y="0"/>
                    </a:lnTo>
                    <a:lnTo>
                      <a:pt x="6" y="12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18" y="8"/>
                    </a:lnTo>
                    <a:lnTo>
                      <a:pt x="18" y="4"/>
                    </a:lnTo>
                    <a:lnTo>
                      <a:pt x="14" y="4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0" name="Freeform 1546"/>
              <p:cNvSpPr>
                <a:spLocks/>
              </p:cNvSpPr>
              <p:nvPr/>
            </p:nvSpPr>
            <p:spPr bwMode="auto">
              <a:xfrm>
                <a:off x="4073525" y="3079750"/>
                <a:ext cx="6350" cy="19050"/>
              </a:xfrm>
              <a:custGeom>
                <a:avLst/>
                <a:gdLst>
                  <a:gd name="T0" fmla="*/ 0 w 4"/>
                  <a:gd name="T1" fmla="*/ 12 h 12"/>
                  <a:gd name="T2" fmla="*/ 2 w 4"/>
                  <a:gd name="T3" fmla="*/ 12 h 12"/>
                  <a:gd name="T4" fmla="*/ 4 w 4"/>
                  <a:gd name="T5" fmla="*/ 12 h 12"/>
                  <a:gd name="T6" fmla="*/ 4 w 4"/>
                  <a:gd name="T7" fmla="*/ 4 h 12"/>
                  <a:gd name="T8" fmla="*/ 4 w 4"/>
                  <a:gd name="T9" fmla="*/ 0 h 12"/>
                  <a:gd name="T10" fmla="*/ 0 w 4"/>
                  <a:gd name="T11" fmla="*/ 6 h 12"/>
                  <a:gd name="T12" fmla="*/ 0 w 4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12">
                    <a:moveTo>
                      <a:pt x="0" y="12"/>
                    </a:moveTo>
                    <a:lnTo>
                      <a:pt x="2" y="12"/>
                    </a:lnTo>
                    <a:lnTo>
                      <a:pt x="4" y="12"/>
                    </a:lnTo>
                    <a:lnTo>
                      <a:pt x="4" y="4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1" name="Freeform 1547"/>
              <p:cNvSpPr>
                <a:spLocks/>
              </p:cNvSpPr>
              <p:nvPr/>
            </p:nvSpPr>
            <p:spPr bwMode="auto">
              <a:xfrm>
                <a:off x="2755900" y="1638300"/>
                <a:ext cx="28575" cy="12700"/>
              </a:xfrm>
              <a:custGeom>
                <a:avLst/>
                <a:gdLst>
                  <a:gd name="T0" fmla="*/ 18 w 18"/>
                  <a:gd name="T1" fmla="*/ 2 h 8"/>
                  <a:gd name="T2" fmla="*/ 8 w 18"/>
                  <a:gd name="T3" fmla="*/ 0 h 8"/>
                  <a:gd name="T4" fmla="*/ 0 w 18"/>
                  <a:gd name="T5" fmla="*/ 0 h 8"/>
                  <a:gd name="T6" fmla="*/ 4 w 18"/>
                  <a:gd name="T7" fmla="*/ 8 h 8"/>
                  <a:gd name="T8" fmla="*/ 18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8" y="2"/>
                    </a:moveTo>
                    <a:lnTo>
                      <a:pt x="8" y="0"/>
                    </a:lnTo>
                    <a:lnTo>
                      <a:pt x="0" y="0"/>
                    </a:lnTo>
                    <a:lnTo>
                      <a:pt x="4" y="8"/>
                    </a:lnTo>
                    <a:lnTo>
                      <a:pt x="1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2" name="Freeform 1548"/>
              <p:cNvSpPr>
                <a:spLocks/>
              </p:cNvSpPr>
              <p:nvPr/>
            </p:nvSpPr>
            <p:spPr bwMode="auto">
              <a:xfrm>
                <a:off x="2482850" y="2000250"/>
                <a:ext cx="19050" cy="25400"/>
              </a:xfrm>
              <a:custGeom>
                <a:avLst/>
                <a:gdLst>
                  <a:gd name="T0" fmla="*/ 8 w 12"/>
                  <a:gd name="T1" fmla="*/ 16 h 16"/>
                  <a:gd name="T2" fmla="*/ 12 w 12"/>
                  <a:gd name="T3" fmla="*/ 16 h 16"/>
                  <a:gd name="T4" fmla="*/ 12 w 12"/>
                  <a:gd name="T5" fmla="*/ 6 h 16"/>
                  <a:gd name="T6" fmla="*/ 8 w 12"/>
                  <a:gd name="T7" fmla="*/ 0 h 16"/>
                  <a:gd name="T8" fmla="*/ 0 w 12"/>
                  <a:gd name="T9" fmla="*/ 8 h 16"/>
                  <a:gd name="T10" fmla="*/ 4 w 12"/>
                  <a:gd name="T11" fmla="*/ 16 h 16"/>
                  <a:gd name="T12" fmla="*/ 8 w 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6">
                    <a:moveTo>
                      <a:pt x="8" y="16"/>
                    </a:moveTo>
                    <a:lnTo>
                      <a:pt x="12" y="16"/>
                    </a:lnTo>
                    <a:lnTo>
                      <a:pt x="12" y="6"/>
                    </a:lnTo>
                    <a:lnTo>
                      <a:pt x="8" y="0"/>
                    </a:lnTo>
                    <a:lnTo>
                      <a:pt x="0" y="8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3" name="Freeform 1549"/>
              <p:cNvSpPr>
                <a:spLocks/>
              </p:cNvSpPr>
              <p:nvPr/>
            </p:nvSpPr>
            <p:spPr bwMode="auto">
              <a:xfrm>
                <a:off x="2451100" y="2028825"/>
                <a:ext cx="31750" cy="19050"/>
              </a:xfrm>
              <a:custGeom>
                <a:avLst/>
                <a:gdLst>
                  <a:gd name="T0" fmla="*/ 20 w 20"/>
                  <a:gd name="T1" fmla="*/ 10 h 12"/>
                  <a:gd name="T2" fmla="*/ 20 w 20"/>
                  <a:gd name="T3" fmla="*/ 2 h 12"/>
                  <a:gd name="T4" fmla="*/ 14 w 20"/>
                  <a:gd name="T5" fmla="*/ 2 h 12"/>
                  <a:gd name="T6" fmla="*/ 10 w 20"/>
                  <a:gd name="T7" fmla="*/ 0 h 12"/>
                  <a:gd name="T8" fmla="*/ 4 w 20"/>
                  <a:gd name="T9" fmla="*/ 8 h 12"/>
                  <a:gd name="T10" fmla="*/ 4 w 20"/>
                  <a:gd name="T11" fmla="*/ 10 h 12"/>
                  <a:gd name="T12" fmla="*/ 0 w 20"/>
                  <a:gd name="T13" fmla="*/ 12 h 12"/>
                  <a:gd name="T14" fmla="*/ 6 w 20"/>
                  <a:gd name="T15" fmla="*/ 12 h 12"/>
                  <a:gd name="T16" fmla="*/ 20 w 20"/>
                  <a:gd name="T17" fmla="*/ 1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12">
                    <a:moveTo>
                      <a:pt x="20" y="10"/>
                    </a:moveTo>
                    <a:lnTo>
                      <a:pt x="20" y="2"/>
                    </a:lnTo>
                    <a:lnTo>
                      <a:pt x="14" y="2"/>
                    </a:lnTo>
                    <a:lnTo>
                      <a:pt x="10" y="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2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4" name="Freeform 1550"/>
              <p:cNvSpPr>
                <a:spLocks/>
              </p:cNvSpPr>
              <p:nvPr/>
            </p:nvSpPr>
            <p:spPr bwMode="auto">
              <a:xfrm>
                <a:off x="2286000" y="1984375"/>
                <a:ext cx="22225" cy="19050"/>
              </a:xfrm>
              <a:custGeom>
                <a:avLst/>
                <a:gdLst>
                  <a:gd name="T0" fmla="*/ 14 w 14"/>
                  <a:gd name="T1" fmla="*/ 12 h 12"/>
                  <a:gd name="T2" fmla="*/ 10 w 14"/>
                  <a:gd name="T3" fmla="*/ 8 h 12"/>
                  <a:gd name="T4" fmla="*/ 10 w 14"/>
                  <a:gd name="T5" fmla="*/ 4 h 12"/>
                  <a:gd name="T6" fmla="*/ 14 w 14"/>
                  <a:gd name="T7" fmla="*/ 2 h 12"/>
                  <a:gd name="T8" fmla="*/ 4 w 14"/>
                  <a:gd name="T9" fmla="*/ 0 h 12"/>
                  <a:gd name="T10" fmla="*/ 0 w 14"/>
                  <a:gd name="T11" fmla="*/ 10 h 12"/>
                  <a:gd name="T12" fmla="*/ 0 w 14"/>
                  <a:gd name="T13" fmla="*/ 12 h 12"/>
                  <a:gd name="T14" fmla="*/ 4 w 14"/>
                  <a:gd name="T15" fmla="*/ 12 h 12"/>
                  <a:gd name="T16" fmla="*/ 14 w 14"/>
                  <a:gd name="T17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12">
                    <a:moveTo>
                      <a:pt x="14" y="12"/>
                    </a:moveTo>
                    <a:lnTo>
                      <a:pt x="10" y="8"/>
                    </a:lnTo>
                    <a:lnTo>
                      <a:pt x="10" y="4"/>
                    </a:lnTo>
                    <a:lnTo>
                      <a:pt x="14" y="2"/>
                    </a:lnTo>
                    <a:lnTo>
                      <a:pt x="4" y="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4" y="12"/>
                    </a:lnTo>
                    <a:lnTo>
                      <a:pt x="14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5" name="Freeform 1551"/>
              <p:cNvSpPr>
                <a:spLocks/>
              </p:cNvSpPr>
              <p:nvPr/>
            </p:nvSpPr>
            <p:spPr bwMode="auto">
              <a:xfrm>
                <a:off x="2114550" y="1638300"/>
                <a:ext cx="57150" cy="31750"/>
              </a:xfrm>
              <a:custGeom>
                <a:avLst/>
                <a:gdLst>
                  <a:gd name="T0" fmla="*/ 8 w 36"/>
                  <a:gd name="T1" fmla="*/ 20 h 20"/>
                  <a:gd name="T2" fmla="*/ 16 w 36"/>
                  <a:gd name="T3" fmla="*/ 20 h 20"/>
                  <a:gd name="T4" fmla="*/ 16 w 36"/>
                  <a:gd name="T5" fmla="*/ 16 h 20"/>
                  <a:gd name="T6" fmla="*/ 32 w 36"/>
                  <a:gd name="T7" fmla="*/ 8 h 20"/>
                  <a:gd name="T8" fmla="*/ 36 w 36"/>
                  <a:gd name="T9" fmla="*/ 4 h 20"/>
                  <a:gd name="T10" fmla="*/ 36 w 36"/>
                  <a:gd name="T11" fmla="*/ 2 h 20"/>
                  <a:gd name="T12" fmla="*/ 34 w 36"/>
                  <a:gd name="T13" fmla="*/ 0 h 20"/>
                  <a:gd name="T14" fmla="*/ 26 w 36"/>
                  <a:gd name="T15" fmla="*/ 0 h 20"/>
                  <a:gd name="T16" fmla="*/ 18 w 36"/>
                  <a:gd name="T17" fmla="*/ 0 h 20"/>
                  <a:gd name="T18" fmla="*/ 14 w 36"/>
                  <a:gd name="T19" fmla="*/ 4 h 20"/>
                  <a:gd name="T20" fmla="*/ 4 w 36"/>
                  <a:gd name="T21" fmla="*/ 4 h 20"/>
                  <a:gd name="T22" fmla="*/ 6 w 36"/>
                  <a:gd name="T23" fmla="*/ 10 h 20"/>
                  <a:gd name="T24" fmla="*/ 4 w 36"/>
                  <a:gd name="T25" fmla="*/ 8 h 20"/>
                  <a:gd name="T26" fmla="*/ 4 w 36"/>
                  <a:gd name="T27" fmla="*/ 10 h 20"/>
                  <a:gd name="T28" fmla="*/ 0 w 36"/>
                  <a:gd name="T29" fmla="*/ 16 h 20"/>
                  <a:gd name="T30" fmla="*/ 6 w 36"/>
                  <a:gd name="T31" fmla="*/ 16 h 20"/>
                  <a:gd name="T32" fmla="*/ 8 w 36"/>
                  <a:gd name="T3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6" h="20">
                    <a:moveTo>
                      <a:pt x="8" y="20"/>
                    </a:moveTo>
                    <a:lnTo>
                      <a:pt x="16" y="20"/>
                    </a:lnTo>
                    <a:lnTo>
                      <a:pt x="16" y="16"/>
                    </a:lnTo>
                    <a:lnTo>
                      <a:pt x="32" y="8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8" y="0"/>
                    </a:lnTo>
                    <a:lnTo>
                      <a:pt x="14" y="4"/>
                    </a:lnTo>
                    <a:lnTo>
                      <a:pt x="4" y="4"/>
                    </a:lnTo>
                    <a:lnTo>
                      <a:pt x="6" y="10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0" y="16"/>
                    </a:lnTo>
                    <a:lnTo>
                      <a:pt x="6" y="16"/>
                    </a:lnTo>
                    <a:lnTo>
                      <a:pt x="8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6" name="Freeform 1552"/>
              <p:cNvSpPr>
                <a:spLocks/>
              </p:cNvSpPr>
              <p:nvPr/>
            </p:nvSpPr>
            <p:spPr bwMode="auto">
              <a:xfrm>
                <a:off x="2959100" y="1714500"/>
                <a:ext cx="114300" cy="73025"/>
              </a:xfrm>
              <a:custGeom>
                <a:avLst/>
                <a:gdLst>
                  <a:gd name="T0" fmla="*/ 0 w 72"/>
                  <a:gd name="T1" fmla="*/ 46 h 46"/>
                  <a:gd name="T2" fmla="*/ 10 w 72"/>
                  <a:gd name="T3" fmla="*/ 46 h 46"/>
                  <a:gd name="T4" fmla="*/ 12 w 72"/>
                  <a:gd name="T5" fmla="*/ 46 h 46"/>
                  <a:gd name="T6" fmla="*/ 18 w 72"/>
                  <a:gd name="T7" fmla="*/ 44 h 46"/>
                  <a:gd name="T8" fmla="*/ 20 w 72"/>
                  <a:gd name="T9" fmla="*/ 38 h 46"/>
                  <a:gd name="T10" fmla="*/ 26 w 72"/>
                  <a:gd name="T11" fmla="*/ 36 h 46"/>
                  <a:gd name="T12" fmla="*/ 36 w 72"/>
                  <a:gd name="T13" fmla="*/ 38 h 46"/>
                  <a:gd name="T14" fmla="*/ 44 w 72"/>
                  <a:gd name="T15" fmla="*/ 38 h 46"/>
                  <a:gd name="T16" fmla="*/ 52 w 72"/>
                  <a:gd name="T17" fmla="*/ 38 h 46"/>
                  <a:gd name="T18" fmla="*/ 62 w 72"/>
                  <a:gd name="T19" fmla="*/ 34 h 46"/>
                  <a:gd name="T20" fmla="*/ 64 w 72"/>
                  <a:gd name="T21" fmla="*/ 34 h 46"/>
                  <a:gd name="T22" fmla="*/ 68 w 72"/>
                  <a:gd name="T23" fmla="*/ 34 h 46"/>
                  <a:gd name="T24" fmla="*/ 72 w 72"/>
                  <a:gd name="T25" fmla="*/ 28 h 46"/>
                  <a:gd name="T26" fmla="*/ 72 w 72"/>
                  <a:gd name="T27" fmla="*/ 24 h 46"/>
                  <a:gd name="T28" fmla="*/ 44 w 72"/>
                  <a:gd name="T29" fmla="*/ 6 h 46"/>
                  <a:gd name="T30" fmla="*/ 38 w 72"/>
                  <a:gd name="T31" fmla="*/ 8 h 46"/>
                  <a:gd name="T32" fmla="*/ 36 w 72"/>
                  <a:gd name="T33" fmla="*/ 10 h 46"/>
                  <a:gd name="T34" fmla="*/ 36 w 72"/>
                  <a:gd name="T35" fmla="*/ 8 h 46"/>
                  <a:gd name="T36" fmla="*/ 36 w 72"/>
                  <a:gd name="T37" fmla="*/ 6 h 46"/>
                  <a:gd name="T38" fmla="*/ 38 w 72"/>
                  <a:gd name="T39" fmla="*/ 2 h 46"/>
                  <a:gd name="T40" fmla="*/ 34 w 72"/>
                  <a:gd name="T41" fmla="*/ 0 h 46"/>
                  <a:gd name="T42" fmla="*/ 30 w 72"/>
                  <a:gd name="T43" fmla="*/ 0 h 46"/>
                  <a:gd name="T44" fmla="*/ 30 w 72"/>
                  <a:gd name="T45" fmla="*/ 2 h 46"/>
                  <a:gd name="T46" fmla="*/ 28 w 72"/>
                  <a:gd name="T47" fmla="*/ 2 h 46"/>
                  <a:gd name="T48" fmla="*/ 26 w 72"/>
                  <a:gd name="T49" fmla="*/ 2 h 46"/>
                  <a:gd name="T50" fmla="*/ 26 w 72"/>
                  <a:gd name="T51" fmla="*/ 6 h 46"/>
                  <a:gd name="T52" fmla="*/ 28 w 72"/>
                  <a:gd name="T53" fmla="*/ 6 h 46"/>
                  <a:gd name="T54" fmla="*/ 12 w 72"/>
                  <a:gd name="T55" fmla="*/ 26 h 46"/>
                  <a:gd name="T56" fmla="*/ 12 w 72"/>
                  <a:gd name="T57" fmla="*/ 32 h 46"/>
                  <a:gd name="T58" fmla="*/ 12 w 72"/>
                  <a:gd name="T59" fmla="*/ 36 h 46"/>
                  <a:gd name="T60" fmla="*/ 8 w 72"/>
                  <a:gd name="T61" fmla="*/ 42 h 46"/>
                  <a:gd name="T62" fmla="*/ 0 w 72"/>
                  <a:gd name="T6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2" h="46">
                    <a:moveTo>
                      <a:pt x="0" y="46"/>
                    </a:moveTo>
                    <a:lnTo>
                      <a:pt x="10" y="46"/>
                    </a:lnTo>
                    <a:lnTo>
                      <a:pt x="12" y="46"/>
                    </a:lnTo>
                    <a:lnTo>
                      <a:pt x="18" y="44"/>
                    </a:lnTo>
                    <a:lnTo>
                      <a:pt x="20" y="38"/>
                    </a:lnTo>
                    <a:lnTo>
                      <a:pt x="26" y="36"/>
                    </a:lnTo>
                    <a:lnTo>
                      <a:pt x="36" y="38"/>
                    </a:lnTo>
                    <a:lnTo>
                      <a:pt x="44" y="38"/>
                    </a:lnTo>
                    <a:lnTo>
                      <a:pt x="52" y="38"/>
                    </a:lnTo>
                    <a:lnTo>
                      <a:pt x="62" y="34"/>
                    </a:lnTo>
                    <a:lnTo>
                      <a:pt x="64" y="34"/>
                    </a:lnTo>
                    <a:lnTo>
                      <a:pt x="68" y="34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44" y="6"/>
                    </a:lnTo>
                    <a:lnTo>
                      <a:pt x="38" y="8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6" y="6"/>
                    </a:lnTo>
                    <a:lnTo>
                      <a:pt x="38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6" y="6"/>
                    </a:lnTo>
                    <a:lnTo>
                      <a:pt x="28" y="6"/>
                    </a:lnTo>
                    <a:lnTo>
                      <a:pt x="12" y="26"/>
                    </a:lnTo>
                    <a:lnTo>
                      <a:pt x="12" y="32"/>
                    </a:lnTo>
                    <a:lnTo>
                      <a:pt x="12" y="36"/>
                    </a:lnTo>
                    <a:lnTo>
                      <a:pt x="8" y="42"/>
                    </a:lnTo>
                    <a:lnTo>
                      <a:pt x="0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7" name="Freeform 1553"/>
              <p:cNvSpPr>
                <a:spLocks/>
              </p:cNvSpPr>
              <p:nvPr/>
            </p:nvSpPr>
            <p:spPr bwMode="auto">
              <a:xfrm>
                <a:off x="2806700" y="1638300"/>
                <a:ext cx="168275" cy="114300"/>
              </a:xfrm>
              <a:custGeom>
                <a:avLst/>
                <a:gdLst>
                  <a:gd name="T0" fmla="*/ 16 w 106"/>
                  <a:gd name="T1" fmla="*/ 34 h 72"/>
                  <a:gd name="T2" fmla="*/ 18 w 106"/>
                  <a:gd name="T3" fmla="*/ 38 h 72"/>
                  <a:gd name="T4" fmla="*/ 26 w 106"/>
                  <a:gd name="T5" fmla="*/ 40 h 72"/>
                  <a:gd name="T6" fmla="*/ 36 w 106"/>
                  <a:gd name="T7" fmla="*/ 40 h 72"/>
                  <a:gd name="T8" fmla="*/ 52 w 106"/>
                  <a:gd name="T9" fmla="*/ 36 h 72"/>
                  <a:gd name="T10" fmla="*/ 52 w 106"/>
                  <a:gd name="T11" fmla="*/ 40 h 72"/>
                  <a:gd name="T12" fmla="*/ 44 w 106"/>
                  <a:gd name="T13" fmla="*/ 40 h 72"/>
                  <a:gd name="T14" fmla="*/ 40 w 106"/>
                  <a:gd name="T15" fmla="*/ 44 h 72"/>
                  <a:gd name="T16" fmla="*/ 34 w 106"/>
                  <a:gd name="T17" fmla="*/ 46 h 72"/>
                  <a:gd name="T18" fmla="*/ 34 w 106"/>
                  <a:gd name="T19" fmla="*/ 50 h 72"/>
                  <a:gd name="T20" fmla="*/ 18 w 106"/>
                  <a:gd name="T21" fmla="*/ 56 h 72"/>
                  <a:gd name="T22" fmla="*/ 18 w 106"/>
                  <a:gd name="T23" fmla="*/ 62 h 72"/>
                  <a:gd name="T24" fmla="*/ 34 w 106"/>
                  <a:gd name="T25" fmla="*/ 64 h 72"/>
                  <a:gd name="T26" fmla="*/ 44 w 106"/>
                  <a:gd name="T27" fmla="*/ 64 h 72"/>
                  <a:gd name="T28" fmla="*/ 48 w 106"/>
                  <a:gd name="T29" fmla="*/ 68 h 72"/>
                  <a:gd name="T30" fmla="*/ 62 w 106"/>
                  <a:gd name="T31" fmla="*/ 68 h 72"/>
                  <a:gd name="T32" fmla="*/ 70 w 106"/>
                  <a:gd name="T33" fmla="*/ 72 h 72"/>
                  <a:gd name="T34" fmla="*/ 76 w 106"/>
                  <a:gd name="T35" fmla="*/ 68 h 72"/>
                  <a:gd name="T36" fmla="*/ 88 w 106"/>
                  <a:gd name="T37" fmla="*/ 66 h 72"/>
                  <a:gd name="T38" fmla="*/ 90 w 106"/>
                  <a:gd name="T39" fmla="*/ 66 h 72"/>
                  <a:gd name="T40" fmla="*/ 96 w 106"/>
                  <a:gd name="T41" fmla="*/ 66 h 72"/>
                  <a:gd name="T42" fmla="*/ 98 w 106"/>
                  <a:gd name="T43" fmla="*/ 64 h 72"/>
                  <a:gd name="T44" fmla="*/ 98 w 106"/>
                  <a:gd name="T45" fmla="*/ 58 h 72"/>
                  <a:gd name="T46" fmla="*/ 106 w 106"/>
                  <a:gd name="T47" fmla="*/ 54 h 72"/>
                  <a:gd name="T48" fmla="*/ 104 w 106"/>
                  <a:gd name="T49" fmla="*/ 46 h 72"/>
                  <a:gd name="T50" fmla="*/ 98 w 106"/>
                  <a:gd name="T51" fmla="*/ 44 h 72"/>
                  <a:gd name="T52" fmla="*/ 96 w 106"/>
                  <a:gd name="T53" fmla="*/ 40 h 72"/>
                  <a:gd name="T54" fmla="*/ 90 w 106"/>
                  <a:gd name="T55" fmla="*/ 50 h 72"/>
                  <a:gd name="T56" fmla="*/ 88 w 106"/>
                  <a:gd name="T57" fmla="*/ 50 h 72"/>
                  <a:gd name="T58" fmla="*/ 86 w 106"/>
                  <a:gd name="T59" fmla="*/ 50 h 72"/>
                  <a:gd name="T60" fmla="*/ 88 w 106"/>
                  <a:gd name="T61" fmla="*/ 38 h 72"/>
                  <a:gd name="T62" fmla="*/ 80 w 106"/>
                  <a:gd name="T63" fmla="*/ 34 h 72"/>
                  <a:gd name="T64" fmla="*/ 80 w 106"/>
                  <a:gd name="T65" fmla="*/ 38 h 72"/>
                  <a:gd name="T66" fmla="*/ 64 w 106"/>
                  <a:gd name="T67" fmla="*/ 40 h 72"/>
                  <a:gd name="T68" fmla="*/ 76 w 106"/>
                  <a:gd name="T69" fmla="*/ 36 h 72"/>
                  <a:gd name="T70" fmla="*/ 76 w 106"/>
                  <a:gd name="T71" fmla="*/ 26 h 72"/>
                  <a:gd name="T72" fmla="*/ 78 w 106"/>
                  <a:gd name="T73" fmla="*/ 26 h 72"/>
                  <a:gd name="T74" fmla="*/ 78 w 106"/>
                  <a:gd name="T75" fmla="*/ 22 h 72"/>
                  <a:gd name="T76" fmla="*/ 48 w 106"/>
                  <a:gd name="T77" fmla="*/ 0 h 72"/>
                  <a:gd name="T78" fmla="*/ 42 w 106"/>
                  <a:gd name="T79" fmla="*/ 8 h 72"/>
                  <a:gd name="T80" fmla="*/ 40 w 106"/>
                  <a:gd name="T81" fmla="*/ 10 h 72"/>
                  <a:gd name="T82" fmla="*/ 34 w 106"/>
                  <a:gd name="T83" fmla="*/ 12 h 72"/>
                  <a:gd name="T84" fmla="*/ 32 w 106"/>
                  <a:gd name="T85" fmla="*/ 12 h 72"/>
                  <a:gd name="T86" fmla="*/ 26 w 106"/>
                  <a:gd name="T87" fmla="*/ 12 h 72"/>
                  <a:gd name="T88" fmla="*/ 22 w 106"/>
                  <a:gd name="T89" fmla="*/ 28 h 72"/>
                  <a:gd name="T90" fmla="*/ 16 w 106"/>
                  <a:gd name="T91" fmla="*/ 28 h 72"/>
                  <a:gd name="T92" fmla="*/ 8 w 106"/>
                  <a:gd name="T93" fmla="*/ 28 h 72"/>
                  <a:gd name="T94" fmla="*/ 0 w 106"/>
                  <a:gd name="T95" fmla="*/ 34 h 72"/>
                  <a:gd name="T96" fmla="*/ 8 w 106"/>
                  <a:gd name="T97" fmla="*/ 34 h 72"/>
                  <a:gd name="T98" fmla="*/ 16 w 106"/>
                  <a:gd name="T99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6" h="72">
                    <a:moveTo>
                      <a:pt x="16" y="34"/>
                    </a:moveTo>
                    <a:lnTo>
                      <a:pt x="18" y="38"/>
                    </a:lnTo>
                    <a:lnTo>
                      <a:pt x="26" y="40"/>
                    </a:lnTo>
                    <a:lnTo>
                      <a:pt x="36" y="40"/>
                    </a:lnTo>
                    <a:lnTo>
                      <a:pt x="52" y="36"/>
                    </a:lnTo>
                    <a:lnTo>
                      <a:pt x="52" y="40"/>
                    </a:lnTo>
                    <a:lnTo>
                      <a:pt x="44" y="40"/>
                    </a:lnTo>
                    <a:lnTo>
                      <a:pt x="40" y="44"/>
                    </a:lnTo>
                    <a:lnTo>
                      <a:pt x="34" y="46"/>
                    </a:lnTo>
                    <a:lnTo>
                      <a:pt x="34" y="50"/>
                    </a:lnTo>
                    <a:lnTo>
                      <a:pt x="18" y="56"/>
                    </a:lnTo>
                    <a:lnTo>
                      <a:pt x="18" y="62"/>
                    </a:lnTo>
                    <a:lnTo>
                      <a:pt x="34" y="64"/>
                    </a:lnTo>
                    <a:lnTo>
                      <a:pt x="44" y="64"/>
                    </a:lnTo>
                    <a:lnTo>
                      <a:pt x="48" y="68"/>
                    </a:lnTo>
                    <a:lnTo>
                      <a:pt x="62" y="68"/>
                    </a:lnTo>
                    <a:lnTo>
                      <a:pt x="70" y="72"/>
                    </a:lnTo>
                    <a:lnTo>
                      <a:pt x="76" y="68"/>
                    </a:lnTo>
                    <a:lnTo>
                      <a:pt x="88" y="66"/>
                    </a:lnTo>
                    <a:lnTo>
                      <a:pt x="90" y="66"/>
                    </a:lnTo>
                    <a:lnTo>
                      <a:pt x="96" y="66"/>
                    </a:lnTo>
                    <a:lnTo>
                      <a:pt x="98" y="64"/>
                    </a:lnTo>
                    <a:lnTo>
                      <a:pt x="98" y="58"/>
                    </a:lnTo>
                    <a:lnTo>
                      <a:pt x="106" y="54"/>
                    </a:lnTo>
                    <a:lnTo>
                      <a:pt x="104" y="46"/>
                    </a:lnTo>
                    <a:lnTo>
                      <a:pt x="98" y="44"/>
                    </a:lnTo>
                    <a:lnTo>
                      <a:pt x="96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38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64" y="40"/>
                    </a:lnTo>
                    <a:lnTo>
                      <a:pt x="76" y="3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78" y="22"/>
                    </a:lnTo>
                    <a:lnTo>
                      <a:pt x="48" y="0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4" y="12"/>
                    </a:lnTo>
                    <a:lnTo>
                      <a:pt x="32" y="12"/>
                    </a:lnTo>
                    <a:lnTo>
                      <a:pt x="26" y="12"/>
                    </a:lnTo>
                    <a:lnTo>
                      <a:pt x="22" y="28"/>
                    </a:lnTo>
                    <a:lnTo>
                      <a:pt x="16" y="28"/>
                    </a:lnTo>
                    <a:lnTo>
                      <a:pt x="8" y="28"/>
                    </a:lnTo>
                    <a:lnTo>
                      <a:pt x="0" y="34"/>
                    </a:lnTo>
                    <a:lnTo>
                      <a:pt x="8" y="34"/>
                    </a:lnTo>
                    <a:lnTo>
                      <a:pt x="16" y="3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8" name="Freeform 1554"/>
              <p:cNvSpPr>
                <a:spLocks/>
              </p:cNvSpPr>
              <p:nvPr/>
            </p:nvSpPr>
            <p:spPr bwMode="auto">
              <a:xfrm>
                <a:off x="2784475" y="1698625"/>
                <a:ext cx="47625" cy="31750"/>
              </a:xfrm>
              <a:custGeom>
                <a:avLst/>
                <a:gdLst>
                  <a:gd name="T0" fmla="*/ 0 w 30"/>
                  <a:gd name="T1" fmla="*/ 20 h 20"/>
                  <a:gd name="T2" fmla="*/ 30 w 30"/>
                  <a:gd name="T3" fmla="*/ 18 h 20"/>
                  <a:gd name="T4" fmla="*/ 30 w 30"/>
                  <a:gd name="T5" fmla="*/ 16 h 20"/>
                  <a:gd name="T6" fmla="*/ 30 w 30"/>
                  <a:gd name="T7" fmla="*/ 12 h 20"/>
                  <a:gd name="T8" fmla="*/ 30 w 30"/>
                  <a:gd name="T9" fmla="*/ 10 h 20"/>
                  <a:gd name="T10" fmla="*/ 22 w 30"/>
                  <a:gd name="T11" fmla="*/ 6 h 20"/>
                  <a:gd name="T12" fmla="*/ 18 w 30"/>
                  <a:gd name="T13" fmla="*/ 2 h 20"/>
                  <a:gd name="T14" fmla="*/ 2 w 30"/>
                  <a:gd name="T15" fmla="*/ 0 h 20"/>
                  <a:gd name="T16" fmla="*/ 0 w 30"/>
                  <a:gd name="T17" fmla="*/ 12 h 20"/>
                  <a:gd name="T18" fmla="*/ 0 w 30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" h="20">
                    <a:moveTo>
                      <a:pt x="0" y="20"/>
                    </a:moveTo>
                    <a:lnTo>
                      <a:pt x="30" y="18"/>
                    </a:lnTo>
                    <a:lnTo>
                      <a:pt x="30" y="16"/>
                    </a:lnTo>
                    <a:lnTo>
                      <a:pt x="30" y="12"/>
                    </a:lnTo>
                    <a:lnTo>
                      <a:pt x="30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2" y="0"/>
                    </a:lnTo>
                    <a:lnTo>
                      <a:pt x="0" y="12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69" name="Freeform 1555"/>
              <p:cNvSpPr>
                <a:spLocks/>
              </p:cNvSpPr>
              <p:nvPr/>
            </p:nvSpPr>
            <p:spPr bwMode="auto">
              <a:xfrm>
                <a:off x="1936750" y="1679575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2 w 6"/>
                  <a:gd name="T7" fmla="*/ 2 h 4"/>
                  <a:gd name="T8" fmla="*/ 2 w 6"/>
                  <a:gd name="T9" fmla="*/ 0 h 4"/>
                  <a:gd name="T10" fmla="*/ 0 w 6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0" name="Freeform 1556"/>
              <p:cNvSpPr>
                <a:spLocks/>
              </p:cNvSpPr>
              <p:nvPr/>
            </p:nvSpPr>
            <p:spPr bwMode="auto">
              <a:xfrm>
                <a:off x="1847850" y="1695450"/>
                <a:ext cx="15875" cy="15875"/>
              </a:xfrm>
              <a:custGeom>
                <a:avLst/>
                <a:gdLst>
                  <a:gd name="T0" fmla="*/ 2 w 10"/>
                  <a:gd name="T1" fmla="*/ 0 h 10"/>
                  <a:gd name="T2" fmla="*/ 0 w 10"/>
                  <a:gd name="T3" fmla="*/ 2 h 10"/>
                  <a:gd name="T4" fmla="*/ 0 w 10"/>
                  <a:gd name="T5" fmla="*/ 8 h 10"/>
                  <a:gd name="T6" fmla="*/ 10 w 10"/>
                  <a:gd name="T7" fmla="*/ 10 h 10"/>
                  <a:gd name="T8" fmla="*/ 8 w 10"/>
                  <a:gd name="T9" fmla="*/ 2 h 10"/>
                  <a:gd name="T10" fmla="*/ 4 w 10"/>
                  <a:gd name="T11" fmla="*/ 2 h 10"/>
                  <a:gd name="T12" fmla="*/ 2 w 10"/>
                  <a:gd name="T1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">
                    <a:moveTo>
                      <a:pt x="2" y="0"/>
                    </a:moveTo>
                    <a:lnTo>
                      <a:pt x="0" y="2"/>
                    </a:lnTo>
                    <a:lnTo>
                      <a:pt x="0" y="8"/>
                    </a:lnTo>
                    <a:lnTo>
                      <a:pt x="10" y="10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1" name="Freeform 1557"/>
              <p:cNvSpPr>
                <a:spLocks noEditPoints="1"/>
              </p:cNvSpPr>
              <p:nvPr/>
            </p:nvSpPr>
            <p:spPr bwMode="auto">
              <a:xfrm>
                <a:off x="1851025" y="1844675"/>
                <a:ext cx="371475" cy="295275"/>
              </a:xfrm>
              <a:custGeom>
                <a:avLst/>
                <a:gdLst>
                  <a:gd name="T0" fmla="*/ 12 w 234"/>
                  <a:gd name="T1" fmla="*/ 134 h 186"/>
                  <a:gd name="T2" fmla="*/ 0 w 234"/>
                  <a:gd name="T3" fmla="*/ 146 h 186"/>
                  <a:gd name="T4" fmla="*/ 10 w 234"/>
                  <a:gd name="T5" fmla="*/ 150 h 186"/>
                  <a:gd name="T6" fmla="*/ 18 w 234"/>
                  <a:gd name="T7" fmla="*/ 154 h 186"/>
                  <a:gd name="T8" fmla="*/ 28 w 234"/>
                  <a:gd name="T9" fmla="*/ 150 h 186"/>
                  <a:gd name="T10" fmla="*/ 34 w 234"/>
                  <a:gd name="T11" fmla="*/ 162 h 186"/>
                  <a:gd name="T12" fmla="*/ 42 w 234"/>
                  <a:gd name="T13" fmla="*/ 168 h 186"/>
                  <a:gd name="T14" fmla="*/ 28 w 234"/>
                  <a:gd name="T15" fmla="*/ 172 h 186"/>
                  <a:gd name="T16" fmla="*/ 26 w 234"/>
                  <a:gd name="T17" fmla="*/ 180 h 186"/>
                  <a:gd name="T18" fmla="*/ 56 w 234"/>
                  <a:gd name="T19" fmla="*/ 178 h 186"/>
                  <a:gd name="T20" fmla="*/ 78 w 234"/>
                  <a:gd name="T21" fmla="*/ 182 h 186"/>
                  <a:gd name="T22" fmla="*/ 80 w 234"/>
                  <a:gd name="T23" fmla="*/ 172 h 186"/>
                  <a:gd name="T24" fmla="*/ 84 w 234"/>
                  <a:gd name="T25" fmla="*/ 178 h 186"/>
                  <a:gd name="T26" fmla="*/ 88 w 234"/>
                  <a:gd name="T27" fmla="*/ 170 h 186"/>
                  <a:gd name="T28" fmla="*/ 72 w 234"/>
                  <a:gd name="T29" fmla="*/ 164 h 186"/>
                  <a:gd name="T30" fmla="*/ 60 w 234"/>
                  <a:gd name="T31" fmla="*/ 134 h 186"/>
                  <a:gd name="T32" fmla="*/ 62 w 234"/>
                  <a:gd name="T33" fmla="*/ 124 h 186"/>
                  <a:gd name="T34" fmla="*/ 62 w 234"/>
                  <a:gd name="T35" fmla="*/ 100 h 186"/>
                  <a:gd name="T36" fmla="*/ 60 w 234"/>
                  <a:gd name="T37" fmla="*/ 96 h 186"/>
                  <a:gd name="T38" fmla="*/ 70 w 234"/>
                  <a:gd name="T39" fmla="*/ 100 h 186"/>
                  <a:gd name="T40" fmla="*/ 74 w 234"/>
                  <a:gd name="T41" fmla="*/ 92 h 186"/>
                  <a:gd name="T42" fmla="*/ 78 w 234"/>
                  <a:gd name="T43" fmla="*/ 88 h 186"/>
                  <a:gd name="T44" fmla="*/ 82 w 234"/>
                  <a:gd name="T45" fmla="*/ 88 h 186"/>
                  <a:gd name="T46" fmla="*/ 84 w 234"/>
                  <a:gd name="T47" fmla="*/ 78 h 186"/>
                  <a:gd name="T48" fmla="*/ 96 w 234"/>
                  <a:gd name="T49" fmla="*/ 78 h 186"/>
                  <a:gd name="T50" fmla="*/ 106 w 234"/>
                  <a:gd name="T51" fmla="*/ 62 h 186"/>
                  <a:gd name="T52" fmla="*/ 128 w 234"/>
                  <a:gd name="T53" fmla="*/ 52 h 186"/>
                  <a:gd name="T54" fmla="*/ 146 w 234"/>
                  <a:gd name="T55" fmla="*/ 44 h 186"/>
                  <a:gd name="T56" fmla="*/ 172 w 234"/>
                  <a:gd name="T57" fmla="*/ 40 h 186"/>
                  <a:gd name="T58" fmla="*/ 210 w 234"/>
                  <a:gd name="T59" fmla="*/ 26 h 186"/>
                  <a:gd name="T60" fmla="*/ 218 w 234"/>
                  <a:gd name="T61" fmla="*/ 0 h 186"/>
                  <a:gd name="T62" fmla="*/ 202 w 234"/>
                  <a:gd name="T63" fmla="*/ 10 h 186"/>
                  <a:gd name="T64" fmla="*/ 180 w 234"/>
                  <a:gd name="T65" fmla="*/ 22 h 186"/>
                  <a:gd name="T66" fmla="*/ 162 w 234"/>
                  <a:gd name="T67" fmla="*/ 24 h 186"/>
                  <a:gd name="T68" fmla="*/ 156 w 234"/>
                  <a:gd name="T69" fmla="*/ 22 h 186"/>
                  <a:gd name="T70" fmla="*/ 146 w 234"/>
                  <a:gd name="T71" fmla="*/ 22 h 186"/>
                  <a:gd name="T72" fmla="*/ 138 w 234"/>
                  <a:gd name="T73" fmla="*/ 26 h 186"/>
                  <a:gd name="T74" fmla="*/ 112 w 234"/>
                  <a:gd name="T75" fmla="*/ 32 h 186"/>
                  <a:gd name="T76" fmla="*/ 98 w 234"/>
                  <a:gd name="T77" fmla="*/ 36 h 186"/>
                  <a:gd name="T78" fmla="*/ 74 w 234"/>
                  <a:gd name="T79" fmla="*/ 42 h 186"/>
                  <a:gd name="T80" fmla="*/ 66 w 234"/>
                  <a:gd name="T81" fmla="*/ 46 h 186"/>
                  <a:gd name="T82" fmla="*/ 60 w 234"/>
                  <a:gd name="T83" fmla="*/ 50 h 186"/>
                  <a:gd name="T84" fmla="*/ 56 w 234"/>
                  <a:gd name="T85" fmla="*/ 54 h 186"/>
                  <a:gd name="T86" fmla="*/ 56 w 234"/>
                  <a:gd name="T87" fmla="*/ 60 h 186"/>
                  <a:gd name="T88" fmla="*/ 46 w 234"/>
                  <a:gd name="T89" fmla="*/ 64 h 186"/>
                  <a:gd name="T90" fmla="*/ 44 w 234"/>
                  <a:gd name="T91" fmla="*/ 70 h 186"/>
                  <a:gd name="T92" fmla="*/ 30 w 234"/>
                  <a:gd name="T93" fmla="*/ 76 h 186"/>
                  <a:gd name="T94" fmla="*/ 20 w 234"/>
                  <a:gd name="T95" fmla="*/ 80 h 186"/>
                  <a:gd name="T96" fmla="*/ 30 w 234"/>
                  <a:gd name="T97" fmla="*/ 90 h 186"/>
                  <a:gd name="T98" fmla="*/ 34 w 234"/>
                  <a:gd name="T99" fmla="*/ 98 h 186"/>
                  <a:gd name="T100" fmla="*/ 12 w 234"/>
                  <a:gd name="T101" fmla="*/ 108 h 186"/>
                  <a:gd name="T102" fmla="*/ 12 w 234"/>
                  <a:gd name="T103" fmla="*/ 122 h 186"/>
                  <a:gd name="T104" fmla="*/ 16 w 234"/>
                  <a:gd name="T105" fmla="*/ 126 h 186"/>
                  <a:gd name="T106" fmla="*/ 46 w 234"/>
                  <a:gd name="T107" fmla="*/ 96 h 186"/>
                  <a:gd name="T108" fmla="*/ 44 w 234"/>
                  <a:gd name="T109" fmla="*/ 9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34" h="186">
                    <a:moveTo>
                      <a:pt x="10" y="128"/>
                    </a:moveTo>
                    <a:lnTo>
                      <a:pt x="12" y="132"/>
                    </a:lnTo>
                    <a:lnTo>
                      <a:pt x="12" y="134"/>
                    </a:lnTo>
                    <a:lnTo>
                      <a:pt x="6" y="136"/>
                    </a:lnTo>
                    <a:lnTo>
                      <a:pt x="0" y="140"/>
                    </a:lnTo>
                    <a:lnTo>
                      <a:pt x="0" y="146"/>
                    </a:lnTo>
                    <a:lnTo>
                      <a:pt x="2" y="158"/>
                    </a:lnTo>
                    <a:lnTo>
                      <a:pt x="8" y="158"/>
                    </a:lnTo>
                    <a:lnTo>
                      <a:pt x="10" y="150"/>
                    </a:lnTo>
                    <a:lnTo>
                      <a:pt x="12" y="150"/>
                    </a:lnTo>
                    <a:lnTo>
                      <a:pt x="16" y="152"/>
                    </a:lnTo>
                    <a:lnTo>
                      <a:pt x="18" y="154"/>
                    </a:lnTo>
                    <a:lnTo>
                      <a:pt x="20" y="152"/>
                    </a:lnTo>
                    <a:lnTo>
                      <a:pt x="20" y="150"/>
                    </a:lnTo>
                    <a:lnTo>
                      <a:pt x="28" y="150"/>
                    </a:lnTo>
                    <a:lnTo>
                      <a:pt x="28" y="154"/>
                    </a:lnTo>
                    <a:lnTo>
                      <a:pt x="28" y="162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2" y="168"/>
                    </a:lnTo>
                    <a:lnTo>
                      <a:pt x="36" y="168"/>
                    </a:lnTo>
                    <a:lnTo>
                      <a:pt x="28" y="168"/>
                    </a:lnTo>
                    <a:lnTo>
                      <a:pt x="28" y="172"/>
                    </a:lnTo>
                    <a:lnTo>
                      <a:pt x="34" y="172"/>
                    </a:lnTo>
                    <a:lnTo>
                      <a:pt x="34" y="176"/>
                    </a:lnTo>
                    <a:lnTo>
                      <a:pt x="26" y="180"/>
                    </a:lnTo>
                    <a:lnTo>
                      <a:pt x="44" y="180"/>
                    </a:lnTo>
                    <a:lnTo>
                      <a:pt x="52" y="186"/>
                    </a:lnTo>
                    <a:lnTo>
                      <a:pt x="56" y="178"/>
                    </a:lnTo>
                    <a:lnTo>
                      <a:pt x="60" y="180"/>
                    </a:lnTo>
                    <a:lnTo>
                      <a:pt x="62" y="182"/>
                    </a:lnTo>
                    <a:lnTo>
                      <a:pt x="78" y="182"/>
                    </a:lnTo>
                    <a:lnTo>
                      <a:pt x="74" y="178"/>
                    </a:lnTo>
                    <a:lnTo>
                      <a:pt x="72" y="172"/>
                    </a:lnTo>
                    <a:lnTo>
                      <a:pt x="80" y="172"/>
                    </a:lnTo>
                    <a:lnTo>
                      <a:pt x="82" y="176"/>
                    </a:lnTo>
                    <a:lnTo>
                      <a:pt x="82" y="178"/>
                    </a:lnTo>
                    <a:lnTo>
                      <a:pt x="84" y="178"/>
                    </a:lnTo>
                    <a:lnTo>
                      <a:pt x="96" y="176"/>
                    </a:lnTo>
                    <a:lnTo>
                      <a:pt x="96" y="170"/>
                    </a:lnTo>
                    <a:lnTo>
                      <a:pt x="88" y="170"/>
                    </a:lnTo>
                    <a:lnTo>
                      <a:pt x="82" y="170"/>
                    </a:lnTo>
                    <a:lnTo>
                      <a:pt x="78" y="168"/>
                    </a:lnTo>
                    <a:lnTo>
                      <a:pt x="72" y="164"/>
                    </a:lnTo>
                    <a:lnTo>
                      <a:pt x="66" y="154"/>
                    </a:lnTo>
                    <a:lnTo>
                      <a:pt x="62" y="144"/>
                    </a:lnTo>
                    <a:lnTo>
                      <a:pt x="60" y="134"/>
                    </a:lnTo>
                    <a:lnTo>
                      <a:pt x="64" y="132"/>
                    </a:lnTo>
                    <a:lnTo>
                      <a:pt x="62" y="126"/>
                    </a:lnTo>
                    <a:lnTo>
                      <a:pt x="62" y="124"/>
                    </a:lnTo>
                    <a:lnTo>
                      <a:pt x="70" y="108"/>
                    </a:lnTo>
                    <a:lnTo>
                      <a:pt x="70" y="104"/>
                    </a:lnTo>
                    <a:lnTo>
                      <a:pt x="62" y="100"/>
                    </a:lnTo>
                    <a:lnTo>
                      <a:pt x="56" y="98"/>
                    </a:lnTo>
                    <a:lnTo>
                      <a:pt x="54" y="98"/>
                    </a:lnTo>
                    <a:lnTo>
                      <a:pt x="60" y="96"/>
                    </a:lnTo>
                    <a:lnTo>
                      <a:pt x="62" y="98"/>
                    </a:lnTo>
                    <a:lnTo>
                      <a:pt x="62" y="100"/>
                    </a:lnTo>
                    <a:lnTo>
                      <a:pt x="70" y="100"/>
                    </a:lnTo>
                    <a:lnTo>
                      <a:pt x="74" y="98"/>
                    </a:lnTo>
                    <a:lnTo>
                      <a:pt x="74" y="96"/>
                    </a:lnTo>
                    <a:lnTo>
                      <a:pt x="74" y="92"/>
                    </a:lnTo>
                    <a:lnTo>
                      <a:pt x="74" y="90"/>
                    </a:lnTo>
                    <a:lnTo>
                      <a:pt x="74" y="88"/>
                    </a:lnTo>
                    <a:lnTo>
                      <a:pt x="78" y="88"/>
                    </a:lnTo>
                    <a:lnTo>
                      <a:pt x="78" y="90"/>
                    </a:lnTo>
                    <a:lnTo>
                      <a:pt x="82" y="90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8" y="82"/>
                    </a:lnTo>
                    <a:lnTo>
                      <a:pt x="84" y="78"/>
                    </a:lnTo>
                    <a:lnTo>
                      <a:pt x="84" y="76"/>
                    </a:lnTo>
                    <a:lnTo>
                      <a:pt x="88" y="72"/>
                    </a:lnTo>
                    <a:lnTo>
                      <a:pt x="96" y="78"/>
                    </a:lnTo>
                    <a:lnTo>
                      <a:pt x="98" y="68"/>
                    </a:lnTo>
                    <a:lnTo>
                      <a:pt x="102" y="68"/>
                    </a:lnTo>
                    <a:lnTo>
                      <a:pt x="106" y="62"/>
                    </a:lnTo>
                    <a:lnTo>
                      <a:pt x="108" y="58"/>
                    </a:lnTo>
                    <a:lnTo>
                      <a:pt x="126" y="58"/>
                    </a:lnTo>
                    <a:lnTo>
                      <a:pt x="128" y="52"/>
                    </a:lnTo>
                    <a:lnTo>
                      <a:pt x="134" y="44"/>
                    </a:lnTo>
                    <a:lnTo>
                      <a:pt x="142" y="44"/>
                    </a:lnTo>
                    <a:lnTo>
                      <a:pt x="146" y="44"/>
                    </a:lnTo>
                    <a:lnTo>
                      <a:pt x="160" y="44"/>
                    </a:lnTo>
                    <a:lnTo>
                      <a:pt x="170" y="36"/>
                    </a:lnTo>
                    <a:lnTo>
                      <a:pt x="172" y="40"/>
                    </a:lnTo>
                    <a:lnTo>
                      <a:pt x="174" y="42"/>
                    </a:lnTo>
                    <a:lnTo>
                      <a:pt x="182" y="34"/>
                    </a:lnTo>
                    <a:lnTo>
                      <a:pt x="210" y="26"/>
                    </a:lnTo>
                    <a:lnTo>
                      <a:pt x="234" y="18"/>
                    </a:lnTo>
                    <a:lnTo>
                      <a:pt x="228" y="0"/>
                    </a:lnTo>
                    <a:lnTo>
                      <a:pt x="218" y="0"/>
                    </a:lnTo>
                    <a:lnTo>
                      <a:pt x="212" y="6"/>
                    </a:lnTo>
                    <a:lnTo>
                      <a:pt x="206" y="10"/>
                    </a:lnTo>
                    <a:lnTo>
                      <a:pt x="202" y="10"/>
                    </a:lnTo>
                    <a:lnTo>
                      <a:pt x="200" y="8"/>
                    </a:lnTo>
                    <a:lnTo>
                      <a:pt x="190" y="16"/>
                    </a:lnTo>
                    <a:lnTo>
                      <a:pt x="180" y="22"/>
                    </a:lnTo>
                    <a:lnTo>
                      <a:pt x="172" y="22"/>
                    </a:lnTo>
                    <a:lnTo>
                      <a:pt x="166" y="22"/>
                    </a:lnTo>
                    <a:lnTo>
                      <a:pt x="162" y="24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56" y="22"/>
                    </a:lnTo>
                    <a:lnTo>
                      <a:pt x="154" y="24"/>
                    </a:lnTo>
                    <a:lnTo>
                      <a:pt x="152" y="24"/>
                    </a:lnTo>
                    <a:lnTo>
                      <a:pt x="146" y="22"/>
                    </a:lnTo>
                    <a:lnTo>
                      <a:pt x="144" y="18"/>
                    </a:lnTo>
                    <a:lnTo>
                      <a:pt x="138" y="18"/>
                    </a:lnTo>
                    <a:lnTo>
                      <a:pt x="138" y="26"/>
                    </a:lnTo>
                    <a:lnTo>
                      <a:pt x="126" y="26"/>
                    </a:lnTo>
                    <a:lnTo>
                      <a:pt x="112" y="26"/>
                    </a:lnTo>
                    <a:lnTo>
                      <a:pt x="112" y="32"/>
                    </a:lnTo>
                    <a:lnTo>
                      <a:pt x="108" y="32"/>
                    </a:lnTo>
                    <a:lnTo>
                      <a:pt x="102" y="32"/>
                    </a:lnTo>
                    <a:lnTo>
                      <a:pt x="98" y="36"/>
                    </a:lnTo>
                    <a:lnTo>
                      <a:pt x="96" y="42"/>
                    </a:lnTo>
                    <a:lnTo>
                      <a:pt x="84" y="42"/>
                    </a:lnTo>
                    <a:lnTo>
                      <a:pt x="74" y="42"/>
                    </a:lnTo>
                    <a:lnTo>
                      <a:pt x="72" y="44"/>
                    </a:lnTo>
                    <a:lnTo>
                      <a:pt x="72" y="46"/>
                    </a:lnTo>
                    <a:lnTo>
                      <a:pt x="66" y="46"/>
                    </a:lnTo>
                    <a:lnTo>
                      <a:pt x="64" y="46"/>
                    </a:lnTo>
                    <a:lnTo>
                      <a:pt x="62" y="44"/>
                    </a:lnTo>
                    <a:lnTo>
                      <a:pt x="60" y="50"/>
                    </a:lnTo>
                    <a:lnTo>
                      <a:pt x="62" y="50"/>
                    </a:lnTo>
                    <a:lnTo>
                      <a:pt x="62" y="52"/>
                    </a:lnTo>
                    <a:lnTo>
                      <a:pt x="56" y="54"/>
                    </a:lnTo>
                    <a:lnTo>
                      <a:pt x="56" y="58"/>
                    </a:lnTo>
                    <a:lnTo>
                      <a:pt x="62" y="60"/>
                    </a:lnTo>
                    <a:lnTo>
                      <a:pt x="56" y="60"/>
                    </a:lnTo>
                    <a:lnTo>
                      <a:pt x="54" y="60"/>
                    </a:lnTo>
                    <a:lnTo>
                      <a:pt x="52" y="58"/>
                    </a:lnTo>
                    <a:lnTo>
                      <a:pt x="46" y="64"/>
                    </a:lnTo>
                    <a:lnTo>
                      <a:pt x="46" y="62"/>
                    </a:lnTo>
                    <a:lnTo>
                      <a:pt x="44" y="62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34" y="72"/>
                    </a:lnTo>
                    <a:lnTo>
                      <a:pt x="30" y="76"/>
                    </a:lnTo>
                    <a:lnTo>
                      <a:pt x="28" y="80"/>
                    </a:lnTo>
                    <a:lnTo>
                      <a:pt x="26" y="78"/>
                    </a:lnTo>
                    <a:lnTo>
                      <a:pt x="20" y="80"/>
                    </a:lnTo>
                    <a:lnTo>
                      <a:pt x="20" y="82"/>
                    </a:lnTo>
                    <a:lnTo>
                      <a:pt x="30" y="88"/>
                    </a:lnTo>
                    <a:lnTo>
                      <a:pt x="30" y="90"/>
                    </a:lnTo>
                    <a:lnTo>
                      <a:pt x="26" y="96"/>
                    </a:lnTo>
                    <a:lnTo>
                      <a:pt x="30" y="96"/>
                    </a:lnTo>
                    <a:lnTo>
                      <a:pt x="34" y="98"/>
                    </a:lnTo>
                    <a:lnTo>
                      <a:pt x="34" y="100"/>
                    </a:lnTo>
                    <a:lnTo>
                      <a:pt x="26" y="104"/>
                    </a:lnTo>
                    <a:lnTo>
                      <a:pt x="12" y="108"/>
                    </a:lnTo>
                    <a:lnTo>
                      <a:pt x="16" y="118"/>
                    </a:lnTo>
                    <a:lnTo>
                      <a:pt x="16" y="122"/>
                    </a:lnTo>
                    <a:lnTo>
                      <a:pt x="12" y="122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6" y="126"/>
                    </a:lnTo>
                    <a:lnTo>
                      <a:pt x="10" y="128"/>
                    </a:lnTo>
                    <a:close/>
                    <a:moveTo>
                      <a:pt x="44" y="96"/>
                    </a:moveTo>
                    <a:lnTo>
                      <a:pt x="46" y="96"/>
                    </a:lnTo>
                    <a:lnTo>
                      <a:pt x="48" y="98"/>
                    </a:lnTo>
                    <a:lnTo>
                      <a:pt x="44" y="98"/>
                    </a:lnTo>
                    <a:lnTo>
                      <a:pt x="44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2" name="Freeform 1558"/>
              <p:cNvSpPr>
                <a:spLocks/>
              </p:cNvSpPr>
              <p:nvPr/>
            </p:nvSpPr>
            <p:spPr bwMode="auto">
              <a:xfrm>
                <a:off x="2019300" y="2139950"/>
                <a:ext cx="38100" cy="28575"/>
              </a:xfrm>
              <a:custGeom>
                <a:avLst/>
                <a:gdLst>
                  <a:gd name="T0" fmla="*/ 18 w 24"/>
                  <a:gd name="T1" fmla="*/ 18 h 18"/>
                  <a:gd name="T2" fmla="*/ 24 w 24"/>
                  <a:gd name="T3" fmla="*/ 18 h 18"/>
                  <a:gd name="T4" fmla="*/ 24 w 24"/>
                  <a:gd name="T5" fmla="*/ 10 h 18"/>
                  <a:gd name="T6" fmla="*/ 6 w 24"/>
                  <a:gd name="T7" fmla="*/ 0 h 18"/>
                  <a:gd name="T8" fmla="*/ 4 w 24"/>
                  <a:gd name="T9" fmla="*/ 0 h 18"/>
                  <a:gd name="T10" fmla="*/ 0 w 24"/>
                  <a:gd name="T11" fmla="*/ 0 h 18"/>
                  <a:gd name="T12" fmla="*/ 0 w 24"/>
                  <a:gd name="T13" fmla="*/ 4 h 18"/>
                  <a:gd name="T14" fmla="*/ 0 w 24"/>
                  <a:gd name="T15" fmla="*/ 12 h 18"/>
                  <a:gd name="T16" fmla="*/ 6 w 24"/>
                  <a:gd name="T17" fmla="*/ 12 h 18"/>
                  <a:gd name="T18" fmla="*/ 12 w 24"/>
                  <a:gd name="T19" fmla="*/ 14 h 18"/>
                  <a:gd name="T20" fmla="*/ 12 w 24"/>
                  <a:gd name="T21" fmla="*/ 18 h 18"/>
                  <a:gd name="T22" fmla="*/ 18 w 24"/>
                  <a:gd name="T23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" h="18">
                    <a:moveTo>
                      <a:pt x="18" y="18"/>
                    </a:moveTo>
                    <a:lnTo>
                      <a:pt x="24" y="18"/>
                    </a:lnTo>
                    <a:lnTo>
                      <a:pt x="24" y="1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4"/>
                    </a:lnTo>
                    <a:lnTo>
                      <a:pt x="12" y="18"/>
                    </a:lnTo>
                    <a:lnTo>
                      <a:pt x="18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3" name="Rectangle 1559"/>
              <p:cNvSpPr>
                <a:spLocks noChangeArrowheads="1"/>
              </p:cNvSpPr>
              <p:nvPr/>
            </p:nvSpPr>
            <p:spPr bwMode="auto">
              <a:xfrm>
                <a:off x="1911350" y="1666875"/>
                <a:ext cx="6350" cy="3175"/>
              </a:xfrm>
              <a:prstGeom prst="rect">
                <a:avLst/>
              </a:pr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4" name="Freeform 1560"/>
              <p:cNvSpPr>
                <a:spLocks/>
              </p:cNvSpPr>
              <p:nvPr/>
            </p:nvSpPr>
            <p:spPr bwMode="auto">
              <a:xfrm>
                <a:off x="1876425" y="1670050"/>
                <a:ext cx="31750" cy="22225"/>
              </a:xfrm>
              <a:custGeom>
                <a:avLst/>
                <a:gdLst>
                  <a:gd name="T0" fmla="*/ 18 w 20"/>
                  <a:gd name="T1" fmla="*/ 14 h 14"/>
                  <a:gd name="T2" fmla="*/ 20 w 20"/>
                  <a:gd name="T3" fmla="*/ 6 h 14"/>
                  <a:gd name="T4" fmla="*/ 10 w 20"/>
                  <a:gd name="T5" fmla="*/ 0 h 14"/>
                  <a:gd name="T6" fmla="*/ 0 w 20"/>
                  <a:gd name="T7" fmla="*/ 6 h 14"/>
                  <a:gd name="T8" fmla="*/ 0 w 20"/>
                  <a:gd name="T9" fmla="*/ 8 h 14"/>
                  <a:gd name="T10" fmla="*/ 2 w 20"/>
                  <a:gd name="T11" fmla="*/ 8 h 14"/>
                  <a:gd name="T12" fmla="*/ 18 w 20"/>
                  <a:gd name="T1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4">
                    <a:moveTo>
                      <a:pt x="18" y="14"/>
                    </a:moveTo>
                    <a:lnTo>
                      <a:pt x="20" y="6"/>
                    </a:lnTo>
                    <a:lnTo>
                      <a:pt x="10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18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5" name="Freeform 1561"/>
              <p:cNvSpPr>
                <a:spLocks/>
              </p:cNvSpPr>
              <p:nvPr/>
            </p:nvSpPr>
            <p:spPr bwMode="auto">
              <a:xfrm>
                <a:off x="2047875" y="1644650"/>
                <a:ext cx="47625" cy="41275"/>
              </a:xfrm>
              <a:custGeom>
                <a:avLst/>
                <a:gdLst>
                  <a:gd name="T0" fmla="*/ 14 w 30"/>
                  <a:gd name="T1" fmla="*/ 26 h 26"/>
                  <a:gd name="T2" fmla="*/ 12 w 30"/>
                  <a:gd name="T3" fmla="*/ 16 h 26"/>
                  <a:gd name="T4" fmla="*/ 30 w 30"/>
                  <a:gd name="T5" fmla="*/ 16 h 26"/>
                  <a:gd name="T6" fmla="*/ 24 w 30"/>
                  <a:gd name="T7" fmla="*/ 8 h 26"/>
                  <a:gd name="T8" fmla="*/ 20 w 30"/>
                  <a:gd name="T9" fmla="*/ 6 h 26"/>
                  <a:gd name="T10" fmla="*/ 20 w 30"/>
                  <a:gd name="T11" fmla="*/ 0 h 26"/>
                  <a:gd name="T12" fmla="*/ 14 w 30"/>
                  <a:gd name="T13" fmla="*/ 0 h 26"/>
                  <a:gd name="T14" fmla="*/ 10 w 30"/>
                  <a:gd name="T15" fmla="*/ 0 h 26"/>
                  <a:gd name="T16" fmla="*/ 2 w 30"/>
                  <a:gd name="T17" fmla="*/ 12 h 26"/>
                  <a:gd name="T18" fmla="*/ 0 w 30"/>
                  <a:gd name="T19" fmla="*/ 16 h 26"/>
                  <a:gd name="T20" fmla="*/ 0 w 30"/>
                  <a:gd name="T21" fmla="*/ 18 h 26"/>
                  <a:gd name="T22" fmla="*/ 0 w 30"/>
                  <a:gd name="T23" fmla="*/ 22 h 26"/>
                  <a:gd name="T24" fmla="*/ 4 w 30"/>
                  <a:gd name="T25" fmla="*/ 24 h 26"/>
                  <a:gd name="T26" fmla="*/ 14 w 30"/>
                  <a:gd name="T2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0" h="26">
                    <a:moveTo>
                      <a:pt x="14" y="26"/>
                    </a:moveTo>
                    <a:lnTo>
                      <a:pt x="12" y="16"/>
                    </a:lnTo>
                    <a:lnTo>
                      <a:pt x="30" y="16"/>
                    </a:lnTo>
                    <a:lnTo>
                      <a:pt x="24" y="8"/>
                    </a:lnTo>
                    <a:lnTo>
                      <a:pt x="20" y="6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2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4" y="24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6" name="Freeform 1562"/>
              <p:cNvSpPr>
                <a:spLocks/>
              </p:cNvSpPr>
              <p:nvPr/>
            </p:nvSpPr>
            <p:spPr bwMode="auto">
              <a:xfrm>
                <a:off x="2876550" y="1860550"/>
                <a:ext cx="28575" cy="12700"/>
              </a:xfrm>
              <a:custGeom>
                <a:avLst/>
                <a:gdLst>
                  <a:gd name="T0" fmla="*/ 18 w 18"/>
                  <a:gd name="T1" fmla="*/ 0 h 8"/>
                  <a:gd name="T2" fmla="*/ 0 w 18"/>
                  <a:gd name="T3" fmla="*/ 0 h 8"/>
                  <a:gd name="T4" fmla="*/ 0 w 18"/>
                  <a:gd name="T5" fmla="*/ 8 h 8"/>
                  <a:gd name="T6" fmla="*/ 8 w 18"/>
                  <a:gd name="T7" fmla="*/ 8 h 8"/>
                  <a:gd name="T8" fmla="*/ 16 w 18"/>
                  <a:gd name="T9" fmla="*/ 8 h 8"/>
                  <a:gd name="T10" fmla="*/ 18 w 18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8">
                    <a:moveTo>
                      <a:pt x="18" y="0"/>
                    </a:moveTo>
                    <a:lnTo>
                      <a:pt x="0" y="0"/>
                    </a:lnTo>
                    <a:lnTo>
                      <a:pt x="0" y="8"/>
                    </a:lnTo>
                    <a:lnTo>
                      <a:pt x="8" y="8"/>
                    </a:lnTo>
                    <a:lnTo>
                      <a:pt x="16" y="8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7" name="Freeform 1563"/>
              <p:cNvSpPr>
                <a:spLocks/>
              </p:cNvSpPr>
              <p:nvPr/>
            </p:nvSpPr>
            <p:spPr bwMode="auto">
              <a:xfrm>
                <a:off x="1114425" y="2743200"/>
                <a:ext cx="82550" cy="50800"/>
              </a:xfrm>
              <a:custGeom>
                <a:avLst/>
                <a:gdLst>
                  <a:gd name="T0" fmla="*/ 40 w 52"/>
                  <a:gd name="T1" fmla="*/ 14 h 32"/>
                  <a:gd name="T2" fmla="*/ 34 w 52"/>
                  <a:gd name="T3" fmla="*/ 14 h 32"/>
                  <a:gd name="T4" fmla="*/ 30 w 52"/>
                  <a:gd name="T5" fmla="*/ 12 h 32"/>
                  <a:gd name="T6" fmla="*/ 20 w 52"/>
                  <a:gd name="T7" fmla="*/ 2 h 32"/>
                  <a:gd name="T8" fmla="*/ 12 w 52"/>
                  <a:gd name="T9" fmla="*/ 4 h 32"/>
                  <a:gd name="T10" fmla="*/ 16 w 52"/>
                  <a:gd name="T11" fmla="*/ 0 h 32"/>
                  <a:gd name="T12" fmla="*/ 10 w 52"/>
                  <a:gd name="T13" fmla="*/ 0 h 32"/>
                  <a:gd name="T14" fmla="*/ 2 w 52"/>
                  <a:gd name="T15" fmla="*/ 4 h 32"/>
                  <a:gd name="T16" fmla="*/ 2 w 52"/>
                  <a:gd name="T17" fmla="*/ 12 h 32"/>
                  <a:gd name="T18" fmla="*/ 2 w 52"/>
                  <a:gd name="T19" fmla="*/ 18 h 32"/>
                  <a:gd name="T20" fmla="*/ 0 w 52"/>
                  <a:gd name="T21" fmla="*/ 20 h 32"/>
                  <a:gd name="T22" fmla="*/ 6 w 52"/>
                  <a:gd name="T23" fmla="*/ 24 h 32"/>
                  <a:gd name="T24" fmla="*/ 18 w 52"/>
                  <a:gd name="T25" fmla="*/ 30 h 32"/>
                  <a:gd name="T26" fmla="*/ 28 w 52"/>
                  <a:gd name="T27" fmla="*/ 30 h 32"/>
                  <a:gd name="T28" fmla="*/ 36 w 52"/>
                  <a:gd name="T29" fmla="*/ 32 h 32"/>
                  <a:gd name="T30" fmla="*/ 44 w 52"/>
                  <a:gd name="T31" fmla="*/ 32 h 32"/>
                  <a:gd name="T32" fmla="*/ 52 w 52"/>
                  <a:gd name="T33" fmla="*/ 30 h 32"/>
                  <a:gd name="T34" fmla="*/ 48 w 52"/>
                  <a:gd name="T35" fmla="*/ 14 h 32"/>
                  <a:gd name="T36" fmla="*/ 40 w 52"/>
                  <a:gd name="T37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2" h="32">
                    <a:moveTo>
                      <a:pt x="40" y="14"/>
                    </a:moveTo>
                    <a:lnTo>
                      <a:pt x="34" y="14"/>
                    </a:lnTo>
                    <a:lnTo>
                      <a:pt x="30" y="12"/>
                    </a:lnTo>
                    <a:lnTo>
                      <a:pt x="20" y="2"/>
                    </a:lnTo>
                    <a:lnTo>
                      <a:pt x="12" y="4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2" y="4"/>
                    </a:ln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6" y="24"/>
                    </a:lnTo>
                    <a:lnTo>
                      <a:pt x="18" y="30"/>
                    </a:lnTo>
                    <a:lnTo>
                      <a:pt x="28" y="30"/>
                    </a:lnTo>
                    <a:lnTo>
                      <a:pt x="36" y="32"/>
                    </a:lnTo>
                    <a:lnTo>
                      <a:pt x="44" y="32"/>
                    </a:lnTo>
                    <a:lnTo>
                      <a:pt x="52" y="30"/>
                    </a:lnTo>
                    <a:lnTo>
                      <a:pt x="48" y="14"/>
                    </a:lnTo>
                    <a:lnTo>
                      <a:pt x="40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8" name="Freeform 1564"/>
              <p:cNvSpPr>
                <a:spLocks/>
              </p:cNvSpPr>
              <p:nvPr/>
            </p:nvSpPr>
            <p:spPr bwMode="auto">
              <a:xfrm>
                <a:off x="1644650" y="1651000"/>
                <a:ext cx="209550" cy="47625"/>
              </a:xfrm>
              <a:custGeom>
                <a:avLst/>
                <a:gdLst>
                  <a:gd name="T0" fmla="*/ 18 w 132"/>
                  <a:gd name="T1" fmla="*/ 22 h 30"/>
                  <a:gd name="T2" fmla="*/ 38 w 132"/>
                  <a:gd name="T3" fmla="*/ 18 h 30"/>
                  <a:gd name="T4" fmla="*/ 40 w 132"/>
                  <a:gd name="T5" fmla="*/ 22 h 30"/>
                  <a:gd name="T6" fmla="*/ 48 w 132"/>
                  <a:gd name="T7" fmla="*/ 20 h 30"/>
                  <a:gd name="T8" fmla="*/ 50 w 132"/>
                  <a:gd name="T9" fmla="*/ 18 h 30"/>
                  <a:gd name="T10" fmla="*/ 56 w 132"/>
                  <a:gd name="T11" fmla="*/ 10 h 30"/>
                  <a:gd name="T12" fmla="*/ 66 w 132"/>
                  <a:gd name="T13" fmla="*/ 14 h 30"/>
                  <a:gd name="T14" fmla="*/ 74 w 132"/>
                  <a:gd name="T15" fmla="*/ 18 h 30"/>
                  <a:gd name="T16" fmla="*/ 68 w 132"/>
                  <a:gd name="T17" fmla="*/ 26 h 30"/>
                  <a:gd name="T18" fmla="*/ 76 w 132"/>
                  <a:gd name="T19" fmla="*/ 26 h 30"/>
                  <a:gd name="T20" fmla="*/ 78 w 132"/>
                  <a:gd name="T21" fmla="*/ 26 h 30"/>
                  <a:gd name="T22" fmla="*/ 82 w 132"/>
                  <a:gd name="T23" fmla="*/ 30 h 30"/>
                  <a:gd name="T24" fmla="*/ 86 w 132"/>
                  <a:gd name="T25" fmla="*/ 30 h 30"/>
                  <a:gd name="T26" fmla="*/ 90 w 132"/>
                  <a:gd name="T27" fmla="*/ 26 h 30"/>
                  <a:gd name="T28" fmla="*/ 96 w 132"/>
                  <a:gd name="T29" fmla="*/ 22 h 30"/>
                  <a:gd name="T30" fmla="*/ 102 w 132"/>
                  <a:gd name="T31" fmla="*/ 20 h 30"/>
                  <a:gd name="T32" fmla="*/ 108 w 132"/>
                  <a:gd name="T33" fmla="*/ 20 h 30"/>
                  <a:gd name="T34" fmla="*/ 114 w 132"/>
                  <a:gd name="T35" fmla="*/ 22 h 30"/>
                  <a:gd name="T36" fmla="*/ 114 w 132"/>
                  <a:gd name="T37" fmla="*/ 18 h 30"/>
                  <a:gd name="T38" fmla="*/ 132 w 132"/>
                  <a:gd name="T39" fmla="*/ 14 h 30"/>
                  <a:gd name="T40" fmla="*/ 132 w 132"/>
                  <a:gd name="T41" fmla="*/ 8 h 30"/>
                  <a:gd name="T42" fmla="*/ 124 w 132"/>
                  <a:gd name="T43" fmla="*/ 10 h 30"/>
                  <a:gd name="T44" fmla="*/ 122 w 132"/>
                  <a:gd name="T45" fmla="*/ 10 h 30"/>
                  <a:gd name="T46" fmla="*/ 124 w 132"/>
                  <a:gd name="T47" fmla="*/ 4 h 30"/>
                  <a:gd name="T48" fmla="*/ 112 w 132"/>
                  <a:gd name="T49" fmla="*/ 4 h 30"/>
                  <a:gd name="T50" fmla="*/ 112 w 132"/>
                  <a:gd name="T51" fmla="*/ 8 h 30"/>
                  <a:gd name="T52" fmla="*/ 110 w 132"/>
                  <a:gd name="T53" fmla="*/ 10 h 30"/>
                  <a:gd name="T54" fmla="*/ 100 w 132"/>
                  <a:gd name="T55" fmla="*/ 14 h 30"/>
                  <a:gd name="T56" fmla="*/ 90 w 132"/>
                  <a:gd name="T57" fmla="*/ 14 h 30"/>
                  <a:gd name="T58" fmla="*/ 68 w 132"/>
                  <a:gd name="T59" fmla="*/ 10 h 30"/>
                  <a:gd name="T60" fmla="*/ 92 w 132"/>
                  <a:gd name="T61" fmla="*/ 10 h 30"/>
                  <a:gd name="T62" fmla="*/ 100 w 132"/>
                  <a:gd name="T63" fmla="*/ 10 h 30"/>
                  <a:gd name="T64" fmla="*/ 90 w 132"/>
                  <a:gd name="T65" fmla="*/ 8 h 30"/>
                  <a:gd name="T66" fmla="*/ 82 w 132"/>
                  <a:gd name="T67" fmla="*/ 2 h 30"/>
                  <a:gd name="T68" fmla="*/ 72 w 132"/>
                  <a:gd name="T69" fmla="*/ 0 h 30"/>
                  <a:gd name="T70" fmla="*/ 68 w 132"/>
                  <a:gd name="T71" fmla="*/ 4 h 30"/>
                  <a:gd name="T72" fmla="*/ 60 w 132"/>
                  <a:gd name="T73" fmla="*/ 4 h 30"/>
                  <a:gd name="T74" fmla="*/ 54 w 132"/>
                  <a:gd name="T75" fmla="*/ 4 h 30"/>
                  <a:gd name="T76" fmla="*/ 46 w 132"/>
                  <a:gd name="T77" fmla="*/ 2 h 30"/>
                  <a:gd name="T78" fmla="*/ 38 w 132"/>
                  <a:gd name="T79" fmla="*/ 2 h 30"/>
                  <a:gd name="T80" fmla="*/ 18 w 132"/>
                  <a:gd name="T81" fmla="*/ 10 h 30"/>
                  <a:gd name="T82" fmla="*/ 14 w 132"/>
                  <a:gd name="T83" fmla="*/ 10 h 30"/>
                  <a:gd name="T84" fmla="*/ 12 w 132"/>
                  <a:gd name="T85" fmla="*/ 8 h 30"/>
                  <a:gd name="T86" fmla="*/ 10 w 132"/>
                  <a:gd name="T87" fmla="*/ 10 h 30"/>
                  <a:gd name="T88" fmla="*/ 4 w 132"/>
                  <a:gd name="T89" fmla="*/ 14 h 30"/>
                  <a:gd name="T90" fmla="*/ 0 w 132"/>
                  <a:gd name="T91" fmla="*/ 20 h 30"/>
                  <a:gd name="T92" fmla="*/ 18 w 132"/>
                  <a:gd name="T93" fmla="*/ 20 h 30"/>
                  <a:gd name="T94" fmla="*/ 18 w 132"/>
                  <a:gd name="T95" fmla="*/ 22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2" h="30">
                    <a:moveTo>
                      <a:pt x="18" y="22"/>
                    </a:moveTo>
                    <a:lnTo>
                      <a:pt x="38" y="18"/>
                    </a:lnTo>
                    <a:lnTo>
                      <a:pt x="40" y="22"/>
                    </a:lnTo>
                    <a:lnTo>
                      <a:pt x="48" y="20"/>
                    </a:lnTo>
                    <a:lnTo>
                      <a:pt x="50" y="18"/>
                    </a:lnTo>
                    <a:lnTo>
                      <a:pt x="56" y="10"/>
                    </a:lnTo>
                    <a:lnTo>
                      <a:pt x="66" y="14"/>
                    </a:lnTo>
                    <a:lnTo>
                      <a:pt x="74" y="18"/>
                    </a:lnTo>
                    <a:lnTo>
                      <a:pt x="68" y="26"/>
                    </a:lnTo>
                    <a:lnTo>
                      <a:pt x="76" y="26"/>
                    </a:lnTo>
                    <a:lnTo>
                      <a:pt x="78" y="26"/>
                    </a:lnTo>
                    <a:lnTo>
                      <a:pt x="82" y="30"/>
                    </a:lnTo>
                    <a:lnTo>
                      <a:pt x="86" y="30"/>
                    </a:lnTo>
                    <a:lnTo>
                      <a:pt x="90" y="26"/>
                    </a:lnTo>
                    <a:lnTo>
                      <a:pt x="96" y="22"/>
                    </a:lnTo>
                    <a:lnTo>
                      <a:pt x="102" y="20"/>
                    </a:lnTo>
                    <a:lnTo>
                      <a:pt x="108" y="20"/>
                    </a:lnTo>
                    <a:lnTo>
                      <a:pt x="114" y="22"/>
                    </a:lnTo>
                    <a:lnTo>
                      <a:pt x="114" y="18"/>
                    </a:lnTo>
                    <a:lnTo>
                      <a:pt x="132" y="14"/>
                    </a:lnTo>
                    <a:lnTo>
                      <a:pt x="132" y="8"/>
                    </a:lnTo>
                    <a:lnTo>
                      <a:pt x="124" y="10"/>
                    </a:lnTo>
                    <a:lnTo>
                      <a:pt x="122" y="10"/>
                    </a:lnTo>
                    <a:lnTo>
                      <a:pt x="124" y="4"/>
                    </a:lnTo>
                    <a:lnTo>
                      <a:pt x="112" y="4"/>
                    </a:lnTo>
                    <a:lnTo>
                      <a:pt x="112" y="8"/>
                    </a:lnTo>
                    <a:lnTo>
                      <a:pt x="110" y="10"/>
                    </a:lnTo>
                    <a:lnTo>
                      <a:pt x="100" y="14"/>
                    </a:lnTo>
                    <a:lnTo>
                      <a:pt x="90" y="14"/>
                    </a:lnTo>
                    <a:lnTo>
                      <a:pt x="68" y="10"/>
                    </a:lnTo>
                    <a:lnTo>
                      <a:pt x="92" y="10"/>
                    </a:lnTo>
                    <a:lnTo>
                      <a:pt x="100" y="10"/>
                    </a:lnTo>
                    <a:lnTo>
                      <a:pt x="90" y="8"/>
                    </a:lnTo>
                    <a:lnTo>
                      <a:pt x="82" y="2"/>
                    </a:lnTo>
                    <a:lnTo>
                      <a:pt x="72" y="0"/>
                    </a:lnTo>
                    <a:lnTo>
                      <a:pt x="68" y="4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46" y="2"/>
                    </a:lnTo>
                    <a:lnTo>
                      <a:pt x="38" y="2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10"/>
                    </a:lnTo>
                    <a:lnTo>
                      <a:pt x="4" y="14"/>
                    </a:lnTo>
                    <a:lnTo>
                      <a:pt x="0" y="20"/>
                    </a:lnTo>
                    <a:lnTo>
                      <a:pt x="18" y="20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9" name="Freeform 1565"/>
              <p:cNvSpPr>
                <a:spLocks/>
              </p:cNvSpPr>
              <p:nvPr/>
            </p:nvSpPr>
            <p:spPr bwMode="auto">
              <a:xfrm>
                <a:off x="1933575" y="1628775"/>
                <a:ext cx="19050" cy="9525"/>
              </a:xfrm>
              <a:custGeom>
                <a:avLst/>
                <a:gdLst>
                  <a:gd name="T0" fmla="*/ 12 w 12"/>
                  <a:gd name="T1" fmla="*/ 6 h 6"/>
                  <a:gd name="T2" fmla="*/ 10 w 12"/>
                  <a:gd name="T3" fmla="*/ 4 h 6"/>
                  <a:gd name="T4" fmla="*/ 10 w 12"/>
                  <a:gd name="T5" fmla="*/ 0 h 6"/>
                  <a:gd name="T6" fmla="*/ 0 w 12"/>
                  <a:gd name="T7" fmla="*/ 0 h 6"/>
                  <a:gd name="T8" fmla="*/ 4 w 12"/>
                  <a:gd name="T9" fmla="*/ 6 h 6"/>
                  <a:gd name="T10" fmla="*/ 12 w 12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">
                    <a:moveTo>
                      <a:pt x="12" y="6"/>
                    </a:moveTo>
                    <a:lnTo>
                      <a:pt x="10" y="4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12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0" name="Freeform 1566"/>
              <p:cNvSpPr>
                <a:spLocks/>
              </p:cNvSpPr>
              <p:nvPr/>
            </p:nvSpPr>
            <p:spPr bwMode="auto">
              <a:xfrm>
                <a:off x="1790700" y="2168525"/>
                <a:ext cx="28575" cy="31750"/>
              </a:xfrm>
              <a:custGeom>
                <a:avLst/>
                <a:gdLst>
                  <a:gd name="T0" fmla="*/ 4 w 18"/>
                  <a:gd name="T1" fmla="*/ 2 h 20"/>
                  <a:gd name="T2" fmla="*/ 0 w 18"/>
                  <a:gd name="T3" fmla="*/ 4 h 20"/>
                  <a:gd name="T4" fmla="*/ 0 w 18"/>
                  <a:gd name="T5" fmla="*/ 10 h 20"/>
                  <a:gd name="T6" fmla="*/ 0 w 18"/>
                  <a:gd name="T7" fmla="*/ 14 h 20"/>
                  <a:gd name="T8" fmla="*/ 2 w 18"/>
                  <a:gd name="T9" fmla="*/ 18 h 20"/>
                  <a:gd name="T10" fmla="*/ 4 w 18"/>
                  <a:gd name="T11" fmla="*/ 20 h 20"/>
                  <a:gd name="T12" fmla="*/ 10 w 18"/>
                  <a:gd name="T13" fmla="*/ 20 h 20"/>
                  <a:gd name="T14" fmla="*/ 12 w 18"/>
                  <a:gd name="T15" fmla="*/ 18 h 20"/>
                  <a:gd name="T16" fmla="*/ 18 w 18"/>
                  <a:gd name="T17" fmla="*/ 14 h 20"/>
                  <a:gd name="T18" fmla="*/ 18 w 18"/>
                  <a:gd name="T19" fmla="*/ 10 h 20"/>
                  <a:gd name="T20" fmla="*/ 18 w 18"/>
                  <a:gd name="T21" fmla="*/ 4 h 20"/>
                  <a:gd name="T22" fmla="*/ 8 w 18"/>
                  <a:gd name="T23" fmla="*/ 0 h 20"/>
                  <a:gd name="T24" fmla="*/ 4 w 18"/>
                  <a:gd name="T25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0">
                    <a:moveTo>
                      <a:pt x="4" y="2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4" y="20"/>
                    </a:lnTo>
                    <a:lnTo>
                      <a:pt x="10" y="20"/>
                    </a:lnTo>
                    <a:lnTo>
                      <a:pt x="12" y="18"/>
                    </a:lnTo>
                    <a:lnTo>
                      <a:pt x="18" y="14"/>
                    </a:lnTo>
                    <a:lnTo>
                      <a:pt x="18" y="10"/>
                    </a:lnTo>
                    <a:lnTo>
                      <a:pt x="18" y="4"/>
                    </a:lnTo>
                    <a:lnTo>
                      <a:pt x="8" y="0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1" name="Freeform 1567"/>
              <p:cNvSpPr>
                <a:spLocks/>
              </p:cNvSpPr>
              <p:nvPr/>
            </p:nvSpPr>
            <p:spPr bwMode="auto">
              <a:xfrm>
                <a:off x="1819275" y="1692275"/>
                <a:ext cx="19050" cy="6350"/>
              </a:xfrm>
              <a:custGeom>
                <a:avLst/>
                <a:gdLst>
                  <a:gd name="T0" fmla="*/ 12 w 12"/>
                  <a:gd name="T1" fmla="*/ 4 h 4"/>
                  <a:gd name="T2" fmla="*/ 10 w 12"/>
                  <a:gd name="T3" fmla="*/ 0 h 4"/>
                  <a:gd name="T4" fmla="*/ 8 w 12"/>
                  <a:gd name="T5" fmla="*/ 0 h 4"/>
                  <a:gd name="T6" fmla="*/ 4 w 12"/>
                  <a:gd name="T7" fmla="*/ 0 h 4"/>
                  <a:gd name="T8" fmla="*/ 0 w 12"/>
                  <a:gd name="T9" fmla="*/ 0 h 4"/>
                  <a:gd name="T10" fmla="*/ 2 w 12"/>
                  <a:gd name="T11" fmla="*/ 2 h 4"/>
                  <a:gd name="T12" fmla="*/ 2 w 12"/>
                  <a:gd name="T13" fmla="*/ 4 h 4"/>
                  <a:gd name="T14" fmla="*/ 12 w 1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4">
                    <a:moveTo>
                      <a:pt x="12" y="4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1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2" name="Freeform 1568"/>
              <p:cNvSpPr>
                <a:spLocks/>
              </p:cNvSpPr>
              <p:nvPr/>
            </p:nvSpPr>
            <p:spPr bwMode="auto">
              <a:xfrm>
                <a:off x="2012950" y="1555750"/>
                <a:ext cx="15875" cy="9525"/>
              </a:xfrm>
              <a:custGeom>
                <a:avLst/>
                <a:gdLst>
                  <a:gd name="T0" fmla="*/ 0 w 10"/>
                  <a:gd name="T1" fmla="*/ 0 h 6"/>
                  <a:gd name="T2" fmla="*/ 0 w 10"/>
                  <a:gd name="T3" fmla="*/ 6 h 6"/>
                  <a:gd name="T4" fmla="*/ 10 w 10"/>
                  <a:gd name="T5" fmla="*/ 2 h 6"/>
                  <a:gd name="T6" fmla="*/ 0 w 10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6">
                    <a:moveTo>
                      <a:pt x="0" y="0"/>
                    </a:moveTo>
                    <a:lnTo>
                      <a:pt x="0" y="6"/>
                    </a:lnTo>
                    <a:lnTo>
                      <a:pt x="1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3" name="Freeform 1569"/>
              <p:cNvSpPr>
                <a:spLocks/>
              </p:cNvSpPr>
              <p:nvPr/>
            </p:nvSpPr>
            <p:spPr bwMode="auto">
              <a:xfrm>
                <a:off x="2006600" y="1616075"/>
                <a:ext cx="6350" cy="12700"/>
              </a:xfrm>
              <a:custGeom>
                <a:avLst/>
                <a:gdLst>
                  <a:gd name="T0" fmla="*/ 4 w 4"/>
                  <a:gd name="T1" fmla="*/ 0 h 8"/>
                  <a:gd name="T2" fmla="*/ 2 w 4"/>
                  <a:gd name="T3" fmla="*/ 0 h 8"/>
                  <a:gd name="T4" fmla="*/ 0 w 4"/>
                  <a:gd name="T5" fmla="*/ 6 h 8"/>
                  <a:gd name="T6" fmla="*/ 0 w 4"/>
                  <a:gd name="T7" fmla="*/ 8 h 8"/>
                  <a:gd name="T8" fmla="*/ 4 w 4"/>
                  <a:gd name="T9" fmla="*/ 8 h 8"/>
                  <a:gd name="T10" fmla="*/ 4 w 4"/>
                  <a:gd name="T11" fmla="*/ 4 h 8"/>
                  <a:gd name="T12" fmla="*/ 4 w 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4" y="0"/>
                    </a:moveTo>
                    <a:lnTo>
                      <a:pt x="2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4" name="Freeform 1570"/>
              <p:cNvSpPr>
                <a:spLocks/>
              </p:cNvSpPr>
              <p:nvPr/>
            </p:nvSpPr>
            <p:spPr bwMode="auto">
              <a:xfrm>
                <a:off x="2025650" y="1692275"/>
                <a:ext cx="22225" cy="22225"/>
              </a:xfrm>
              <a:custGeom>
                <a:avLst/>
                <a:gdLst>
                  <a:gd name="T0" fmla="*/ 0 w 14"/>
                  <a:gd name="T1" fmla="*/ 6 h 14"/>
                  <a:gd name="T2" fmla="*/ 10 w 14"/>
                  <a:gd name="T3" fmla="*/ 14 h 14"/>
                  <a:gd name="T4" fmla="*/ 14 w 14"/>
                  <a:gd name="T5" fmla="*/ 2 h 14"/>
                  <a:gd name="T6" fmla="*/ 6 w 14"/>
                  <a:gd name="T7" fmla="*/ 0 h 14"/>
                  <a:gd name="T8" fmla="*/ 0 w 14"/>
                  <a:gd name="T9" fmla="*/ 4 h 14"/>
                  <a:gd name="T10" fmla="*/ 0 w 14"/>
                  <a:gd name="T11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4">
                    <a:moveTo>
                      <a:pt x="0" y="6"/>
                    </a:moveTo>
                    <a:lnTo>
                      <a:pt x="10" y="14"/>
                    </a:lnTo>
                    <a:lnTo>
                      <a:pt x="14" y="2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5" name="Freeform 1571"/>
              <p:cNvSpPr>
                <a:spLocks/>
              </p:cNvSpPr>
              <p:nvPr/>
            </p:nvSpPr>
            <p:spPr bwMode="auto">
              <a:xfrm>
                <a:off x="2003425" y="1666875"/>
                <a:ext cx="25400" cy="25400"/>
              </a:xfrm>
              <a:custGeom>
                <a:avLst/>
                <a:gdLst>
                  <a:gd name="T0" fmla="*/ 0 w 16"/>
                  <a:gd name="T1" fmla="*/ 16 h 16"/>
                  <a:gd name="T2" fmla="*/ 2 w 16"/>
                  <a:gd name="T3" fmla="*/ 16 h 16"/>
                  <a:gd name="T4" fmla="*/ 6 w 16"/>
                  <a:gd name="T5" fmla="*/ 16 h 16"/>
                  <a:gd name="T6" fmla="*/ 10 w 16"/>
                  <a:gd name="T7" fmla="*/ 12 h 16"/>
                  <a:gd name="T8" fmla="*/ 10 w 16"/>
                  <a:gd name="T9" fmla="*/ 8 h 16"/>
                  <a:gd name="T10" fmla="*/ 16 w 16"/>
                  <a:gd name="T11" fmla="*/ 4 h 16"/>
                  <a:gd name="T12" fmla="*/ 14 w 16"/>
                  <a:gd name="T13" fmla="*/ 2 h 16"/>
                  <a:gd name="T14" fmla="*/ 0 w 16"/>
                  <a:gd name="T15" fmla="*/ 0 h 16"/>
                  <a:gd name="T16" fmla="*/ 0 w 16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16">
                    <a:moveTo>
                      <a:pt x="0" y="16"/>
                    </a:moveTo>
                    <a:lnTo>
                      <a:pt x="2" y="16"/>
                    </a:lnTo>
                    <a:lnTo>
                      <a:pt x="6" y="16"/>
                    </a:lnTo>
                    <a:lnTo>
                      <a:pt x="10" y="12"/>
                    </a:lnTo>
                    <a:lnTo>
                      <a:pt x="10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6" name="Freeform 1572"/>
              <p:cNvSpPr>
                <a:spLocks/>
              </p:cNvSpPr>
              <p:nvPr/>
            </p:nvSpPr>
            <p:spPr bwMode="auto">
              <a:xfrm>
                <a:off x="2009775" y="1584325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6 w 6"/>
                  <a:gd name="T3" fmla="*/ 0 h 6"/>
                  <a:gd name="T4" fmla="*/ 2 w 6"/>
                  <a:gd name="T5" fmla="*/ 0 h 6"/>
                  <a:gd name="T6" fmla="*/ 0 w 6"/>
                  <a:gd name="T7" fmla="*/ 6 h 6"/>
                  <a:gd name="T8" fmla="*/ 2 w 6"/>
                  <a:gd name="T9" fmla="*/ 6 h 6"/>
                  <a:gd name="T10" fmla="*/ 6 w 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7" name="Freeform 1573"/>
              <p:cNvSpPr>
                <a:spLocks/>
              </p:cNvSpPr>
              <p:nvPr/>
            </p:nvSpPr>
            <p:spPr bwMode="auto">
              <a:xfrm>
                <a:off x="1952625" y="1609725"/>
                <a:ext cx="50800" cy="31750"/>
              </a:xfrm>
              <a:custGeom>
                <a:avLst/>
                <a:gdLst>
                  <a:gd name="T0" fmla="*/ 20 w 32"/>
                  <a:gd name="T1" fmla="*/ 18 h 20"/>
                  <a:gd name="T2" fmla="*/ 16 w 32"/>
                  <a:gd name="T3" fmla="*/ 16 h 20"/>
                  <a:gd name="T4" fmla="*/ 2 w 32"/>
                  <a:gd name="T5" fmla="*/ 18 h 20"/>
                  <a:gd name="T6" fmla="*/ 2 w 32"/>
                  <a:gd name="T7" fmla="*/ 20 h 20"/>
                  <a:gd name="T8" fmla="*/ 20 w 32"/>
                  <a:gd name="T9" fmla="*/ 20 h 20"/>
                  <a:gd name="T10" fmla="*/ 24 w 32"/>
                  <a:gd name="T11" fmla="*/ 18 h 20"/>
                  <a:gd name="T12" fmla="*/ 28 w 32"/>
                  <a:gd name="T13" fmla="*/ 16 h 20"/>
                  <a:gd name="T14" fmla="*/ 26 w 32"/>
                  <a:gd name="T15" fmla="*/ 12 h 20"/>
                  <a:gd name="T16" fmla="*/ 24 w 32"/>
                  <a:gd name="T17" fmla="*/ 10 h 20"/>
                  <a:gd name="T18" fmla="*/ 20 w 32"/>
                  <a:gd name="T19" fmla="*/ 10 h 20"/>
                  <a:gd name="T20" fmla="*/ 16 w 32"/>
                  <a:gd name="T21" fmla="*/ 10 h 20"/>
                  <a:gd name="T22" fmla="*/ 16 w 32"/>
                  <a:gd name="T23" fmla="*/ 8 h 20"/>
                  <a:gd name="T24" fmla="*/ 14 w 32"/>
                  <a:gd name="T25" fmla="*/ 4 h 20"/>
                  <a:gd name="T26" fmla="*/ 16 w 32"/>
                  <a:gd name="T27" fmla="*/ 4 h 20"/>
                  <a:gd name="T28" fmla="*/ 20 w 32"/>
                  <a:gd name="T29" fmla="*/ 8 h 20"/>
                  <a:gd name="T30" fmla="*/ 24 w 32"/>
                  <a:gd name="T31" fmla="*/ 10 h 20"/>
                  <a:gd name="T32" fmla="*/ 32 w 32"/>
                  <a:gd name="T33" fmla="*/ 8 h 20"/>
                  <a:gd name="T34" fmla="*/ 32 w 32"/>
                  <a:gd name="T35" fmla="*/ 2 h 20"/>
                  <a:gd name="T36" fmla="*/ 24 w 32"/>
                  <a:gd name="T37" fmla="*/ 0 h 20"/>
                  <a:gd name="T38" fmla="*/ 16 w 32"/>
                  <a:gd name="T39" fmla="*/ 2 h 20"/>
                  <a:gd name="T40" fmla="*/ 14 w 32"/>
                  <a:gd name="T41" fmla="*/ 2 h 20"/>
                  <a:gd name="T42" fmla="*/ 2 w 32"/>
                  <a:gd name="T43" fmla="*/ 0 h 20"/>
                  <a:gd name="T44" fmla="*/ 0 w 32"/>
                  <a:gd name="T45" fmla="*/ 8 h 20"/>
                  <a:gd name="T46" fmla="*/ 18 w 32"/>
                  <a:gd name="T47" fmla="*/ 12 h 20"/>
                  <a:gd name="T48" fmla="*/ 20 w 32"/>
                  <a:gd name="T49" fmla="*/ 18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2" h="20">
                    <a:moveTo>
                      <a:pt x="20" y="18"/>
                    </a:moveTo>
                    <a:lnTo>
                      <a:pt x="16" y="16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0" y="20"/>
                    </a:lnTo>
                    <a:lnTo>
                      <a:pt x="24" y="18"/>
                    </a:lnTo>
                    <a:lnTo>
                      <a:pt x="28" y="16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0" y="10"/>
                    </a:lnTo>
                    <a:lnTo>
                      <a:pt x="16" y="10"/>
                    </a:lnTo>
                    <a:lnTo>
                      <a:pt x="16" y="8"/>
                    </a:lnTo>
                    <a:lnTo>
                      <a:pt x="14" y="4"/>
                    </a:lnTo>
                    <a:lnTo>
                      <a:pt x="16" y="4"/>
                    </a:lnTo>
                    <a:lnTo>
                      <a:pt x="20" y="8"/>
                    </a:lnTo>
                    <a:lnTo>
                      <a:pt x="24" y="10"/>
                    </a:lnTo>
                    <a:lnTo>
                      <a:pt x="32" y="8"/>
                    </a:lnTo>
                    <a:lnTo>
                      <a:pt x="32" y="2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2" y="0"/>
                    </a:lnTo>
                    <a:lnTo>
                      <a:pt x="0" y="8"/>
                    </a:lnTo>
                    <a:lnTo>
                      <a:pt x="18" y="12"/>
                    </a:lnTo>
                    <a:lnTo>
                      <a:pt x="2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8" name="Freeform 1574"/>
              <p:cNvSpPr>
                <a:spLocks/>
              </p:cNvSpPr>
              <p:nvPr/>
            </p:nvSpPr>
            <p:spPr bwMode="auto">
              <a:xfrm>
                <a:off x="1936750" y="1609725"/>
                <a:ext cx="12700" cy="12700"/>
              </a:xfrm>
              <a:custGeom>
                <a:avLst/>
                <a:gdLst>
                  <a:gd name="T0" fmla="*/ 8 w 8"/>
                  <a:gd name="T1" fmla="*/ 8 h 8"/>
                  <a:gd name="T2" fmla="*/ 8 w 8"/>
                  <a:gd name="T3" fmla="*/ 4 h 8"/>
                  <a:gd name="T4" fmla="*/ 6 w 8"/>
                  <a:gd name="T5" fmla="*/ 2 h 8"/>
                  <a:gd name="T6" fmla="*/ 0 w 8"/>
                  <a:gd name="T7" fmla="*/ 0 h 8"/>
                  <a:gd name="T8" fmla="*/ 2 w 8"/>
                  <a:gd name="T9" fmla="*/ 4 h 8"/>
                  <a:gd name="T10" fmla="*/ 8 w 8"/>
                  <a:gd name="T11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">
                    <a:moveTo>
                      <a:pt x="8" y="8"/>
                    </a:moveTo>
                    <a:lnTo>
                      <a:pt x="8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9" name="Freeform 1575"/>
              <p:cNvSpPr>
                <a:spLocks/>
              </p:cNvSpPr>
              <p:nvPr/>
            </p:nvSpPr>
            <p:spPr bwMode="auto">
              <a:xfrm>
                <a:off x="1968500" y="1673225"/>
                <a:ext cx="25400" cy="22225"/>
              </a:xfrm>
              <a:custGeom>
                <a:avLst/>
                <a:gdLst>
                  <a:gd name="T0" fmla="*/ 16 w 16"/>
                  <a:gd name="T1" fmla="*/ 4 h 14"/>
                  <a:gd name="T2" fmla="*/ 14 w 16"/>
                  <a:gd name="T3" fmla="*/ 0 h 14"/>
                  <a:gd name="T4" fmla="*/ 8 w 16"/>
                  <a:gd name="T5" fmla="*/ 0 h 14"/>
                  <a:gd name="T6" fmla="*/ 4 w 16"/>
                  <a:gd name="T7" fmla="*/ 6 h 14"/>
                  <a:gd name="T8" fmla="*/ 0 w 16"/>
                  <a:gd name="T9" fmla="*/ 8 h 14"/>
                  <a:gd name="T10" fmla="*/ 6 w 16"/>
                  <a:gd name="T11" fmla="*/ 14 h 14"/>
                  <a:gd name="T12" fmla="*/ 14 w 16"/>
                  <a:gd name="T13" fmla="*/ 14 h 14"/>
                  <a:gd name="T14" fmla="*/ 16 w 16"/>
                  <a:gd name="T15" fmla="*/ 14 h 14"/>
                  <a:gd name="T16" fmla="*/ 16 w 16"/>
                  <a:gd name="T17" fmla="*/ 12 h 14"/>
                  <a:gd name="T18" fmla="*/ 14 w 16"/>
                  <a:gd name="T19" fmla="*/ 8 h 14"/>
                  <a:gd name="T20" fmla="*/ 16 w 16"/>
                  <a:gd name="T21" fmla="*/ 8 h 14"/>
                  <a:gd name="T22" fmla="*/ 16 w 16"/>
                  <a:gd name="T2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" h="14">
                    <a:moveTo>
                      <a:pt x="16" y="4"/>
                    </a:moveTo>
                    <a:lnTo>
                      <a:pt x="14" y="0"/>
                    </a:lnTo>
                    <a:lnTo>
                      <a:pt x="8" y="0"/>
                    </a:lnTo>
                    <a:lnTo>
                      <a:pt x="4" y="6"/>
                    </a:lnTo>
                    <a:lnTo>
                      <a:pt x="0" y="8"/>
                    </a:lnTo>
                    <a:lnTo>
                      <a:pt x="6" y="14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2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0" name="Freeform 1576"/>
              <p:cNvSpPr>
                <a:spLocks/>
              </p:cNvSpPr>
              <p:nvPr/>
            </p:nvSpPr>
            <p:spPr bwMode="auto">
              <a:xfrm>
                <a:off x="1952625" y="1581150"/>
                <a:ext cx="28575" cy="19050"/>
              </a:xfrm>
              <a:custGeom>
                <a:avLst/>
                <a:gdLst>
                  <a:gd name="T0" fmla="*/ 2 w 18"/>
                  <a:gd name="T1" fmla="*/ 12 h 12"/>
                  <a:gd name="T2" fmla="*/ 16 w 18"/>
                  <a:gd name="T3" fmla="*/ 8 h 12"/>
                  <a:gd name="T4" fmla="*/ 18 w 18"/>
                  <a:gd name="T5" fmla="*/ 4 h 12"/>
                  <a:gd name="T6" fmla="*/ 16 w 18"/>
                  <a:gd name="T7" fmla="*/ 2 h 12"/>
                  <a:gd name="T8" fmla="*/ 10 w 18"/>
                  <a:gd name="T9" fmla="*/ 0 h 12"/>
                  <a:gd name="T10" fmla="*/ 10 w 18"/>
                  <a:gd name="T11" fmla="*/ 4 h 12"/>
                  <a:gd name="T12" fmla="*/ 2 w 18"/>
                  <a:gd name="T13" fmla="*/ 8 h 12"/>
                  <a:gd name="T14" fmla="*/ 0 w 18"/>
                  <a:gd name="T15" fmla="*/ 8 h 12"/>
                  <a:gd name="T16" fmla="*/ 0 w 18"/>
                  <a:gd name="T17" fmla="*/ 10 h 12"/>
                  <a:gd name="T18" fmla="*/ 2 w 18"/>
                  <a:gd name="T19" fmla="*/ 10 h 12"/>
                  <a:gd name="T20" fmla="*/ 0 w 18"/>
                  <a:gd name="T21" fmla="*/ 12 h 12"/>
                  <a:gd name="T22" fmla="*/ 2 w 18"/>
                  <a:gd name="T2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2">
                    <a:moveTo>
                      <a:pt x="2" y="12"/>
                    </a:moveTo>
                    <a:lnTo>
                      <a:pt x="16" y="8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0" y="0"/>
                    </a:lnTo>
                    <a:lnTo>
                      <a:pt x="10" y="4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1" name="Freeform 1577"/>
              <p:cNvSpPr>
                <a:spLocks/>
              </p:cNvSpPr>
              <p:nvPr/>
            </p:nvSpPr>
            <p:spPr bwMode="auto">
              <a:xfrm>
                <a:off x="1990725" y="1571625"/>
                <a:ext cx="15875" cy="12700"/>
              </a:xfrm>
              <a:custGeom>
                <a:avLst/>
                <a:gdLst>
                  <a:gd name="T0" fmla="*/ 4 w 10"/>
                  <a:gd name="T1" fmla="*/ 8 h 8"/>
                  <a:gd name="T2" fmla="*/ 8 w 10"/>
                  <a:gd name="T3" fmla="*/ 6 h 8"/>
                  <a:gd name="T4" fmla="*/ 10 w 10"/>
                  <a:gd name="T5" fmla="*/ 6 h 8"/>
                  <a:gd name="T6" fmla="*/ 10 w 10"/>
                  <a:gd name="T7" fmla="*/ 4 h 8"/>
                  <a:gd name="T8" fmla="*/ 2 w 10"/>
                  <a:gd name="T9" fmla="*/ 0 h 8"/>
                  <a:gd name="T10" fmla="*/ 0 w 10"/>
                  <a:gd name="T11" fmla="*/ 6 h 8"/>
                  <a:gd name="T12" fmla="*/ 2 w 10"/>
                  <a:gd name="T13" fmla="*/ 6 h 8"/>
                  <a:gd name="T14" fmla="*/ 4 w 10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" h="8">
                    <a:moveTo>
                      <a:pt x="4" y="8"/>
                    </a:moveTo>
                    <a:lnTo>
                      <a:pt x="8" y="6"/>
                    </a:lnTo>
                    <a:lnTo>
                      <a:pt x="10" y="6"/>
                    </a:lnTo>
                    <a:lnTo>
                      <a:pt x="10" y="4"/>
                    </a:lnTo>
                    <a:lnTo>
                      <a:pt x="2" y="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2" name="Freeform 1578"/>
              <p:cNvSpPr>
                <a:spLocks/>
              </p:cNvSpPr>
              <p:nvPr/>
            </p:nvSpPr>
            <p:spPr bwMode="auto">
              <a:xfrm>
                <a:off x="2003425" y="1609725"/>
                <a:ext cx="6350" cy="3175"/>
              </a:xfrm>
              <a:custGeom>
                <a:avLst/>
                <a:gdLst>
                  <a:gd name="T0" fmla="*/ 2 w 4"/>
                  <a:gd name="T1" fmla="*/ 2 h 2"/>
                  <a:gd name="T2" fmla="*/ 4 w 4"/>
                  <a:gd name="T3" fmla="*/ 2 h 2"/>
                  <a:gd name="T4" fmla="*/ 0 w 4"/>
                  <a:gd name="T5" fmla="*/ 0 h 2"/>
                  <a:gd name="T6" fmla="*/ 2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3" name="Freeform 1579"/>
              <p:cNvSpPr>
                <a:spLocks/>
              </p:cNvSpPr>
              <p:nvPr/>
            </p:nvSpPr>
            <p:spPr bwMode="auto">
              <a:xfrm>
                <a:off x="1149350" y="2981325"/>
                <a:ext cx="193675" cy="152400"/>
              </a:xfrm>
              <a:custGeom>
                <a:avLst/>
                <a:gdLst>
                  <a:gd name="T0" fmla="*/ 122 w 122"/>
                  <a:gd name="T1" fmla="*/ 66 h 96"/>
                  <a:gd name="T2" fmla="*/ 118 w 122"/>
                  <a:gd name="T3" fmla="*/ 66 h 96"/>
                  <a:gd name="T4" fmla="*/ 112 w 122"/>
                  <a:gd name="T5" fmla="*/ 66 h 96"/>
                  <a:gd name="T6" fmla="*/ 106 w 122"/>
                  <a:gd name="T7" fmla="*/ 62 h 96"/>
                  <a:gd name="T8" fmla="*/ 106 w 122"/>
                  <a:gd name="T9" fmla="*/ 56 h 96"/>
                  <a:gd name="T10" fmla="*/ 102 w 122"/>
                  <a:gd name="T11" fmla="*/ 54 h 96"/>
                  <a:gd name="T12" fmla="*/ 106 w 122"/>
                  <a:gd name="T13" fmla="*/ 46 h 96"/>
                  <a:gd name="T14" fmla="*/ 106 w 122"/>
                  <a:gd name="T15" fmla="*/ 38 h 96"/>
                  <a:gd name="T16" fmla="*/ 106 w 122"/>
                  <a:gd name="T17" fmla="*/ 32 h 96"/>
                  <a:gd name="T18" fmla="*/ 98 w 122"/>
                  <a:gd name="T19" fmla="*/ 22 h 96"/>
                  <a:gd name="T20" fmla="*/ 92 w 122"/>
                  <a:gd name="T21" fmla="*/ 10 h 96"/>
                  <a:gd name="T22" fmla="*/ 82 w 122"/>
                  <a:gd name="T23" fmla="*/ 0 h 96"/>
                  <a:gd name="T24" fmla="*/ 78 w 122"/>
                  <a:gd name="T25" fmla="*/ 6 h 96"/>
                  <a:gd name="T26" fmla="*/ 70 w 122"/>
                  <a:gd name="T27" fmla="*/ 8 h 96"/>
                  <a:gd name="T28" fmla="*/ 62 w 122"/>
                  <a:gd name="T29" fmla="*/ 14 h 96"/>
                  <a:gd name="T30" fmla="*/ 56 w 122"/>
                  <a:gd name="T31" fmla="*/ 14 h 96"/>
                  <a:gd name="T32" fmla="*/ 46 w 122"/>
                  <a:gd name="T33" fmla="*/ 8 h 96"/>
                  <a:gd name="T34" fmla="*/ 40 w 122"/>
                  <a:gd name="T35" fmla="*/ 6 h 96"/>
                  <a:gd name="T36" fmla="*/ 32 w 122"/>
                  <a:gd name="T37" fmla="*/ 16 h 96"/>
                  <a:gd name="T38" fmla="*/ 22 w 122"/>
                  <a:gd name="T39" fmla="*/ 24 h 96"/>
                  <a:gd name="T40" fmla="*/ 18 w 122"/>
                  <a:gd name="T41" fmla="*/ 36 h 96"/>
                  <a:gd name="T42" fmla="*/ 16 w 122"/>
                  <a:gd name="T43" fmla="*/ 48 h 96"/>
                  <a:gd name="T44" fmla="*/ 8 w 122"/>
                  <a:gd name="T45" fmla="*/ 56 h 96"/>
                  <a:gd name="T46" fmla="*/ 0 w 122"/>
                  <a:gd name="T47" fmla="*/ 58 h 96"/>
                  <a:gd name="T48" fmla="*/ 8 w 122"/>
                  <a:gd name="T49" fmla="*/ 70 h 96"/>
                  <a:gd name="T50" fmla="*/ 12 w 122"/>
                  <a:gd name="T51" fmla="*/ 74 h 96"/>
                  <a:gd name="T52" fmla="*/ 16 w 122"/>
                  <a:gd name="T53" fmla="*/ 76 h 96"/>
                  <a:gd name="T54" fmla="*/ 22 w 122"/>
                  <a:gd name="T55" fmla="*/ 74 h 96"/>
                  <a:gd name="T56" fmla="*/ 26 w 122"/>
                  <a:gd name="T57" fmla="*/ 74 h 96"/>
                  <a:gd name="T58" fmla="*/ 34 w 122"/>
                  <a:gd name="T59" fmla="*/ 80 h 96"/>
                  <a:gd name="T60" fmla="*/ 26 w 122"/>
                  <a:gd name="T61" fmla="*/ 82 h 96"/>
                  <a:gd name="T62" fmla="*/ 34 w 122"/>
                  <a:gd name="T63" fmla="*/ 90 h 96"/>
                  <a:gd name="T64" fmla="*/ 40 w 122"/>
                  <a:gd name="T65" fmla="*/ 90 h 96"/>
                  <a:gd name="T66" fmla="*/ 40 w 122"/>
                  <a:gd name="T67" fmla="*/ 94 h 96"/>
                  <a:gd name="T68" fmla="*/ 42 w 122"/>
                  <a:gd name="T69" fmla="*/ 96 h 96"/>
                  <a:gd name="T70" fmla="*/ 50 w 122"/>
                  <a:gd name="T71" fmla="*/ 96 h 96"/>
                  <a:gd name="T72" fmla="*/ 54 w 122"/>
                  <a:gd name="T73" fmla="*/ 96 h 96"/>
                  <a:gd name="T74" fmla="*/ 66 w 122"/>
                  <a:gd name="T75" fmla="*/ 96 h 96"/>
                  <a:gd name="T76" fmla="*/ 74 w 122"/>
                  <a:gd name="T77" fmla="*/ 92 h 96"/>
                  <a:gd name="T78" fmla="*/ 84 w 122"/>
                  <a:gd name="T79" fmla="*/ 86 h 96"/>
                  <a:gd name="T80" fmla="*/ 90 w 122"/>
                  <a:gd name="T81" fmla="*/ 92 h 96"/>
                  <a:gd name="T82" fmla="*/ 100 w 122"/>
                  <a:gd name="T83" fmla="*/ 90 h 96"/>
                  <a:gd name="T84" fmla="*/ 110 w 122"/>
                  <a:gd name="T85" fmla="*/ 92 h 96"/>
                  <a:gd name="T86" fmla="*/ 112 w 122"/>
                  <a:gd name="T87" fmla="*/ 86 h 96"/>
                  <a:gd name="T88" fmla="*/ 118 w 122"/>
                  <a:gd name="T89" fmla="*/ 84 h 96"/>
                  <a:gd name="T90" fmla="*/ 118 w 122"/>
                  <a:gd name="T91" fmla="*/ 66 h 96"/>
                  <a:gd name="T92" fmla="*/ 122 w 122"/>
                  <a:gd name="T93" fmla="*/ 6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22" h="96">
                    <a:moveTo>
                      <a:pt x="122" y="66"/>
                    </a:moveTo>
                    <a:lnTo>
                      <a:pt x="122" y="66"/>
                    </a:lnTo>
                    <a:lnTo>
                      <a:pt x="120" y="64"/>
                    </a:lnTo>
                    <a:lnTo>
                      <a:pt x="118" y="66"/>
                    </a:lnTo>
                    <a:lnTo>
                      <a:pt x="116" y="66"/>
                    </a:lnTo>
                    <a:lnTo>
                      <a:pt x="112" y="66"/>
                    </a:lnTo>
                    <a:lnTo>
                      <a:pt x="110" y="64"/>
                    </a:lnTo>
                    <a:lnTo>
                      <a:pt x="106" y="62"/>
                    </a:lnTo>
                    <a:lnTo>
                      <a:pt x="106" y="58"/>
                    </a:lnTo>
                    <a:lnTo>
                      <a:pt x="106" y="56"/>
                    </a:lnTo>
                    <a:lnTo>
                      <a:pt x="106" y="54"/>
                    </a:lnTo>
                    <a:lnTo>
                      <a:pt x="102" y="54"/>
                    </a:lnTo>
                    <a:lnTo>
                      <a:pt x="106" y="52"/>
                    </a:lnTo>
                    <a:lnTo>
                      <a:pt x="106" y="46"/>
                    </a:lnTo>
                    <a:lnTo>
                      <a:pt x="106" y="42"/>
                    </a:lnTo>
                    <a:lnTo>
                      <a:pt x="106" y="38"/>
                    </a:lnTo>
                    <a:lnTo>
                      <a:pt x="102" y="36"/>
                    </a:lnTo>
                    <a:lnTo>
                      <a:pt x="106" y="32"/>
                    </a:lnTo>
                    <a:lnTo>
                      <a:pt x="102" y="26"/>
                    </a:lnTo>
                    <a:lnTo>
                      <a:pt x="98" y="22"/>
                    </a:lnTo>
                    <a:lnTo>
                      <a:pt x="94" y="16"/>
                    </a:lnTo>
                    <a:lnTo>
                      <a:pt x="92" y="10"/>
                    </a:lnTo>
                    <a:lnTo>
                      <a:pt x="88" y="4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8" y="6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6" y="10"/>
                    </a:lnTo>
                    <a:lnTo>
                      <a:pt x="62" y="14"/>
                    </a:lnTo>
                    <a:lnTo>
                      <a:pt x="60" y="16"/>
                    </a:lnTo>
                    <a:lnTo>
                      <a:pt x="56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34" y="4"/>
                    </a:lnTo>
                    <a:lnTo>
                      <a:pt x="32" y="16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18" y="28"/>
                    </a:lnTo>
                    <a:lnTo>
                      <a:pt x="18" y="36"/>
                    </a:lnTo>
                    <a:lnTo>
                      <a:pt x="18" y="44"/>
                    </a:lnTo>
                    <a:lnTo>
                      <a:pt x="16" y="48"/>
                    </a:lnTo>
                    <a:lnTo>
                      <a:pt x="12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0" y="58"/>
                    </a:lnTo>
                    <a:lnTo>
                      <a:pt x="6" y="62"/>
                    </a:lnTo>
                    <a:lnTo>
                      <a:pt x="8" y="70"/>
                    </a:lnTo>
                    <a:lnTo>
                      <a:pt x="8" y="72"/>
                    </a:lnTo>
                    <a:lnTo>
                      <a:pt x="12" y="74"/>
                    </a:lnTo>
                    <a:lnTo>
                      <a:pt x="14" y="74"/>
                    </a:lnTo>
                    <a:lnTo>
                      <a:pt x="16" y="76"/>
                    </a:lnTo>
                    <a:lnTo>
                      <a:pt x="18" y="80"/>
                    </a:lnTo>
                    <a:lnTo>
                      <a:pt x="22" y="74"/>
                    </a:lnTo>
                    <a:lnTo>
                      <a:pt x="24" y="74"/>
                    </a:lnTo>
                    <a:lnTo>
                      <a:pt x="26" y="74"/>
                    </a:lnTo>
                    <a:lnTo>
                      <a:pt x="32" y="76"/>
                    </a:lnTo>
                    <a:lnTo>
                      <a:pt x="34" y="80"/>
                    </a:lnTo>
                    <a:lnTo>
                      <a:pt x="28" y="80"/>
                    </a:lnTo>
                    <a:lnTo>
                      <a:pt x="26" y="82"/>
                    </a:lnTo>
                    <a:lnTo>
                      <a:pt x="28" y="84"/>
                    </a:lnTo>
                    <a:lnTo>
                      <a:pt x="34" y="90"/>
                    </a:lnTo>
                    <a:lnTo>
                      <a:pt x="36" y="90"/>
                    </a:lnTo>
                    <a:lnTo>
                      <a:pt x="40" y="90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40" y="96"/>
                    </a:lnTo>
                    <a:lnTo>
                      <a:pt x="42" y="96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2" y="96"/>
                    </a:lnTo>
                    <a:lnTo>
                      <a:pt x="54" y="96"/>
                    </a:lnTo>
                    <a:lnTo>
                      <a:pt x="60" y="96"/>
                    </a:lnTo>
                    <a:lnTo>
                      <a:pt x="66" y="96"/>
                    </a:lnTo>
                    <a:lnTo>
                      <a:pt x="72" y="94"/>
                    </a:lnTo>
                    <a:lnTo>
                      <a:pt x="74" y="92"/>
                    </a:lnTo>
                    <a:lnTo>
                      <a:pt x="80" y="90"/>
                    </a:lnTo>
                    <a:lnTo>
                      <a:pt x="84" y="86"/>
                    </a:lnTo>
                    <a:lnTo>
                      <a:pt x="88" y="92"/>
                    </a:lnTo>
                    <a:lnTo>
                      <a:pt x="90" y="92"/>
                    </a:lnTo>
                    <a:lnTo>
                      <a:pt x="94" y="92"/>
                    </a:lnTo>
                    <a:lnTo>
                      <a:pt x="100" y="90"/>
                    </a:lnTo>
                    <a:lnTo>
                      <a:pt x="106" y="90"/>
                    </a:lnTo>
                    <a:lnTo>
                      <a:pt x="110" y="92"/>
                    </a:lnTo>
                    <a:lnTo>
                      <a:pt x="116" y="90"/>
                    </a:lnTo>
                    <a:lnTo>
                      <a:pt x="112" y="86"/>
                    </a:lnTo>
                    <a:lnTo>
                      <a:pt x="112" y="84"/>
                    </a:lnTo>
                    <a:lnTo>
                      <a:pt x="118" y="84"/>
                    </a:lnTo>
                    <a:lnTo>
                      <a:pt x="120" y="74"/>
                    </a:lnTo>
                    <a:lnTo>
                      <a:pt x="118" y="66"/>
                    </a:lnTo>
                    <a:lnTo>
                      <a:pt x="122" y="66"/>
                    </a:lnTo>
                    <a:lnTo>
                      <a:pt x="122" y="66"/>
                    </a:lnTo>
                    <a:lnTo>
                      <a:pt x="122" y="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4" name="Freeform 1580"/>
              <p:cNvSpPr>
                <a:spLocks/>
              </p:cNvSpPr>
              <p:nvPr/>
            </p:nvSpPr>
            <p:spPr bwMode="auto">
              <a:xfrm>
                <a:off x="1825625" y="3695700"/>
                <a:ext cx="22225" cy="31750"/>
              </a:xfrm>
              <a:custGeom>
                <a:avLst/>
                <a:gdLst>
                  <a:gd name="T0" fmla="*/ 0 w 14"/>
                  <a:gd name="T1" fmla="*/ 16 h 20"/>
                  <a:gd name="T2" fmla="*/ 8 w 14"/>
                  <a:gd name="T3" fmla="*/ 18 h 20"/>
                  <a:gd name="T4" fmla="*/ 14 w 14"/>
                  <a:gd name="T5" fmla="*/ 20 h 20"/>
                  <a:gd name="T6" fmla="*/ 14 w 14"/>
                  <a:gd name="T7" fmla="*/ 4 h 20"/>
                  <a:gd name="T8" fmla="*/ 10 w 14"/>
                  <a:gd name="T9" fmla="*/ 0 h 20"/>
                  <a:gd name="T10" fmla="*/ 8 w 14"/>
                  <a:gd name="T11" fmla="*/ 0 h 20"/>
                  <a:gd name="T12" fmla="*/ 6 w 14"/>
                  <a:gd name="T13" fmla="*/ 4 h 20"/>
                  <a:gd name="T14" fmla="*/ 2 w 14"/>
                  <a:gd name="T15" fmla="*/ 16 h 20"/>
                  <a:gd name="T16" fmla="*/ 0 w 14"/>
                  <a:gd name="T17" fmla="*/ 16 h 20"/>
                  <a:gd name="T18" fmla="*/ 0 w 14"/>
                  <a:gd name="T19" fmla="*/ 16 h 20"/>
                  <a:gd name="T20" fmla="*/ 0 w 14"/>
                  <a:gd name="T21" fmla="*/ 1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20">
                    <a:moveTo>
                      <a:pt x="0" y="16"/>
                    </a:moveTo>
                    <a:lnTo>
                      <a:pt x="8" y="18"/>
                    </a:lnTo>
                    <a:lnTo>
                      <a:pt x="14" y="20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4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5" name="Freeform 1581"/>
              <p:cNvSpPr>
                <a:spLocks/>
              </p:cNvSpPr>
              <p:nvPr/>
            </p:nvSpPr>
            <p:spPr bwMode="auto">
              <a:xfrm>
                <a:off x="447675" y="3190875"/>
                <a:ext cx="60325" cy="161925"/>
              </a:xfrm>
              <a:custGeom>
                <a:avLst/>
                <a:gdLst>
                  <a:gd name="T0" fmla="*/ 34 w 38"/>
                  <a:gd name="T1" fmla="*/ 100 h 102"/>
                  <a:gd name="T2" fmla="*/ 34 w 38"/>
                  <a:gd name="T3" fmla="*/ 100 h 102"/>
                  <a:gd name="T4" fmla="*/ 34 w 38"/>
                  <a:gd name="T5" fmla="*/ 96 h 102"/>
                  <a:gd name="T6" fmla="*/ 34 w 38"/>
                  <a:gd name="T7" fmla="*/ 90 h 102"/>
                  <a:gd name="T8" fmla="*/ 34 w 38"/>
                  <a:gd name="T9" fmla="*/ 86 h 102"/>
                  <a:gd name="T10" fmla="*/ 30 w 38"/>
                  <a:gd name="T11" fmla="*/ 86 h 102"/>
                  <a:gd name="T12" fmla="*/ 28 w 38"/>
                  <a:gd name="T13" fmla="*/ 84 h 102"/>
                  <a:gd name="T14" fmla="*/ 28 w 38"/>
                  <a:gd name="T15" fmla="*/ 78 h 102"/>
                  <a:gd name="T16" fmla="*/ 30 w 38"/>
                  <a:gd name="T17" fmla="*/ 76 h 102"/>
                  <a:gd name="T18" fmla="*/ 34 w 38"/>
                  <a:gd name="T19" fmla="*/ 70 h 102"/>
                  <a:gd name="T20" fmla="*/ 30 w 38"/>
                  <a:gd name="T21" fmla="*/ 68 h 102"/>
                  <a:gd name="T22" fmla="*/ 28 w 38"/>
                  <a:gd name="T23" fmla="*/ 64 h 102"/>
                  <a:gd name="T24" fmla="*/ 28 w 38"/>
                  <a:gd name="T25" fmla="*/ 60 h 102"/>
                  <a:gd name="T26" fmla="*/ 30 w 38"/>
                  <a:gd name="T27" fmla="*/ 58 h 102"/>
                  <a:gd name="T28" fmla="*/ 34 w 38"/>
                  <a:gd name="T29" fmla="*/ 52 h 102"/>
                  <a:gd name="T30" fmla="*/ 30 w 38"/>
                  <a:gd name="T31" fmla="*/ 48 h 102"/>
                  <a:gd name="T32" fmla="*/ 30 w 38"/>
                  <a:gd name="T33" fmla="*/ 42 h 102"/>
                  <a:gd name="T34" fmla="*/ 36 w 38"/>
                  <a:gd name="T35" fmla="*/ 36 h 102"/>
                  <a:gd name="T36" fmla="*/ 36 w 38"/>
                  <a:gd name="T37" fmla="*/ 34 h 102"/>
                  <a:gd name="T38" fmla="*/ 36 w 38"/>
                  <a:gd name="T39" fmla="*/ 32 h 102"/>
                  <a:gd name="T40" fmla="*/ 34 w 38"/>
                  <a:gd name="T41" fmla="*/ 24 h 102"/>
                  <a:gd name="T42" fmla="*/ 30 w 38"/>
                  <a:gd name="T43" fmla="*/ 18 h 102"/>
                  <a:gd name="T44" fmla="*/ 34 w 38"/>
                  <a:gd name="T45" fmla="*/ 18 h 102"/>
                  <a:gd name="T46" fmla="*/ 38 w 38"/>
                  <a:gd name="T47" fmla="*/ 10 h 102"/>
                  <a:gd name="T48" fmla="*/ 38 w 38"/>
                  <a:gd name="T49" fmla="*/ 8 h 102"/>
                  <a:gd name="T50" fmla="*/ 36 w 38"/>
                  <a:gd name="T51" fmla="*/ 6 h 102"/>
                  <a:gd name="T52" fmla="*/ 36 w 38"/>
                  <a:gd name="T53" fmla="*/ 4 h 102"/>
                  <a:gd name="T54" fmla="*/ 30 w 38"/>
                  <a:gd name="T55" fmla="*/ 4 h 102"/>
                  <a:gd name="T56" fmla="*/ 20 w 38"/>
                  <a:gd name="T57" fmla="*/ 4 h 102"/>
                  <a:gd name="T58" fmla="*/ 18 w 38"/>
                  <a:gd name="T59" fmla="*/ 6 h 102"/>
                  <a:gd name="T60" fmla="*/ 18 w 38"/>
                  <a:gd name="T61" fmla="*/ 0 h 102"/>
                  <a:gd name="T62" fmla="*/ 16 w 38"/>
                  <a:gd name="T63" fmla="*/ 0 h 102"/>
                  <a:gd name="T64" fmla="*/ 10 w 38"/>
                  <a:gd name="T65" fmla="*/ 0 h 102"/>
                  <a:gd name="T66" fmla="*/ 4 w 38"/>
                  <a:gd name="T67" fmla="*/ 4 h 102"/>
                  <a:gd name="T68" fmla="*/ 10 w 38"/>
                  <a:gd name="T69" fmla="*/ 16 h 102"/>
                  <a:gd name="T70" fmla="*/ 10 w 38"/>
                  <a:gd name="T71" fmla="*/ 24 h 102"/>
                  <a:gd name="T72" fmla="*/ 10 w 38"/>
                  <a:gd name="T73" fmla="*/ 34 h 102"/>
                  <a:gd name="T74" fmla="*/ 4 w 38"/>
                  <a:gd name="T75" fmla="*/ 34 h 102"/>
                  <a:gd name="T76" fmla="*/ 2 w 38"/>
                  <a:gd name="T77" fmla="*/ 52 h 102"/>
                  <a:gd name="T78" fmla="*/ 0 w 38"/>
                  <a:gd name="T79" fmla="*/ 52 h 102"/>
                  <a:gd name="T80" fmla="*/ 0 w 38"/>
                  <a:gd name="T81" fmla="*/ 68 h 102"/>
                  <a:gd name="T82" fmla="*/ 2 w 38"/>
                  <a:gd name="T83" fmla="*/ 66 h 102"/>
                  <a:gd name="T84" fmla="*/ 2 w 38"/>
                  <a:gd name="T85" fmla="*/ 68 h 102"/>
                  <a:gd name="T86" fmla="*/ 2 w 38"/>
                  <a:gd name="T87" fmla="*/ 70 h 102"/>
                  <a:gd name="T88" fmla="*/ 2 w 38"/>
                  <a:gd name="T89" fmla="*/ 74 h 102"/>
                  <a:gd name="T90" fmla="*/ 4 w 38"/>
                  <a:gd name="T91" fmla="*/ 78 h 102"/>
                  <a:gd name="T92" fmla="*/ 4 w 38"/>
                  <a:gd name="T93" fmla="*/ 90 h 102"/>
                  <a:gd name="T94" fmla="*/ 2 w 38"/>
                  <a:gd name="T95" fmla="*/ 102 h 102"/>
                  <a:gd name="T96" fmla="*/ 18 w 38"/>
                  <a:gd name="T97" fmla="*/ 102 h 102"/>
                  <a:gd name="T98" fmla="*/ 34 w 38"/>
                  <a:gd name="T99" fmla="*/ 100 h 102"/>
                  <a:gd name="T100" fmla="*/ 34 w 38"/>
                  <a:gd name="T101" fmla="*/ 100 h 102"/>
                  <a:gd name="T102" fmla="*/ 34 w 38"/>
                  <a:gd name="T103" fmla="*/ 100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8" h="102">
                    <a:moveTo>
                      <a:pt x="34" y="100"/>
                    </a:moveTo>
                    <a:lnTo>
                      <a:pt x="34" y="100"/>
                    </a:lnTo>
                    <a:lnTo>
                      <a:pt x="34" y="96"/>
                    </a:lnTo>
                    <a:lnTo>
                      <a:pt x="34" y="90"/>
                    </a:lnTo>
                    <a:lnTo>
                      <a:pt x="34" y="86"/>
                    </a:lnTo>
                    <a:lnTo>
                      <a:pt x="30" y="86"/>
                    </a:lnTo>
                    <a:lnTo>
                      <a:pt x="28" y="84"/>
                    </a:lnTo>
                    <a:lnTo>
                      <a:pt x="28" y="78"/>
                    </a:lnTo>
                    <a:lnTo>
                      <a:pt x="30" y="76"/>
                    </a:lnTo>
                    <a:lnTo>
                      <a:pt x="34" y="70"/>
                    </a:lnTo>
                    <a:lnTo>
                      <a:pt x="30" y="68"/>
                    </a:lnTo>
                    <a:lnTo>
                      <a:pt x="28" y="64"/>
                    </a:lnTo>
                    <a:lnTo>
                      <a:pt x="28" y="60"/>
                    </a:lnTo>
                    <a:lnTo>
                      <a:pt x="30" y="58"/>
                    </a:lnTo>
                    <a:lnTo>
                      <a:pt x="34" y="52"/>
                    </a:lnTo>
                    <a:lnTo>
                      <a:pt x="30" y="48"/>
                    </a:lnTo>
                    <a:lnTo>
                      <a:pt x="30" y="42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4" y="24"/>
                    </a:lnTo>
                    <a:lnTo>
                      <a:pt x="30" y="18"/>
                    </a:lnTo>
                    <a:lnTo>
                      <a:pt x="34" y="18"/>
                    </a:lnTo>
                    <a:lnTo>
                      <a:pt x="38" y="10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0" y="4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10" y="16"/>
                    </a:lnTo>
                    <a:lnTo>
                      <a:pt x="10" y="24"/>
                    </a:lnTo>
                    <a:lnTo>
                      <a:pt x="10" y="34"/>
                    </a:lnTo>
                    <a:lnTo>
                      <a:pt x="4" y="34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8"/>
                    </a:lnTo>
                    <a:lnTo>
                      <a:pt x="2" y="66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4" y="78"/>
                    </a:lnTo>
                    <a:lnTo>
                      <a:pt x="4" y="90"/>
                    </a:lnTo>
                    <a:lnTo>
                      <a:pt x="2" y="102"/>
                    </a:lnTo>
                    <a:lnTo>
                      <a:pt x="18" y="102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4" y="10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6" name="Freeform 1582"/>
              <p:cNvSpPr>
                <a:spLocks/>
              </p:cNvSpPr>
              <p:nvPr/>
            </p:nvSpPr>
            <p:spPr bwMode="auto">
              <a:xfrm>
                <a:off x="987425" y="2765425"/>
                <a:ext cx="247650" cy="203200"/>
              </a:xfrm>
              <a:custGeom>
                <a:avLst/>
                <a:gdLst>
                  <a:gd name="T0" fmla="*/ 80 w 156"/>
                  <a:gd name="T1" fmla="*/ 8 h 128"/>
                  <a:gd name="T2" fmla="*/ 78 w 156"/>
                  <a:gd name="T3" fmla="*/ 4 h 128"/>
                  <a:gd name="T4" fmla="*/ 70 w 156"/>
                  <a:gd name="T5" fmla="*/ 8 h 128"/>
                  <a:gd name="T6" fmla="*/ 62 w 156"/>
                  <a:gd name="T7" fmla="*/ 4 h 128"/>
                  <a:gd name="T8" fmla="*/ 64 w 156"/>
                  <a:gd name="T9" fmla="*/ 2 h 128"/>
                  <a:gd name="T10" fmla="*/ 56 w 156"/>
                  <a:gd name="T11" fmla="*/ 0 h 128"/>
                  <a:gd name="T12" fmla="*/ 36 w 156"/>
                  <a:gd name="T13" fmla="*/ 8 h 128"/>
                  <a:gd name="T14" fmla="*/ 10 w 156"/>
                  <a:gd name="T15" fmla="*/ 18 h 128"/>
                  <a:gd name="T16" fmla="*/ 2 w 156"/>
                  <a:gd name="T17" fmla="*/ 22 h 128"/>
                  <a:gd name="T18" fmla="*/ 0 w 156"/>
                  <a:gd name="T19" fmla="*/ 34 h 128"/>
                  <a:gd name="T20" fmla="*/ 2 w 156"/>
                  <a:gd name="T21" fmla="*/ 40 h 128"/>
                  <a:gd name="T22" fmla="*/ 6 w 156"/>
                  <a:gd name="T23" fmla="*/ 56 h 128"/>
                  <a:gd name="T24" fmla="*/ 8 w 156"/>
                  <a:gd name="T25" fmla="*/ 80 h 128"/>
                  <a:gd name="T26" fmla="*/ 18 w 156"/>
                  <a:gd name="T27" fmla="*/ 82 h 128"/>
                  <a:gd name="T28" fmla="*/ 24 w 156"/>
                  <a:gd name="T29" fmla="*/ 88 h 128"/>
                  <a:gd name="T30" fmla="*/ 28 w 156"/>
                  <a:gd name="T31" fmla="*/ 84 h 128"/>
                  <a:gd name="T32" fmla="*/ 36 w 156"/>
                  <a:gd name="T33" fmla="*/ 92 h 128"/>
                  <a:gd name="T34" fmla="*/ 46 w 156"/>
                  <a:gd name="T35" fmla="*/ 92 h 128"/>
                  <a:gd name="T36" fmla="*/ 48 w 156"/>
                  <a:gd name="T37" fmla="*/ 98 h 128"/>
                  <a:gd name="T38" fmla="*/ 54 w 156"/>
                  <a:gd name="T39" fmla="*/ 100 h 128"/>
                  <a:gd name="T40" fmla="*/ 60 w 156"/>
                  <a:gd name="T41" fmla="*/ 108 h 128"/>
                  <a:gd name="T42" fmla="*/ 70 w 156"/>
                  <a:gd name="T43" fmla="*/ 108 h 128"/>
                  <a:gd name="T44" fmla="*/ 82 w 156"/>
                  <a:gd name="T45" fmla="*/ 112 h 128"/>
                  <a:gd name="T46" fmla="*/ 90 w 156"/>
                  <a:gd name="T47" fmla="*/ 116 h 128"/>
                  <a:gd name="T48" fmla="*/ 96 w 156"/>
                  <a:gd name="T49" fmla="*/ 110 h 128"/>
                  <a:gd name="T50" fmla="*/ 108 w 156"/>
                  <a:gd name="T51" fmla="*/ 106 h 128"/>
                  <a:gd name="T52" fmla="*/ 116 w 156"/>
                  <a:gd name="T53" fmla="*/ 106 h 128"/>
                  <a:gd name="T54" fmla="*/ 126 w 156"/>
                  <a:gd name="T55" fmla="*/ 110 h 128"/>
                  <a:gd name="T56" fmla="*/ 132 w 156"/>
                  <a:gd name="T57" fmla="*/ 116 h 128"/>
                  <a:gd name="T58" fmla="*/ 136 w 156"/>
                  <a:gd name="T59" fmla="*/ 124 h 128"/>
                  <a:gd name="T60" fmla="*/ 142 w 156"/>
                  <a:gd name="T61" fmla="*/ 128 h 128"/>
                  <a:gd name="T62" fmla="*/ 148 w 156"/>
                  <a:gd name="T63" fmla="*/ 126 h 128"/>
                  <a:gd name="T64" fmla="*/ 148 w 156"/>
                  <a:gd name="T65" fmla="*/ 118 h 128"/>
                  <a:gd name="T66" fmla="*/ 152 w 156"/>
                  <a:gd name="T67" fmla="*/ 106 h 128"/>
                  <a:gd name="T68" fmla="*/ 154 w 156"/>
                  <a:gd name="T69" fmla="*/ 90 h 128"/>
                  <a:gd name="T70" fmla="*/ 152 w 156"/>
                  <a:gd name="T71" fmla="*/ 84 h 128"/>
                  <a:gd name="T72" fmla="*/ 154 w 156"/>
                  <a:gd name="T73" fmla="*/ 74 h 128"/>
                  <a:gd name="T74" fmla="*/ 154 w 156"/>
                  <a:gd name="T75" fmla="*/ 70 h 128"/>
                  <a:gd name="T76" fmla="*/ 152 w 156"/>
                  <a:gd name="T77" fmla="*/ 58 h 128"/>
                  <a:gd name="T78" fmla="*/ 154 w 156"/>
                  <a:gd name="T79" fmla="*/ 46 h 128"/>
                  <a:gd name="T80" fmla="*/ 156 w 156"/>
                  <a:gd name="T81" fmla="*/ 36 h 128"/>
                  <a:gd name="T82" fmla="*/ 154 w 156"/>
                  <a:gd name="T83" fmla="*/ 26 h 128"/>
                  <a:gd name="T84" fmla="*/ 154 w 156"/>
                  <a:gd name="T85" fmla="*/ 20 h 128"/>
                  <a:gd name="T86" fmla="*/ 138 w 156"/>
                  <a:gd name="T87" fmla="*/ 16 h 128"/>
                  <a:gd name="T88" fmla="*/ 124 w 156"/>
                  <a:gd name="T89" fmla="*/ 18 h 128"/>
                  <a:gd name="T90" fmla="*/ 108 w 156"/>
                  <a:gd name="T91" fmla="*/ 16 h 128"/>
                  <a:gd name="T92" fmla="*/ 84 w 156"/>
                  <a:gd name="T93" fmla="*/ 10 h 128"/>
                  <a:gd name="T94" fmla="*/ 80 w 156"/>
                  <a:gd name="T95" fmla="*/ 8 h 128"/>
                  <a:gd name="T96" fmla="*/ 80 w 156"/>
                  <a:gd name="T97" fmla="*/ 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56" h="128">
                    <a:moveTo>
                      <a:pt x="80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4" y="4"/>
                    </a:lnTo>
                    <a:lnTo>
                      <a:pt x="70" y="8"/>
                    </a:lnTo>
                    <a:lnTo>
                      <a:pt x="64" y="10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6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4" y="16"/>
                    </a:lnTo>
                    <a:lnTo>
                      <a:pt x="10" y="18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2" y="38"/>
                    </a:lnTo>
                    <a:lnTo>
                      <a:pt x="2" y="40"/>
                    </a:lnTo>
                    <a:lnTo>
                      <a:pt x="2" y="52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80"/>
                    </a:lnTo>
                    <a:lnTo>
                      <a:pt x="10" y="82"/>
                    </a:lnTo>
                    <a:lnTo>
                      <a:pt x="18" y="82"/>
                    </a:lnTo>
                    <a:lnTo>
                      <a:pt x="24" y="84"/>
                    </a:lnTo>
                    <a:lnTo>
                      <a:pt x="24" y="88"/>
                    </a:lnTo>
                    <a:lnTo>
                      <a:pt x="26" y="88"/>
                    </a:lnTo>
                    <a:lnTo>
                      <a:pt x="28" y="84"/>
                    </a:lnTo>
                    <a:lnTo>
                      <a:pt x="30" y="88"/>
                    </a:lnTo>
                    <a:lnTo>
                      <a:pt x="36" y="92"/>
                    </a:lnTo>
                    <a:lnTo>
                      <a:pt x="42" y="94"/>
                    </a:lnTo>
                    <a:lnTo>
                      <a:pt x="46" y="92"/>
                    </a:lnTo>
                    <a:lnTo>
                      <a:pt x="48" y="94"/>
                    </a:lnTo>
                    <a:lnTo>
                      <a:pt x="48" y="98"/>
                    </a:lnTo>
                    <a:lnTo>
                      <a:pt x="52" y="100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70" y="108"/>
                    </a:lnTo>
                    <a:lnTo>
                      <a:pt x="74" y="110"/>
                    </a:lnTo>
                    <a:lnTo>
                      <a:pt x="82" y="112"/>
                    </a:lnTo>
                    <a:lnTo>
                      <a:pt x="88" y="116"/>
                    </a:lnTo>
                    <a:lnTo>
                      <a:pt x="90" y="116"/>
                    </a:lnTo>
                    <a:lnTo>
                      <a:pt x="92" y="112"/>
                    </a:lnTo>
                    <a:lnTo>
                      <a:pt x="96" y="110"/>
                    </a:lnTo>
                    <a:lnTo>
                      <a:pt x="100" y="110"/>
                    </a:lnTo>
                    <a:lnTo>
                      <a:pt x="108" y="106"/>
                    </a:lnTo>
                    <a:lnTo>
                      <a:pt x="110" y="102"/>
                    </a:lnTo>
                    <a:lnTo>
                      <a:pt x="116" y="106"/>
                    </a:lnTo>
                    <a:lnTo>
                      <a:pt x="120" y="108"/>
                    </a:lnTo>
                    <a:lnTo>
                      <a:pt x="126" y="110"/>
                    </a:lnTo>
                    <a:lnTo>
                      <a:pt x="128" y="112"/>
                    </a:lnTo>
                    <a:lnTo>
                      <a:pt x="132" y="116"/>
                    </a:lnTo>
                    <a:lnTo>
                      <a:pt x="134" y="118"/>
                    </a:lnTo>
                    <a:lnTo>
                      <a:pt x="136" y="124"/>
                    </a:lnTo>
                    <a:lnTo>
                      <a:pt x="138" y="128"/>
                    </a:lnTo>
                    <a:lnTo>
                      <a:pt x="142" y="128"/>
                    </a:lnTo>
                    <a:lnTo>
                      <a:pt x="146" y="128"/>
                    </a:lnTo>
                    <a:lnTo>
                      <a:pt x="148" y="126"/>
                    </a:lnTo>
                    <a:lnTo>
                      <a:pt x="152" y="124"/>
                    </a:lnTo>
                    <a:lnTo>
                      <a:pt x="148" y="118"/>
                    </a:lnTo>
                    <a:lnTo>
                      <a:pt x="148" y="112"/>
                    </a:lnTo>
                    <a:lnTo>
                      <a:pt x="152" y="106"/>
                    </a:lnTo>
                    <a:lnTo>
                      <a:pt x="156" y="94"/>
                    </a:lnTo>
                    <a:lnTo>
                      <a:pt x="154" y="90"/>
                    </a:lnTo>
                    <a:lnTo>
                      <a:pt x="152" y="88"/>
                    </a:lnTo>
                    <a:lnTo>
                      <a:pt x="152" y="84"/>
                    </a:lnTo>
                    <a:lnTo>
                      <a:pt x="154" y="80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4" y="70"/>
                    </a:lnTo>
                    <a:lnTo>
                      <a:pt x="152" y="62"/>
                    </a:lnTo>
                    <a:lnTo>
                      <a:pt x="152" y="58"/>
                    </a:lnTo>
                    <a:lnTo>
                      <a:pt x="154" y="58"/>
                    </a:lnTo>
                    <a:lnTo>
                      <a:pt x="154" y="46"/>
                    </a:lnTo>
                    <a:lnTo>
                      <a:pt x="156" y="40"/>
                    </a:lnTo>
                    <a:lnTo>
                      <a:pt x="156" y="36"/>
                    </a:lnTo>
                    <a:lnTo>
                      <a:pt x="156" y="34"/>
                    </a:lnTo>
                    <a:lnTo>
                      <a:pt x="154" y="26"/>
                    </a:lnTo>
                    <a:lnTo>
                      <a:pt x="152" y="20"/>
                    </a:lnTo>
                    <a:lnTo>
                      <a:pt x="154" y="20"/>
                    </a:lnTo>
                    <a:lnTo>
                      <a:pt x="148" y="18"/>
                    </a:lnTo>
                    <a:lnTo>
                      <a:pt x="138" y="16"/>
                    </a:lnTo>
                    <a:lnTo>
                      <a:pt x="132" y="16"/>
                    </a:lnTo>
                    <a:lnTo>
                      <a:pt x="124" y="18"/>
                    </a:lnTo>
                    <a:lnTo>
                      <a:pt x="116" y="18"/>
                    </a:lnTo>
                    <a:lnTo>
                      <a:pt x="108" y="16"/>
                    </a:lnTo>
                    <a:lnTo>
                      <a:pt x="98" y="16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8"/>
                    </a:lnTo>
                    <a:lnTo>
                      <a:pt x="80" y="8"/>
                    </a:lnTo>
                    <a:lnTo>
                      <a:pt x="8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7" name="Freeform 1583"/>
              <p:cNvSpPr>
                <a:spLocks noEditPoints="1"/>
              </p:cNvSpPr>
              <p:nvPr/>
            </p:nvSpPr>
            <p:spPr bwMode="auto">
              <a:xfrm>
                <a:off x="3359150" y="3917950"/>
                <a:ext cx="212725" cy="381000"/>
              </a:xfrm>
              <a:custGeom>
                <a:avLst/>
                <a:gdLst>
                  <a:gd name="T0" fmla="*/ 114 w 134"/>
                  <a:gd name="T1" fmla="*/ 182 h 240"/>
                  <a:gd name="T2" fmla="*/ 94 w 134"/>
                  <a:gd name="T3" fmla="*/ 192 h 240"/>
                  <a:gd name="T4" fmla="*/ 80 w 134"/>
                  <a:gd name="T5" fmla="*/ 190 h 240"/>
                  <a:gd name="T6" fmla="*/ 70 w 134"/>
                  <a:gd name="T7" fmla="*/ 206 h 240"/>
                  <a:gd name="T8" fmla="*/ 76 w 134"/>
                  <a:gd name="T9" fmla="*/ 204 h 240"/>
                  <a:gd name="T10" fmla="*/ 98 w 134"/>
                  <a:gd name="T11" fmla="*/ 206 h 240"/>
                  <a:gd name="T12" fmla="*/ 102 w 134"/>
                  <a:gd name="T13" fmla="*/ 228 h 240"/>
                  <a:gd name="T14" fmla="*/ 122 w 134"/>
                  <a:gd name="T15" fmla="*/ 236 h 240"/>
                  <a:gd name="T16" fmla="*/ 122 w 134"/>
                  <a:gd name="T17" fmla="*/ 210 h 240"/>
                  <a:gd name="T18" fmla="*/ 134 w 134"/>
                  <a:gd name="T19" fmla="*/ 190 h 240"/>
                  <a:gd name="T20" fmla="*/ 120 w 134"/>
                  <a:gd name="T21" fmla="*/ 172 h 240"/>
                  <a:gd name="T22" fmla="*/ 98 w 134"/>
                  <a:gd name="T23" fmla="*/ 156 h 240"/>
                  <a:gd name="T24" fmla="*/ 106 w 134"/>
                  <a:gd name="T25" fmla="*/ 156 h 240"/>
                  <a:gd name="T26" fmla="*/ 88 w 134"/>
                  <a:gd name="T27" fmla="*/ 156 h 240"/>
                  <a:gd name="T28" fmla="*/ 88 w 134"/>
                  <a:gd name="T29" fmla="*/ 156 h 240"/>
                  <a:gd name="T30" fmla="*/ 70 w 134"/>
                  <a:gd name="T31" fmla="*/ 156 h 240"/>
                  <a:gd name="T32" fmla="*/ 88 w 134"/>
                  <a:gd name="T33" fmla="*/ 172 h 240"/>
                  <a:gd name="T34" fmla="*/ 102 w 134"/>
                  <a:gd name="T35" fmla="*/ 154 h 240"/>
                  <a:gd name="T36" fmla="*/ 90 w 134"/>
                  <a:gd name="T37" fmla="*/ 150 h 240"/>
                  <a:gd name="T38" fmla="*/ 106 w 134"/>
                  <a:gd name="T39" fmla="*/ 136 h 240"/>
                  <a:gd name="T40" fmla="*/ 112 w 134"/>
                  <a:gd name="T41" fmla="*/ 150 h 240"/>
                  <a:gd name="T42" fmla="*/ 114 w 134"/>
                  <a:gd name="T43" fmla="*/ 136 h 240"/>
                  <a:gd name="T44" fmla="*/ 32 w 134"/>
                  <a:gd name="T45" fmla="*/ 136 h 240"/>
                  <a:gd name="T46" fmla="*/ 16 w 134"/>
                  <a:gd name="T47" fmla="*/ 166 h 240"/>
                  <a:gd name="T48" fmla="*/ 0 w 134"/>
                  <a:gd name="T49" fmla="*/ 184 h 240"/>
                  <a:gd name="T50" fmla="*/ 22 w 134"/>
                  <a:gd name="T51" fmla="*/ 172 h 240"/>
                  <a:gd name="T52" fmla="*/ 32 w 134"/>
                  <a:gd name="T53" fmla="*/ 136 h 240"/>
                  <a:gd name="T54" fmla="*/ 68 w 134"/>
                  <a:gd name="T55" fmla="*/ 142 h 240"/>
                  <a:gd name="T56" fmla="*/ 84 w 134"/>
                  <a:gd name="T57" fmla="*/ 136 h 240"/>
                  <a:gd name="T58" fmla="*/ 88 w 134"/>
                  <a:gd name="T59" fmla="*/ 120 h 240"/>
                  <a:gd name="T60" fmla="*/ 94 w 134"/>
                  <a:gd name="T61" fmla="*/ 122 h 240"/>
                  <a:gd name="T62" fmla="*/ 38 w 134"/>
                  <a:gd name="T63" fmla="*/ 120 h 240"/>
                  <a:gd name="T64" fmla="*/ 38 w 134"/>
                  <a:gd name="T65" fmla="*/ 120 h 240"/>
                  <a:gd name="T66" fmla="*/ 70 w 134"/>
                  <a:gd name="T67" fmla="*/ 118 h 240"/>
                  <a:gd name="T68" fmla="*/ 106 w 134"/>
                  <a:gd name="T69" fmla="*/ 110 h 240"/>
                  <a:gd name="T70" fmla="*/ 112 w 134"/>
                  <a:gd name="T71" fmla="*/ 130 h 240"/>
                  <a:gd name="T72" fmla="*/ 120 w 134"/>
                  <a:gd name="T73" fmla="*/ 114 h 240"/>
                  <a:gd name="T74" fmla="*/ 106 w 134"/>
                  <a:gd name="T75" fmla="*/ 110 h 240"/>
                  <a:gd name="T76" fmla="*/ 58 w 134"/>
                  <a:gd name="T77" fmla="*/ 108 h 240"/>
                  <a:gd name="T78" fmla="*/ 60 w 134"/>
                  <a:gd name="T79" fmla="*/ 100 h 240"/>
                  <a:gd name="T80" fmla="*/ 48 w 134"/>
                  <a:gd name="T81" fmla="*/ 94 h 240"/>
                  <a:gd name="T82" fmla="*/ 104 w 134"/>
                  <a:gd name="T83" fmla="*/ 86 h 240"/>
                  <a:gd name="T84" fmla="*/ 50 w 134"/>
                  <a:gd name="T85" fmla="*/ 32 h 240"/>
                  <a:gd name="T86" fmla="*/ 42 w 134"/>
                  <a:gd name="T87" fmla="*/ 48 h 240"/>
                  <a:gd name="T88" fmla="*/ 40 w 134"/>
                  <a:gd name="T89" fmla="*/ 54 h 240"/>
                  <a:gd name="T90" fmla="*/ 52 w 134"/>
                  <a:gd name="T91" fmla="*/ 68 h 240"/>
                  <a:gd name="T92" fmla="*/ 78 w 134"/>
                  <a:gd name="T93" fmla="*/ 92 h 240"/>
                  <a:gd name="T94" fmla="*/ 98 w 134"/>
                  <a:gd name="T95" fmla="*/ 110 h 240"/>
                  <a:gd name="T96" fmla="*/ 86 w 134"/>
                  <a:gd name="T97" fmla="*/ 84 h 240"/>
                  <a:gd name="T98" fmla="*/ 62 w 134"/>
                  <a:gd name="T99" fmla="*/ 64 h 240"/>
                  <a:gd name="T100" fmla="*/ 78 w 134"/>
                  <a:gd name="T101" fmla="*/ 32 h 240"/>
                  <a:gd name="T102" fmla="*/ 74 w 134"/>
                  <a:gd name="T103" fmla="*/ 0 h 240"/>
                  <a:gd name="T104" fmla="*/ 52 w 134"/>
                  <a:gd name="T105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34" h="240">
                    <a:moveTo>
                      <a:pt x="120" y="172"/>
                    </a:moveTo>
                    <a:lnTo>
                      <a:pt x="120" y="172"/>
                    </a:lnTo>
                    <a:lnTo>
                      <a:pt x="120" y="176"/>
                    </a:lnTo>
                    <a:lnTo>
                      <a:pt x="120" y="182"/>
                    </a:lnTo>
                    <a:lnTo>
                      <a:pt x="114" y="182"/>
                    </a:lnTo>
                    <a:lnTo>
                      <a:pt x="108" y="182"/>
                    </a:lnTo>
                    <a:lnTo>
                      <a:pt x="108" y="190"/>
                    </a:lnTo>
                    <a:lnTo>
                      <a:pt x="104" y="190"/>
                    </a:lnTo>
                    <a:lnTo>
                      <a:pt x="94" y="190"/>
                    </a:lnTo>
                    <a:lnTo>
                      <a:pt x="94" y="192"/>
                    </a:lnTo>
                    <a:lnTo>
                      <a:pt x="90" y="192"/>
                    </a:lnTo>
                    <a:lnTo>
                      <a:pt x="90" y="190"/>
                    </a:lnTo>
                    <a:lnTo>
                      <a:pt x="88" y="186"/>
                    </a:lnTo>
                    <a:lnTo>
                      <a:pt x="84" y="186"/>
                    </a:lnTo>
                    <a:lnTo>
                      <a:pt x="80" y="190"/>
                    </a:lnTo>
                    <a:lnTo>
                      <a:pt x="78" y="192"/>
                    </a:lnTo>
                    <a:lnTo>
                      <a:pt x="74" y="192"/>
                    </a:lnTo>
                    <a:lnTo>
                      <a:pt x="70" y="194"/>
                    </a:lnTo>
                    <a:lnTo>
                      <a:pt x="68" y="200"/>
                    </a:lnTo>
                    <a:lnTo>
                      <a:pt x="70" y="206"/>
                    </a:lnTo>
                    <a:lnTo>
                      <a:pt x="66" y="206"/>
                    </a:lnTo>
                    <a:lnTo>
                      <a:pt x="66" y="210"/>
                    </a:lnTo>
                    <a:lnTo>
                      <a:pt x="68" y="212"/>
                    </a:lnTo>
                    <a:lnTo>
                      <a:pt x="70" y="212"/>
                    </a:lnTo>
                    <a:lnTo>
                      <a:pt x="76" y="204"/>
                    </a:lnTo>
                    <a:lnTo>
                      <a:pt x="76" y="202"/>
                    </a:lnTo>
                    <a:lnTo>
                      <a:pt x="78" y="202"/>
                    </a:lnTo>
                    <a:lnTo>
                      <a:pt x="80" y="204"/>
                    </a:lnTo>
                    <a:lnTo>
                      <a:pt x="78" y="206"/>
                    </a:lnTo>
                    <a:lnTo>
                      <a:pt x="98" y="206"/>
                    </a:lnTo>
                    <a:lnTo>
                      <a:pt x="98" y="210"/>
                    </a:lnTo>
                    <a:lnTo>
                      <a:pt x="94" y="212"/>
                    </a:lnTo>
                    <a:lnTo>
                      <a:pt x="96" y="222"/>
                    </a:lnTo>
                    <a:lnTo>
                      <a:pt x="96" y="224"/>
                    </a:lnTo>
                    <a:lnTo>
                      <a:pt x="102" y="228"/>
                    </a:lnTo>
                    <a:lnTo>
                      <a:pt x="106" y="230"/>
                    </a:lnTo>
                    <a:lnTo>
                      <a:pt x="114" y="232"/>
                    </a:lnTo>
                    <a:lnTo>
                      <a:pt x="114" y="240"/>
                    </a:lnTo>
                    <a:lnTo>
                      <a:pt x="116" y="238"/>
                    </a:lnTo>
                    <a:lnTo>
                      <a:pt x="122" y="236"/>
                    </a:lnTo>
                    <a:lnTo>
                      <a:pt x="120" y="220"/>
                    </a:lnTo>
                    <a:lnTo>
                      <a:pt x="124" y="222"/>
                    </a:lnTo>
                    <a:lnTo>
                      <a:pt x="124" y="220"/>
                    </a:lnTo>
                    <a:lnTo>
                      <a:pt x="122" y="214"/>
                    </a:lnTo>
                    <a:lnTo>
                      <a:pt x="122" y="210"/>
                    </a:lnTo>
                    <a:lnTo>
                      <a:pt x="124" y="210"/>
                    </a:lnTo>
                    <a:lnTo>
                      <a:pt x="130" y="202"/>
                    </a:lnTo>
                    <a:lnTo>
                      <a:pt x="134" y="196"/>
                    </a:lnTo>
                    <a:lnTo>
                      <a:pt x="134" y="194"/>
                    </a:lnTo>
                    <a:lnTo>
                      <a:pt x="134" y="190"/>
                    </a:lnTo>
                    <a:lnTo>
                      <a:pt x="130" y="186"/>
                    </a:lnTo>
                    <a:lnTo>
                      <a:pt x="130" y="182"/>
                    </a:lnTo>
                    <a:lnTo>
                      <a:pt x="126" y="172"/>
                    </a:lnTo>
                    <a:lnTo>
                      <a:pt x="120" y="172"/>
                    </a:lnTo>
                    <a:lnTo>
                      <a:pt x="120" y="172"/>
                    </a:lnTo>
                    <a:lnTo>
                      <a:pt x="120" y="172"/>
                    </a:lnTo>
                    <a:close/>
                    <a:moveTo>
                      <a:pt x="104" y="156"/>
                    </a:moveTo>
                    <a:lnTo>
                      <a:pt x="104" y="156"/>
                    </a:lnTo>
                    <a:lnTo>
                      <a:pt x="102" y="156"/>
                    </a:lnTo>
                    <a:lnTo>
                      <a:pt x="98" y="156"/>
                    </a:lnTo>
                    <a:lnTo>
                      <a:pt x="98" y="164"/>
                    </a:lnTo>
                    <a:lnTo>
                      <a:pt x="106" y="164"/>
                    </a:lnTo>
                    <a:lnTo>
                      <a:pt x="108" y="164"/>
                    </a:lnTo>
                    <a:lnTo>
                      <a:pt x="106" y="158"/>
                    </a:lnTo>
                    <a:lnTo>
                      <a:pt x="106" y="156"/>
                    </a:lnTo>
                    <a:lnTo>
                      <a:pt x="104" y="156"/>
                    </a:lnTo>
                    <a:lnTo>
                      <a:pt x="104" y="156"/>
                    </a:lnTo>
                    <a:lnTo>
                      <a:pt x="104" y="156"/>
                    </a:lnTo>
                    <a:close/>
                    <a:moveTo>
                      <a:pt x="88" y="156"/>
                    </a:moveTo>
                    <a:lnTo>
                      <a:pt x="88" y="156"/>
                    </a:lnTo>
                    <a:lnTo>
                      <a:pt x="88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8" y="156"/>
                    </a:lnTo>
                    <a:lnTo>
                      <a:pt x="88" y="156"/>
                    </a:lnTo>
                    <a:lnTo>
                      <a:pt x="88" y="156"/>
                    </a:lnTo>
                    <a:close/>
                    <a:moveTo>
                      <a:pt x="84" y="142"/>
                    </a:moveTo>
                    <a:lnTo>
                      <a:pt x="84" y="142"/>
                    </a:lnTo>
                    <a:lnTo>
                      <a:pt x="80" y="156"/>
                    </a:lnTo>
                    <a:lnTo>
                      <a:pt x="70" y="156"/>
                    </a:lnTo>
                    <a:lnTo>
                      <a:pt x="74" y="160"/>
                    </a:lnTo>
                    <a:lnTo>
                      <a:pt x="74" y="166"/>
                    </a:lnTo>
                    <a:lnTo>
                      <a:pt x="80" y="168"/>
                    </a:lnTo>
                    <a:lnTo>
                      <a:pt x="84" y="172"/>
                    </a:lnTo>
                    <a:lnTo>
                      <a:pt x="88" y="172"/>
                    </a:lnTo>
                    <a:lnTo>
                      <a:pt x="86" y="168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88" y="166"/>
                    </a:lnTo>
                    <a:lnTo>
                      <a:pt x="102" y="154"/>
                    </a:lnTo>
                    <a:lnTo>
                      <a:pt x="102" y="148"/>
                    </a:lnTo>
                    <a:lnTo>
                      <a:pt x="102" y="146"/>
                    </a:lnTo>
                    <a:lnTo>
                      <a:pt x="96" y="142"/>
                    </a:lnTo>
                    <a:lnTo>
                      <a:pt x="90" y="154"/>
                    </a:lnTo>
                    <a:lnTo>
                      <a:pt x="90" y="150"/>
                    </a:lnTo>
                    <a:lnTo>
                      <a:pt x="90" y="142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42"/>
                    </a:lnTo>
                    <a:close/>
                    <a:moveTo>
                      <a:pt x="106" y="136"/>
                    </a:moveTo>
                    <a:lnTo>
                      <a:pt x="106" y="136"/>
                    </a:lnTo>
                    <a:lnTo>
                      <a:pt x="108" y="138"/>
                    </a:lnTo>
                    <a:lnTo>
                      <a:pt x="112" y="138"/>
                    </a:lnTo>
                    <a:lnTo>
                      <a:pt x="112" y="146"/>
                    </a:lnTo>
                    <a:lnTo>
                      <a:pt x="112" y="150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0" y="154"/>
                    </a:lnTo>
                    <a:lnTo>
                      <a:pt x="120" y="138"/>
                    </a:lnTo>
                    <a:lnTo>
                      <a:pt x="114" y="136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106" y="136"/>
                    </a:lnTo>
                    <a:close/>
                    <a:moveTo>
                      <a:pt x="32" y="136"/>
                    </a:moveTo>
                    <a:lnTo>
                      <a:pt x="32" y="136"/>
                    </a:lnTo>
                    <a:lnTo>
                      <a:pt x="32" y="140"/>
                    </a:lnTo>
                    <a:lnTo>
                      <a:pt x="32" y="142"/>
                    </a:lnTo>
                    <a:lnTo>
                      <a:pt x="28" y="142"/>
                    </a:lnTo>
                    <a:lnTo>
                      <a:pt x="22" y="158"/>
                    </a:lnTo>
                    <a:lnTo>
                      <a:pt x="16" y="166"/>
                    </a:lnTo>
                    <a:lnTo>
                      <a:pt x="14" y="172"/>
                    </a:lnTo>
                    <a:lnTo>
                      <a:pt x="6" y="176"/>
                    </a:lnTo>
                    <a:lnTo>
                      <a:pt x="4" y="176"/>
                    </a:lnTo>
                    <a:lnTo>
                      <a:pt x="2" y="178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2" y="186"/>
                    </a:lnTo>
                    <a:lnTo>
                      <a:pt x="10" y="182"/>
                    </a:lnTo>
                    <a:lnTo>
                      <a:pt x="20" y="176"/>
                    </a:lnTo>
                    <a:lnTo>
                      <a:pt x="22" y="172"/>
                    </a:lnTo>
                    <a:lnTo>
                      <a:pt x="22" y="164"/>
                    </a:lnTo>
                    <a:lnTo>
                      <a:pt x="30" y="158"/>
                    </a:lnTo>
                    <a:lnTo>
                      <a:pt x="34" y="154"/>
                    </a:lnTo>
                    <a:lnTo>
                      <a:pt x="38" y="15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32" y="136"/>
                    </a:lnTo>
                    <a:close/>
                    <a:moveTo>
                      <a:pt x="70" y="130"/>
                    </a:moveTo>
                    <a:lnTo>
                      <a:pt x="70" y="130"/>
                    </a:lnTo>
                    <a:lnTo>
                      <a:pt x="68" y="142"/>
                    </a:lnTo>
                    <a:lnTo>
                      <a:pt x="68" y="148"/>
                    </a:lnTo>
                    <a:lnTo>
                      <a:pt x="70" y="148"/>
                    </a:lnTo>
                    <a:lnTo>
                      <a:pt x="80" y="146"/>
                    </a:lnTo>
                    <a:lnTo>
                      <a:pt x="80" y="140"/>
                    </a:lnTo>
                    <a:lnTo>
                      <a:pt x="84" y="136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70" y="130"/>
                    </a:lnTo>
                    <a:close/>
                    <a:moveTo>
                      <a:pt x="88" y="120"/>
                    </a:moveTo>
                    <a:lnTo>
                      <a:pt x="88" y="120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96" y="128"/>
                    </a:lnTo>
                    <a:lnTo>
                      <a:pt x="98" y="128"/>
                    </a:lnTo>
                    <a:lnTo>
                      <a:pt x="94" y="122"/>
                    </a:lnTo>
                    <a:lnTo>
                      <a:pt x="88" y="120"/>
                    </a:lnTo>
                    <a:lnTo>
                      <a:pt x="88" y="120"/>
                    </a:lnTo>
                    <a:lnTo>
                      <a:pt x="88" y="120"/>
                    </a:lnTo>
                    <a:close/>
                    <a:moveTo>
                      <a:pt x="38" y="120"/>
                    </a:moveTo>
                    <a:lnTo>
                      <a:pt x="38" y="120"/>
                    </a:lnTo>
                    <a:lnTo>
                      <a:pt x="40" y="124"/>
                    </a:lnTo>
                    <a:lnTo>
                      <a:pt x="42" y="124"/>
                    </a:lnTo>
                    <a:lnTo>
                      <a:pt x="42" y="122"/>
                    </a:lnTo>
                    <a:lnTo>
                      <a:pt x="38" y="120"/>
                    </a:lnTo>
                    <a:lnTo>
                      <a:pt x="38" y="120"/>
                    </a:lnTo>
                    <a:lnTo>
                      <a:pt x="38" y="120"/>
                    </a:lnTo>
                    <a:close/>
                    <a:moveTo>
                      <a:pt x="68" y="114"/>
                    </a:moveTo>
                    <a:lnTo>
                      <a:pt x="70" y="120"/>
                    </a:lnTo>
                    <a:lnTo>
                      <a:pt x="74" y="120"/>
                    </a:lnTo>
                    <a:lnTo>
                      <a:pt x="70" y="118"/>
                    </a:lnTo>
                    <a:lnTo>
                      <a:pt x="68" y="114"/>
                    </a:lnTo>
                    <a:lnTo>
                      <a:pt x="68" y="114"/>
                    </a:lnTo>
                    <a:lnTo>
                      <a:pt x="68" y="114"/>
                    </a:lnTo>
                    <a:close/>
                    <a:moveTo>
                      <a:pt x="106" y="110"/>
                    </a:moveTo>
                    <a:lnTo>
                      <a:pt x="106" y="110"/>
                    </a:lnTo>
                    <a:lnTo>
                      <a:pt x="108" y="114"/>
                    </a:lnTo>
                    <a:lnTo>
                      <a:pt x="106" y="118"/>
                    </a:lnTo>
                    <a:lnTo>
                      <a:pt x="112" y="124"/>
                    </a:lnTo>
                    <a:lnTo>
                      <a:pt x="114" y="128"/>
                    </a:lnTo>
                    <a:lnTo>
                      <a:pt x="112" y="130"/>
                    </a:lnTo>
                    <a:lnTo>
                      <a:pt x="116" y="132"/>
                    </a:lnTo>
                    <a:lnTo>
                      <a:pt x="120" y="132"/>
                    </a:lnTo>
                    <a:lnTo>
                      <a:pt x="116" y="128"/>
                    </a:lnTo>
                    <a:lnTo>
                      <a:pt x="120" y="120"/>
                    </a:lnTo>
                    <a:lnTo>
                      <a:pt x="120" y="114"/>
                    </a:lnTo>
                    <a:lnTo>
                      <a:pt x="116" y="110"/>
                    </a:lnTo>
                    <a:lnTo>
                      <a:pt x="112" y="110"/>
                    </a:lnTo>
                    <a:lnTo>
                      <a:pt x="106" y="110"/>
                    </a:lnTo>
                    <a:lnTo>
                      <a:pt x="106" y="110"/>
                    </a:lnTo>
                    <a:lnTo>
                      <a:pt x="106" y="110"/>
                    </a:lnTo>
                    <a:close/>
                    <a:moveTo>
                      <a:pt x="48" y="94"/>
                    </a:moveTo>
                    <a:lnTo>
                      <a:pt x="48" y="94"/>
                    </a:lnTo>
                    <a:lnTo>
                      <a:pt x="48" y="96"/>
                    </a:lnTo>
                    <a:lnTo>
                      <a:pt x="44" y="100"/>
                    </a:lnTo>
                    <a:lnTo>
                      <a:pt x="58" y="108"/>
                    </a:lnTo>
                    <a:lnTo>
                      <a:pt x="58" y="112"/>
                    </a:lnTo>
                    <a:lnTo>
                      <a:pt x="58" y="118"/>
                    </a:lnTo>
                    <a:lnTo>
                      <a:pt x="62" y="118"/>
                    </a:lnTo>
                    <a:lnTo>
                      <a:pt x="60" y="10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2" y="94"/>
                    </a:lnTo>
                    <a:lnTo>
                      <a:pt x="48" y="94"/>
                    </a:lnTo>
                    <a:lnTo>
                      <a:pt x="48" y="94"/>
                    </a:lnTo>
                    <a:lnTo>
                      <a:pt x="48" y="94"/>
                    </a:lnTo>
                    <a:close/>
                    <a:moveTo>
                      <a:pt x="104" y="86"/>
                    </a:moveTo>
                    <a:lnTo>
                      <a:pt x="106" y="92"/>
                    </a:lnTo>
                    <a:lnTo>
                      <a:pt x="106" y="90"/>
                    </a:lnTo>
                    <a:lnTo>
                      <a:pt x="104" y="86"/>
                    </a:lnTo>
                    <a:lnTo>
                      <a:pt x="104" y="86"/>
                    </a:lnTo>
                    <a:lnTo>
                      <a:pt x="104" y="86"/>
                    </a:lnTo>
                    <a:close/>
                    <a:moveTo>
                      <a:pt x="52" y="0"/>
                    </a:moveTo>
                    <a:lnTo>
                      <a:pt x="52" y="0"/>
                    </a:lnTo>
                    <a:lnTo>
                      <a:pt x="50" y="18"/>
                    </a:lnTo>
                    <a:lnTo>
                      <a:pt x="50" y="32"/>
                    </a:lnTo>
                    <a:lnTo>
                      <a:pt x="44" y="36"/>
                    </a:lnTo>
                    <a:lnTo>
                      <a:pt x="44" y="42"/>
                    </a:lnTo>
                    <a:lnTo>
                      <a:pt x="48" y="42"/>
                    </a:lnTo>
                    <a:lnTo>
                      <a:pt x="48" y="48"/>
                    </a:lnTo>
                    <a:lnTo>
                      <a:pt x="42" y="48"/>
                    </a:lnTo>
                    <a:lnTo>
                      <a:pt x="40" y="46"/>
                    </a:lnTo>
                    <a:lnTo>
                      <a:pt x="38" y="46"/>
                    </a:lnTo>
                    <a:lnTo>
                      <a:pt x="38" y="48"/>
                    </a:lnTo>
                    <a:lnTo>
                      <a:pt x="38" y="54"/>
                    </a:lnTo>
                    <a:lnTo>
                      <a:pt x="40" y="54"/>
                    </a:lnTo>
                    <a:lnTo>
                      <a:pt x="42" y="66"/>
                    </a:lnTo>
                    <a:lnTo>
                      <a:pt x="48" y="74"/>
                    </a:lnTo>
                    <a:lnTo>
                      <a:pt x="50" y="72"/>
                    </a:lnTo>
                    <a:lnTo>
                      <a:pt x="50" y="68"/>
                    </a:lnTo>
                    <a:lnTo>
                      <a:pt x="52" y="68"/>
                    </a:lnTo>
                    <a:lnTo>
                      <a:pt x="52" y="82"/>
                    </a:lnTo>
                    <a:lnTo>
                      <a:pt x="56" y="94"/>
                    </a:lnTo>
                    <a:lnTo>
                      <a:pt x="70" y="92"/>
                    </a:lnTo>
                    <a:lnTo>
                      <a:pt x="80" y="100"/>
                    </a:lnTo>
                    <a:lnTo>
                      <a:pt x="78" y="92"/>
                    </a:lnTo>
                    <a:lnTo>
                      <a:pt x="78" y="90"/>
                    </a:lnTo>
                    <a:lnTo>
                      <a:pt x="80" y="90"/>
                    </a:lnTo>
                    <a:lnTo>
                      <a:pt x="88" y="96"/>
                    </a:lnTo>
                    <a:lnTo>
                      <a:pt x="94" y="108"/>
                    </a:lnTo>
                    <a:lnTo>
                      <a:pt x="98" y="110"/>
                    </a:lnTo>
                    <a:lnTo>
                      <a:pt x="98" y="104"/>
                    </a:lnTo>
                    <a:lnTo>
                      <a:pt x="102" y="102"/>
                    </a:lnTo>
                    <a:lnTo>
                      <a:pt x="96" y="92"/>
                    </a:lnTo>
                    <a:lnTo>
                      <a:pt x="94" y="84"/>
                    </a:lnTo>
                    <a:lnTo>
                      <a:pt x="86" y="84"/>
                    </a:lnTo>
                    <a:lnTo>
                      <a:pt x="86" y="78"/>
                    </a:lnTo>
                    <a:lnTo>
                      <a:pt x="66" y="84"/>
                    </a:lnTo>
                    <a:lnTo>
                      <a:pt x="62" y="72"/>
                    </a:lnTo>
                    <a:lnTo>
                      <a:pt x="60" y="66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0" y="54"/>
                    </a:lnTo>
                    <a:lnTo>
                      <a:pt x="62" y="54"/>
                    </a:lnTo>
                    <a:lnTo>
                      <a:pt x="70" y="4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6" y="24"/>
                    </a:lnTo>
                    <a:lnTo>
                      <a:pt x="70" y="20"/>
                    </a:lnTo>
                    <a:lnTo>
                      <a:pt x="74" y="10"/>
                    </a:lnTo>
                    <a:lnTo>
                      <a:pt x="74" y="0"/>
                    </a:lnTo>
                    <a:lnTo>
                      <a:pt x="70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0" y="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8" name="Freeform 1584"/>
              <p:cNvSpPr>
                <a:spLocks noEditPoints="1"/>
              </p:cNvSpPr>
              <p:nvPr/>
            </p:nvSpPr>
            <p:spPr bwMode="auto">
              <a:xfrm>
                <a:off x="3892550" y="4521200"/>
                <a:ext cx="346075" cy="244475"/>
              </a:xfrm>
              <a:custGeom>
                <a:avLst/>
                <a:gdLst>
                  <a:gd name="T0" fmla="*/ 24 w 218"/>
                  <a:gd name="T1" fmla="*/ 126 h 154"/>
                  <a:gd name="T2" fmla="*/ 40 w 218"/>
                  <a:gd name="T3" fmla="*/ 116 h 154"/>
                  <a:gd name="T4" fmla="*/ 60 w 218"/>
                  <a:gd name="T5" fmla="*/ 106 h 154"/>
                  <a:gd name="T6" fmla="*/ 80 w 218"/>
                  <a:gd name="T7" fmla="*/ 124 h 154"/>
                  <a:gd name="T8" fmla="*/ 88 w 218"/>
                  <a:gd name="T9" fmla="*/ 130 h 154"/>
                  <a:gd name="T10" fmla="*/ 108 w 218"/>
                  <a:gd name="T11" fmla="*/ 148 h 154"/>
                  <a:gd name="T12" fmla="*/ 138 w 218"/>
                  <a:gd name="T13" fmla="*/ 146 h 154"/>
                  <a:gd name="T14" fmla="*/ 132 w 218"/>
                  <a:gd name="T15" fmla="*/ 142 h 154"/>
                  <a:gd name="T16" fmla="*/ 120 w 218"/>
                  <a:gd name="T17" fmla="*/ 136 h 154"/>
                  <a:gd name="T18" fmla="*/ 120 w 218"/>
                  <a:gd name="T19" fmla="*/ 126 h 154"/>
                  <a:gd name="T20" fmla="*/ 108 w 218"/>
                  <a:gd name="T21" fmla="*/ 120 h 154"/>
                  <a:gd name="T22" fmla="*/ 106 w 218"/>
                  <a:gd name="T23" fmla="*/ 108 h 154"/>
                  <a:gd name="T24" fmla="*/ 96 w 218"/>
                  <a:gd name="T25" fmla="*/ 102 h 154"/>
                  <a:gd name="T26" fmla="*/ 102 w 218"/>
                  <a:gd name="T27" fmla="*/ 82 h 154"/>
                  <a:gd name="T28" fmla="*/ 88 w 218"/>
                  <a:gd name="T29" fmla="*/ 70 h 154"/>
                  <a:gd name="T30" fmla="*/ 78 w 218"/>
                  <a:gd name="T31" fmla="*/ 58 h 154"/>
                  <a:gd name="T32" fmla="*/ 70 w 218"/>
                  <a:gd name="T33" fmla="*/ 54 h 154"/>
                  <a:gd name="T34" fmla="*/ 60 w 218"/>
                  <a:gd name="T35" fmla="*/ 36 h 154"/>
                  <a:gd name="T36" fmla="*/ 50 w 218"/>
                  <a:gd name="T37" fmla="*/ 28 h 154"/>
                  <a:gd name="T38" fmla="*/ 14 w 218"/>
                  <a:gd name="T39" fmla="*/ 18 h 154"/>
                  <a:gd name="T40" fmla="*/ 0 w 218"/>
                  <a:gd name="T41" fmla="*/ 82 h 154"/>
                  <a:gd name="T42" fmla="*/ 2 w 218"/>
                  <a:gd name="T43" fmla="*/ 126 h 154"/>
                  <a:gd name="T44" fmla="*/ 142 w 218"/>
                  <a:gd name="T45" fmla="*/ 138 h 154"/>
                  <a:gd name="T46" fmla="*/ 140 w 218"/>
                  <a:gd name="T47" fmla="*/ 134 h 154"/>
                  <a:gd name="T48" fmla="*/ 196 w 218"/>
                  <a:gd name="T49" fmla="*/ 52 h 154"/>
                  <a:gd name="T50" fmla="*/ 208 w 218"/>
                  <a:gd name="T51" fmla="*/ 88 h 154"/>
                  <a:gd name="T52" fmla="*/ 218 w 218"/>
                  <a:gd name="T53" fmla="*/ 82 h 154"/>
                  <a:gd name="T54" fmla="*/ 196 w 218"/>
                  <a:gd name="T55" fmla="*/ 52 h 154"/>
                  <a:gd name="T56" fmla="*/ 160 w 218"/>
                  <a:gd name="T57" fmla="*/ 38 h 154"/>
                  <a:gd name="T58" fmla="*/ 158 w 218"/>
                  <a:gd name="T59" fmla="*/ 44 h 154"/>
                  <a:gd name="T60" fmla="*/ 152 w 218"/>
                  <a:gd name="T61" fmla="*/ 56 h 154"/>
                  <a:gd name="T62" fmla="*/ 144 w 218"/>
                  <a:gd name="T63" fmla="*/ 58 h 154"/>
                  <a:gd name="T64" fmla="*/ 134 w 218"/>
                  <a:gd name="T65" fmla="*/ 58 h 154"/>
                  <a:gd name="T66" fmla="*/ 116 w 218"/>
                  <a:gd name="T67" fmla="*/ 66 h 154"/>
                  <a:gd name="T68" fmla="*/ 132 w 218"/>
                  <a:gd name="T69" fmla="*/ 74 h 154"/>
                  <a:gd name="T70" fmla="*/ 154 w 218"/>
                  <a:gd name="T71" fmla="*/ 64 h 154"/>
                  <a:gd name="T72" fmla="*/ 166 w 218"/>
                  <a:gd name="T73" fmla="*/ 56 h 154"/>
                  <a:gd name="T74" fmla="*/ 160 w 218"/>
                  <a:gd name="T75" fmla="*/ 38 h 154"/>
                  <a:gd name="T76" fmla="*/ 162 w 218"/>
                  <a:gd name="T77" fmla="*/ 22 h 154"/>
                  <a:gd name="T78" fmla="*/ 170 w 218"/>
                  <a:gd name="T79" fmla="*/ 46 h 154"/>
                  <a:gd name="T80" fmla="*/ 172 w 218"/>
                  <a:gd name="T81" fmla="*/ 38 h 154"/>
                  <a:gd name="T82" fmla="*/ 176 w 218"/>
                  <a:gd name="T83" fmla="*/ 36 h 154"/>
                  <a:gd name="T84" fmla="*/ 162 w 218"/>
                  <a:gd name="T85" fmla="*/ 22 h 154"/>
                  <a:gd name="T86" fmla="*/ 154 w 218"/>
                  <a:gd name="T87" fmla="*/ 22 h 154"/>
                  <a:gd name="T88" fmla="*/ 160 w 218"/>
                  <a:gd name="T89" fmla="*/ 20 h 154"/>
                  <a:gd name="T90" fmla="*/ 144 w 218"/>
                  <a:gd name="T91" fmla="*/ 12 h 154"/>
                  <a:gd name="T92" fmla="*/ 138 w 218"/>
                  <a:gd name="T93" fmla="*/ 14 h 154"/>
                  <a:gd name="T94" fmla="*/ 142 w 218"/>
                  <a:gd name="T95" fmla="*/ 10 h 154"/>
                  <a:gd name="T96" fmla="*/ 134 w 218"/>
                  <a:gd name="T97" fmla="*/ 8 h 154"/>
                  <a:gd name="T98" fmla="*/ 84 w 218"/>
                  <a:gd name="T99" fmla="*/ 2 h 154"/>
                  <a:gd name="T100" fmla="*/ 88 w 218"/>
                  <a:gd name="T101" fmla="*/ 2 h 154"/>
                  <a:gd name="T102" fmla="*/ 84 w 218"/>
                  <a:gd name="T103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8" h="154">
                    <a:moveTo>
                      <a:pt x="2" y="126"/>
                    </a:moveTo>
                    <a:lnTo>
                      <a:pt x="2" y="126"/>
                    </a:lnTo>
                    <a:lnTo>
                      <a:pt x="24" y="126"/>
                    </a:lnTo>
                    <a:lnTo>
                      <a:pt x="34" y="124"/>
                    </a:lnTo>
                    <a:lnTo>
                      <a:pt x="38" y="120"/>
                    </a:lnTo>
                    <a:lnTo>
                      <a:pt x="40" y="116"/>
                    </a:lnTo>
                    <a:lnTo>
                      <a:pt x="40" y="110"/>
                    </a:lnTo>
                    <a:lnTo>
                      <a:pt x="40" y="106"/>
                    </a:lnTo>
                    <a:lnTo>
                      <a:pt x="60" y="106"/>
                    </a:lnTo>
                    <a:lnTo>
                      <a:pt x="74" y="110"/>
                    </a:lnTo>
                    <a:lnTo>
                      <a:pt x="80" y="116"/>
                    </a:lnTo>
                    <a:lnTo>
                      <a:pt x="80" y="124"/>
                    </a:lnTo>
                    <a:lnTo>
                      <a:pt x="84" y="126"/>
                    </a:lnTo>
                    <a:lnTo>
                      <a:pt x="84" y="128"/>
                    </a:lnTo>
                    <a:lnTo>
                      <a:pt x="88" y="130"/>
                    </a:lnTo>
                    <a:lnTo>
                      <a:pt x="94" y="130"/>
                    </a:lnTo>
                    <a:lnTo>
                      <a:pt x="102" y="144"/>
                    </a:lnTo>
                    <a:lnTo>
                      <a:pt x="108" y="148"/>
                    </a:lnTo>
                    <a:lnTo>
                      <a:pt x="120" y="148"/>
                    </a:lnTo>
                    <a:lnTo>
                      <a:pt x="138" y="154"/>
                    </a:lnTo>
                    <a:lnTo>
                      <a:pt x="138" y="146"/>
                    </a:lnTo>
                    <a:lnTo>
                      <a:pt x="134" y="146"/>
                    </a:lnTo>
                    <a:lnTo>
                      <a:pt x="130" y="144"/>
                    </a:lnTo>
                    <a:lnTo>
                      <a:pt x="132" y="142"/>
                    </a:lnTo>
                    <a:lnTo>
                      <a:pt x="132" y="138"/>
                    </a:lnTo>
                    <a:lnTo>
                      <a:pt x="126" y="136"/>
                    </a:lnTo>
                    <a:lnTo>
                      <a:pt x="120" y="136"/>
                    </a:lnTo>
                    <a:lnTo>
                      <a:pt x="120" y="134"/>
                    </a:lnTo>
                    <a:lnTo>
                      <a:pt x="120" y="130"/>
                    </a:lnTo>
                    <a:lnTo>
                      <a:pt x="120" y="126"/>
                    </a:lnTo>
                    <a:lnTo>
                      <a:pt x="116" y="126"/>
                    </a:lnTo>
                    <a:lnTo>
                      <a:pt x="112" y="126"/>
                    </a:lnTo>
                    <a:lnTo>
                      <a:pt x="108" y="120"/>
                    </a:lnTo>
                    <a:lnTo>
                      <a:pt x="108" y="118"/>
                    </a:lnTo>
                    <a:lnTo>
                      <a:pt x="108" y="112"/>
                    </a:lnTo>
                    <a:lnTo>
                      <a:pt x="106" y="108"/>
                    </a:lnTo>
                    <a:lnTo>
                      <a:pt x="104" y="108"/>
                    </a:lnTo>
                    <a:lnTo>
                      <a:pt x="98" y="108"/>
                    </a:lnTo>
                    <a:lnTo>
                      <a:pt x="96" y="102"/>
                    </a:lnTo>
                    <a:lnTo>
                      <a:pt x="94" y="98"/>
                    </a:lnTo>
                    <a:lnTo>
                      <a:pt x="92" y="88"/>
                    </a:lnTo>
                    <a:lnTo>
                      <a:pt x="102" y="82"/>
                    </a:lnTo>
                    <a:lnTo>
                      <a:pt x="102" y="70"/>
                    </a:lnTo>
                    <a:lnTo>
                      <a:pt x="94" y="70"/>
                    </a:lnTo>
                    <a:lnTo>
                      <a:pt x="88" y="70"/>
                    </a:lnTo>
                    <a:lnTo>
                      <a:pt x="86" y="64"/>
                    </a:lnTo>
                    <a:lnTo>
                      <a:pt x="84" y="58"/>
                    </a:lnTo>
                    <a:lnTo>
                      <a:pt x="78" y="58"/>
                    </a:lnTo>
                    <a:lnTo>
                      <a:pt x="74" y="58"/>
                    </a:lnTo>
                    <a:lnTo>
                      <a:pt x="70" y="56"/>
                    </a:lnTo>
                    <a:lnTo>
                      <a:pt x="70" y="54"/>
                    </a:lnTo>
                    <a:lnTo>
                      <a:pt x="70" y="48"/>
                    </a:lnTo>
                    <a:lnTo>
                      <a:pt x="62" y="38"/>
                    </a:lnTo>
                    <a:lnTo>
                      <a:pt x="60" y="36"/>
                    </a:lnTo>
                    <a:lnTo>
                      <a:pt x="56" y="38"/>
                    </a:lnTo>
                    <a:lnTo>
                      <a:pt x="52" y="32"/>
                    </a:lnTo>
                    <a:lnTo>
                      <a:pt x="50" y="28"/>
                    </a:lnTo>
                    <a:lnTo>
                      <a:pt x="40" y="26"/>
                    </a:lnTo>
                    <a:lnTo>
                      <a:pt x="32" y="22"/>
                    </a:lnTo>
                    <a:lnTo>
                      <a:pt x="14" y="18"/>
                    </a:lnTo>
                    <a:lnTo>
                      <a:pt x="0" y="10"/>
                    </a:lnTo>
                    <a:lnTo>
                      <a:pt x="2" y="76"/>
                    </a:lnTo>
                    <a:lnTo>
                      <a:pt x="0" y="82"/>
                    </a:lnTo>
                    <a:lnTo>
                      <a:pt x="2" y="88"/>
                    </a:lnTo>
                    <a:lnTo>
                      <a:pt x="2" y="126"/>
                    </a:lnTo>
                    <a:lnTo>
                      <a:pt x="2" y="126"/>
                    </a:lnTo>
                    <a:lnTo>
                      <a:pt x="2" y="126"/>
                    </a:lnTo>
                    <a:close/>
                    <a:moveTo>
                      <a:pt x="140" y="134"/>
                    </a:moveTo>
                    <a:lnTo>
                      <a:pt x="142" y="138"/>
                    </a:lnTo>
                    <a:lnTo>
                      <a:pt x="144" y="138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40" y="134"/>
                    </a:lnTo>
                    <a:lnTo>
                      <a:pt x="140" y="134"/>
                    </a:lnTo>
                    <a:close/>
                    <a:moveTo>
                      <a:pt x="196" y="52"/>
                    </a:moveTo>
                    <a:lnTo>
                      <a:pt x="196" y="52"/>
                    </a:lnTo>
                    <a:lnTo>
                      <a:pt x="200" y="72"/>
                    </a:lnTo>
                    <a:lnTo>
                      <a:pt x="208" y="88"/>
                    </a:lnTo>
                    <a:lnTo>
                      <a:pt x="214" y="88"/>
                    </a:lnTo>
                    <a:lnTo>
                      <a:pt x="216" y="84"/>
                    </a:lnTo>
                    <a:lnTo>
                      <a:pt x="218" y="82"/>
                    </a:lnTo>
                    <a:lnTo>
                      <a:pt x="218" y="76"/>
                    </a:lnTo>
                    <a:lnTo>
                      <a:pt x="196" y="52"/>
                    </a:lnTo>
                    <a:lnTo>
                      <a:pt x="196" y="52"/>
                    </a:lnTo>
                    <a:lnTo>
                      <a:pt x="196" y="52"/>
                    </a:lnTo>
                    <a:close/>
                    <a:moveTo>
                      <a:pt x="160" y="38"/>
                    </a:moveTo>
                    <a:lnTo>
                      <a:pt x="160" y="38"/>
                    </a:lnTo>
                    <a:lnTo>
                      <a:pt x="160" y="40"/>
                    </a:lnTo>
                    <a:lnTo>
                      <a:pt x="154" y="40"/>
                    </a:lnTo>
                    <a:lnTo>
                      <a:pt x="158" y="44"/>
                    </a:lnTo>
                    <a:lnTo>
                      <a:pt x="158" y="48"/>
                    </a:lnTo>
                    <a:lnTo>
                      <a:pt x="154" y="48"/>
                    </a:lnTo>
                    <a:lnTo>
                      <a:pt x="152" y="56"/>
                    </a:lnTo>
                    <a:lnTo>
                      <a:pt x="150" y="56"/>
                    </a:lnTo>
                    <a:lnTo>
                      <a:pt x="150" y="58"/>
                    </a:lnTo>
                    <a:lnTo>
                      <a:pt x="144" y="58"/>
                    </a:lnTo>
                    <a:lnTo>
                      <a:pt x="138" y="58"/>
                    </a:lnTo>
                    <a:lnTo>
                      <a:pt x="138" y="56"/>
                    </a:lnTo>
                    <a:lnTo>
                      <a:pt x="134" y="58"/>
                    </a:lnTo>
                    <a:lnTo>
                      <a:pt x="134" y="62"/>
                    </a:lnTo>
                    <a:lnTo>
                      <a:pt x="114" y="62"/>
                    </a:lnTo>
                    <a:lnTo>
                      <a:pt x="116" y="66"/>
                    </a:lnTo>
                    <a:lnTo>
                      <a:pt x="122" y="72"/>
                    </a:lnTo>
                    <a:lnTo>
                      <a:pt x="124" y="74"/>
                    </a:lnTo>
                    <a:lnTo>
                      <a:pt x="132" y="74"/>
                    </a:lnTo>
                    <a:lnTo>
                      <a:pt x="142" y="72"/>
                    </a:lnTo>
                    <a:lnTo>
                      <a:pt x="150" y="70"/>
                    </a:lnTo>
                    <a:lnTo>
                      <a:pt x="154" y="64"/>
                    </a:lnTo>
                    <a:lnTo>
                      <a:pt x="158" y="62"/>
                    </a:lnTo>
                    <a:lnTo>
                      <a:pt x="158" y="56"/>
                    </a:lnTo>
                    <a:lnTo>
                      <a:pt x="166" y="56"/>
                    </a:lnTo>
                    <a:lnTo>
                      <a:pt x="166" y="52"/>
                    </a:lnTo>
                    <a:lnTo>
                      <a:pt x="168" y="40"/>
                    </a:lnTo>
                    <a:lnTo>
                      <a:pt x="160" y="38"/>
                    </a:lnTo>
                    <a:lnTo>
                      <a:pt x="160" y="38"/>
                    </a:lnTo>
                    <a:lnTo>
                      <a:pt x="160" y="38"/>
                    </a:lnTo>
                    <a:close/>
                    <a:moveTo>
                      <a:pt x="162" y="22"/>
                    </a:moveTo>
                    <a:lnTo>
                      <a:pt x="162" y="22"/>
                    </a:lnTo>
                    <a:lnTo>
                      <a:pt x="168" y="32"/>
                    </a:lnTo>
                    <a:lnTo>
                      <a:pt x="170" y="46"/>
                    </a:lnTo>
                    <a:lnTo>
                      <a:pt x="172" y="44"/>
                    </a:lnTo>
                    <a:lnTo>
                      <a:pt x="176" y="40"/>
                    </a:lnTo>
                    <a:lnTo>
                      <a:pt x="172" y="38"/>
                    </a:lnTo>
                    <a:lnTo>
                      <a:pt x="176" y="40"/>
                    </a:lnTo>
                    <a:lnTo>
                      <a:pt x="176" y="38"/>
                    </a:lnTo>
                    <a:lnTo>
                      <a:pt x="176" y="36"/>
                    </a:lnTo>
                    <a:lnTo>
                      <a:pt x="162" y="22"/>
                    </a:lnTo>
                    <a:lnTo>
                      <a:pt x="162" y="22"/>
                    </a:lnTo>
                    <a:lnTo>
                      <a:pt x="162" y="22"/>
                    </a:lnTo>
                    <a:close/>
                    <a:moveTo>
                      <a:pt x="144" y="12"/>
                    </a:moveTo>
                    <a:lnTo>
                      <a:pt x="144" y="18"/>
                    </a:lnTo>
                    <a:lnTo>
                      <a:pt x="154" y="22"/>
                    </a:lnTo>
                    <a:lnTo>
                      <a:pt x="160" y="26"/>
                    </a:lnTo>
                    <a:lnTo>
                      <a:pt x="160" y="22"/>
                    </a:lnTo>
                    <a:lnTo>
                      <a:pt x="160" y="20"/>
                    </a:lnTo>
                    <a:lnTo>
                      <a:pt x="144" y="12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  <a:moveTo>
                      <a:pt x="134" y="8"/>
                    </a:moveTo>
                    <a:lnTo>
                      <a:pt x="134" y="8"/>
                    </a:lnTo>
                    <a:lnTo>
                      <a:pt x="138" y="14"/>
                    </a:lnTo>
                    <a:lnTo>
                      <a:pt x="140" y="14"/>
                    </a:lnTo>
                    <a:lnTo>
                      <a:pt x="140" y="12"/>
                    </a:lnTo>
                    <a:lnTo>
                      <a:pt x="142" y="10"/>
                    </a:lnTo>
                    <a:lnTo>
                      <a:pt x="140" y="10"/>
                    </a:lnTo>
                    <a:lnTo>
                      <a:pt x="134" y="8"/>
                    </a:lnTo>
                    <a:lnTo>
                      <a:pt x="134" y="8"/>
                    </a:lnTo>
                    <a:lnTo>
                      <a:pt x="134" y="8"/>
                    </a:lnTo>
                    <a:close/>
                    <a:moveTo>
                      <a:pt x="84" y="0"/>
                    </a:moveTo>
                    <a:lnTo>
                      <a:pt x="84" y="2"/>
                    </a:lnTo>
                    <a:lnTo>
                      <a:pt x="92" y="2"/>
                    </a:lnTo>
                    <a:lnTo>
                      <a:pt x="94" y="2"/>
                    </a:lnTo>
                    <a:lnTo>
                      <a:pt x="88" y="2"/>
                    </a:lnTo>
                    <a:lnTo>
                      <a:pt x="84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9" name="Freeform 1585"/>
              <p:cNvSpPr>
                <a:spLocks/>
              </p:cNvSpPr>
              <p:nvPr/>
            </p:nvSpPr>
            <p:spPr bwMode="auto">
              <a:xfrm>
                <a:off x="2076450" y="3368675"/>
                <a:ext cx="352425" cy="396875"/>
              </a:xfrm>
              <a:custGeom>
                <a:avLst/>
                <a:gdLst>
                  <a:gd name="T0" fmla="*/ 104 w 222"/>
                  <a:gd name="T1" fmla="*/ 244 h 250"/>
                  <a:gd name="T2" fmla="*/ 114 w 222"/>
                  <a:gd name="T3" fmla="*/ 234 h 250"/>
                  <a:gd name="T4" fmla="*/ 122 w 222"/>
                  <a:gd name="T5" fmla="*/ 222 h 250"/>
                  <a:gd name="T6" fmla="*/ 114 w 222"/>
                  <a:gd name="T7" fmla="*/ 210 h 250"/>
                  <a:gd name="T8" fmla="*/ 112 w 222"/>
                  <a:gd name="T9" fmla="*/ 192 h 250"/>
                  <a:gd name="T10" fmla="*/ 122 w 222"/>
                  <a:gd name="T11" fmla="*/ 182 h 250"/>
                  <a:gd name="T12" fmla="*/ 130 w 222"/>
                  <a:gd name="T13" fmla="*/ 182 h 250"/>
                  <a:gd name="T14" fmla="*/ 144 w 222"/>
                  <a:gd name="T15" fmla="*/ 170 h 250"/>
                  <a:gd name="T16" fmla="*/ 150 w 222"/>
                  <a:gd name="T17" fmla="*/ 154 h 250"/>
                  <a:gd name="T18" fmla="*/ 164 w 222"/>
                  <a:gd name="T19" fmla="*/ 146 h 250"/>
                  <a:gd name="T20" fmla="*/ 174 w 222"/>
                  <a:gd name="T21" fmla="*/ 134 h 250"/>
                  <a:gd name="T22" fmla="*/ 176 w 222"/>
                  <a:gd name="T23" fmla="*/ 116 h 250"/>
                  <a:gd name="T24" fmla="*/ 184 w 222"/>
                  <a:gd name="T25" fmla="*/ 102 h 250"/>
                  <a:gd name="T26" fmla="*/ 178 w 222"/>
                  <a:gd name="T27" fmla="*/ 90 h 250"/>
                  <a:gd name="T28" fmla="*/ 172 w 222"/>
                  <a:gd name="T29" fmla="*/ 82 h 250"/>
                  <a:gd name="T30" fmla="*/ 164 w 222"/>
                  <a:gd name="T31" fmla="*/ 64 h 250"/>
                  <a:gd name="T32" fmla="*/ 172 w 222"/>
                  <a:gd name="T33" fmla="*/ 54 h 250"/>
                  <a:gd name="T34" fmla="*/ 182 w 222"/>
                  <a:gd name="T35" fmla="*/ 54 h 250"/>
                  <a:gd name="T36" fmla="*/ 186 w 222"/>
                  <a:gd name="T37" fmla="*/ 48 h 250"/>
                  <a:gd name="T38" fmla="*/ 202 w 222"/>
                  <a:gd name="T39" fmla="*/ 44 h 250"/>
                  <a:gd name="T40" fmla="*/ 212 w 222"/>
                  <a:gd name="T41" fmla="*/ 34 h 250"/>
                  <a:gd name="T42" fmla="*/ 222 w 222"/>
                  <a:gd name="T43" fmla="*/ 20 h 250"/>
                  <a:gd name="T44" fmla="*/ 212 w 222"/>
                  <a:gd name="T45" fmla="*/ 10 h 250"/>
                  <a:gd name="T46" fmla="*/ 186 w 222"/>
                  <a:gd name="T47" fmla="*/ 0 h 250"/>
                  <a:gd name="T48" fmla="*/ 176 w 222"/>
                  <a:gd name="T49" fmla="*/ 2 h 250"/>
                  <a:gd name="T50" fmla="*/ 158 w 222"/>
                  <a:gd name="T51" fmla="*/ 8 h 250"/>
                  <a:gd name="T52" fmla="*/ 132 w 222"/>
                  <a:gd name="T53" fmla="*/ 18 h 250"/>
                  <a:gd name="T54" fmla="*/ 128 w 222"/>
                  <a:gd name="T55" fmla="*/ 30 h 250"/>
                  <a:gd name="T56" fmla="*/ 130 w 222"/>
                  <a:gd name="T57" fmla="*/ 46 h 250"/>
                  <a:gd name="T58" fmla="*/ 114 w 222"/>
                  <a:gd name="T59" fmla="*/ 46 h 250"/>
                  <a:gd name="T60" fmla="*/ 118 w 222"/>
                  <a:gd name="T61" fmla="*/ 56 h 250"/>
                  <a:gd name="T62" fmla="*/ 112 w 222"/>
                  <a:gd name="T63" fmla="*/ 70 h 250"/>
                  <a:gd name="T64" fmla="*/ 110 w 222"/>
                  <a:gd name="T65" fmla="*/ 82 h 250"/>
                  <a:gd name="T66" fmla="*/ 100 w 222"/>
                  <a:gd name="T67" fmla="*/ 82 h 250"/>
                  <a:gd name="T68" fmla="*/ 92 w 222"/>
                  <a:gd name="T69" fmla="*/ 82 h 250"/>
                  <a:gd name="T70" fmla="*/ 90 w 222"/>
                  <a:gd name="T71" fmla="*/ 92 h 250"/>
                  <a:gd name="T72" fmla="*/ 84 w 222"/>
                  <a:gd name="T73" fmla="*/ 100 h 250"/>
                  <a:gd name="T74" fmla="*/ 68 w 222"/>
                  <a:gd name="T75" fmla="*/ 110 h 250"/>
                  <a:gd name="T76" fmla="*/ 62 w 222"/>
                  <a:gd name="T77" fmla="*/ 120 h 250"/>
                  <a:gd name="T78" fmla="*/ 50 w 222"/>
                  <a:gd name="T79" fmla="*/ 128 h 250"/>
                  <a:gd name="T80" fmla="*/ 44 w 222"/>
                  <a:gd name="T81" fmla="*/ 134 h 250"/>
                  <a:gd name="T82" fmla="*/ 22 w 222"/>
                  <a:gd name="T83" fmla="*/ 134 h 250"/>
                  <a:gd name="T84" fmla="*/ 2 w 222"/>
                  <a:gd name="T85" fmla="*/ 126 h 250"/>
                  <a:gd name="T86" fmla="*/ 8 w 222"/>
                  <a:gd name="T87" fmla="*/ 146 h 250"/>
                  <a:gd name="T88" fmla="*/ 16 w 222"/>
                  <a:gd name="T89" fmla="*/ 160 h 250"/>
                  <a:gd name="T90" fmla="*/ 26 w 222"/>
                  <a:gd name="T91" fmla="*/ 170 h 250"/>
                  <a:gd name="T92" fmla="*/ 32 w 222"/>
                  <a:gd name="T93" fmla="*/ 180 h 250"/>
                  <a:gd name="T94" fmla="*/ 28 w 222"/>
                  <a:gd name="T95" fmla="*/ 190 h 250"/>
                  <a:gd name="T96" fmla="*/ 10 w 222"/>
                  <a:gd name="T97" fmla="*/ 196 h 250"/>
                  <a:gd name="T98" fmla="*/ 0 w 222"/>
                  <a:gd name="T99" fmla="*/ 224 h 250"/>
                  <a:gd name="T100" fmla="*/ 32 w 222"/>
                  <a:gd name="T101" fmla="*/ 218 h 250"/>
                  <a:gd name="T102" fmla="*/ 62 w 222"/>
                  <a:gd name="T103" fmla="*/ 216 h 250"/>
                  <a:gd name="T104" fmla="*/ 76 w 222"/>
                  <a:gd name="T105" fmla="*/ 226 h 250"/>
                  <a:gd name="T106" fmla="*/ 74 w 222"/>
                  <a:gd name="T107" fmla="*/ 228 h 250"/>
                  <a:gd name="T108" fmla="*/ 74 w 222"/>
                  <a:gd name="T109" fmla="*/ 234 h 250"/>
                  <a:gd name="T110" fmla="*/ 82 w 222"/>
                  <a:gd name="T111" fmla="*/ 234 h 250"/>
                  <a:gd name="T112" fmla="*/ 86 w 222"/>
                  <a:gd name="T113" fmla="*/ 242 h 250"/>
                  <a:gd name="T114" fmla="*/ 90 w 222"/>
                  <a:gd name="T115" fmla="*/ 246 h 250"/>
                  <a:gd name="T116" fmla="*/ 100 w 222"/>
                  <a:gd name="T117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22" h="250">
                    <a:moveTo>
                      <a:pt x="100" y="250"/>
                    </a:moveTo>
                    <a:lnTo>
                      <a:pt x="104" y="244"/>
                    </a:lnTo>
                    <a:lnTo>
                      <a:pt x="108" y="236"/>
                    </a:lnTo>
                    <a:lnTo>
                      <a:pt x="114" y="234"/>
                    </a:lnTo>
                    <a:lnTo>
                      <a:pt x="126" y="232"/>
                    </a:lnTo>
                    <a:lnTo>
                      <a:pt x="122" y="222"/>
                    </a:lnTo>
                    <a:lnTo>
                      <a:pt x="114" y="214"/>
                    </a:lnTo>
                    <a:lnTo>
                      <a:pt x="114" y="210"/>
                    </a:lnTo>
                    <a:lnTo>
                      <a:pt x="120" y="204"/>
                    </a:lnTo>
                    <a:lnTo>
                      <a:pt x="112" y="192"/>
                    </a:lnTo>
                    <a:lnTo>
                      <a:pt x="118" y="188"/>
                    </a:lnTo>
                    <a:lnTo>
                      <a:pt x="122" y="182"/>
                    </a:lnTo>
                    <a:lnTo>
                      <a:pt x="126" y="178"/>
                    </a:lnTo>
                    <a:lnTo>
                      <a:pt x="130" y="182"/>
                    </a:lnTo>
                    <a:lnTo>
                      <a:pt x="136" y="174"/>
                    </a:lnTo>
                    <a:lnTo>
                      <a:pt x="144" y="170"/>
                    </a:lnTo>
                    <a:lnTo>
                      <a:pt x="146" y="162"/>
                    </a:lnTo>
                    <a:lnTo>
                      <a:pt x="150" y="154"/>
                    </a:lnTo>
                    <a:lnTo>
                      <a:pt x="158" y="152"/>
                    </a:lnTo>
                    <a:lnTo>
                      <a:pt x="164" y="146"/>
                    </a:lnTo>
                    <a:lnTo>
                      <a:pt x="166" y="138"/>
                    </a:lnTo>
                    <a:lnTo>
                      <a:pt x="174" y="134"/>
                    </a:lnTo>
                    <a:lnTo>
                      <a:pt x="174" y="126"/>
                    </a:lnTo>
                    <a:lnTo>
                      <a:pt x="176" y="116"/>
                    </a:lnTo>
                    <a:lnTo>
                      <a:pt x="182" y="110"/>
                    </a:lnTo>
                    <a:lnTo>
                      <a:pt x="184" y="102"/>
                    </a:lnTo>
                    <a:lnTo>
                      <a:pt x="184" y="98"/>
                    </a:lnTo>
                    <a:lnTo>
                      <a:pt x="178" y="90"/>
                    </a:lnTo>
                    <a:lnTo>
                      <a:pt x="174" y="84"/>
                    </a:lnTo>
                    <a:lnTo>
                      <a:pt x="172" y="82"/>
                    </a:lnTo>
                    <a:lnTo>
                      <a:pt x="168" y="70"/>
                    </a:lnTo>
                    <a:lnTo>
                      <a:pt x="164" y="64"/>
                    </a:lnTo>
                    <a:lnTo>
                      <a:pt x="164" y="58"/>
                    </a:lnTo>
                    <a:lnTo>
                      <a:pt x="172" y="54"/>
                    </a:lnTo>
                    <a:lnTo>
                      <a:pt x="176" y="54"/>
                    </a:lnTo>
                    <a:lnTo>
                      <a:pt x="182" y="54"/>
                    </a:lnTo>
                    <a:lnTo>
                      <a:pt x="184" y="52"/>
                    </a:lnTo>
                    <a:lnTo>
                      <a:pt x="186" y="48"/>
                    </a:lnTo>
                    <a:lnTo>
                      <a:pt x="192" y="46"/>
                    </a:lnTo>
                    <a:lnTo>
                      <a:pt x="202" y="44"/>
                    </a:lnTo>
                    <a:lnTo>
                      <a:pt x="210" y="38"/>
                    </a:lnTo>
                    <a:lnTo>
                      <a:pt x="212" y="34"/>
                    </a:lnTo>
                    <a:lnTo>
                      <a:pt x="218" y="28"/>
                    </a:lnTo>
                    <a:lnTo>
                      <a:pt x="222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196" y="0"/>
                    </a:lnTo>
                    <a:lnTo>
                      <a:pt x="186" y="0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68" y="2"/>
                    </a:lnTo>
                    <a:lnTo>
                      <a:pt x="158" y="8"/>
                    </a:lnTo>
                    <a:lnTo>
                      <a:pt x="150" y="8"/>
                    </a:lnTo>
                    <a:lnTo>
                      <a:pt x="132" y="18"/>
                    </a:lnTo>
                    <a:lnTo>
                      <a:pt x="132" y="28"/>
                    </a:lnTo>
                    <a:lnTo>
                      <a:pt x="128" y="30"/>
                    </a:lnTo>
                    <a:lnTo>
                      <a:pt x="132" y="36"/>
                    </a:lnTo>
                    <a:lnTo>
                      <a:pt x="130" y="46"/>
                    </a:lnTo>
                    <a:lnTo>
                      <a:pt x="122" y="46"/>
                    </a:lnTo>
                    <a:lnTo>
                      <a:pt x="114" y="46"/>
                    </a:lnTo>
                    <a:lnTo>
                      <a:pt x="112" y="52"/>
                    </a:lnTo>
                    <a:lnTo>
                      <a:pt x="118" y="56"/>
                    </a:lnTo>
                    <a:lnTo>
                      <a:pt x="118" y="64"/>
                    </a:lnTo>
                    <a:lnTo>
                      <a:pt x="112" y="70"/>
                    </a:lnTo>
                    <a:lnTo>
                      <a:pt x="112" y="76"/>
                    </a:lnTo>
                    <a:lnTo>
                      <a:pt x="110" y="82"/>
                    </a:lnTo>
                    <a:lnTo>
                      <a:pt x="104" y="84"/>
                    </a:lnTo>
                    <a:lnTo>
                      <a:pt x="100" y="82"/>
                    </a:lnTo>
                    <a:lnTo>
                      <a:pt x="94" y="76"/>
                    </a:lnTo>
                    <a:lnTo>
                      <a:pt x="92" y="82"/>
                    </a:lnTo>
                    <a:lnTo>
                      <a:pt x="84" y="88"/>
                    </a:lnTo>
                    <a:lnTo>
                      <a:pt x="90" y="92"/>
                    </a:lnTo>
                    <a:lnTo>
                      <a:pt x="86" y="98"/>
                    </a:lnTo>
                    <a:lnTo>
                      <a:pt x="84" y="100"/>
                    </a:lnTo>
                    <a:lnTo>
                      <a:pt x="80" y="98"/>
                    </a:lnTo>
                    <a:lnTo>
                      <a:pt x="68" y="110"/>
                    </a:lnTo>
                    <a:lnTo>
                      <a:pt x="64" y="116"/>
                    </a:lnTo>
                    <a:lnTo>
                      <a:pt x="62" y="120"/>
                    </a:lnTo>
                    <a:lnTo>
                      <a:pt x="58" y="128"/>
                    </a:lnTo>
                    <a:lnTo>
                      <a:pt x="50" y="128"/>
                    </a:lnTo>
                    <a:lnTo>
                      <a:pt x="50" y="136"/>
                    </a:lnTo>
                    <a:lnTo>
                      <a:pt x="44" y="134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6"/>
                    </a:lnTo>
                    <a:lnTo>
                      <a:pt x="2" y="126"/>
                    </a:lnTo>
                    <a:lnTo>
                      <a:pt x="10" y="142"/>
                    </a:lnTo>
                    <a:lnTo>
                      <a:pt x="8" y="146"/>
                    </a:lnTo>
                    <a:lnTo>
                      <a:pt x="10" y="152"/>
                    </a:lnTo>
                    <a:lnTo>
                      <a:pt x="16" y="160"/>
                    </a:lnTo>
                    <a:lnTo>
                      <a:pt x="22" y="162"/>
                    </a:lnTo>
                    <a:lnTo>
                      <a:pt x="26" y="170"/>
                    </a:lnTo>
                    <a:lnTo>
                      <a:pt x="28" y="178"/>
                    </a:lnTo>
                    <a:lnTo>
                      <a:pt x="32" y="180"/>
                    </a:lnTo>
                    <a:lnTo>
                      <a:pt x="32" y="188"/>
                    </a:lnTo>
                    <a:lnTo>
                      <a:pt x="28" y="190"/>
                    </a:lnTo>
                    <a:lnTo>
                      <a:pt x="18" y="192"/>
                    </a:lnTo>
                    <a:lnTo>
                      <a:pt x="10" y="196"/>
                    </a:lnTo>
                    <a:lnTo>
                      <a:pt x="2" y="208"/>
                    </a:lnTo>
                    <a:lnTo>
                      <a:pt x="0" y="224"/>
                    </a:lnTo>
                    <a:lnTo>
                      <a:pt x="12" y="224"/>
                    </a:lnTo>
                    <a:lnTo>
                      <a:pt x="32" y="218"/>
                    </a:lnTo>
                    <a:lnTo>
                      <a:pt x="54" y="216"/>
                    </a:lnTo>
                    <a:lnTo>
                      <a:pt x="62" y="216"/>
                    </a:lnTo>
                    <a:lnTo>
                      <a:pt x="68" y="218"/>
                    </a:lnTo>
                    <a:lnTo>
                      <a:pt x="76" y="226"/>
                    </a:lnTo>
                    <a:lnTo>
                      <a:pt x="76" y="228"/>
                    </a:lnTo>
                    <a:lnTo>
                      <a:pt x="74" y="228"/>
                    </a:lnTo>
                    <a:lnTo>
                      <a:pt x="72" y="232"/>
                    </a:lnTo>
                    <a:lnTo>
                      <a:pt x="74" y="234"/>
                    </a:lnTo>
                    <a:lnTo>
                      <a:pt x="76" y="234"/>
                    </a:lnTo>
                    <a:lnTo>
                      <a:pt x="82" y="234"/>
                    </a:lnTo>
                    <a:lnTo>
                      <a:pt x="86" y="236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90" y="246"/>
                    </a:lnTo>
                    <a:lnTo>
                      <a:pt x="100" y="250"/>
                    </a:lnTo>
                    <a:lnTo>
                      <a:pt x="100" y="250"/>
                    </a:lnTo>
                    <a:lnTo>
                      <a:pt x="100" y="2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0" name="Freeform 1586"/>
              <p:cNvSpPr>
                <a:spLocks noEditPoints="1"/>
              </p:cNvSpPr>
              <p:nvPr/>
            </p:nvSpPr>
            <p:spPr bwMode="auto">
              <a:xfrm>
                <a:off x="1857375" y="3695700"/>
                <a:ext cx="174625" cy="269875"/>
              </a:xfrm>
              <a:custGeom>
                <a:avLst/>
                <a:gdLst>
                  <a:gd name="T0" fmla="*/ 56 w 110"/>
                  <a:gd name="T1" fmla="*/ 10 h 170"/>
                  <a:gd name="T2" fmla="*/ 54 w 110"/>
                  <a:gd name="T3" fmla="*/ 4 h 170"/>
                  <a:gd name="T4" fmla="*/ 64 w 110"/>
                  <a:gd name="T5" fmla="*/ 14 h 170"/>
                  <a:gd name="T6" fmla="*/ 64 w 110"/>
                  <a:gd name="T7" fmla="*/ 14 h 170"/>
                  <a:gd name="T8" fmla="*/ 20 w 110"/>
                  <a:gd name="T9" fmla="*/ 170 h 170"/>
                  <a:gd name="T10" fmla="*/ 34 w 110"/>
                  <a:gd name="T11" fmla="*/ 162 h 170"/>
                  <a:gd name="T12" fmla="*/ 38 w 110"/>
                  <a:gd name="T13" fmla="*/ 164 h 170"/>
                  <a:gd name="T14" fmla="*/ 44 w 110"/>
                  <a:gd name="T15" fmla="*/ 160 h 170"/>
                  <a:gd name="T16" fmla="*/ 46 w 110"/>
                  <a:gd name="T17" fmla="*/ 152 h 170"/>
                  <a:gd name="T18" fmla="*/ 54 w 110"/>
                  <a:gd name="T19" fmla="*/ 150 h 170"/>
                  <a:gd name="T20" fmla="*/ 68 w 110"/>
                  <a:gd name="T21" fmla="*/ 142 h 170"/>
                  <a:gd name="T22" fmla="*/ 86 w 110"/>
                  <a:gd name="T23" fmla="*/ 132 h 170"/>
                  <a:gd name="T24" fmla="*/ 86 w 110"/>
                  <a:gd name="T25" fmla="*/ 120 h 170"/>
                  <a:gd name="T26" fmla="*/ 92 w 110"/>
                  <a:gd name="T27" fmla="*/ 106 h 170"/>
                  <a:gd name="T28" fmla="*/ 98 w 110"/>
                  <a:gd name="T29" fmla="*/ 88 h 170"/>
                  <a:gd name="T30" fmla="*/ 110 w 110"/>
                  <a:gd name="T31" fmla="*/ 70 h 170"/>
                  <a:gd name="T32" fmla="*/ 108 w 110"/>
                  <a:gd name="T33" fmla="*/ 60 h 170"/>
                  <a:gd name="T34" fmla="*/ 104 w 110"/>
                  <a:gd name="T35" fmla="*/ 52 h 170"/>
                  <a:gd name="T36" fmla="*/ 96 w 110"/>
                  <a:gd name="T37" fmla="*/ 40 h 170"/>
                  <a:gd name="T38" fmla="*/ 80 w 110"/>
                  <a:gd name="T39" fmla="*/ 34 h 170"/>
                  <a:gd name="T40" fmla="*/ 64 w 110"/>
                  <a:gd name="T41" fmla="*/ 18 h 170"/>
                  <a:gd name="T42" fmla="*/ 60 w 110"/>
                  <a:gd name="T43" fmla="*/ 20 h 170"/>
                  <a:gd name="T44" fmla="*/ 56 w 110"/>
                  <a:gd name="T45" fmla="*/ 20 h 170"/>
                  <a:gd name="T46" fmla="*/ 54 w 110"/>
                  <a:gd name="T47" fmla="*/ 24 h 170"/>
                  <a:gd name="T48" fmla="*/ 52 w 110"/>
                  <a:gd name="T49" fmla="*/ 30 h 170"/>
                  <a:gd name="T50" fmla="*/ 52 w 110"/>
                  <a:gd name="T51" fmla="*/ 32 h 170"/>
                  <a:gd name="T52" fmla="*/ 52 w 110"/>
                  <a:gd name="T53" fmla="*/ 46 h 170"/>
                  <a:gd name="T54" fmla="*/ 46 w 110"/>
                  <a:gd name="T55" fmla="*/ 56 h 170"/>
                  <a:gd name="T56" fmla="*/ 54 w 110"/>
                  <a:gd name="T57" fmla="*/ 88 h 170"/>
                  <a:gd name="T58" fmla="*/ 46 w 110"/>
                  <a:gd name="T59" fmla="*/ 112 h 170"/>
                  <a:gd name="T60" fmla="*/ 0 w 110"/>
                  <a:gd name="T61" fmla="*/ 134 h 170"/>
                  <a:gd name="T62" fmla="*/ 20 w 110"/>
                  <a:gd name="T63" fmla="*/ 170 h 170"/>
                  <a:gd name="T64" fmla="*/ 20 w 110"/>
                  <a:gd name="T6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0" h="170">
                    <a:moveTo>
                      <a:pt x="64" y="14"/>
                    </a:moveTo>
                    <a:lnTo>
                      <a:pt x="56" y="10"/>
                    </a:lnTo>
                    <a:lnTo>
                      <a:pt x="60" y="4"/>
                    </a:lnTo>
                    <a:lnTo>
                      <a:pt x="54" y="4"/>
                    </a:lnTo>
                    <a:lnTo>
                      <a:pt x="60" y="0"/>
                    </a:lnTo>
                    <a:lnTo>
                      <a:pt x="64" y="14"/>
                    </a:lnTo>
                    <a:lnTo>
                      <a:pt x="64" y="14"/>
                    </a:lnTo>
                    <a:lnTo>
                      <a:pt x="64" y="14"/>
                    </a:lnTo>
                    <a:close/>
                    <a:moveTo>
                      <a:pt x="20" y="170"/>
                    </a:moveTo>
                    <a:lnTo>
                      <a:pt x="20" y="170"/>
                    </a:lnTo>
                    <a:lnTo>
                      <a:pt x="26" y="170"/>
                    </a:lnTo>
                    <a:lnTo>
                      <a:pt x="34" y="162"/>
                    </a:lnTo>
                    <a:lnTo>
                      <a:pt x="36" y="162"/>
                    </a:lnTo>
                    <a:lnTo>
                      <a:pt x="38" y="164"/>
                    </a:lnTo>
                    <a:lnTo>
                      <a:pt x="42" y="162"/>
                    </a:lnTo>
                    <a:lnTo>
                      <a:pt x="44" y="160"/>
                    </a:lnTo>
                    <a:lnTo>
                      <a:pt x="44" y="154"/>
                    </a:lnTo>
                    <a:lnTo>
                      <a:pt x="46" y="152"/>
                    </a:lnTo>
                    <a:lnTo>
                      <a:pt x="50" y="150"/>
                    </a:lnTo>
                    <a:lnTo>
                      <a:pt x="54" y="150"/>
                    </a:lnTo>
                    <a:lnTo>
                      <a:pt x="62" y="150"/>
                    </a:lnTo>
                    <a:lnTo>
                      <a:pt x="68" y="142"/>
                    </a:lnTo>
                    <a:lnTo>
                      <a:pt x="70" y="136"/>
                    </a:lnTo>
                    <a:lnTo>
                      <a:pt x="86" y="132"/>
                    </a:lnTo>
                    <a:lnTo>
                      <a:pt x="82" y="126"/>
                    </a:lnTo>
                    <a:lnTo>
                      <a:pt x="86" y="120"/>
                    </a:lnTo>
                    <a:lnTo>
                      <a:pt x="88" y="106"/>
                    </a:lnTo>
                    <a:lnTo>
                      <a:pt x="92" y="106"/>
                    </a:lnTo>
                    <a:lnTo>
                      <a:pt x="96" y="98"/>
                    </a:lnTo>
                    <a:lnTo>
                      <a:pt x="98" y="88"/>
                    </a:lnTo>
                    <a:lnTo>
                      <a:pt x="108" y="78"/>
                    </a:lnTo>
                    <a:lnTo>
                      <a:pt x="110" y="70"/>
                    </a:lnTo>
                    <a:lnTo>
                      <a:pt x="110" y="62"/>
                    </a:lnTo>
                    <a:lnTo>
                      <a:pt x="108" y="60"/>
                    </a:lnTo>
                    <a:lnTo>
                      <a:pt x="106" y="60"/>
                    </a:lnTo>
                    <a:lnTo>
                      <a:pt x="104" y="52"/>
                    </a:lnTo>
                    <a:lnTo>
                      <a:pt x="98" y="42"/>
                    </a:lnTo>
                    <a:lnTo>
                      <a:pt x="96" y="40"/>
                    </a:lnTo>
                    <a:lnTo>
                      <a:pt x="90" y="40"/>
                    </a:lnTo>
                    <a:lnTo>
                      <a:pt x="80" y="34"/>
                    </a:lnTo>
                    <a:lnTo>
                      <a:pt x="72" y="28"/>
                    </a:lnTo>
                    <a:lnTo>
                      <a:pt x="64" y="18"/>
                    </a:lnTo>
                    <a:lnTo>
                      <a:pt x="62" y="18"/>
                    </a:lnTo>
                    <a:lnTo>
                      <a:pt x="60" y="20"/>
                    </a:lnTo>
                    <a:lnTo>
                      <a:pt x="60" y="22"/>
                    </a:lnTo>
                    <a:lnTo>
                      <a:pt x="56" y="20"/>
                    </a:lnTo>
                    <a:lnTo>
                      <a:pt x="54" y="20"/>
                    </a:lnTo>
                    <a:lnTo>
                      <a:pt x="54" y="24"/>
                    </a:lnTo>
                    <a:lnTo>
                      <a:pt x="56" y="24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52" y="32"/>
                    </a:lnTo>
                    <a:lnTo>
                      <a:pt x="54" y="38"/>
                    </a:lnTo>
                    <a:lnTo>
                      <a:pt x="52" y="46"/>
                    </a:lnTo>
                    <a:lnTo>
                      <a:pt x="46" y="52"/>
                    </a:lnTo>
                    <a:lnTo>
                      <a:pt x="46" y="56"/>
                    </a:lnTo>
                    <a:lnTo>
                      <a:pt x="56" y="68"/>
                    </a:lnTo>
                    <a:lnTo>
                      <a:pt x="54" y="88"/>
                    </a:lnTo>
                    <a:lnTo>
                      <a:pt x="50" y="104"/>
                    </a:lnTo>
                    <a:lnTo>
                      <a:pt x="46" y="11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4" y="162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20" y="1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1" name="Freeform 1587"/>
              <p:cNvSpPr>
                <a:spLocks/>
              </p:cNvSpPr>
              <p:nvPr/>
            </p:nvSpPr>
            <p:spPr bwMode="auto">
              <a:xfrm>
                <a:off x="774700" y="2089150"/>
                <a:ext cx="609600" cy="552450"/>
              </a:xfrm>
              <a:custGeom>
                <a:avLst/>
                <a:gdLst>
                  <a:gd name="T0" fmla="*/ 102 w 384"/>
                  <a:gd name="T1" fmla="*/ 312 h 348"/>
                  <a:gd name="T2" fmla="*/ 106 w 384"/>
                  <a:gd name="T3" fmla="*/ 298 h 348"/>
                  <a:gd name="T4" fmla="*/ 112 w 384"/>
                  <a:gd name="T5" fmla="*/ 272 h 348"/>
                  <a:gd name="T6" fmla="*/ 108 w 384"/>
                  <a:gd name="T7" fmla="*/ 246 h 348"/>
                  <a:gd name="T8" fmla="*/ 106 w 384"/>
                  <a:gd name="T9" fmla="*/ 210 h 348"/>
                  <a:gd name="T10" fmla="*/ 122 w 384"/>
                  <a:gd name="T11" fmla="*/ 188 h 348"/>
                  <a:gd name="T12" fmla="*/ 144 w 384"/>
                  <a:gd name="T13" fmla="*/ 184 h 348"/>
                  <a:gd name="T14" fmla="*/ 158 w 384"/>
                  <a:gd name="T15" fmla="*/ 154 h 348"/>
                  <a:gd name="T16" fmla="*/ 174 w 384"/>
                  <a:gd name="T17" fmla="*/ 126 h 348"/>
                  <a:gd name="T18" fmla="*/ 188 w 384"/>
                  <a:gd name="T19" fmla="*/ 98 h 348"/>
                  <a:gd name="T20" fmla="*/ 206 w 384"/>
                  <a:gd name="T21" fmla="*/ 90 h 348"/>
                  <a:gd name="T22" fmla="*/ 226 w 384"/>
                  <a:gd name="T23" fmla="*/ 82 h 348"/>
                  <a:gd name="T24" fmla="*/ 242 w 384"/>
                  <a:gd name="T25" fmla="*/ 60 h 348"/>
                  <a:gd name="T26" fmla="*/ 284 w 384"/>
                  <a:gd name="T27" fmla="*/ 78 h 348"/>
                  <a:gd name="T28" fmla="*/ 306 w 384"/>
                  <a:gd name="T29" fmla="*/ 74 h 348"/>
                  <a:gd name="T30" fmla="*/ 312 w 384"/>
                  <a:gd name="T31" fmla="*/ 52 h 348"/>
                  <a:gd name="T32" fmla="*/ 338 w 384"/>
                  <a:gd name="T33" fmla="*/ 42 h 348"/>
                  <a:gd name="T34" fmla="*/ 366 w 384"/>
                  <a:gd name="T35" fmla="*/ 60 h 348"/>
                  <a:gd name="T36" fmla="*/ 370 w 384"/>
                  <a:gd name="T37" fmla="*/ 48 h 348"/>
                  <a:gd name="T38" fmla="*/ 374 w 384"/>
                  <a:gd name="T39" fmla="*/ 44 h 348"/>
                  <a:gd name="T40" fmla="*/ 370 w 384"/>
                  <a:gd name="T41" fmla="*/ 36 h 348"/>
                  <a:gd name="T42" fmla="*/ 382 w 384"/>
                  <a:gd name="T43" fmla="*/ 26 h 348"/>
                  <a:gd name="T44" fmla="*/ 374 w 384"/>
                  <a:gd name="T45" fmla="*/ 16 h 348"/>
                  <a:gd name="T46" fmla="*/ 360 w 384"/>
                  <a:gd name="T47" fmla="*/ 14 h 348"/>
                  <a:gd name="T48" fmla="*/ 346 w 384"/>
                  <a:gd name="T49" fmla="*/ 10 h 348"/>
                  <a:gd name="T50" fmla="*/ 334 w 384"/>
                  <a:gd name="T51" fmla="*/ 16 h 348"/>
                  <a:gd name="T52" fmla="*/ 324 w 384"/>
                  <a:gd name="T53" fmla="*/ 16 h 348"/>
                  <a:gd name="T54" fmla="*/ 312 w 384"/>
                  <a:gd name="T55" fmla="*/ 20 h 348"/>
                  <a:gd name="T56" fmla="*/ 306 w 384"/>
                  <a:gd name="T57" fmla="*/ 24 h 348"/>
                  <a:gd name="T58" fmla="*/ 298 w 384"/>
                  <a:gd name="T59" fmla="*/ 10 h 348"/>
                  <a:gd name="T60" fmla="*/ 286 w 384"/>
                  <a:gd name="T61" fmla="*/ 18 h 348"/>
                  <a:gd name="T62" fmla="*/ 268 w 384"/>
                  <a:gd name="T63" fmla="*/ 32 h 348"/>
                  <a:gd name="T64" fmla="*/ 250 w 384"/>
                  <a:gd name="T65" fmla="*/ 34 h 348"/>
                  <a:gd name="T66" fmla="*/ 234 w 384"/>
                  <a:gd name="T67" fmla="*/ 32 h 348"/>
                  <a:gd name="T68" fmla="*/ 214 w 384"/>
                  <a:gd name="T69" fmla="*/ 44 h 348"/>
                  <a:gd name="T70" fmla="*/ 212 w 384"/>
                  <a:gd name="T71" fmla="*/ 48 h 348"/>
                  <a:gd name="T72" fmla="*/ 202 w 384"/>
                  <a:gd name="T73" fmla="*/ 56 h 348"/>
                  <a:gd name="T74" fmla="*/ 194 w 384"/>
                  <a:gd name="T75" fmla="*/ 46 h 348"/>
                  <a:gd name="T76" fmla="*/ 184 w 384"/>
                  <a:gd name="T77" fmla="*/ 82 h 348"/>
                  <a:gd name="T78" fmla="*/ 170 w 384"/>
                  <a:gd name="T79" fmla="*/ 102 h 348"/>
                  <a:gd name="T80" fmla="*/ 150 w 384"/>
                  <a:gd name="T81" fmla="*/ 128 h 348"/>
                  <a:gd name="T82" fmla="*/ 138 w 384"/>
                  <a:gd name="T83" fmla="*/ 136 h 348"/>
                  <a:gd name="T84" fmla="*/ 140 w 384"/>
                  <a:gd name="T85" fmla="*/ 152 h 348"/>
                  <a:gd name="T86" fmla="*/ 112 w 384"/>
                  <a:gd name="T87" fmla="*/ 172 h 348"/>
                  <a:gd name="T88" fmla="*/ 86 w 384"/>
                  <a:gd name="T89" fmla="*/ 198 h 348"/>
                  <a:gd name="T90" fmla="*/ 98 w 384"/>
                  <a:gd name="T91" fmla="*/ 196 h 348"/>
                  <a:gd name="T92" fmla="*/ 78 w 384"/>
                  <a:gd name="T93" fmla="*/ 208 h 348"/>
                  <a:gd name="T94" fmla="*/ 58 w 384"/>
                  <a:gd name="T95" fmla="*/ 206 h 348"/>
                  <a:gd name="T96" fmla="*/ 62 w 384"/>
                  <a:gd name="T97" fmla="*/ 216 h 348"/>
                  <a:gd name="T98" fmla="*/ 40 w 384"/>
                  <a:gd name="T99" fmla="*/ 228 h 348"/>
                  <a:gd name="T100" fmla="*/ 32 w 384"/>
                  <a:gd name="T101" fmla="*/ 242 h 348"/>
                  <a:gd name="T102" fmla="*/ 22 w 384"/>
                  <a:gd name="T103" fmla="*/ 256 h 348"/>
                  <a:gd name="T104" fmla="*/ 14 w 384"/>
                  <a:gd name="T105" fmla="*/ 270 h 348"/>
                  <a:gd name="T106" fmla="*/ 8 w 384"/>
                  <a:gd name="T107" fmla="*/ 288 h 348"/>
                  <a:gd name="T108" fmla="*/ 18 w 384"/>
                  <a:gd name="T109" fmla="*/ 294 h 348"/>
                  <a:gd name="T110" fmla="*/ 16 w 384"/>
                  <a:gd name="T111" fmla="*/ 310 h 348"/>
                  <a:gd name="T112" fmla="*/ 22 w 384"/>
                  <a:gd name="T113" fmla="*/ 316 h 348"/>
                  <a:gd name="T114" fmla="*/ 14 w 384"/>
                  <a:gd name="T115" fmla="*/ 338 h 348"/>
                  <a:gd name="T116" fmla="*/ 32 w 384"/>
                  <a:gd name="T117" fmla="*/ 348 h 348"/>
                  <a:gd name="T118" fmla="*/ 72 w 384"/>
                  <a:gd name="T119" fmla="*/ 330 h 348"/>
                  <a:gd name="T120" fmla="*/ 96 w 384"/>
                  <a:gd name="T121" fmla="*/ 326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84" h="348">
                    <a:moveTo>
                      <a:pt x="96" y="326"/>
                    </a:moveTo>
                    <a:lnTo>
                      <a:pt x="96" y="326"/>
                    </a:lnTo>
                    <a:lnTo>
                      <a:pt x="102" y="326"/>
                    </a:lnTo>
                    <a:lnTo>
                      <a:pt x="104" y="324"/>
                    </a:lnTo>
                    <a:lnTo>
                      <a:pt x="104" y="318"/>
                    </a:lnTo>
                    <a:lnTo>
                      <a:pt x="102" y="312"/>
                    </a:lnTo>
                    <a:lnTo>
                      <a:pt x="102" y="308"/>
                    </a:lnTo>
                    <a:lnTo>
                      <a:pt x="98" y="306"/>
                    </a:lnTo>
                    <a:lnTo>
                      <a:pt x="102" y="302"/>
                    </a:lnTo>
                    <a:lnTo>
                      <a:pt x="104" y="302"/>
                    </a:lnTo>
                    <a:lnTo>
                      <a:pt x="104" y="300"/>
                    </a:lnTo>
                    <a:lnTo>
                      <a:pt x="106" y="298"/>
                    </a:lnTo>
                    <a:lnTo>
                      <a:pt x="108" y="294"/>
                    </a:lnTo>
                    <a:lnTo>
                      <a:pt x="106" y="290"/>
                    </a:lnTo>
                    <a:lnTo>
                      <a:pt x="104" y="288"/>
                    </a:lnTo>
                    <a:lnTo>
                      <a:pt x="106" y="282"/>
                    </a:lnTo>
                    <a:lnTo>
                      <a:pt x="106" y="272"/>
                    </a:lnTo>
                    <a:lnTo>
                      <a:pt x="112" y="272"/>
                    </a:lnTo>
                    <a:lnTo>
                      <a:pt x="114" y="266"/>
                    </a:lnTo>
                    <a:lnTo>
                      <a:pt x="112" y="262"/>
                    </a:lnTo>
                    <a:lnTo>
                      <a:pt x="112" y="256"/>
                    </a:lnTo>
                    <a:lnTo>
                      <a:pt x="108" y="254"/>
                    </a:lnTo>
                    <a:lnTo>
                      <a:pt x="106" y="252"/>
                    </a:lnTo>
                    <a:lnTo>
                      <a:pt x="108" y="246"/>
                    </a:lnTo>
                    <a:lnTo>
                      <a:pt x="108" y="238"/>
                    </a:lnTo>
                    <a:lnTo>
                      <a:pt x="108" y="234"/>
                    </a:lnTo>
                    <a:lnTo>
                      <a:pt x="108" y="226"/>
                    </a:lnTo>
                    <a:lnTo>
                      <a:pt x="108" y="220"/>
                    </a:lnTo>
                    <a:lnTo>
                      <a:pt x="108" y="216"/>
                    </a:lnTo>
                    <a:lnTo>
                      <a:pt x="106" y="210"/>
                    </a:lnTo>
                    <a:lnTo>
                      <a:pt x="108" y="208"/>
                    </a:lnTo>
                    <a:lnTo>
                      <a:pt x="112" y="206"/>
                    </a:lnTo>
                    <a:lnTo>
                      <a:pt x="114" y="202"/>
                    </a:lnTo>
                    <a:lnTo>
                      <a:pt x="114" y="200"/>
                    </a:lnTo>
                    <a:lnTo>
                      <a:pt x="120" y="196"/>
                    </a:lnTo>
                    <a:lnTo>
                      <a:pt x="122" y="188"/>
                    </a:lnTo>
                    <a:lnTo>
                      <a:pt x="124" y="184"/>
                    </a:lnTo>
                    <a:lnTo>
                      <a:pt x="126" y="182"/>
                    </a:lnTo>
                    <a:lnTo>
                      <a:pt x="134" y="180"/>
                    </a:lnTo>
                    <a:lnTo>
                      <a:pt x="138" y="180"/>
                    </a:lnTo>
                    <a:lnTo>
                      <a:pt x="140" y="180"/>
                    </a:lnTo>
                    <a:lnTo>
                      <a:pt x="144" y="184"/>
                    </a:lnTo>
                    <a:lnTo>
                      <a:pt x="148" y="184"/>
                    </a:lnTo>
                    <a:lnTo>
                      <a:pt x="150" y="178"/>
                    </a:lnTo>
                    <a:lnTo>
                      <a:pt x="150" y="170"/>
                    </a:lnTo>
                    <a:lnTo>
                      <a:pt x="148" y="162"/>
                    </a:lnTo>
                    <a:lnTo>
                      <a:pt x="152" y="160"/>
                    </a:lnTo>
                    <a:lnTo>
                      <a:pt x="158" y="154"/>
                    </a:lnTo>
                    <a:lnTo>
                      <a:pt x="162" y="146"/>
                    </a:lnTo>
                    <a:lnTo>
                      <a:pt x="166" y="136"/>
                    </a:lnTo>
                    <a:lnTo>
                      <a:pt x="166" y="128"/>
                    </a:lnTo>
                    <a:lnTo>
                      <a:pt x="166" y="126"/>
                    </a:lnTo>
                    <a:lnTo>
                      <a:pt x="168" y="126"/>
                    </a:lnTo>
                    <a:lnTo>
                      <a:pt x="174" y="126"/>
                    </a:lnTo>
                    <a:lnTo>
                      <a:pt x="176" y="124"/>
                    </a:lnTo>
                    <a:lnTo>
                      <a:pt x="178" y="118"/>
                    </a:lnTo>
                    <a:lnTo>
                      <a:pt x="180" y="116"/>
                    </a:lnTo>
                    <a:lnTo>
                      <a:pt x="186" y="114"/>
                    </a:lnTo>
                    <a:lnTo>
                      <a:pt x="186" y="108"/>
                    </a:lnTo>
                    <a:lnTo>
                      <a:pt x="188" y="98"/>
                    </a:lnTo>
                    <a:lnTo>
                      <a:pt x="194" y="92"/>
                    </a:lnTo>
                    <a:lnTo>
                      <a:pt x="194" y="90"/>
                    </a:lnTo>
                    <a:lnTo>
                      <a:pt x="202" y="98"/>
                    </a:lnTo>
                    <a:lnTo>
                      <a:pt x="206" y="100"/>
                    </a:lnTo>
                    <a:lnTo>
                      <a:pt x="206" y="96"/>
                    </a:lnTo>
                    <a:lnTo>
                      <a:pt x="206" y="90"/>
                    </a:lnTo>
                    <a:lnTo>
                      <a:pt x="206" y="88"/>
                    </a:lnTo>
                    <a:lnTo>
                      <a:pt x="212" y="88"/>
                    </a:lnTo>
                    <a:lnTo>
                      <a:pt x="214" y="88"/>
                    </a:lnTo>
                    <a:lnTo>
                      <a:pt x="222" y="90"/>
                    </a:lnTo>
                    <a:lnTo>
                      <a:pt x="224" y="88"/>
                    </a:lnTo>
                    <a:lnTo>
                      <a:pt x="226" y="82"/>
                    </a:lnTo>
                    <a:lnTo>
                      <a:pt x="230" y="74"/>
                    </a:lnTo>
                    <a:lnTo>
                      <a:pt x="224" y="66"/>
                    </a:lnTo>
                    <a:lnTo>
                      <a:pt x="232" y="70"/>
                    </a:lnTo>
                    <a:lnTo>
                      <a:pt x="240" y="64"/>
                    </a:lnTo>
                    <a:lnTo>
                      <a:pt x="240" y="62"/>
                    </a:lnTo>
                    <a:lnTo>
                      <a:pt x="242" y="60"/>
                    </a:lnTo>
                    <a:lnTo>
                      <a:pt x="248" y="60"/>
                    </a:lnTo>
                    <a:lnTo>
                      <a:pt x="262" y="78"/>
                    </a:lnTo>
                    <a:lnTo>
                      <a:pt x="270" y="78"/>
                    </a:lnTo>
                    <a:lnTo>
                      <a:pt x="278" y="78"/>
                    </a:lnTo>
                    <a:lnTo>
                      <a:pt x="280" y="78"/>
                    </a:lnTo>
                    <a:lnTo>
                      <a:pt x="284" y="78"/>
                    </a:lnTo>
                    <a:lnTo>
                      <a:pt x="284" y="74"/>
                    </a:lnTo>
                    <a:lnTo>
                      <a:pt x="286" y="74"/>
                    </a:lnTo>
                    <a:lnTo>
                      <a:pt x="288" y="78"/>
                    </a:lnTo>
                    <a:lnTo>
                      <a:pt x="298" y="82"/>
                    </a:lnTo>
                    <a:lnTo>
                      <a:pt x="302" y="78"/>
                    </a:lnTo>
                    <a:lnTo>
                      <a:pt x="306" y="74"/>
                    </a:lnTo>
                    <a:lnTo>
                      <a:pt x="310" y="66"/>
                    </a:lnTo>
                    <a:lnTo>
                      <a:pt x="306" y="64"/>
                    </a:lnTo>
                    <a:lnTo>
                      <a:pt x="306" y="60"/>
                    </a:lnTo>
                    <a:lnTo>
                      <a:pt x="306" y="56"/>
                    </a:lnTo>
                    <a:lnTo>
                      <a:pt x="310" y="54"/>
                    </a:lnTo>
                    <a:lnTo>
                      <a:pt x="312" y="52"/>
                    </a:lnTo>
                    <a:lnTo>
                      <a:pt x="316" y="48"/>
                    </a:lnTo>
                    <a:lnTo>
                      <a:pt x="320" y="46"/>
                    </a:lnTo>
                    <a:lnTo>
                      <a:pt x="320" y="42"/>
                    </a:lnTo>
                    <a:lnTo>
                      <a:pt x="330" y="44"/>
                    </a:lnTo>
                    <a:lnTo>
                      <a:pt x="332" y="44"/>
                    </a:lnTo>
                    <a:lnTo>
                      <a:pt x="338" y="42"/>
                    </a:lnTo>
                    <a:lnTo>
                      <a:pt x="342" y="38"/>
                    </a:lnTo>
                    <a:lnTo>
                      <a:pt x="346" y="44"/>
                    </a:lnTo>
                    <a:lnTo>
                      <a:pt x="350" y="52"/>
                    </a:lnTo>
                    <a:lnTo>
                      <a:pt x="360" y="56"/>
                    </a:lnTo>
                    <a:lnTo>
                      <a:pt x="364" y="60"/>
                    </a:lnTo>
                    <a:lnTo>
                      <a:pt x="366" y="60"/>
                    </a:lnTo>
                    <a:lnTo>
                      <a:pt x="366" y="62"/>
                    </a:lnTo>
                    <a:lnTo>
                      <a:pt x="366" y="64"/>
                    </a:lnTo>
                    <a:lnTo>
                      <a:pt x="368" y="64"/>
                    </a:lnTo>
                    <a:lnTo>
                      <a:pt x="370" y="60"/>
                    </a:lnTo>
                    <a:lnTo>
                      <a:pt x="370" y="52"/>
                    </a:lnTo>
                    <a:lnTo>
                      <a:pt x="370" y="48"/>
                    </a:lnTo>
                    <a:lnTo>
                      <a:pt x="374" y="48"/>
                    </a:lnTo>
                    <a:lnTo>
                      <a:pt x="378" y="46"/>
                    </a:lnTo>
                    <a:lnTo>
                      <a:pt x="382" y="42"/>
                    </a:lnTo>
                    <a:lnTo>
                      <a:pt x="384" y="38"/>
                    </a:lnTo>
                    <a:lnTo>
                      <a:pt x="376" y="38"/>
                    </a:lnTo>
                    <a:lnTo>
                      <a:pt x="374" y="44"/>
                    </a:lnTo>
                    <a:lnTo>
                      <a:pt x="370" y="44"/>
                    </a:lnTo>
                    <a:lnTo>
                      <a:pt x="364" y="46"/>
                    </a:lnTo>
                    <a:lnTo>
                      <a:pt x="360" y="42"/>
                    </a:lnTo>
                    <a:lnTo>
                      <a:pt x="358" y="36"/>
                    </a:lnTo>
                    <a:lnTo>
                      <a:pt x="364" y="36"/>
                    </a:lnTo>
                    <a:lnTo>
                      <a:pt x="370" y="36"/>
                    </a:lnTo>
                    <a:lnTo>
                      <a:pt x="374" y="32"/>
                    </a:lnTo>
                    <a:lnTo>
                      <a:pt x="378" y="28"/>
                    </a:lnTo>
                    <a:lnTo>
                      <a:pt x="378" y="32"/>
                    </a:lnTo>
                    <a:lnTo>
                      <a:pt x="382" y="32"/>
                    </a:lnTo>
                    <a:lnTo>
                      <a:pt x="384" y="32"/>
                    </a:lnTo>
                    <a:lnTo>
                      <a:pt x="382" y="26"/>
                    </a:lnTo>
                    <a:lnTo>
                      <a:pt x="378" y="20"/>
                    </a:lnTo>
                    <a:lnTo>
                      <a:pt x="376" y="20"/>
                    </a:lnTo>
                    <a:lnTo>
                      <a:pt x="376" y="24"/>
                    </a:lnTo>
                    <a:lnTo>
                      <a:pt x="370" y="24"/>
                    </a:lnTo>
                    <a:lnTo>
                      <a:pt x="374" y="18"/>
                    </a:lnTo>
                    <a:lnTo>
                      <a:pt x="374" y="16"/>
                    </a:lnTo>
                    <a:lnTo>
                      <a:pt x="370" y="18"/>
                    </a:lnTo>
                    <a:lnTo>
                      <a:pt x="366" y="20"/>
                    </a:lnTo>
                    <a:lnTo>
                      <a:pt x="366" y="16"/>
                    </a:lnTo>
                    <a:lnTo>
                      <a:pt x="360" y="16"/>
                    </a:lnTo>
                    <a:lnTo>
                      <a:pt x="364" y="14"/>
                    </a:lnTo>
                    <a:lnTo>
                      <a:pt x="360" y="14"/>
                    </a:lnTo>
                    <a:lnTo>
                      <a:pt x="360" y="10"/>
                    </a:lnTo>
                    <a:lnTo>
                      <a:pt x="356" y="10"/>
                    </a:lnTo>
                    <a:lnTo>
                      <a:pt x="356" y="14"/>
                    </a:lnTo>
                    <a:lnTo>
                      <a:pt x="356" y="16"/>
                    </a:lnTo>
                    <a:lnTo>
                      <a:pt x="346" y="18"/>
                    </a:lnTo>
                    <a:lnTo>
                      <a:pt x="346" y="10"/>
                    </a:lnTo>
                    <a:lnTo>
                      <a:pt x="350" y="8"/>
                    </a:lnTo>
                    <a:lnTo>
                      <a:pt x="348" y="6"/>
                    </a:lnTo>
                    <a:lnTo>
                      <a:pt x="338" y="0"/>
                    </a:lnTo>
                    <a:lnTo>
                      <a:pt x="338" y="8"/>
                    </a:lnTo>
                    <a:lnTo>
                      <a:pt x="332" y="10"/>
                    </a:lnTo>
                    <a:lnTo>
                      <a:pt x="334" y="16"/>
                    </a:lnTo>
                    <a:lnTo>
                      <a:pt x="324" y="24"/>
                    </a:lnTo>
                    <a:lnTo>
                      <a:pt x="324" y="26"/>
                    </a:lnTo>
                    <a:lnTo>
                      <a:pt x="322" y="26"/>
                    </a:lnTo>
                    <a:lnTo>
                      <a:pt x="322" y="24"/>
                    </a:lnTo>
                    <a:lnTo>
                      <a:pt x="322" y="16"/>
                    </a:lnTo>
                    <a:lnTo>
                      <a:pt x="324" y="16"/>
                    </a:lnTo>
                    <a:lnTo>
                      <a:pt x="324" y="14"/>
                    </a:lnTo>
                    <a:lnTo>
                      <a:pt x="322" y="10"/>
                    </a:lnTo>
                    <a:lnTo>
                      <a:pt x="320" y="14"/>
                    </a:lnTo>
                    <a:lnTo>
                      <a:pt x="316" y="16"/>
                    </a:lnTo>
                    <a:lnTo>
                      <a:pt x="320" y="16"/>
                    </a:lnTo>
                    <a:lnTo>
                      <a:pt x="312" y="20"/>
                    </a:lnTo>
                    <a:lnTo>
                      <a:pt x="306" y="28"/>
                    </a:lnTo>
                    <a:lnTo>
                      <a:pt x="306" y="32"/>
                    </a:lnTo>
                    <a:lnTo>
                      <a:pt x="306" y="34"/>
                    </a:lnTo>
                    <a:lnTo>
                      <a:pt x="302" y="38"/>
                    </a:lnTo>
                    <a:lnTo>
                      <a:pt x="304" y="24"/>
                    </a:lnTo>
                    <a:lnTo>
                      <a:pt x="306" y="24"/>
                    </a:lnTo>
                    <a:lnTo>
                      <a:pt x="310" y="20"/>
                    </a:lnTo>
                    <a:lnTo>
                      <a:pt x="304" y="10"/>
                    </a:lnTo>
                    <a:lnTo>
                      <a:pt x="302" y="14"/>
                    </a:lnTo>
                    <a:lnTo>
                      <a:pt x="304" y="14"/>
                    </a:lnTo>
                    <a:lnTo>
                      <a:pt x="298" y="14"/>
                    </a:lnTo>
                    <a:lnTo>
                      <a:pt x="298" y="10"/>
                    </a:lnTo>
                    <a:lnTo>
                      <a:pt x="296" y="10"/>
                    </a:lnTo>
                    <a:lnTo>
                      <a:pt x="294" y="10"/>
                    </a:lnTo>
                    <a:lnTo>
                      <a:pt x="292" y="8"/>
                    </a:lnTo>
                    <a:lnTo>
                      <a:pt x="292" y="16"/>
                    </a:lnTo>
                    <a:lnTo>
                      <a:pt x="292" y="20"/>
                    </a:lnTo>
                    <a:lnTo>
                      <a:pt x="286" y="18"/>
                    </a:lnTo>
                    <a:lnTo>
                      <a:pt x="288" y="16"/>
                    </a:lnTo>
                    <a:lnTo>
                      <a:pt x="286" y="16"/>
                    </a:lnTo>
                    <a:lnTo>
                      <a:pt x="284" y="14"/>
                    </a:lnTo>
                    <a:lnTo>
                      <a:pt x="284" y="18"/>
                    </a:lnTo>
                    <a:lnTo>
                      <a:pt x="284" y="20"/>
                    </a:lnTo>
                    <a:lnTo>
                      <a:pt x="268" y="32"/>
                    </a:lnTo>
                    <a:lnTo>
                      <a:pt x="258" y="26"/>
                    </a:lnTo>
                    <a:lnTo>
                      <a:pt x="252" y="20"/>
                    </a:lnTo>
                    <a:lnTo>
                      <a:pt x="248" y="20"/>
                    </a:lnTo>
                    <a:lnTo>
                      <a:pt x="242" y="28"/>
                    </a:lnTo>
                    <a:lnTo>
                      <a:pt x="250" y="28"/>
                    </a:lnTo>
                    <a:lnTo>
                      <a:pt x="250" y="34"/>
                    </a:lnTo>
                    <a:lnTo>
                      <a:pt x="250" y="36"/>
                    </a:lnTo>
                    <a:lnTo>
                      <a:pt x="240" y="32"/>
                    </a:lnTo>
                    <a:lnTo>
                      <a:pt x="242" y="42"/>
                    </a:lnTo>
                    <a:lnTo>
                      <a:pt x="234" y="42"/>
                    </a:lnTo>
                    <a:lnTo>
                      <a:pt x="238" y="36"/>
                    </a:lnTo>
                    <a:lnTo>
                      <a:pt x="234" y="32"/>
                    </a:lnTo>
                    <a:lnTo>
                      <a:pt x="230" y="42"/>
                    </a:lnTo>
                    <a:lnTo>
                      <a:pt x="226" y="32"/>
                    </a:lnTo>
                    <a:lnTo>
                      <a:pt x="224" y="36"/>
                    </a:lnTo>
                    <a:lnTo>
                      <a:pt x="224" y="42"/>
                    </a:lnTo>
                    <a:lnTo>
                      <a:pt x="216" y="46"/>
                    </a:lnTo>
                    <a:lnTo>
                      <a:pt x="214" y="44"/>
                    </a:lnTo>
                    <a:lnTo>
                      <a:pt x="214" y="42"/>
                    </a:lnTo>
                    <a:lnTo>
                      <a:pt x="212" y="38"/>
                    </a:lnTo>
                    <a:lnTo>
                      <a:pt x="210" y="46"/>
                    </a:lnTo>
                    <a:lnTo>
                      <a:pt x="212" y="48"/>
                    </a:lnTo>
                    <a:lnTo>
                      <a:pt x="214" y="48"/>
                    </a:lnTo>
                    <a:lnTo>
                      <a:pt x="212" y="48"/>
                    </a:lnTo>
                    <a:lnTo>
                      <a:pt x="206" y="52"/>
                    </a:lnTo>
                    <a:lnTo>
                      <a:pt x="204" y="52"/>
                    </a:lnTo>
                    <a:lnTo>
                      <a:pt x="206" y="52"/>
                    </a:lnTo>
                    <a:lnTo>
                      <a:pt x="206" y="56"/>
                    </a:lnTo>
                    <a:lnTo>
                      <a:pt x="204" y="56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198" y="54"/>
                    </a:lnTo>
                    <a:lnTo>
                      <a:pt x="198" y="62"/>
                    </a:lnTo>
                    <a:lnTo>
                      <a:pt x="194" y="60"/>
                    </a:lnTo>
                    <a:lnTo>
                      <a:pt x="194" y="52"/>
                    </a:lnTo>
                    <a:lnTo>
                      <a:pt x="194" y="46"/>
                    </a:lnTo>
                    <a:lnTo>
                      <a:pt x="188" y="46"/>
                    </a:lnTo>
                    <a:lnTo>
                      <a:pt x="180" y="52"/>
                    </a:lnTo>
                    <a:lnTo>
                      <a:pt x="184" y="64"/>
                    </a:lnTo>
                    <a:lnTo>
                      <a:pt x="194" y="62"/>
                    </a:lnTo>
                    <a:lnTo>
                      <a:pt x="188" y="78"/>
                    </a:lnTo>
                    <a:lnTo>
                      <a:pt x="184" y="82"/>
                    </a:lnTo>
                    <a:lnTo>
                      <a:pt x="176" y="84"/>
                    </a:lnTo>
                    <a:lnTo>
                      <a:pt x="176" y="90"/>
                    </a:lnTo>
                    <a:lnTo>
                      <a:pt x="180" y="90"/>
                    </a:lnTo>
                    <a:lnTo>
                      <a:pt x="180" y="100"/>
                    </a:lnTo>
                    <a:lnTo>
                      <a:pt x="166" y="92"/>
                    </a:lnTo>
                    <a:lnTo>
                      <a:pt x="170" y="102"/>
                    </a:lnTo>
                    <a:lnTo>
                      <a:pt x="176" y="114"/>
                    </a:lnTo>
                    <a:lnTo>
                      <a:pt x="170" y="114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58" y="126"/>
                    </a:lnTo>
                    <a:lnTo>
                      <a:pt x="150" y="128"/>
                    </a:lnTo>
                    <a:lnTo>
                      <a:pt x="150" y="126"/>
                    </a:lnTo>
                    <a:lnTo>
                      <a:pt x="148" y="126"/>
                    </a:lnTo>
                    <a:lnTo>
                      <a:pt x="144" y="130"/>
                    </a:lnTo>
                    <a:lnTo>
                      <a:pt x="144" y="136"/>
                    </a:lnTo>
                    <a:lnTo>
                      <a:pt x="140" y="134"/>
                    </a:lnTo>
                    <a:lnTo>
                      <a:pt x="138" y="136"/>
                    </a:lnTo>
                    <a:lnTo>
                      <a:pt x="138" y="138"/>
                    </a:lnTo>
                    <a:lnTo>
                      <a:pt x="142" y="138"/>
                    </a:lnTo>
                    <a:lnTo>
                      <a:pt x="138" y="142"/>
                    </a:lnTo>
                    <a:lnTo>
                      <a:pt x="140" y="144"/>
                    </a:lnTo>
                    <a:lnTo>
                      <a:pt x="140" y="146"/>
                    </a:lnTo>
                    <a:lnTo>
                      <a:pt x="140" y="152"/>
                    </a:lnTo>
                    <a:lnTo>
                      <a:pt x="138" y="152"/>
                    </a:lnTo>
                    <a:lnTo>
                      <a:pt x="132" y="152"/>
                    </a:lnTo>
                    <a:lnTo>
                      <a:pt x="122" y="160"/>
                    </a:lnTo>
                    <a:lnTo>
                      <a:pt x="120" y="164"/>
                    </a:lnTo>
                    <a:lnTo>
                      <a:pt x="116" y="172"/>
                    </a:lnTo>
                    <a:lnTo>
                      <a:pt x="112" y="172"/>
                    </a:lnTo>
                    <a:lnTo>
                      <a:pt x="108" y="170"/>
                    </a:lnTo>
                    <a:lnTo>
                      <a:pt x="96" y="184"/>
                    </a:lnTo>
                    <a:lnTo>
                      <a:pt x="94" y="184"/>
                    </a:lnTo>
                    <a:lnTo>
                      <a:pt x="90" y="188"/>
                    </a:lnTo>
                    <a:lnTo>
                      <a:pt x="88" y="192"/>
                    </a:lnTo>
                    <a:lnTo>
                      <a:pt x="86" y="198"/>
                    </a:lnTo>
                    <a:lnTo>
                      <a:pt x="80" y="198"/>
                    </a:lnTo>
                    <a:lnTo>
                      <a:pt x="80" y="200"/>
                    </a:lnTo>
                    <a:lnTo>
                      <a:pt x="84" y="202"/>
                    </a:lnTo>
                    <a:lnTo>
                      <a:pt x="88" y="202"/>
                    </a:lnTo>
                    <a:lnTo>
                      <a:pt x="94" y="196"/>
                    </a:lnTo>
                    <a:lnTo>
                      <a:pt x="98" y="196"/>
                    </a:lnTo>
                    <a:lnTo>
                      <a:pt x="102" y="198"/>
                    </a:lnTo>
                    <a:lnTo>
                      <a:pt x="98" y="200"/>
                    </a:lnTo>
                    <a:lnTo>
                      <a:pt x="90" y="206"/>
                    </a:lnTo>
                    <a:lnTo>
                      <a:pt x="90" y="208"/>
                    </a:lnTo>
                    <a:lnTo>
                      <a:pt x="84" y="208"/>
                    </a:lnTo>
                    <a:lnTo>
                      <a:pt x="78" y="208"/>
                    </a:lnTo>
                    <a:lnTo>
                      <a:pt x="78" y="202"/>
                    </a:lnTo>
                    <a:lnTo>
                      <a:pt x="76" y="200"/>
                    </a:lnTo>
                    <a:lnTo>
                      <a:pt x="72" y="200"/>
                    </a:lnTo>
                    <a:lnTo>
                      <a:pt x="72" y="206"/>
                    </a:lnTo>
                    <a:lnTo>
                      <a:pt x="60" y="198"/>
                    </a:lnTo>
                    <a:lnTo>
                      <a:pt x="58" y="206"/>
                    </a:lnTo>
                    <a:lnTo>
                      <a:pt x="60" y="202"/>
                    </a:lnTo>
                    <a:lnTo>
                      <a:pt x="62" y="202"/>
                    </a:lnTo>
                    <a:lnTo>
                      <a:pt x="62" y="208"/>
                    </a:lnTo>
                    <a:lnTo>
                      <a:pt x="66" y="210"/>
                    </a:lnTo>
                    <a:lnTo>
                      <a:pt x="62" y="212"/>
                    </a:lnTo>
                    <a:lnTo>
                      <a:pt x="62" y="216"/>
                    </a:lnTo>
                    <a:lnTo>
                      <a:pt x="58" y="216"/>
                    </a:lnTo>
                    <a:lnTo>
                      <a:pt x="52" y="224"/>
                    </a:lnTo>
                    <a:lnTo>
                      <a:pt x="44" y="226"/>
                    </a:lnTo>
                    <a:lnTo>
                      <a:pt x="36" y="224"/>
                    </a:lnTo>
                    <a:lnTo>
                      <a:pt x="36" y="228"/>
                    </a:lnTo>
                    <a:lnTo>
                      <a:pt x="40" y="228"/>
                    </a:lnTo>
                    <a:lnTo>
                      <a:pt x="40" y="234"/>
                    </a:lnTo>
                    <a:lnTo>
                      <a:pt x="36" y="236"/>
                    </a:lnTo>
                    <a:lnTo>
                      <a:pt x="34" y="236"/>
                    </a:lnTo>
                    <a:lnTo>
                      <a:pt x="24" y="236"/>
                    </a:lnTo>
                    <a:lnTo>
                      <a:pt x="24" y="242"/>
                    </a:lnTo>
                    <a:lnTo>
                      <a:pt x="32" y="242"/>
                    </a:lnTo>
                    <a:lnTo>
                      <a:pt x="26" y="244"/>
                    </a:lnTo>
                    <a:lnTo>
                      <a:pt x="18" y="246"/>
                    </a:lnTo>
                    <a:lnTo>
                      <a:pt x="6" y="248"/>
                    </a:lnTo>
                    <a:lnTo>
                      <a:pt x="6" y="254"/>
                    </a:lnTo>
                    <a:lnTo>
                      <a:pt x="16" y="256"/>
                    </a:lnTo>
                    <a:lnTo>
                      <a:pt x="22" y="256"/>
                    </a:lnTo>
                    <a:lnTo>
                      <a:pt x="18" y="256"/>
                    </a:lnTo>
                    <a:lnTo>
                      <a:pt x="6" y="256"/>
                    </a:lnTo>
                    <a:lnTo>
                      <a:pt x="0" y="260"/>
                    </a:lnTo>
                    <a:lnTo>
                      <a:pt x="4" y="266"/>
                    </a:lnTo>
                    <a:lnTo>
                      <a:pt x="4" y="270"/>
                    </a:lnTo>
                    <a:lnTo>
                      <a:pt x="14" y="270"/>
                    </a:lnTo>
                    <a:lnTo>
                      <a:pt x="4" y="274"/>
                    </a:lnTo>
                    <a:lnTo>
                      <a:pt x="6" y="278"/>
                    </a:lnTo>
                    <a:lnTo>
                      <a:pt x="8" y="278"/>
                    </a:lnTo>
                    <a:lnTo>
                      <a:pt x="8" y="282"/>
                    </a:lnTo>
                    <a:lnTo>
                      <a:pt x="4" y="284"/>
                    </a:lnTo>
                    <a:lnTo>
                      <a:pt x="8" y="288"/>
                    </a:lnTo>
                    <a:lnTo>
                      <a:pt x="12" y="288"/>
                    </a:lnTo>
                    <a:lnTo>
                      <a:pt x="12" y="290"/>
                    </a:lnTo>
                    <a:lnTo>
                      <a:pt x="8" y="292"/>
                    </a:lnTo>
                    <a:lnTo>
                      <a:pt x="14" y="294"/>
                    </a:lnTo>
                    <a:lnTo>
                      <a:pt x="16" y="298"/>
                    </a:lnTo>
                    <a:lnTo>
                      <a:pt x="18" y="294"/>
                    </a:lnTo>
                    <a:lnTo>
                      <a:pt x="24" y="290"/>
                    </a:lnTo>
                    <a:lnTo>
                      <a:pt x="26" y="290"/>
                    </a:lnTo>
                    <a:lnTo>
                      <a:pt x="30" y="290"/>
                    </a:lnTo>
                    <a:lnTo>
                      <a:pt x="30" y="292"/>
                    </a:lnTo>
                    <a:lnTo>
                      <a:pt x="24" y="292"/>
                    </a:lnTo>
                    <a:lnTo>
                      <a:pt x="16" y="310"/>
                    </a:lnTo>
                    <a:lnTo>
                      <a:pt x="6" y="310"/>
                    </a:lnTo>
                    <a:lnTo>
                      <a:pt x="6" y="312"/>
                    </a:lnTo>
                    <a:lnTo>
                      <a:pt x="6" y="316"/>
                    </a:lnTo>
                    <a:lnTo>
                      <a:pt x="14" y="320"/>
                    </a:lnTo>
                    <a:lnTo>
                      <a:pt x="16" y="316"/>
                    </a:lnTo>
                    <a:lnTo>
                      <a:pt x="22" y="316"/>
                    </a:lnTo>
                    <a:lnTo>
                      <a:pt x="22" y="320"/>
                    </a:lnTo>
                    <a:lnTo>
                      <a:pt x="22" y="324"/>
                    </a:lnTo>
                    <a:lnTo>
                      <a:pt x="16" y="328"/>
                    </a:lnTo>
                    <a:lnTo>
                      <a:pt x="14" y="328"/>
                    </a:lnTo>
                    <a:lnTo>
                      <a:pt x="14" y="334"/>
                    </a:lnTo>
                    <a:lnTo>
                      <a:pt x="14" y="338"/>
                    </a:lnTo>
                    <a:lnTo>
                      <a:pt x="18" y="338"/>
                    </a:lnTo>
                    <a:lnTo>
                      <a:pt x="22" y="344"/>
                    </a:lnTo>
                    <a:lnTo>
                      <a:pt x="26" y="344"/>
                    </a:lnTo>
                    <a:lnTo>
                      <a:pt x="30" y="344"/>
                    </a:lnTo>
                    <a:lnTo>
                      <a:pt x="32" y="344"/>
                    </a:lnTo>
                    <a:lnTo>
                      <a:pt x="32" y="348"/>
                    </a:lnTo>
                    <a:lnTo>
                      <a:pt x="40" y="348"/>
                    </a:lnTo>
                    <a:lnTo>
                      <a:pt x="50" y="346"/>
                    </a:lnTo>
                    <a:lnTo>
                      <a:pt x="62" y="338"/>
                    </a:lnTo>
                    <a:lnTo>
                      <a:pt x="66" y="336"/>
                    </a:lnTo>
                    <a:lnTo>
                      <a:pt x="68" y="330"/>
                    </a:lnTo>
                    <a:lnTo>
                      <a:pt x="72" y="330"/>
                    </a:lnTo>
                    <a:lnTo>
                      <a:pt x="76" y="330"/>
                    </a:lnTo>
                    <a:lnTo>
                      <a:pt x="86" y="326"/>
                    </a:lnTo>
                    <a:lnTo>
                      <a:pt x="94" y="320"/>
                    </a:lnTo>
                    <a:lnTo>
                      <a:pt x="96" y="326"/>
                    </a:lnTo>
                    <a:lnTo>
                      <a:pt x="96" y="326"/>
                    </a:lnTo>
                    <a:lnTo>
                      <a:pt x="96" y="3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2" name="Freeform 1588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3" name="Freeform 1589"/>
              <p:cNvSpPr>
                <a:spLocks/>
              </p:cNvSpPr>
              <p:nvPr/>
            </p:nvSpPr>
            <p:spPr bwMode="auto">
              <a:xfrm>
                <a:off x="793750" y="2559050"/>
                <a:ext cx="3175" cy="6350"/>
              </a:xfrm>
              <a:custGeom>
                <a:avLst/>
                <a:gdLst>
                  <a:gd name="T0" fmla="*/ 0 w 2"/>
                  <a:gd name="T1" fmla="*/ 0 h 4"/>
                  <a:gd name="T2" fmla="*/ 2 w 2"/>
                  <a:gd name="T3" fmla="*/ 4 h 4"/>
                  <a:gd name="T4" fmla="*/ 2 w 2"/>
                  <a:gd name="T5" fmla="*/ 2 h 4"/>
                  <a:gd name="T6" fmla="*/ 0 w 2"/>
                  <a:gd name="T7" fmla="*/ 0 h 4"/>
                  <a:gd name="T8" fmla="*/ 0 w 2"/>
                  <a:gd name="T9" fmla="*/ 0 h 4"/>
                  <a:gd name="T10" fmla="*/ 0 w 2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0"/>
                    </a:moveTo>
                    <a:lnTo>
                      <a:pt x="2" y="4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4" name="Freeform 1590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5" name="Freeform 1591"/>
              <p:cNvSpPr>
                <a:spLocks/>
              </p:cNvSpPr>
              <p:nvPr/>
            </p:nvSpPr>
            <p:spPr bwMode="auto">
              <a:xfrm>
                <a:off x="825500" y="25146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0 h 4"/>
                  <a:gd name="T10" fmla="*/ 2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6" name="Freeform 1592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7" name="Freeform 1593"/>
              <p:cNvSpPr>
                <a:spLocks/>
              </p:cNvSpPr>
              <p:nvPr/>
            </p:nvSpPr>
            <p:spPr bwMode="auto">
              <a:xfrm>
                <a:off x="796925" y="2514600"/>
                <a:ext cx="19050" cy="12700"/>
              </a:xfrm>
              <a:custGeom>
                <a:avLst/>
                <a:gdLst>
                  <a:gd name="T0" fmla="*/ 10 w 12"/>
                  <a:gd name="T1" fmla="*/ 0 h 8"/>
                  <a:gd name="T2" fmla="*/ 10 w 12"/>
                  <a:gd name="T3" fmla="*/ 0 h 8"/>
                  <a:gd name="T4" fmla="*/ 12 w 12"/>
                  <a:gd name="T5" fmla="*/ 0 h 8"/>
                  <a:gd name="T6" fmla="*/ 12 w 12"/>
                  <a:gd name="T7" fmla="*/ 4 h 8"/>
                  <a:gd name="T8" fmla="*/ 12 w 12"/>
                  <a:gd name="T9" fmla="*/ 8 h 8"/>
                  <a:gd name="T10" fmla="*/ 2 w 12"/>
                  <a:gd name="T11" fmla="*/ 4 h 8"/>
                  <a:gd name="T12" fmla="*/ 0 w 12"/>
                  <a:gd name="T13" fmla="*/ 2 h 8"/>
                  <a:gd name="T14" fmla="*/ 8 w 12"/>
                  <a:gd name="T15" fmla="*/ 4 h 8"/>
                  <a:gd name="T16" fmla="*/ 8 w 12"/>
                  <a:gd name="T17" fmla="*/ 0 h 8"/>
                  <a:gd name="T18" fmla="*/ 10 w 12"/>
                  <a:gd name="T19" fmla="*/ 0 h 8"/>
                  <a:gd name="T20" fmla="*/ 10 w 12"/>
                  <a:gd name="T21" fmla="*/ 0 h 8"/>
                  <a:gd name="T22" fmla="*/ 10 w 12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8">
                    <a:moveTo>
                      <a:pt x="10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2" y="4"/>
                    </a:lnTo>
                    <a:lnTo>
                      <a:pt x="0" y="2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8" name="Freeform 1594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9" name="Freeform 1595"/>
              <p:cNvSpPr>
                <a:spLocks/>
              </p:cNvSpPr>
              <p:nvPr/>
            </p:nvSpPr>
            <p:spPr bwMode="auto">
              <a:xfrm>
                <a:off x="828675" y="2476500"/>
                <a:ext cx="3175" cy="6350"/>
              </a:xfrm>
              <a:custGeom>
                <a:avLst/>
                <a:gdLst>
                  <a:gd name="T0" fmla="*/ 2 w 2"/>
                  <a:gd name="T1" fmla="*/ 0 h 4"/>
                  <a:gd name="T2" fmla="*/ 2 w 2"/>
                  <a:gd name="T3" fmla="*/ 0 h 4"/>
                  <a:gd name="T4" fmla="*/ 2 w 2"/>
                  <a:gd name="T5" fmla="*/ 2 h 4"/>
                  <a:gd name="T6" fmla="*/ 0 w 2"/>
                  <a:gd name="T7" fmla="*/ 4 h 4"/>
                  <a:gd name="T8" fmla="*/ 0 w 2"/>
                  <a:gd name="T9" fmla="*/ 2 h 4"/>
                  <a:gd name="T10" fmla="*/ 0 w 2"/>
                  <a:gd name="T11" fmla="*/ 0 h 4"/>
                  <a:gd name="T12" fmla="*/ 2 w 2"/>
                  <a:gd name="T13" fmla="*/ 0 h 4"/>
                  <a:gd name="T14" fmla="*/ 2 w 2"/>
                  <a:gd name="T15" fmla="*/ 0 h 4"/>
                  <a:gd name="T16" fmla="*/ 2 w 2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0" name="Freeform 1596"/>
              <p:cNvSpPr>
                <a:spLocks/>
              </p:cNvSpPr>
              <p:nvPr/>
            </p:nvSpPr>
            <p:spPr bwMode="auto">
              <a:xfrm>
                <a:off x="984250" y="2228850"/>
                <a:ext cx="9525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4 h 4"/>
                  <a:gd name="T4" fmla="*/ 6 w 6"/>
                  <a:gd name="T5" fmla="*/ 4 h 4"/>
                  <a:gd name="T6" fmla="*/ 6 w 6"/>
                  <a:gd name="T7" fmla="*/ 2 h 4"/>
                  <a:gd name="T8" fmla="*/ 0 w 6"/>
                  <a:gd name="T9" fmla="*/ 0 h 4"/>
                  <a:gd name="T10" fmla="*/ 0 w 6"/>
                  <a:gd name="T11" fmla="*/ 0 h 4"/>
                  <a:gd name="T12" fmla="*/ 0 w 6"/>
                  <a:gd name="T13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lnTo>
                      <a:pt x="0" y="4"/>
                    </a:lnTo>
                    <a:lnTo>
                      <a:pt x="6" y="4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1" name="Freeform 1597"/>
              <p:cNvSpPr>
                <a:spLocks/>
              </p:cNvSpPr>
              <p:nvPr/>
            </p:nvSpPr>
            <p:spPr bwMode="auto">
              <a:xfrm>
                <a:off x="1060450" y="2222500"/>
                <a:ext cx="12700" cy="9525"/>
              </a:xfrm>
              <a:custGeom>
                <a:avLst/>
                <a:gdLst>
                  <a:gd name="T0" fmla="*/ 6 w 8"/>
                  <a:gd name="T1" fmla="*/ 0 h 6"/>
                  <a:gd name="T2" fmla="*/ 6 w 8"/>
                  <a:gd name="T3" fmla="*/ 0 h 6"/>
                  <a:gd name="T4" fmla="*/ 8 w 8"/>
                  <a:gd name="T5" fmla="*/ 0 h 6"/>
                  <a:gd name="T6" fmla="*/ 8 w 8"/>
                  <a:gd name="T7" fmla="*/ 4 h 6"/>
                  <a:gd name="T8" fmla="*/ 8 w 8"/>
                  <a:gd name="T9" fmla="*/ 6 h 6"/>
                  <a:gd name="T10" fmla="*/ 2 w 8"/>
                  <a:gd name="T11" fmla="*/ 6 h 6"/>
                  <a:gd name="T12" fmla="*/ 0 w 8"/>
                  <a:gd name="T13" fmla="*/ 4 h 6"/>
                  <a:gd name="T14" fmla="*/ 6 w 8"/>
                  <a:gd name="T15" fmla="*/ 0 h 6"/>
                  <a:gd name="T16" fmla="*/ 6 w 8"/>
                  <a:gd name="T17" fmla="*/ 0 h 6"/>
                  <a:gd name="T18" fmla="*/ 6 w 8"/>
                  <a:gd name="T1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6">
                    <a:moveTo>
                      <a:pt x="6" y="0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8" y="4"/>
                    </a:lnTo>
                    <a:lnTo>
                      <a:pt x="8" y="6"/>
                    </a:lnTo>
                    <a:lnTo>
                      <a:pt x="2" y="6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2" name="Freeform 1598"/>
              <p:cNvSpPr>
                <a:spLocks/>
              </p:cNvSpPr>
              <p:nvPr/>
            </p:nvSpPr>
            <p:spPr bwMode="auto">
              <a:xfrm>
                <a:off x="1000125" y="2216150"/>
                <a:ext cx="9525" cy="12700"/>
              </a:xfrm>
              <a:custGeom>
                <a:avLst/>
                <a:gdLst>
                  <a:gd name="T0" fmla="*/ 4 w 6"/>
                  <a:gd name="T1" fmla="*/ 2 h 8"/>
                  <a:gd name="T2" fmla="*/ 4 w 6"/>
                  <a:gd name="T3" fmla="*/ 2 h 8"/>
                  <a:gd name="T4" fmla="*/ 0 w 6"/>
                  <a:gd name="T5" fmla="*/ 8 h 8"/>
                  <a:gd name="T6" fmla="*/ 2 w 6"/>
                  <a:gd name="T7" fmla="*/ 8 h 8"/>
                  <a:gd name="T8" fmla="*/ 6 w 6"/>
                  <a:gd name="T9" fmla="*/ 6 h 8"/>
                  <a:gd name="T10" fmla="*/ 6 w 6"/>
                  <a:gd name="T11" fmla="*/ 2 h 8"/>
                  <a:gd name="T12" fmla="*/ 6 w 6"/>
                  <a:gd name="T13" fmla="*/ 0 h 8"/>
                  <a:gd name="T14" fmla="*/ 4 w 6"/>
                  <a:gd name="T15" fmla="*/ 2 h 8"/>
                  <a:gd name="T16" fmla="*/ 4 w 6"/>
                  <a:gd name="T17" fmla="*/ 2 h 8"/>
                  <a:gd name="T18" fmla="*/ 4 w 6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8">
                    <a:moveTo>
                      <a:pt x="4" y="2"/>
                    </a:moveTo>
                    <a:lnTo>
                      <a:pt x="4" y="2"/>
                    </a:ln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3" name="Freeform 1599"/>
              <p:cNvSpPr>
                <a:spLocks/>
              </p:cNvSpPr>
              <p:nvPr/>
            </p:nvSpPr>
            <p:spPr bwMode="auto">
              <a:xfrm>
                <a:off x="1009650" y="2193925"/>
                <a:ext cx="15875" cy="15875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4 h 10"/>
                  <a:gd name="T6" fmla="*/ 0 w 10"/>
                  <a:gd name="T7" fmla="*/ 6 h 10"/>
                  <a:gd name="T8" fmla="*/ 6 w 10"/>
                  <a:gd name="T9" fmla="*/ 10 h 10"/>
                  <a:gd name="T10" fmla="*/ 10 w 10"/>
                  <a:gd name="T11" fmla="*/ 4 h 10"/>
                  <a:gd name="T12" fmla="*/ 10 w 10"/>
                  <a:gd name="T13" fmla="*/ 0 h 10"/>
                  <a:gd name="T14" fmla="*/ 4 w 10"/>
                  <a:gd name="T15" fmla="*/ 0 h 10"/>
                  <a:gd name="T16" fmla="*/ 4 w 10"/>
                  <a:gd name="T17" fmla="*/ 0 h 10"/>
                  <a:gd name="T18" fmla="*/ 4 w 10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6" y="10"/>
                    </a:lnTo>
                    <a:lnTo>
                      <a:pt x="10" y="4"/>
                    </a:lnTo>
                    <a:lnTo>
                      <a:pt x="10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4" name="Freeform 1600"/>
              <p:cNvSpPr>
                <a:spLocks/>
              </p:cNvSpPr>
              <p:nvPr/>
            </p:nvSpPr>
            <p:spPr bwMode="auto">
              <a:xfrm>
                <a:off x="1022350" y="2193925"/>
                <a:ext cx="34925" cy="34925"/>
              </a:xfrm>
              <a:custGeom>
                <a:avLst/>
                <a:gdLst>
                  <a:gd name="T0" fmla="*/ 8 w 22"/>
                  <a:gd name="T1" fmla="*/ 0 h 22"/>
                  <a:gd name="T2" fmla="*/ 8 w 22"/>
                  <a:gd name="T3" fmla="*/ 0 h 22"/>
                  <a:gd name="T4" fmla="*/ 4 w 22"/>
                  <a:gd name="T5" fmla="*/ 12 h 22"/>
                  <a:gd name="T6" fmla="*/ 0 w 22"/>
                  <a:gd name="T7" fmla="*/ 12 h 22"/>
                  <a:gd name="T8" fmla="*/ 4 w 22"/>
                  <a:gd name="T9" fmla="*/ 22 h 22"/>
                  <a:gd name="T10" fmla="*/ 12 w 22"/>
                  <a:gd name="T11" fmla="*/ 16 h 22"/>
                  <a:gd name="T12" fmla="*/ 20 w 22"/>
                  <a:gd name="T13" fmla="*/ 12 h 22"/>
                  <a:gd name="T14" fmla="*/ 20 w 22"/>
                  <a:gd name="T15" fmla="*/ 6 h 22"/>
                  <a:gd name="T16" fmla="*/ 22 w 22"/>
                  <a:gd name="T17" fmla="*/ 4 h 22"/>
                  <a:gd name="T18" fmla="*/ 20 w 22"/>
                  <a:gd name="T19" fmla="*/ 4 h 22"/>
                  <a:gd name="T20" fmla="*/ 10 w 22"/>
                  <a:gd name="T21" fmla="*/ 6 h 22"/>
                  <a:gd name="T22" fmla="*/ 10 w 22"/>
                  <a:gd name="T23" fmla="*/ 2 h 22"/>
                  <a:gd name="T24" fmla="*/ 8 w 22"/>
                  <a:gd name="T25" fmla="*/ 0 h 22"/>
                  <a:gd name="T26" fmla="*/ 8 w 22"/>
                  <a:gd name="T27" fmla="*/ 0 h 22"/>
                  <a:gd name="T28" fmla="*/ 8 w 22"/>
                  <a:gd name="T2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" h="22">
                    <a:moveTo>
                      <a:pt x="8" y="0"/>
                    </a:moveTo>
                    <a:lnTo>
                      <a:pt x="8" y="0"/>
                    </a:lnTo>
                    <a:lnTo>
                      <a:pt x="4" y="12"/>
                    </a:lnTo>
                    <a:lnTo>
                      <a:pt x="0" y="12"/>
                    </a:lnTo>
                    <a:lnTo>
                      <a:pt x="4" y="22"/>
                    </a:lnTo>
                    <a:lnTo>
                      <a:pt x="12" y="16"/>
                    </a:lnTo>
                    <a:lnTo>
                      <a:pt x="20" y="12"/>
                    </a:lnTo>
                    <a:lnTo>
                      <a:pt x="20" y="6"/>
                    </a:lnTo>
                    <a:lnTo>
                      <a:pt x="22" y="4"/>
                    </a:lnTo>
                    <a:lnTo>
                      <a:pt x="20" y="4"/>
                    </a:lnTo>
                    <a:lnTo>
                      <a:pt x="10" y="6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5" name="Freeform 1601"/>
              <p:cNvSpPr>
                <a:spLocks/>
              </p:cNvSpPr>
              <p:nvPr/>
            </p:nvSpPr>
            <p:spPr bwMode="auto">
              <a:xfrm>
                <a:off x="1050925" y="2178050"/>
                <a:ext cx="6350" cy="9525"/>
              </a:xfrm>
              <a:custGeom>
                <a:avLst/>
                <a:gdLst>
                  <a:gd name="T0" fmla="*/ 2 w 4"/>
                  <a:gd name="T1" fmla="*/ 0 h 6"/>
                  <a:gd name="T2" fmla="*/ 2 w 4"/>
                  <a:gd name="T3" fmla="*/ 0 h 6"/>
                  <a:gd name="T4" fmla="*/ 0 w 4"/>
                  <a:gd name="T5" fmla="*/ 4 h 6"/>
                  <a:gd name="T6" fmla="*/ 0 w 4"/>
                  <a:gd name="T7" fmla="*/ 6 h 6"/>
                  <a:gd name="T8" fmla="*/ 2 w 4"/>
                  <a:gd name="T9" fmla="*/ 6 h 6"/>
                  <a:gd name="T10" fmla="*/ 4 w 4"/>
                  <a:gd name="T11" fmla="*/ 0 h 6"/>
                  <a:gd name="T12" fmla="*/ 2 w 4"/>
                  <a:gd name="T13" fmla="*/ 0 h 6"/>
                  <a:gd name="T14" fmla="*/ 2 w 4"/>
                  <a:gd name="T15" fmla="*/ 0 h 6"/>
                  <a:gd name="T16" fmla="*/ 2 w 4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6" name="Freeform 1602"/>
              <p:cNvSpPr>
                <a:spLocks/>
              </p:cNvSpPr>
              <p:nvPr/>
            </p:nvSpPr>
            <p:spPr bwMode="auto">
              <a:xfrm>
                <a:off x="1089025" y="214312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0 h 10"/>
                  <a:gd name="T4" fmla="*/ 0 w 8"/>
                  <a:gd name="T5" fmla="*/ 10 h 10"/>
                  <a:gd name="T6" fmla="*/ 2 w 8"/>
                  <a:gd name="T7" fmla="*/ 8 h 10"/>
                  <a:gd name="T8" fmla="*/ 8 w 8"/>
                  <a:gd name="T9" fmla="*/ 8 h 10"/>
                  <a:gd name="T10" fmla="*/ 8 w 8"/>
                  <a:gd name="T11" fmla="*/ 4 h 10"/>
                  <a:gd name="T12" fmla="*/ 8 w 8"/>
                  <a:gd name="T13" fmla="*/ 2 h 10"/>
                  <a:gd name="T14" fmla="*/ 6 w 8"/>
                  <a:gd name="T15" fmla="*/ 0 h 10"/>
                  <a:gd name="T16" fmla="*/ 0 w 8"/>
                  <a:gd name="T17" fmla="*/ 0 h 10"/>
                  <a:gd name="T18" fmla="*/ 0 w 8"/>
                  <a:gd name="T19" fmla="*/ 0 h 10"/>
                  <a:gd name="T20" fmla="*/ 0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2" y="8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7" name="Freeform 1603"/>
              <p:cNvSpPr>
                <a:spLocks/>
              </p:cNvSpPr>
              <p:nvPr/>
            </p:nvSpPr>
            <p:spPr bwMode="auto">
              <a:xfrm>
                <a:off x="1101725" y="2130425"/>
                <a:ext cx="12700" cy="12700"/>
              </a:xfrm>
              <a:custGeom>
                <a:avLst/>
                <a:gdLst>
                  <a:gd name="T0" fmla="*/ 0 w 8"/>
                  <a:gd name="T1" fmla="*/ 0 h 8"/>
                  <a:gd name="T2" fmla="*/ 0 w 8"/>
                  <a:gd name="T3" fmla="*/ 0 h 8"/>
                  <a:gd name="T4" fmla="*/ 2 w 8"/>
                  <a:gd name="T5" fmla="*/ 8 h 8"/>
                  <a:gd name="T6" fmla="*/ 6 w 8"/>
                  <a:gd name="T7" fmla="*/ 8 h 8"/>
                  <a:gd name="T8" fmla="*/ 8 w 8"/>
                  <a:gd name="T9" fmla="*/ 6 h 8"/>
                  <a:gd name="T10" fmla="*/ 6 w 8"/>
                  <a:gd name="T11" fmla="*/ 2 h 8"/>
                  <a:gd name="T12" fmla="*/ 0 w 8"/>
                  <a:gd name="T13" fmla="*/ 0 h 8"/>
                  <a:gd name="T14" fmla="*/ 0 w 8"/>
                  <a:gd name="T15" fmla="*/ 0 h 8"/>
                  <a:gd name="T16" fmla="*/ 0 w 8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8" name="Freeform 1604"/>
              <p:cNvSpPr>
                <a:spLocks/>
              </p:cNvSpPr>
              <p:nvPr/>
            </p:nvSpPr>
            <p:spPr bwMode="auto">
              <a:xfrm>
                <a:off x="1136650" y="2124075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4 h 4"/>
                  <a:gd name="T4" fmla="*/ 4 w 4"/>
                  <a:gd name="T5" fmla="*/ 0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4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9" name="Freeform 1605"/>
              <p:cNvSpPr>
                <a:spLocks/>
              </p:cNvSpPr>
              <p:nvPr/>
            </p:nvSpPr>
            <p:spPr bwMode="auto">
              <a:xfrm>
                <a:off x="1117600" y="2117725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8 h 8"/>
                  <a:gd name="T6" fmla="*/ 4 w 4"/>
                  <a:gd name="T7" fmla="*/ 8 h 8"/>
                  <a:gd name="T8" fmla="*/ 4 w 4"/>
                  <a:gd name="T9" fmla="*/ 6 h 8"/>
                  <a:gd name="T10" fmla="*/ 4 w 4"/>
                  <a:gd name="T11" fmla="*/ 2 h 8"/>
                  <a:gd name="T12" fmla="*/ 0 w 4"/>
                  <a:gd name="T13" fmla="*/ 0 h 8"/>
                  <a:gd name="T14" fmla="*/ 0 w 4"/>
                  <a:gd name="T15" fmla="*/ 0 h 8"/>
                  <a:gd name="T16" fmla="*/ 0 w 4"/>
                  <a:gd name="T1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8"/>
                    </a:lnTo>
                    <a:lnTo>
                      <a:pt x="4" y="8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0" name="Freeform 1606"/>
              <p:cNvSpPr>
                <a:spLocks/>
              </p:cNvSpPr>
              <p:nvPr/>
            </p:nvSpPr>
            <p:spPr bwMode="auto">
              <a:xfrm>
                <a:off x="1330325" y="2114550"/>
                <a:ext cx="6350" cy="15875"/>
              </a:xfrm>
              <a:custGeom>
                <a:avLst/>
                <a:gdLst>
                  <a:gd name="T0" fmla="*/ 2 w 4"/>
                  <a:gd name="T1" fmla="*/ 0 h 10"/>
                  <a:gd name="T2" fmla="*/ 2 w 4"/>
                  <a:gd name="T3" fmla="*/ 0 h 10"/>
                  <a:gd name="T4" fmla="*/ 4 w 4"/>
                  <a:gd name="T5" fmla="*/ 8 h 10"/>
                  <a:gd name="T6" fmla="*/ 2 w 4"/>
                  <a:gd name="T7" fmla="*/ 8 h 10"/>
                  <a:gd name="T8" fmla="*/ 0 w 4"/>
                  <a:gd name="T9" fmla="*/ 10 h 10"/>
                  <a:gd name="T10" fmla="*/ 0 w 4"/>
                  <a:gd name="T11" fmla="*/ 6 h 10"/>
                  <a:gd name="T12" fmla="*/ 0 w 4"/>
                  <a:gd name="T13" fmla="*/ 4 h 10"/>
                  <a:gd name="T14" fmla="*/ 2 w 4"/>
                  <a:gd name="T15" fmla="*/ 0 h 10"/>
                  <a:gd name="T16" fmla="*/ 2 w 4"/>
                  <a:gd name="T17" fmla="*/ 0 h 10"/>
                  <a:gd name="T18" fmla="*/ 2 w 4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10">
                    <a:moveTo>
                      <a:pt x="2" y="0"/>
                    </a:moveTo>
                    <a:lnTo>
                      <a:pt x="2" y="0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1" name="Freeform 1607"/>
              <p:cNvSpPr>
                <a:spLocks/>
              </p:cNvSpPr>
              <p:nvPr/>
            </p:nvSpPr>
            <p:spPr bwMode="auto">
              <a:xfrm>
                <a:off x="1181100" y="211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6 h 6"/>
                  <a:gd name="T4" fmla="*/ 4 w 4"/>
                  <a:gd name="T5" fmla="*/ 6 h 6"/>
                  <a:gd name="T6" fmla="*/ 4 w 4"/>
                  <a:gd name="T7" fmla="*/ 4 h 6"/>
                  <a:gd name="T8" fmla="*/ 2 w 4"/>
                  <a:gd name="T9" fmla="*/ 0 h 6"/>
                  <a:gd name="T10" fmla="*/ 0 w 4"/>
                  <a:gd name="T11" fmla="*/ 0 h 6"/>
                  <a:gd name="T12" fmla="*/ 0 w 4"/>
                  <a:gd name="T13" fmla="*/ 0 h 6"/>
                  <a:gd name="T14" fmla="*/ 0 w 4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2" name="Freeform 1608"/>
              <p:cNvSpPr>
                <a:spLocks/>
              </p:cNvSpPr>
              <p:nvPr/>
            </p:nvSpPr>
            <p:spPr bwMode="auto">
              <a:xfrm>
                <a:off x="1193800" y="2108200"/>
                <a:ext cx="12700" cy="15875"/>
              </a:xfrm>
              <a:custGeom>
                <a:avLst/>
                <a:gdLst>
                  <a:gd name="T0" fmla="*/ 6 w 8"/>
                  <a:gd name="T1" fmla="*/ 0 h 10"/>
                  <a:gd name="T2" fmla="*/ 6 w 8"/>
                  <a:gd name="T3" fmla="*/ 0 h 10"/>
                  <a:gd name="T4" fmla="*/ 4 w 8"/>
                  <a:gd name="T5" fmla="*/ 0 h 10"/>
                  <a:gd name="T6" fmla="*/ 0 w 8"/>
                  <a:gd name="T7" fmla="*/ 6 h 10"/>
                  <a:gd name="T8" fmla="*/ 0 w 8"/>
                  <a:gd name="T9" fmla="*/ 8 h 10"/>
                  <a:gd name="T10" fmla="*/ 6 w 8"/>
                  <a:gd name="T11" fmla="*/ 10 h 10"/>
                  <a:gd name="T12" fmla="*/ 8 w 8"/>
                  <a:gd name="T13" fmla="*/ 4 h 10"/>
                  <a:gd name="T14" fmla="*/ 8 w 8"/>
                  <a:gd name="T15" fmla="*/ 0 h 10"/>
                  <a:gd name="T16" fmla="*/ 6 w 8"/>
                  <a:gd name="T17" fmla="*/ 0 h 10"/>
                  <a:gd name="T18" fmla="*/ 6 w 8"/>
                  <a:gd name="T19" fmla="*/ 0 h 10"/>
                  <a:gd name="T20" fmla="*/ 6 w 8"/>
                  <a:gd name="T2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" h="1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3" name="Freeform 1609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4" name="Freeform 1610"/>
              <p:cNvSpPr>
                <a:spLocks/>
              </p:cNvSpPr>
              <p:nvPr/>
            </p:nvSpPr>
            <p:spPr bwMode="auto">
              <a:xfrm>
                <a:off x="1222375" y="2089150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6 h 6"/>
                  <a:gd name="T4" fmla="*/ 2 w 2"/>
                  <a:gd name="T5" fmla="*/ 2 h 6"/>
                  <a:gd name="T6" fmla="*/ 0 w 2"/>
                  <a:gd name="T7" fmla="*/ 0 h 6"/>
                  <a:gd name="T8" fmla="*/ 0 w 2"/>
                  <a:gd name="T9" fmla="*/ 0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5" name="Freeform 1611"/>
              <p:cNvSpPr>
                <a:spLocks/>
              </p:cNvSpPr>
              <p:nvPr/>
            </p:nvSpPr>
            <p:spPr bwMode="auto">
              <a:xfrm>
                <a:off x="1165225" y="2089150"/>
                <a:ext cx="34925" cy="25400"/>
              </a:xfrm>
              <a:custGeom>
                <a:avLst/>
                <a:gdLst>
                  <a:gd name="T0" fmla="*/ 16 w 22"/>
                  <a:gd name="T1" fmla="*/ 0 h 16"/>
                  <a:gd name="T2" fmla="*/ 16 w 22"/>
                  <a:gd name="T3" fmla="*/ 0 h 16"/>
                  <a:gd name="T4" fmla="*/ 12 w 22"/>
                  <a:gd name="T5" fmla="*/ 8 h 16"/>
                  <a:gd name="T6" fmla="*/ 0 w 22"/>
                  <a:gd name="T7" fmla="*/ 12 h 16"/>
                  <a:gd name="T8" fmla="*/ 0 w 22"/>
                  <a:gd name="T9" fmla="*/ 16 h 16"/>
                  <a:gd name="T10" fmla="*/ 4 w 22"/>
                  <a:gd name="T11" fmla="*/ 16 h 16"/>
                  <a:gd name="T12" fmla="*/ 8 w 22"/>
                  <a:gd name="T13" fmla="*/ 14 h 16"/>
                  <a:gd name="T14" fmla="*/ 16 w 22"/>
                  <a:gd name="T15" fmla="*/ 6 h 16"/>
                  <a:gd name="T16" fmla="*/ 22 w 22"/>
                  <a:gd name="T17" fmla="*/ 0 h 16"/>
                  <a:gd name="T18" fmla="*/ 20 w 22"/>
                  <a:gd name="T19" fmla="*/ 0 h 16"/>
                  <a:gd name="T20" fmla="*/ 16 w 22"/>
                  <a:gd name="T21" fmla="*/ 0 h 16"/>
                  <a:gd name="T22" fmla="*/ 16 w 22"/>
                  <a:gd name="T23" fmla="*/ 0 h 16"/>
                  <a:gd name="T24" fmla="*/ 16 w 22"/>
                  <a:gd name="T25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6">
                    <a:moveTo>
                      <a:pt x="16" y="0"/>
                    </a:moveTo>
                    <a:lnTo>
                      <a:pt x="16" y="0"/>
                    </a:lnTo>
                    <a:lnTo>
                      <a:pt x="12" y="8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6" y="6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6" name="Freeform 1612"/>
              <p:cNvSpPr>
                <a:spLocks/>
              </p:cNvSpPr>
              <p:nvPr/>
            </p:nvSpPr>
            <p:spPr bwMode="auto">
              <a:xfrm>
                <a:off x="1257300" y="2085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10 h 10"/>
                  <a:gd name="T4" fmla="*/ 6 w 8"/>
                  <a:gd name="T5" fmla="*/ 8 h 10"/>
                  <a:gd name="T6" fmla="*/ 8 w 8"/>
                  <a:gd name="T7" fmla="*/ 6 h 10"/>
                  <a:gd name="T8" fmla="*/ 6 w 8"/>
                  <a:gd name="T9" fmla="*/ 2 h 10"/>
                  <a:gd name="T10" fmla="*/ 0 w 8"/>
                  <a:gd name="T11" fmla="*/ 0 h 10"/>
                  <a:gd name="T12" fmla="*/ 0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10"/>
                    </a:lnTo>
                    <a:lnTo>
                      <a:pt x="6" y="8"/>
                    </a:lnTo>
                    <a:lnTo>
                      <a:pt x="8" y="6"/>
                    </a:lnTo>
                    <a:lnTo>
                      <a:pt x="6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7" name="Freeform 1613"/>
              <p:cNvSpPr>
                <a:spLocks/>
              </p:cNvSpPr>
              <p:nvPr/>
            </p:nvSpPr>
            <p:spPr bwMode="auto">
              <a:xfrm>
                <a:off x="3533775" y="3146425"/>
                <a:ext cx="142875" cy="193675"/>
              </a:xfrm>
              <a:custGeom>
                <a:avLst/>
                <a:gdLst>
                  <a:gd name="T0" fmla="*/ 90 w 90"/>
                  <a:gd name="T1" fmla="*/ 16 h 122"/>
                  <a:gd name="T2" fmla="*/ 66 w 90"/>
                  <a:gd name="T3" fmla="*/ 36 h 122"/>
                  <a:gd name="T4" fmla="*/ 70 w 90"/>
                  <a:gd name="T5" fmla="*/ 42 h 122"/>
                  <a:gd name="T6" fmla="*/ 72 w 90"/>
                  <a:gd name="T7" fmla="*/ 54 h 122"/>
                  <a:gd name="T8" fmla="*/ 70 w 90"/>
                  <a:gd name="T9" fmla="*/ 62 h 122"/>
                  <a:gd name="T10" fmla="*/ 58 w 90"/>
                  <a:gd name="T11" fmla="*/ 62 h 122"/>
                  <a:gd name="T12" fmla="*/ 48 w 90"/>
                  <a:gd name="T13" fmla="*/ 76 h 122"/>
                  <a:gd name="T14" fmla="*/ 38 w 90"/>
                  <a:gd name="T15" fmla="*/ 94 h 122"/>
                  <a:gd name="T16" fmla="*/ 50 w 90"/>
                  <a:gd name="T17" fmla="*/ 96 h 122"/>
                  <a:gd name="T18" fmla="*/ 54 w 90"/>
                  <a:gd name="T19" fmla="*/ 100 h 122"/>
                  <a:gd name="T20" fmla="*/ 54 w 90"/>
                  <a:gd name="T21" fmla="*/ 108 h 122"/>
                  <a:gd name="T22" fmla="*/ 40 w 90"/>
                  <a:gd name="T23" fmla="*/ 108 h 122"/>
                  <a:gd name="T24" fmla="*/ 26 w 90"/>
                  <a:gd name="T25" fmla="*/ 118 h 122"/>
                  <a:gd name="T26" fmla="*/ 14 w 90"/>
                  <a:gd name="T27" fmla="*/ 122 h 122"/>
                  <a:gd name="T28" fmla="*/ 8 w 90"/>
                  <a:gd name="T29" fmla="*/ 118 h 122"/>
                  <a:gd name="T30" fmla="*/ 4 w 90"/>
                  <a:gd name="T31" fmla="*/ 112 h 122"/>
                  <a:gd name="T32" fmla="*/ 0 w 90"/>
                  <a:gd name="T33" fmla="*/ 104 h 122"/>
                  <a:gd name="T34" fmla="*/ 4 w 90"/>
                  <a:gd name="T35" fmla="*/ 98 h 122"/>
                  <a:gd name="T36" fmla="*/ 10 w 90"/>
                  <a:gd name="T37" fmla="*/ 96 h 122"/>
                  <a:gd name="T38" fmla="*/ 10 w 90"/>
                  <a:gd name="T39" fmla="*/ 88 h 122"/>
                  <a:gd name="T40" fmla="*/ 10 w 90"/>
                  <a:gd name="T41" fmla="*/ 82 h 122"/>
                  <a:gd name="T42" fmla="*/ 2 w 90"/>
                  <a:gd name="T43" fmla="*/ 78 h 122"/>
                  <a:gd name="T44" fmla="*/ 12 w 90"/>
                  <a:gd name="T45" fmla="*/ 62 h 122"/>
                  <a:gd name="T46" fmla="*/ 22 w 90"/>
                  <a:gd name="T47" fmla="*/ 44 h 122"/>
                  <a:gd name="T48" fmla="*/ 30 w 90"/>
                  <a:gd name="T49" fmla="*/ 28 h 122"/>
                  <a:gd name="T50" fmla="*/ 40 w 90"/>
                  <a:gd name="T51" fmla="*/ 32 h 122"/>
                  <a:gd name="T52" fmla="*/ 56 w 90"/>
                  <a:gd name="T53" fmla="*/ 36 h 122"/>
                  <a:gd name="T54" fmla="*/ 56 w 90"/>
                  <a:gd name="T55" fmla="*/ 26 h 122"/>
                  <a:gd name="T56" fmla="*/ 66 w 90"/>
                  <a:gd name="T57" fmla="*/ 22 h 122"/>
                  <a:gd name="T58" fmla="*/ 70 w 90"/>
                  <a:gd name="T59" fmla="*/ 16 h 122"/>
                  <a:gd name="T60" fmla="*/ 80 w 90"/>
                  <a:gd name="T61" fmla="*/ 0 h 122"/>
                  <a:gd name="T62" fmla="*/ 90 w 90"/>
                  <a:gd name="T63" fmla="*/ 16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" h="122">
                    <a:moveTo>
                      <a:pt x="90" y="16"/>
                    </a:moveTo>
                    <a:lnTo>
                      <a:pt x="90" y="16"/>
                    </a:lnTo>
                    <a:lnTo>
                      <a:pt x="66" y="34"/>
                    </a:lnTo>
                    <a:lnTo>
                      <a:pt x="66" y="36"/>
                    </a:lnTo>
                    <a:lnTo>
                      <a:pt x="66" y="42"/>
                    </a:lnTo>
                    <a:lnTo>
                      <a:pt x="70" y="42"/>
                    </a:lnTo>
                    <a:lnTo>
                      <a:pt x="74" y="44"/>
                    </a:lnTo>
                    <a:lnTo>
                      <a:pt x="72" y="54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4" y="62"/>
                    </a:lnTo>
                    <a:lnTo>
                      <a:pt x="58" y="62"/>
                    </a:lnTo>
                    <a:lnTo>
                      <a:pt x="54" y="72"/>
                    </a:lnTo>
                    <a:lnTo>
                      <a:pt x="48" y="76"/>
                    </a:lnTo>
                    <a:lnTo>
                      <a:pt x="44" y="78"/>
                    </a:lnTo>
                    <a:lnTo>
                      <a:pt x="38" y="94"/>
                    </a:lnTo>
                    <a:lnTo>
                      <a:pt x="46" y="96"/>
                    </a:lnTo>
                    <a:lnTo>
                      <a:pt x="50" y="96"/>
                    </a:lnTo>
                    <a:lnTo>
                      <a:pt x="54" y="98"/>
                    </a:lnTo>
                    <a:lnTo>
                      <a:pt x="54" y="100"/>
                    </a:lnTo>
                    <a:lnTo>
                      <a:pt x="50" y="106"/>
                    </a:lnTo>
                    <a:lnTo>
                      <a:pt x="54" y="108"/>
                    </a:lnTo>
                    <a:lnTo>
                      <a:pt x="48" y="114"/>
                    </a:lnTo>
                    <a:lnTo>
                      <a:pt x="40" y="108"/>
                    </a:lnTo>
                    <a:lnTo>
                      <a:pt x="36" y="112"/>
                    </a:lnTo>
                    <a:lnTo>
                      <a:pt x="26" y="118"/>
                    </a:lnTo>
                    <a:lnTo>
                      <a:pt x="14" y="118"/>
                    </a:lnTo>
                    <a:lnTo>
                      <a:pt x="14" y="122"/>
                    </a:lnTo>
                    <a:lnTo>
                      <a:pt x="12" y="122"/>
                    </a:lnTo>
                    <a:lnTo>
                      <a:pt x="8" y="118"/>
                    </a:lnTo>
                    <a:lnTo>
                      <a:pt x="10" y="114"/>
                    </a:lnTo>
                    <a:lnTo>
                      <a:pt x="4" y="112"/>
                    </a:lnTo>
                    <a:lnTo>
                      <a:pt x="0" y="112"/>
                    </a:lnTo>
                    <a:lnTo>
                      <a:pt x="0" y="104"/>
                    </a:lnTo>
                    <a:lnTo>
                      <a:pt x="2" y="104"/>
                    </a:lnTo>
                    <a:lnTo>
                      <a:pt x="4" y="98"/>
                    </a:lnTo>
                    <a:lnTo>
                      <a:pt x="12" y="98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10" y="88"/>
                    </a:lnTo>
                    <a:lnTo>
                      <a:pt x="10" y="86"/>
                    </a:lnTo>
                    <a:lnTo>
                      <a:pt x="10" y="82"/>
                    </a:lnTo>
                    <a:lnTo>
                      <a:pt x="4" y="80"/>
                    </a:lnTo>
                    <a:lnTo>
                      <a:pt x="2" y="78"/>
                    </a:lnTo>
                    <a:lnTo>
                      <a:pt x="8" y="68"/>
                    </a:lnTo>
                    <a:lnTo>
                      <a:pt x="12" y="62"/>
                    </a:lnTo>
                    <a:lnTo>
                      <a:pt x="18" y="52"/>
                    </a:lnTo>
                    <a:lnTo>
                      <a:pt x="22" y="44"/>
                    </a:lnTo>
                    <a:lnTo>
                      <a:pt x="32" y="36"/>
                    </a:lnTo>
                    <a:lnTo>
                      <a:pt x="30" y="28"/>
                    </a:lnTo>
                    <a:lnTo>
                      <a:pt x="38" y="26"/>
                    </a:lnTo>
                    <a:lnTo>
                      <a:pt x="40" y="32"/>
                    </a:lnTo>
                    <a:lnTo>
                      <a:pt x="48" y="34"/>
                    </a:lnTo>
                    <a:lnTo>
                      <a:pt x="56" y="36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62" y="22"/>
                    </a:lnTo>
                    <a:lnTo>
                      <a:pt x="66" y="22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6" y="14"/>
                    </a:lnTo>
                    <a:lnTo>
                      <a:pt x="80" y="0"/>
                    </a:lnTo>
                    <a:lnTo>
                      <a:pt x="90" y="16"/>
                    </a:lnTo>
                    <a:lnTo>
                      <a:pt x="90" y="16"/>
                    </a:lnTo>
                    <a:lnTo>
                      <a:pt x="9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8" name="Freeform 1614"/>
              <p:cNvSpPr>
                <a:spLocks/>
              </p:cNvSpPr>
              <p:nvPr/>
            </p:nvSpPr>
            <p:spPr bwMode="auto">
              <a:xfrm>
                <a:off x="717550" y="4041775"/>
                <a:ext cx="279400" cy="285750"/>
              </a:xfrm>
              <a:custGeom>
                <a:avLst/>
                <a:gdLst>
                  <a:gd name="T0" fmla="*/ 176 w 176"/>
                  <a:gd name="T1" fmla="*/ 28 h 180"/>
                  <a:gd name="T2" fmla="*/ 172 w 176"/>
                  <a:gd name="T3" fmla="*/ 42 h 180"/>
                  <a:gd name="T4" fmla="*/ 168 w 176"/>
                  <a:gd name="T5" fmla="*/ 48 h 180"/>
                  <a:gd name="T6" fmla="*/ 160 w 176"/>
                  <a:gd name="T7" fmla="*/ 58 h 180"/>
                  <a:gd name="T8" fmla="*/ 154 w 176"/>
                  <a:gd name="T9" fmla="*/ 68 h 180"/>
                  <a:gd name="T10" fmla="*/ 154 w 176"/>
                  <a:gd name="T11" fmla="*/ 78 h 180"/>
                  <a:gd name="T12" fmla="*/ 140 w 176"/>
                  <a:gd name="T13" fmla="*/ 92 h 180"/>
                  <a:gd name="T14" fmla="*/ 136 w 176"/>
                  <a:gd name="T15" fmla="*/ 104 h 180"/>
                  <a:gd name="T16" fmla="*/ 128 w 176"/>
                  <a:gd name="T17" fmla="*/ 114 h 180"/>
                  <a:gd name="T18" fmla="*/ 124 w 176"/>
                  <a:gd name="T19" fmla="*/ 132 h 180"/>
                  <a:gd name="T20" fmla="*/ 118 w 176"/>
                  <a:gd name="T21" fmla="*/ 142 h 180"/>
                  <a:gd name="T22" fmla="*/ 114 w 176"/>
                  <a:gd name="T23" fmla="*/ 140 h 180"/>
                  <a:gd name="T24" fmla="*/ 106 w 176"/>
                  <a:gd name="T25" fmla="*/ 132 h 180"/>
                  <a:gd name="T26" fmla="*/ 96 w 176"/>
                  <a:gd name="T27" fmla="*/ 138 h 180"/>
                  <a:gd name="T28" fmla="*/ 88 w 176"/>
                  <a:gd name="T29" fmla="*/ 148 h 180"/>
                  <a:gd name="T30" fmla="*/ 86 w 176"/>
                  <a:gd name="T31" fmla="*/ 154 h 180"/>
                  <a:gd name="T32" fmla="*/ 86 w 176"/>
                  <a:gd name="T33" fmla="*/ 166 h 180"/>
                  <a:gd name="T34" fmla="*/ 80 w 176"/>
                  <a:gd name="T35" fmla="*/ 176 h 180"/>
                  <a:gd name="T36" fmla="*/ 74 w 176"/>
                  <a:gd name="T37" fmla="*/ 172 h 180"/>
                  <a:gd name="T38" fmla="*/ 50 w 176"/>
                  <a:gd name="T39" fmla="*/ 180 h 180"/>
                  <a:gd name="T40" fmla="*/ 38 w 176"/>
                  <a:gd name="T41" fmla="*/ 168 h 180"/>
                  <a:gd name="T42" fmla="*/ 42 w 176"/>
                  <a:gd name="T43" fmla="*/ 158 h 180"/>
                  <a:gd name="T44" fmla="*/ 14 w 176"/>
                  <a:gd name="T45" fmla="*/ 140 h 180"/>
                  <a:gd name="T46" fmla="*/ 2 w 176"/>
                  <a:gd name="T47" fmla="*/ 122 h 180"/>
                  <a:gd name="T48" fmla="*/ 2 w 176"/>
                  <a:gd name="T49" fmla="*/ 106 h 180"/>
                  <a:gd name="T50" fmla="*/ 2 w 176"/>
                  <a:gd name="T51" fmla="*/ 94 h 180"/>
                  <a:gd name="T52" fmla="*/ 8 w 176"/>
                  <a:gd name="T53" fmla="*/ 92 h 180"/>
                  <a:gd name="T54" fmla="*/ 8 w 176"/>
                  <a:gd name="T55" fmla="*/ 80 h 180"/>
                  <a:gd name="T56" fmla="*/ 10 w 176"/>
                  <a:gd name="T57" fmla="*/ 68 h 180"/>
                  <a:gd name="T58" fmla="*/ 14 w 176"/>
                  <a:gd name="T59" fmla="*/ 62 h 180"/>
                  <a:gd name="T60" fmla="*/ 16 w 176"/>
                  <a:gd name="T61" fmla="*/ 52 h 180"/>
                  <a:gd name="T62" fmla="*/ 10 w 176"/>
                  <a:gd name="T63" fmla="*/ 42 h 180"/>
                  <a:gd name="T64" fmla="*/ 16 w 176"/>
                  <a:gd name="T65" fmla="*/ 24 h 180"/>
                  <a:gd name="T66" fmla="*/ 24 w 176"/>
                  <a:gd name="T67" fmla="*/ 6 h 180"/>
                  <a:gd name="T68" fmla="*/ 50 w 176"/>
                  <a:gd name="T69" fmla="*/ 0 h 180"/>
                  <a:gd name="T70" fmla="*/ 62 w 176"/>
                  <a:gd name="T71" fmla="*/ 6 h 180"/>
                  <a:gd name="T72" fmla="*/ 72 w 176"/>
                  <a:gd name="T73" fmla="*/ 10 h 180"/>
                  <a:gd name="T74" fmla="*/ 86 w 176"/>
                  <a:gd name="T75" fmla="*/ 6 h 180"/>
                  <a:gd name="T76" fmla="*/ 100 w 176"/>
                  <a:gd name="T77" fmla="*/ 12 h 180"/>
                  <a:gd name="T78" fmla="*/ 116 w 176"/>
                  <a:gd name="T79" fmla="*/ 6 h 180"/>
                  <a:gd name="T80" fmla="*/ 140 w 176"/>
                  <a:gd name="T81" fmla="*/ 6 h 180"/>
                  <a:gd name="T82" fmla="*/ 152 w 176"/>
                  <a:gd name="T83" fmla="*/ 4 h 180"/>
                  <a:gd name="T84" fmla="*/ 170 w 176"/>
                  <a:gd name="T85" fmla="*/ 10 h 180"/>
                  <a:gd name="T86" fmla="*/ 172 w 176"/>
                  <a:gd name="T87" fmla="*/ 12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6" h="180">
                    <a:moveTo>
                      <a:pt x="172" y="12"/>
                    </a:moveTo>
                    <a:lnTo>
                      <a:pt x="172" y="28"/>
                    </a:lnTo>
                    <a:lnTo>
                      <a:pt x="176" y="28"/>
                    </a:lnTo>
                    <a:lnTo>
                      <a:pt x="176" y="30"/>
                    </a:lnTo>
                    <a:lnTo>
                      <a:pt x="176" y="38"/>
                    </a:lnTo>
                    <a:lnTo>
                      <a:pt x="172" y="42"/>
                    </a:lnTo>
                    <a:lnTo>
                      <a:pt x="170" y="42"/>
                    </a:lnTo>
                    <a:lnTo>
                      <a:pt x="168" y="46"/>
                    </a:lnTo>
                    <a:lnTo>
                      <a:pt x="168" y="48"/>
                    </a:lnTo>
                    <a:lnTo>
                      <a:pt x="164" y="50"/>
                    </a:lnTo>
                    <a:lnTo>
                      <a:pt x="160" y="56"/>
                    </a:lnTo>
                    <a:lnTo>
                      <a:pt x="160" y="58"/>
                    </a:lnTo>
                    <a:lnTo>
                      <a:pt x="160" y="62"/>
                    </a:lnTo>
                    <a:lnTo>
                      <a:pt x="158" y="68"/>
                    </a:lnTo>
                    <a:lnTo>
                      <a:pt x="154" y="68"/>
                    </a:lnTo>
                    <a:lnTo>
                      <a:pt x="154" y="74"/>
                    </a:lnTo>
                    <a:lnTo>
                      <a:pt x="154" y="76"/>
                    </a:lnTo>
                    <a:lnTo>
                      <a:pt x="154" y="78"/>
                    </a:lnTo>
                    <a:lnTo>
                      <a:pt x="154" y="84"/>
                    </a:lnTo>
                    <a:lnTo>
                      <a:pt x="142" y="88"/>
                    </a:lnTo>
                    <a:lnTo>
                      <a:pt x="140" y="92"/>
                    </a:lnTo>
                    <a:lnTo>
                      <a:pt x="140" y="94"/>
                    </a:lnTo>
                    <a:lnTo>
                      <a:pt x="136" y="98"/>
                    </a:lnTo>
                    <a:lnTo>
                      <a:pt x="136" y="104"/>
                    </a:lnTo>
                    <a:lnTo>
                      <a:pt x="134" y="106"/>
                    </a:lnTo>
                    <a:lnTo>
                      <a:pt x="132" y="112"/>
                    </a:lnTo>
                    <a:lnTo>
                      <a:pt x="128" y="114"/>
                    </a:lnTo>
                    <a:lnTo>
                      <a:pt x="126" y="120"/>
                    </a:lnTo>
                    <a:lnTo>
                      <a:pt x="122" y="126"/>
                    </a:lnTo>
                    <a:lnTo>
                      <a:pt x="124" y="132"/>
                    </a:lnTo>
                    <a:lnTo>
                      <a:pt x="124" y="134"/>
                    </a:lnTo>
                    <a:lnTo>
                      <a:pt x="122" y="134"/>
                    </a:lnTo>
                    <a:lnTo>
                      <a:pt x="118" y="142"/>
                    </a:lnTo>
                    <a:lnTo>
                      <a:pt x="116" y="144"/>
                    </a:lnTo>
                    <a:lnTo>
                      <a:pt x="110" y="144"/>
                    </a:lnTo>
                    <a:lnTo>
                      <a:pt x="114" y="140"/>
                    </a:lnTo>
                    <a:lnTo>
                      <a:pt x="114" y="138"/>
                    </a:lnTo>
                    <a:lnTo>
                      <a:pt x="110" y="134"/>
                    </a:lnTo>
                    <a:lnTo>
                      <a:pt x="106" y="132"/>
                    </a:lnTo>
                    <a:lnTo>
                      <a:pt x="104" y="132"/>
                    </a:lnTo>
                    <a:lnTo>
                      <a:pt x="100" y="134"/>
                    </a:lnTo>
                    <a:lnTo>
                      <a:pt x="96" y="138"/>
                    </a:lnTo>
                    <a:lnTo>
                      <a:pt x="90" y="138"/>
                    </a:lnTo>
                    <a:lnTo>
                      <a:pt x="90" y="140"/>
                    </a:lnTo>
                    <a:lnTo>
                      <a:pt x="88" y="148"/>
                    </a:lnTo>
                    <a:lnTo>
                      <a:pt x="86" y="150"/>
                    </a:lnTo>
                    <a:lnTo>
                      <a:pt x="86" y="152"/>
                    </a:lnTo>
                    <a:lnTo>
                      <a:pt x="86" y="154"/>
                    </a:lnTo>
                    <a:lnTo>
                      <a:pt x="86" y="158"/>
                    </a:lnTo>
                    <a:lnTo>
                      <a:pt x="88" y="158"/>
                    </a:lnTo>
                    <a:lnTo>
                      <a:pt x="86" y="166"/>
                    </a:lnTo>
                    <a:lnTo>
                      <a:pt x="86" y="178"/>
                    </a:lnTo>
                    <a:lnTo>
                      <a:pt x="82" y="172"/>
                    </a:lnTo>
                    <a:lnTo>
                      <a:pt x="80" y="176"/>
                    </a:lnTo>
                    <a:lnTo>
                      <a:pt x="78" y="178"/>
                    </a:lnTo>
                    <a:lnTo>
                      <a:pt x="78" y="176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8"/>
                    </a:lnTo>
                    <a:lnTo>
                      <a:pt x="50" y="180"/>
                    </a:lnTo>
                    <a:lnTo>
                      <a:pt x="44" y="176"/>
                    </a:lnTo>
                    <a:lnTo>
                      <a:pt x="42" y="170"/>
                    </a:lnTo>
                    <a:lnTo>
                      <a:pt x="38" y="168"/>
                    </a:lnTo>
                    <a:lnTo>
                      <a:pt x="42" y="166"/>
                    </a:lnTo>
                    <a:lnTo>
                      <a:pt x="42" y="162"/>
                    </a:lnTo>
                    <a:lnTo>
                      <a:pt x="42" y="158"/>
                    </a:lnTo>
                    <a:lnTo>
                      <a:pt x="34" y="150"/>
                    </a:lnTo>
                    <a:lnTo>
                      <a:pt x="24" y="142"/>
                    </a:lnTo>
                    <a:lnTo>
                      <a:pt x="14" y="140"/>
                    </a:lnTo>
                    <a:lnTo>
                      <a:pt x="2" y="140"/>
                    </a:lnTo>
                    <a:lnTo>
                      <a:pt x="2" y="126"/>
                    </a:lnTo>
                    <a:lnTo>
                      <a:pt x="2" y="122"/>
                    </a:lnTo>
                    <a:lnTo>
                      <a:pt x="2" y="116"/>
                    </a:lnTo>
                    <a:lnTo>
                      <a:pt x="0" y="114"/>
                    </a:lnTo>
                    <a:lnTo>
                      <a:pt x="2" y="106"/>
                    </a:lnTo>
                    <a:lnTo>
                      <a:pt x="2" y="102"/>
                    </a:lnTo>
                    <a:lnTo>
                      <a:pt x="2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8" y="92"/>
                    </a:lnTo>
                    <a:lnTo>
                      <a:pt x="8" y="88"/>
                    </a:lnTo>
                    <a:lnTo>
                      <a:pt x="6" y="84"/>
                    </a:lnTo>
                    <a:lnTo>
                      <a:pt x="8" y="80"/>
                    </a:lnTo>
                    <a:lnTo>
                      <a:pt x="10" y="76"/>
                    </a:lnTo>
                    <a:lnTo>
                      <a:pt x="10" y="70"/>
                    </a:lnTo>
                    <a:lnTo>
                      <a:pt x="10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4" y="62"/>
                    </a:lnTo>
                    <a:lnTo>
                      <a:pt x="14" y="60"/>
                    </a:lnTo>
                    <a:lnTo>
                      <a:pt x="14" y="58"/>
                    </a:lnTo>
                    <a:lnTo>
                      <a:pt x="16" y="52"/>
                    </a:lnTo>
                    <a:lnTo>
                      <a:pt x="14" y="50"/>
                    </a:lnTo>
                    <a:lnTo>
                      <a:pt x="10" y="48"/>
                    </a:lnTo>
                    <a:lnTo>
                      <a:pt x="10" y="42"/>
                    </a:lnTo>
                    <a:lnTo>
                      <a:pt x="10" y="38"/>
                    </a:lnTo>
                    <a:lnTo>
                      <a:pt x="10" y="34"/>
                    </a:lnTo>
                    <a:lnTo>
                      <a:pt x="16" y="24"/>
                    </a:lnTo>
                    <a:lnTo>
                      <a:pt x="18" y="20"/>
                    </a:lnTo>
                    <a:lnTo>
                      <a:pt x="20" y="14"/>
                    </a:lnTo>
                    <a:lnTo>
                      <a:pt x="24" y="6"/>
                    </a:lnTo>
                    <a:lnTo>
                      <a:pt x="3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4" y="0"/>
                    </a:lnTo>
                    <a:lnTo>
                      <a:pt x="56" y="2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80" y="6"/>
                    </a:lnTo>
                    <a:lnTo>
                      <a:pt x="82" y="6"/>
                    </a:lnTo>
                    <a:lnTo>
                      <a:pt x="86" y="6"/>
                    </a:lnTo>
                    <a:lnTo>
                      <a:pt x="86" y="12"/>
                    </a:lnTo>
                    <a:lnTo>
                      <a:pt x="92" y="12"/>
                    </a:lnTo>
                    <a:lnTo>
                      <a:pt x="100" y="12"/>
                    </a:lnTo>
                    <a:lnTo>
                      <a:pt x="106" y="12"/>
                    </a:lnTo>
                    <a:lnTo>
                      <a:pt x="110" y="6"/>
                    </a:lnTo>
                    <a:lnTo>
                      <a:pt x="116" y="6"/>
                    </a:lnTo>
                    <a:lnTo>
                      <a:pt x="122" y="6"/>
                    </a:lnTo>
                    <a:lnTo>
                      <a:pt x="132" y="6"/>
                    </a:lnTo>
                    <a:lnTo>
                      <a:pt x="140" y="6"/>
                    </a:lnTo>
                    <a:lnTo>
                      <a:pt x="146" y="6"/>
                    </a:lnTo>
                    <a:lnTo>
                      <a:pt x="152" y="6"/>
                    </a:lnTo>
                    <a:lnTo>
                      <a:pt x="152" y="4"/>
                    </a:lnTo>
                    <a:lnTo>
                      <a:pt x="154" y="2"/>
                    </a:lnTo>
                    <a:lnTo>
                      <a:pt x="164" y="0"/>
                    </a:lnTo>
                    <a:lnTo>
                      <a:pt x="170" y="10"/>
                    </a:lnTo>
                    <a:lnTo>
                      <a:pt x="172" y="10"/>
                    </a:lnTo>
                    <a:lnTo>
                      <a:pt x="172" y="12"/>
                    </a:lnTo>
                    <a:lnTo>
                      <a:pt x="172" y="12"/>
                    </a:lnTo>
                    <a:lnTo>
                      <a:pt x="17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9" name="Freeform 1615"/>
              <p:cNvSpPr>
                <a:spLocks/>
              </p:cNvSpPr>
              <p:nvPr/>
            </p:nvSpPr>
            <p:spPr bwMode="auto">
              <a:xfrm>
                <a:off x="654050" y="3765550"/>
                <a:ext cx="368300" cy="333375"/>
              </a:xfrm>
              <a:custGeom>
                <a:avLst/>
                <a:gdLst>
                  <a:gd name="T0" fmla="*/ 196 w 232"/>
                  <a:gd name="T1" fmla="*/ 176 h 210"/>
                  <a:gd name="T2" fmla="*/ 192 w 232"/>
                  <a:gd name="T3" fmla="*/ 182 h 210"/>
                  <a:gd name="T4" fmla="*/ 180 w 232"/>
                  <a:gd name="T5" fmla="*/ 182 h 210"/>
                  <a:gd name="T6" fmla="*/ 162 w 232"/>
                  <a:gd name="T7" fmla="*/ 182 h 210"/>
                  <a:gd name="T8" fmla="*/ 152 w 232"/>
                  <a:gd name="T9" fmla="*/ 182 h 210"/>
                  <a:gd name="T10" fmla="*/ 142 w 232"/>
                  <a:gd name="T11" fmla="*/ 186 h 210"/>
                  <a:gd name="T12" fmla="*/ 126 w 232"/>
                  <a:gd name="T13" fmla="*/ 186 h 210"/>
                  <a:gd name="T14" fmla="*/ 124 w 232"/>
                  <a:gd name="T15" fmla="*/ 182 h 210"/>
                  <a:gd name="T16" fmla="*/ 114 w 232"/>
                  <a:gd name="T17" fmla="*/ 184 h 210"/>
                  <a:gd name="T18" fmla="*/ 106 w 232"/>
                  <a:gd name="T19" fmla="*/ 184 h 210"/>
                  <a:gd name="T20" fmla="*/ 98 w 232"/>
                  <a:gd name="T21" fmla="*/ 176 h 210"/>
                  <a:gd name="T22" fmla="*/ 90 w 232"/>
                  <a:gd name="T23" fmla="*/ 174 h 210"/>
                  <a:gd name="T24" fmla="*/ 80 w 232"/>
                  <a:gd name="T25" fmla="*/ 174 h 210"/>
                  <a:gd name="T26" fmla="*/ 62 w 232"/>
                  <a:gd name="T27" fmla="*/ 190 h 210"/>
                  <a:gd name="T28" fmla="*/ 56 w 232"/>
                  <a:gd name="T29" fmla="*/ 200 h 210"/>
                  <a:gd name="T30" fmla="*/ 44 w 232"/>
                  <a:gd name="T31" fmla="*/ 208 h 210"/>
                  <a:gd name="T32" fmla="*/ 42 w 232"/>
                  <a:gd name="T33" fmla="*/ 202 h 210"/>
                  <a:gd name="T34" fmla="*/ 28 w 232"/>
                  <a:gd name="T35" fmla="*/ 208 h 210"/>
                  <a:gd name="T36" fmla="*/ 26 w 232"/>
                  <a:gd name="T37" fmla="*/ 192 h 210"/>
                  <a:gd name="T38" fmla="*/ 24 w 232"/>
                  <a:gd name="T39" fmla="*/ 186 h 210"/>
                  <a:gd name="T40" fmla="*/ 16 w 232"/>
                  <a:gd name="T41" fmla="*/ 174 h 210"/>
                  <a:gd name="T42" fmla="*/ 6 w 232"/>
                  <a:gd name="T43" fmla="*/ 160 h 210"/>
                  <a:gd name="T44" fmla="*/ 2 w 232"/>
                  <a:gd name="T45" fmla="*/ 148 h 210"/>
                  <a:gd name="T46" fmla="*/ 8 w 232"/>
                  <a:gd name="T47" fmla="*/ 146 h 210"/>
                  <a:gd name="T48" fmla="*/ 16 w 232"/>
                  <a:gd name="T49" fmla="*/ 146 h 210"/>
                  <a:gd name="T50" fmla="*/ 30 w 232"/>
                  <a:gd name="T51" fmla="*/ 142 h 210"/>
                  <a:gd name="T52" fmla="*/ 48 w 232"/>
                  <a:gd name="T53" fmla="*/ 136 h 210"/>
                  <a:gd name="T54" fmla="*/ 60 w 232"/>
                  <a:gd name="T55" fmla="*/ 130 h 210"/>
                  <a:gd name="T56" fmla="*/ 66 w 232"/>
                  <a:gd name="T57" fmla="*/ 120 h 210"/>
                  <a:gd name="T58" fmla="*/ 84 w 232"/>
                  <a:gd name="T59" fmla="*/ 74 h 210"/>
                  <a:gd name="T60" fmla="*/ 170 w 232"/>
                  <a:gd name="T61" fmla="*/ 0 h 210"/>
                  <a:gd name="T62" fmla="*/ 208 w 232"/>
                  <a:gd name="T63" fmla="*/ 18 h 210"/>
                  <a:gd name="T64" fmla="*/ 226 w 232"/>
                  <a:gd name="T65" fmla="*/ 46 h 210"/>
                  <a:gd name="T66" fmla="*/ 232 w 232"/>
                  <a:gd name="T67" fmla="*/ 58 h 210"/>
                  <a:gd name="T68" fmla="*/ 228 w 232"/>
                  <a:gd name="T69" fmla="*/ 68 h 210"/>
                  <a:gd name="T70" fmla="*/ 226 w 232"/>
                  <a:gd name="T71" fmla="*/ 110 h 210"/>
                  <a:gd name="T72" fmla="*/ 206 w 232"/>
                  <a:gd name="T73" fmla="*/ 156 h 210"/>
                  <a:gd name="T74" fmla="*/ 204 w 232"/>
                  <a:gd name="T75" fmla="*/ 168 h 210"/>
                  <a:gd name="T76" fmla="*/ 206 w 232"/>
                  <a:gd name="T77" fmla="*/ 174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32" h="210">
                    <a:moveTo>
                      <a:pt x="206" y="174"/>
                    </a:moveTo>
                    <a:lnTo>
                      <a:pt x="196" y="176"/>
                    </a:lnTo>
                    <a:lnTo>
                      <a:pt x="192" y="178"/>
                    </a:lnTo>
                    <a:lnTo>
                      <a:pt x="192" y="182"/>
                    </a:lnTo>
                    <a:lnTo>
                      <a:pt x="188" y="182"/>
                    </a:lnTo>
                    <a:lnTo>
                      <a:pt x="180" y="182"/>
                    </a:lnTo>
                    <a:lnTo>
                      <a:pt x="172" y="182"/>
                    </a:lnTo>
                    <a:lnTo>
                      <a:pt x="162" y="182"/>
                    </a:lnTo>
                    <a:lnTo>
                      <a:pt x="156" y="182"/>
                    </a:lnTo>
                    <a:lnTo>
                      <a:pt x="152" y="182"/>
                    </a:lnTo>
                    <a:lnTo>
                      <a:pt x="146" y="186"/>
                    </a:lnTo>
                    <a:lnTo>
                      <a:pt x="142" y="186"/>
                    </a:lnTo>
                    <a:lnTo>
                      <a:pt x="134" y="186"/>
                    </a:lnTo>
                    <a:lnTo>
                      <a:pt x="126" y="186"/>
                    </a:lnTo>
                    <a:lnTo>
                      <a:pt x="126" y="182"/>
                    </a:lnTo>
                    <a:lnTo>
                      <a:pt x="124" y="182"/>
                    </a:lnTo>
                    <a:lnTo>
                      <a:pt x="120" y="182"/>
                    </a:lnTo>
                    <a:lnTo>
                      <a:pt x="114" y="184"/>
                    </a:lnTo>
                    <a:lnTo>
                      <a:pt x="108" y="184"/>
                    </a:lnTo>
                    <a:lnTo>
                      <a:pt x="106" y="184"/>
                    </a:lnTo>
                    <a:lnTo>
                      <a:pt x="102" y="182"/>
                    </a:lnTo>
                    <a:lnTo>
                      <a:pt x="98" y="176"/>
                    </a:lnTo>
                    <a:lnTo>
                      <a:pt x="96" y="174"/>
                    </a:lnTo>
                    <a:lnTo>
                      <a:pt x="90" y="174"/>
                    </a:lnTo>
                    <a:lnTo>
                      <a:pt x="84" y="174"/>
                    </a:lnTo>
                    <a:lnTo>
                      <a:pt x="80" y="174"/>
                    </a:lnTo>
                    <a:lnTo>
                      <a:pt x="64" y="182"/>
                    </a:lnTo>
                    <a:lnTo>
                      <a:pt x="62" y="190"/>
                    </a:lnTo>
                    <a:lnTo>
                      <a:pt x="60" y="194"/>
                    </a:lnTo>
                    <a:lnTo>
                      <a:pt x="56" y="200"/>
                    </a:lnTo>
                    <a:lnTo>
                      <a:pt x="52" y="210"/>
                    </a:lnTo>
                    <a:lnTo>
                      <a:pt x="44" y="208"/>
                    </a:lnTo>
                    <a:lnTo>
                      <a:pt x="44" y="204"/>
                    </a:lnTo>
                    <a:lnTo>
                      <a:pt x="42" y="202"/>
                    </a:lnTo>
                    <a:lnTo>
                      <a:pt x="36" y="200"/>
                    </a:lnTo>
                    <a:lnTo>
                      <a:pt x="28" y="208"/>
                    </a:lnTo>
                    <a:lnTo>
                      <a:pt x="26" y="194"/>
                    </a:lnTo>
                    <a:lnTo>
                      <a:pt x="26" y="192"/>
                    </a:lnTo>
                    <a:lnTo>
                      <a:pt x="26" y="186"/>
                    </a:lnTo>
                    <a:lnTo>
                      <a:pt x="24" y="186"/>
                    </a:lnTo>
                    <a:lnTo>
                      <a:pt x="20" y="186"/>
                    </a:lnTo>
                    <a:lnTo>
                      <a:pt x="16" y="174"/>
                    </a:lnTo>
                    <a:lnTo>
                      <a:pt x="16" y="168"/>
                    </a:lnTo>
                    <a:lnTo>
                      <a:pt x="6" y="160"/>
                    </a:lnTo>
                    <a:lnTo>
                      <a:pt x="0" y="154"/>
                    </a:lnTo>
                    <a:lnTo>
                      <a:pt x="2" y="148"/>
                    </a:lnTo>
                    <a:lnTo>
                      <a:pt x="6" y="148"/>
                    </a:lnTo>
                    <a:lnTo>
                      <a:pt x="8" y="146"/>
                    </a:lnTo>
                    <a:lnTo>
                      <a:pt x="10" y="146"/>
                    </a:lnTo>
                    <a:lnTo>
                      <a:pt x="16" y="146"/>
                    </a:lnTo>
                    <a:lnTo>
                      <a:pt x="24" y="142"/>
                    </a:lnTo>
                    <a:lnTo>
                      <a:pt x="30" y="142"/>
                    </a:lnTo>
                    <a:lnTo>
                      <a:pt x="42" y="138"/>
                    </a:lnTo>
                    <a:lnTo>
                      <a:pt x="48" y="136"/>
                    </a:lnTo>
                    <a:lnTo>
                      <a:pt x="60" y="136"/>
                    </a:lnTo>
                    <a:lnTo>
                      <a:pt x="60" y="130"/>
                    </a:lnTo>
                    <a:lnTo>
                      <a:pt x="62" y="122"/>
                    </a:lnTo>
                    <a:lnTo>
                      <a:pt x="66" y="120"/>
                    </a:lnTo>
                    <a:lnTo>
                      <a:pt x="64" y="78"/>
                    </a:lnTo>
                    <a:lnTo>
                      <a:pt x="84" y="74"/>
                    </a:lnTo>
                    <a:lnTo>
                      <a:pt x="92" y="58"/>
                    </a:lnTo>
                    <a:lnTo>
                      <a:pt x="170" y="0"/>
                    </a:lnTo>
                    <a:lnTo>
                      <a:pt x="206" y="20"/>
                    </a:lnTo>
                    <a:lnTo>
                      <a:pt x="208" y="18"/>
                    </a:lnTo>
                    <a:lnTo>
                      <a:pt x="218" y="10"/>
                    </a:lnTo>
                    <a:lnTo>
                      <a:pt x="226" y="46"/>
                    </a:lnTo>
                    <a:lnTo>
                      <a:pt x="232" y="50"/>
                    </a:lnTo>
                    <a:lnTo>
                      <a:pt x="232" y="58"/>
                    </a:lnTo>
                    <a:lnTo>
                      <a:pt x="232" y="60"/>
                    </a:lnTo>
                    <a:lnTo>
                      <a:pt x="228" y="68"/>
                    </a:lnTo>
                    <a:lnTo>
                      <a:pt x="226" y="76"/>
                    </a:lnTo>
                    <a:lnTo>
                      <a:pt x="226" y="110"/>
                    </a:lnTo>
                    <a:lnTo>
                      <a:pt x="226" y="136"/>
                    </a:lnTo>
                    <a:lnTo>
                      <a:pt x="206" y="156"/>
                    </a:lnTo>
                    <a:lnTo>
                      <a:pt x="206" y="168"/>
                    </a:lnTo>
                    <a:lnTo>
                      <a:pt x="204" y="168"/>
                    </a:lnTo>
                    <a:lnTo>
                      <a:pt x="206" y="174"/>
                    </a:lnTo>
                    <a:lnTo>
                      <a:pt x="206" y="174"/>
                    </a:lnTo>
                    <a:lnTo>
                      <a:pt x="206" y="1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0" name="Freeform 1616"/>
              <p:cNvSpPr>
                <a:spLocks noEditPoints="1"/>
              </p:cNvSpPr>
              <p:nvPr/>
            </p:nvSpPr>
            <p:spPr bwMode="auto">
              <a:xfrm>
                <a:off x="4476750" y="5476875"/>
                <a:ext cx="282575" cy="419100"/>
              </a:xfrm>
              <a:custGeom>
                <a:avLst/>
                <a:gdLst>
                  <a:gd name="T0" fmla="*/ 12 w 178"/>
                  <a:gd name="T1" fmla="*/ 264 h 264"/>
                  <a:gd name="T2" fmla="*/ 26 w 178"/>
                  <a:gd name="T3" fmla="*/ 260 h 264"/>
                  <a:gd name="T4" fmla="*/ 16 w 178"/>
                  <a:gd name="T5" fmla="*/ 252 h 264"/>
                  <a:gd name="T6" fmla="*/ 88 w 178"/>
                  <a:gd name="T7" fmla="*/ 124 h 264"/>
                  <a:gd name="T8" fmla="*/ 82 w 178"/>
                  <a:gd name="T9" fmla="*/ 146 h 264"/>
                  <a:gd name="T10" fmla="*/ 74 w 178"/>
                  <a:gd name="T11" fmla="*/ 156 h 264"/>
                  <a:gd name="T12" fmla="*/ 56 w 178"/>
                  <a:gd name="T13" fmla="*/ 184 h 264"/>
                  <a:gd name="T14" fmla="*/ 30 w 178"/>
                  <a:gd name="T15" fmla="*/ 198 h 264"/>
                  <a:gd name="T16" fmla="*/ 22 w 178"/>
                  <a:gd name="T17" fmla="*/ 206 h 264"/>
                  <a:gd name="T18" fmla="*/ 16 w 178"/>
                  <a:gd name="T19" fmla="*/ 208 h 264"/>
                  <a:gd name="T20" fmla="*/ 10 w 178"/>
                  <a:gd name="T21" fmla="*/ 220 h 264"/>
                  <a:gd name="T22" fmla="*/ 0 w 178"/>
                  <a:gd name="T23" fmla="*/ 236 h 264"/>
                  <a:gd name="T24" fmla="*/ 10 w 178"/>
                  <a:gd name="T25" fmla="*/ 244 h 264"/>
                  <a:gd name="T26" fmla="*/ 20 w 178"/>
                  <a:gd name="T27" fmla="*/ 250 h 264"/>
                  <a:gd name="T28" fmla="*/ 48 w 178"/>
                  <a:gd name="T29" fmla="*/ 246 h 264"/>
                  <a:gd name="T30" fmla="*/ 66 w 178"/>
                  <a:gd name="T31" fmla="*/ 210 h 264"/>
                  <a:gd name="T32" fmla="*/ 80 w 178"/>
                  <a:gd name="T33" fmla="*/ 200 h 264"/>
                  <a:gd name="T34" fmla="*/ 90 w 178"/>
                  <a:gd name="T35" fmla="*/ 184 h 264"/>
                  <a:gd name="T36" fmla="*/ 116 w 178"/>
                  <a:gd name="T37" fmla="*/ 136 h 264"/>
                  <a:gd name="T38" fmla="*/ 112 w 178"/>
                  <a:gd name="T39" fmla="*/ 138 h 264"/>
                  <a:gd name="T40" fmla="*/ 102 w 178"/>
                  <a:gd name="T41" fmla="*/ 136 h 264"/>
                  <a:gd name="T42" fmla="*/ 94 w 178"/>
                  <a:gd name="T43" fmla="*/ 124 h 264"/>
                  <a:gd name="T44" fmla="*/ 88 w 178"/>
                  <a:gd name="T45" fmla="*/ 124 h 264"/>
                  <a:gd name="T46" fmla="*/ 92 w 178"/>
                  <a:gd name="T47" fmla="*/ 2 h 264"/>
                  <a:gd name="T48" fmla="*/ 94 w 178"/>
                  <a:gd name="T49" fmla="*/ 10 h 264"/>
                  <a:gd name="T50" fmla="*/ 108 w 178"/>
                  <a:gd name="T51" fmla="*/ 34 h 264"/>
                  <a:gd name="T52" fmla="*/ 112 w 178"/>
                  <a:gd name="T53" fmla="*/ 42 h 264"/>
                  <a:gd name="T54" fmla="*/ 116 w 178"/>
                  <a:gd name="T55" fmla="*/ 46 h 264"/>
                  <a:gd name="T56" fmla="*/ 118 w 178"/>
                  <a:gd name="T57" fmla="*/ 54 h 264"/>
                  <a:gd name="T58" fmla="*/ 118 w 178"/>
                  <a:gd name="T59" fmla="*/ 64 h 264"/>
                  <a:gd name="T60" fmla="*/ 120 w 178"/>
                  <a:gd name="T61" fmla="*/ 88 h 264"/>
                  <a:gd name="T62" fmla="*/ 120 w 178"/>
                  <a:gd name="T63" fmla="*/ 110 h 264"/>
                  <a:gd name="T64" fmla="*/ 128 w 178"/>
                  <a:gd name="T65" fmla="*/ 128 h 264"/>
                  <a:gd name="T66" fmla="*/ 136 w 178"/>
                  <a:gd name="T67" fmla="*/ 144 h 264"/>
                  <a:gd name="T68" fmla="*/ 144 w 178"/>
                  <a:gd name="T69" fmla="*/ 136 h 264"/>
                  <a:gd name="T70" fmla="*/ 156 w 178"/>
                  <a:gd name="T71" fmla="*/ 118 h 264"/>
                  <a:gd name="T72" fmla="*/ 154 w 178"/>
                  <a:gd name="T73" fmla="*/ 106 h 264"/>
                  <a:gd name="T74" fmla="*/ 170 w 178"/>
                  <a:gd name="T75" fmla="*/ 102 h 264"/>
                  <a:gd name="T76" fmla="*/ 178 w 178"/>
                  <a:gd name="T77" fmla="*/ 82 h 264"/>
                  <a:gd name="T78" fmla="*/ 172 w 178"/>
                  <a:gd name="T79" fmla="*/ 70 h 264"/>
                  <a:gd name="T80" fmla="*/ 164 w 178"/>
                  <a:gd name="T81" fmla="*/ 78 h 264"/>
                  <a:gd name="T82" fmla="*/ 142 w 178"/>
                  <a:gd name="T83" fmla="*/ 70 h 264"/>
                  <a:gd name="T84" fmla="*/ 138 w 178"/>
                  <a:gd name="T85" fmla="*/ 52 h 264"/>
                  <a:gd name="T86" fmla="*/ 134 w 178"/>
                  <a:gd name="T87" fmla="*/ 54 h 264"/>
                  <a:gd name="T88" fmla="*/ 126 w 178"/>
                  <a:gd name="T89" fmla="*/ 54 h 264"/>
                  <a:gd name="T90" fmla="*/ 120 w 178"/>
                  <a:gd name="T91" fmla="*/ 24 h 264"/>
                  <a:gd name="T92" fmla="*/ 106 w 178"/>
                  <a:gd name="T93" fmla="*/ 10 h 264"/>
                  <a:gd name="T94" fmla="*/ 94 w 178"/>
                  <a:gd name="T95" fmla="*/ 6 h 264"/>
                  <a:gd name="T96" fmla="*/ 92 w 178"/>
                  <a:gd name="T97" fmla="*/ 0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4">
                    <a:moveTo>
                      <a:pt x="16" y="252"/>
                    </a:moveTo>
                    <a:lnTo>
                      <a:pt x="16" y="252"/>
                    </a:lnTo>
                    <a:lnTo>
                      <a:pt x="12" y="264"/>
                    </a:lnTo>
                    <a:lnTo>
                      <a:pt x="22" y="264"/>
                    </a:lnTo>
                    <a:lnTo>
                      <a:pt x="28" y="264"/>
                    </a:lnTo>
                    <a:lnTo>
                      <a:pt x="26" y="260"/>
                    </a:lnTo>
                    <a:lnTo>
                      <a:pt x="22" y="254"/>
                    </a:lnTo>
                    <a:lnTo>
                      <a:pt x="16" y="252"/>
                    </a:lnTo>
                    <a:lnTo>
                      <a:pt x="16" y="252"/>
                    </a:lnTo>
                    <a:lnTo>
                      <a:pt x="16" y="252"/>
                    </a:lnTo>
                    <a:close/>
                    <a:moveTo>
                      <a:pt x="88" y="124"/>
                    </a:moveTo>
                    <a:lnTo>
                      <a:pt x="88" y="124"/>
                    </a:lnTo>
                    <a:lnTo>
                      <a:pt x="82" y="132"/>
                    </a:lnTo>
                    <a:lnTo>
                      <a:pt x="82" y="138"/>
                    </a:lnTo>
                    <a:lnTo>
                      <a:pt x="82" y="146"/>
                    </a:lnTo>
                    <a:lnTo>
                      <a:pt x="74" y="152"/>
                    </a:lnTo>
                    <a:lnTo>
                      <a:pt x="74" y="154"/>
                    </a:lnTo>
                    <a:lnTo>
                      <a:pt x="74" y="156"/>
                    </a:lnTo>
                    <a:lnTo>
                      <a:pt x="70" y="160"/>
                    </a:lnTo>
                    <a:lnTo>
                      <a:pt x="62" y="178"/>
                    </a:lnTo>
                    <a:lnTo>
                      <a:pt x="56" y="184"/>
                    </a:lnTo>
                    <a:lnTo>
                      <a:pt x="48" y="190"/>
                    </a:lnTo>
                    <a:lnTo>
                      <a:pt x="38" y="196"/>
                    </a:lnTo>
                    <a:lnTo>
                      <a:pt x="30" y="198"/>
                    </a:lnTo>
                    <a:lnTo>
                      <a:pt x="28" y="200"/>
                    </a:lnTo>
                    <a:lnTo>
                      <a:pt x="28" y="206"/>
                    </a:lnTo>
                    <a:lnTo>
                      <a:pt x="22" y="206"/>
                    </a:lnTo>
                    <a:lnTo>
                      <a:pt x="22" y="208"/>
                    </a:lnTo>
                    <a:lnTo>
                      <a:pt x="20" y="208"/>
                    </a:lnTo>
                    <a:lnTo>
                      <a:pt x="16" y="208"/>
                    </a:lnTo>
                    <a:lnTo>
                      <a:pt x="12" y="210"/>
                    </a:lnTo>
                    <a:lnTo>
                      <a:pt x="12" y="214"/>
                    </a:lnTo>
                    <a:lnTo>
                      <a:pt x="10" y="220"/>
                    </a:lnTo>
                    <a:lnTo>
                      <a:pt x="4" y="220"/>
                    </a:lnTo>
                    <a:lnTo>
                      <a:pt x="2" y="234"/>
                    </a:lnTo>
                    <a:lnTo>
                      <a:pt x="0" y="236"/>
                    </a:lnTo>
                    <a:lnTo>
                      <a:pt x="2" y="242"/>
                    </a:lnTo>
                    <a:lnTo>
                      <a:pt x="8" y="244"/>
                    </a:lnTo>
                    <a:lnTo>
                      <a:pt x="10" y="244"/>
                    </a:lnTo>
                    <a:lnTo>
                      <a:pt x="16" y="242"/>
                    </a:lnTo>
                    <a:lnTo>
                      <a:pt x="18" y="242"/>
                    </a:lnTo>
                    <a:lnTo>
                      <a:pt x="20" y="250"/>
                    </a:lnTo>
                    <a:lnTo>
                      <a:pt x="28" y="252"/>
                    </a:lnTo>
                    <a:lnTo>
                      <a:pt x="44" y="252"/>
                    </a:lnTo>
                    <a:lnTo>
                      <a:pt x="48" y="246"/>
                    </a:lnTo>
                    <a:lnTo>
                      <a:pt x="56" y="236"/>
                    </a:lnTo>
                    <a:lnTo>
                      <a:pt x="66" y="216"/>
                    </a:lnTo>
                    <a:lnTo>
                      <a:pt x="66" y="210"/>
                    </a:lnTo>
                    <a:lnTo>
                      <a:pt x="66" y="206"/>
                    </a:lnTo>
                    <a:lnTo>
                      <a:pt x="72" y="202"/>
                    </a:lnTo>
                    <a:lnTo>
                      <a:pt x="80" y="200"/>
                    </a:lnTo>
                    <a:lnTo>
                      <a:pt x="92" y="196"/>
                    </a:lnTo>
                    <a:lnTo>
                      <a:pt x="92" y="188"/>
                    </a:lnTo>
                    <a:lnTo>
                      <a:pt x="90" y="184"/>
                    </a:lnTo>
                    <a:lnTo>
                      <a:pt x="102" y="170"/>
                    </a:lnTo>
                    <a:lnTo>
                      <a:pt x="116" y="154"/>
                    </a:lnTo>
                    <a:lnTo>
                      <a:pt x="116" y="136"/>
                    </a:lnTo>
                    <a:lnTo>
                      <a:pt x="112" y="134"/>
                    </a:lnTo>
                    <a:lnTo>
                      <a:pt x="112" y="136"/>
                    </a:lnTo>
                    <a:lnTo>
                      <a:pt x="112" y="138"/>
                    </a:lnTo>
                    <a:lnTo>
                      <a:pt x="108" y="136"/>
                    </a:lnTo>
                    <a:lnTo>
                      <a:pt x="106" y="134"/>
                    </a:lnTo>
                    <a:lnTo>
                      <a:pt x="102" y="136"/>
                    </a:lnTo>
                    <a:lnTo>
                      <a:pt x="102" y="138"/>
                    </a:lnTo>
                    <a:lnTo>
                      <a:pt x="98" y="138"/>
                    </a:lnTo>
                    <a:lnTo>
                      <a:pt x="94" y="124"/>
                    </a:lnTo>
                    <a:lnTo>
                      <a:pt x="88" y="124"/>
                    </a:lnTo>
                    <a:lnTo>
                      <a:pt x="88" y="124"/>
                    </a:lnTo>
                    <a:lnTo>
                      <a:pt x="88" y="124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0" y="6"/>
                    </a:lnTo>
                    <a:lnTo>
                      <a:pt x="94" y="10"/>
                    </a:lnTo>
                    <a:lnTo>
                      <a:pt x="98" y="16"/>
                    </a:lnTo>
                    <a:lnTo>
                      <a:pt x="102" y="28"/>
                    </a:lnTo>
                    <a:lnTo>
                      <a:pt x="108" y="34"/>
                    </a:lnTo>
                    <a:lnTo>
                      <a:pt x="110" y="36"/>
                    </a:lnTo>
                    <a:lnTo>
                      <a:pt x="112" y="38"/>
                    </a:lnTo>
                    <a:lnTo>
                      <a:pt x="112" y="42"/>
                    </a:lnTo>
                    <a:lnTo>
                      <a:pt x="118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6" y="50"/>
                    </a:lnTo>
                    <a:lnTo>
                      <a:pt x="116" y="52"/>
                    </a:lnTo>
                    <a:lnTo>
                      <a:pt x="118" y="54"/>
                    </a:lnTo>
                    <a:lnTo>
                      <a:pt x="120" y="56"/>
                    </a:lnTo>
                    <a:lnTo>
                      <a:pt x="120" y="62"/>
                    </a:lnTo>
                    <a:lnTo>
                      <a:pt x="118" y="64"/>
                    </a:lnTo>
                    <a:lnTo>
                      <a:pt x="120" y="70"/>
                    </a:lnTo>
                    <a:lnTo>
                      <a:pt x="120" y="78"/>
                    </a:lnTo>
                    <a:lnTo>
                      <a:pt x="120" y="88"/>
                    </a:lnTo>
                    <a:lnTo>
                      <a:pt x="118" y="96"/>
                    </a:lnTo>
                    <a:lnTo>
                      <a:pt x="106" y="100"/>
                    </a:lnTo>
                    <a:lnTo>
                      <a:pt x="120" y="110"/>
                    </a:lnTo>
                    <a:lnTo>
                      <a:pt x="128" y="118"/>
                    </a:lnTo>
                    <a:lnTo>
                      <a:pt x="128" y="124"/>
                    </a:lnTo>
                    <a:lnTo>
                      <a:pt x="128" y="128"/>
                    </a:lnTo>
                    <a:lnTo>
                      <a:pt x="124" y="134"/>
                    </a:lnTo>
                    <a:lnTo>
                      <a:pt x="124" y="142"/>
                    </a:lnTo>
                    <a:lnTo>
                      <a:pt x="136" y="144"/>
                    </a:lnTo>
                    <a:lnTo>
                      <a:pt x="138" y="144"/>
                    </a:lnTo>
                    <a:lnTo>
                      <a:pt x="142" y="142"/>
                    </a:lnTo>
                    <a:lnTo>
                      <a:pt x="144" y="136"/>
                    </a:lnTo>
                    <a:lnTo>
                      <a:pt x="148" y="124"/>
                    </a:lnTo>
                    <a:lnTo>
                      <a:pt x="154" y="120"/>
                    </a:lnTo>
                    <a:lnTo>
                      <a:pt x="156" y="118"/>
                    </a:lnTo>
                    <a:lnTo>
                      <a:pt x="156" y="114"/>
                    </a:lnTo>
                    <a:lnTo>
                      <a:pt x="156" y="108"/>
                    </a:lnTo>
                    <a:lnTo>
                      <a:pt x="154" y="106"/>
                    </a:lnTo>
                    <a:lnTo>
                      <a:pt x="160" y="102"/>
                    </a:lnTo>
                    <a:lnTo>
                      <a:pt x="166" y="100"/>
                    </a:lnTo>
                    <a:lnTo>
                      <a:pt x="170" y="102"/>
                    </a:lnTo>
                    <a:lnTo>
                      <a:pt x="170" y="98"/>
                    </a:lnTo>
                    <a:lnTo>
                      <a:pt x="170" y="96"/>
                    </a:lnTo>
                    <a:lnTo>
                      <a:pt x="178" y="82"/>
                    </a:lnTo>
                    <a:lnTo>
                      <a:pt x="178" y="72"/>
                    </a:lnTo>
                    <a:lnTo>
                      <a:pt x="174" y="72"/>
                    </a:lnTo>
                    <a:lnTo>
                      <a:pt x="172" y="70"/>
                    </a:lnTo>
                    <a:lnTo>
                      <a:pt x="170" y="70"/>
                    </a:lnTo>
                    <a:lnTo>
                      <a:pt x="166" y="72"/>
                    </a:lnTo>
                    <a:lnTo>
                      <a:pt x="164" y="78"/>
                    </a:lnTo>
                    <a:lnTo>
                      <a:pt x="160" y="78"/>
                    </a:lnTo>
                    <a:lnTo>
                      <a:pt x="152" y="78"/>
                    </a:lnTo>
                    <a:lnTo>
                      <a:pt x="142" y="70"/>
                    </a:lnTo>
                    <a:lnTo>
                      <a:pt x="142" y="54"/>
                    </a:lnTo>
                    <a:lnTo>
                      <a:pt x="138" y="54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36" y="50"/>
                    </a:lnTo>
                    <a:lnTo>
                      <a:pt x="134" y="54"/>
                    </a:lnTo>
                    <a:lnTo>
                      <a:pt x="130" y="56"/>
                    </a:lnTo>
                    <a:lnTo>
                      <a:pt x="126" y="56"/>
                    </a:lnTo>
                    <a:lnTo>
                      <a:pt x="126" y="54"/>
                    </a:lnTo>
                    <a:lnTo>
                      <a:pt x="124" y="44"/>
                    </a:lnTo>
                    <a:lnTo>
                      <a:pt x="124" y="34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8" y="1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100" y="14"/>
                    </a:lnTo>
                    <a:lnTo>
                      <a:pt x="94" y="6"/>
                    </a:lnTo>
                    <a:lnTo>
                      <a:pt x="94" y="2"/>
                    </a:lnTo>
                    <a:lnTo>
                      <a:pt x="98" y="0"/>
                    </a:lnTo>
                    <a:lnTo>
                      <a:pt x="92" y="0"/>
                    </a:lnTo>
                    <a:lnTo>
                      <a:pt x="92" y="0"/>
                    </a:lnTo>
                    <a:lnTo>
                      <a:pt x="9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1" name="Freeform 1617"/>
              <p:cNvSpPr>
                <a:spLocks/>
              </p:cNvSpPr>
              <p:nvPr/>
            </p:nvSpPr>
            <p:spPr bwMode="auto">
              <a:xfrm>
                <a:off x="742950" y="2819400"/>
                <a:ext cx="95250" cy="79375"/>
              </a:xfrm>
              <a:custGeom>
                <a:avLst/>
                <a:gdLst>
                  <a:gd name="T0" fmla="*/ 56 w 60"/>
                  <a:gd name="T1" fmla="*/ 6 h 50"/>
                  <a:gd name="T2" fmla="*/ 56 w 60"/>
                  <a:gd name="T3" fmla="*/ 6 h 50"/>
                  <a:gd name="T4" fmla="*/ 56 w 60"/>
                  <a:gd name="T5" fmla="*/ 8 h 50"/>
                  <a:gd name="T6" fmla="*/ 56 w 60"/>
                  <a:gd name="T7" fmla="*/ 2 h 50"/>
                  <a:gd name="T8" fmla="*/ 44 w 60"/>
                  <a:gd name="T9" fmla="*/ 0 h 50"/>
                  <a:gd name="T10" fmla="*/ 38 w 60"/>
                  <a:gd name="T11" fmla="*/ 0 h 50"/>
                  <a:gd name="T12" fmla="*/ 32 w 60"/>
                  <a:gd name="T13" fmla="*/ 0 h 50"/>
                  <a:gd name="T14" fmla="*/ 28 w 60"/>
                  <a:gd name="T15" fmla="*/ 8 h 50"/>
                  <a:gd name="T16" fmla="*/ 26 w 60"/>
                  <a:gd name="T17" fmla="*/ 8 h 50"/>
                  <a:gd name="T18" fmla="*/ 20 w 60"/>
                  <a:gd name="T19" fmla="*/ 8 h 50"/>
                  <a:gd name="T20" fmla="*/ 16 w 60"/>
                  <a:gd name="T21" fmla="*/ 14 h 50"/>
                  <a:gd name="T22" fmla="*/ 16 w 60"/>
                  <a:gd name="T23" fmla="*/ 24 h 50"/>
                  <a:gd name="T24" fmla="*/ 14 w 60"/>
                  <a:gd name="T25" fmla="*/ 38 h 50"/>
                  <a:gd name="T26" fmla="*/ 0 w 60"/>
                  <a:gd name="T27" fmla="*/ 38 h 50"/>
                  <a:gd name="T28" fmla="*/ 0 w 60"/>
                  <a:gd name="T29" fmla="*/ 42 h 50"/>
                  <a:gd name="T30" fmla="*/ 4 w 60"/>
                  <a:gd name="T31" fmla="*/ 44 h 50"/>
                  <a:gd name="T32" fmla="*/ 8 w 60"/>
                  <a:gd name="T33" fmla="*/ 46 h 50"/>
                  <a:gd name="T34" fmla="*/ 14 w 60"/>
                  <a:gd name="T35" fmla="*/ 44 h 50"/>
                  <a:gd name="T36" fmla="*/ 18 w 60"/>
                  <a:gd name="T37" fmla="*/ 44 h 50"/>
                  <a:gd name="T38" fmla="*/ 24 w 60"/>
                  <a:gd name="T39" fmla="*/ 44 h 50"/>
                  <a:gd name="T40" fmla="*/ 26 w 60"/>
                  <a:gd name="T41" fmla="*/ 46 h 50"/>
                  <a:gd name="T42" fmla="*/ 28 w 60"/>
                  <a:gd name="T43" fmla="*/ 50 h 50"/>
                  <a:gd name="T44" fmla="*/ 32 w 60"/>
                  <a:gd name="T45" fmla="*/ 50 h 50"/>
                  <a:gd name="T46" fmla="*/ 36 w 60"/>
                  <a:gd name="T47" fmla="*/ 34 h 50"/>
                  <a:gd name="T48" fmla="*/ 38 w 60"/>
                  <a:gd name="T49" fmla="*/ 28 h 50"/>
                  <a:gd name="T50" fmla="*/ 44 w 60"/>
                  <a:gd name="T51" fmla="*/ 32 h 50"/>
                  <a:gd name="T52" fmla="*/ 46 w 60"/>
                  <a:gd name="T53" fmla="*/ 32 h 50"/>
                  <a:gd name="T54" fmla="*/ 48 w 60"/>
                  <a:gd name="T55" fmla="*/ 28 h 50"/>
                  <a:gd name="T56" fmla="*/ 52 w 60"/>
                  <a:gd name="T57" fmla="*/ 26 h 50"/>
                  <a:gd name="T58" fmla="*/ 54 w 60"/>
                  <a:gd name="T59" fmla="*/ 26 h 50"/>
                  <a:gd name="T60" fmla="*/ 56 w 60"/>
                  <a:gd name="T61" fmla="*/ 24 h 50"/>
                  <a:gd name="T62" fmla="*/ 54 w 60"/>
                  <a:gd name="T63" fmla="*/ 18 h 50"/>
                  <a:gd name="T64" fmla="*/ 56 w 60"/>
                  <a:gd name="T65" fmla="*/ 18 h 50"/>
                  <a:gd name="T66" fmla="*/ 60 w 60"/>
                  <a:gd name="T67" fmla="*/ 16 h 50"/>
                  <a:gd name="T68" fmla="*/ 60 w 60"/>
                  <a:gd name="T69" fmla="*/ 14 h 50"/>
                  <a:gd name="T70" fmla="*/ 56 w 60"/>
                  <a:gd name="T71" fmla="*/ 6 h 50"/>
                  <a:gd name="T72" fmla="*/ 56 w 60"/>
                  <a:gd name="T73" fmla="*/ 6 h 50"/>
                  <a:gd name="T74" fmla="*/ 56 w 60"/>
                  <a:gd name="T7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0" h="50">
                    <a:moveTo>
                      <a:pt x="56" y="6"/>
                    </a:moveTo>
                    <a:lnTo>
                      <a:pt x="56" y="6"/>
                    </a:lnTo>
                    <a:lnTo>
                      <a:pt x="56" y="8"/>
                    </a:lnTo>
                    <a:lnTo>
                      <a:pt x="56" y="2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2" y="0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0" y="8"/>
                    </a:lnTo>
                    <a:lnTo>
                      <a:pt x="16" y="14"/>
                    </a:lnTo>
                    <a:lnTo>
                      <a:pt x="16" y="24"/>
                    </a:lnTo>
                    <a:lnTo>
                      <a:pt x="14" y="38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4" y="44"/>
                    </a:lnTo>
                    <a:lnTo>
                      <a:pt x="8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4" y="44"/>
                    </a:lnTo>
                    <a:lnTo>
                      <a:pt x="26" y="46"/>
                    </a:lnTo>
                    <a:lnTo>
                      <a:pt x="28" y="50"/>
                    </a:lnTo>
                    <a:lnTo>
                      <a:pt x="32" y="50"/>
                    </a:lnTo>
                    <a:lnTo>
                      <a:pt x="36" y="34"/>
                    </a:lnTo>
                    <a:lnTo>
                      <a:pt x="38" y="28"/>
                    </a:lnTo>
                    <a:lnTo>
                      <a:pt x="44" y="32"/>
                    </a:lnTo>
                    <a:lnTo>
                      <a:pt x="46" y="32"/>
                    </a:lnTo>
                    <a:lnTo>
                      <a:pt x="48" y="28"/>
                    </a:lnTo>
                    <a:lnTo>
                      <a:pt x="52" y="26"/>
                    </a:lnTo>
                    <a:lnTo>
                      <a:pt x="54" y="26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6" y="18"/>
                    </a:lnTo>
                    <a:lnTo>
                      <a:pt x="60" y="16"/>
                    </a:lnTo>
                    <a:lnTo>
                      <a:pt x="60" y="14"/>
                    </a:lnTo>
                    <a:lnTo>
                      <a:pt x="56" y="6"/>
                    </a:lnTo>
                    <a:lnTo>
                      <a:pt x="56" y="6"/>
                    </a:lnTo>
                    <a:lnTo>
                      <a:pt x="56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2" name="Freeform 1618"/>
              <p:cNvSpPr>
                <a:spLocks/>
              </p:cNvSpPr>
              <p:nvPr/>
            </p:nvSpPr>
            <p:spPr bwMode="auto">
              <a:xfrm>
                <a:off x="2505075" y="3575050"/>
                <a:ext cx="190500" cy="114300"/>
              </a:xfrm>
              <a:custGeom>
                <a:avLst/>
                <a:gdLst>
                  <a:gd name="T0" fmla="*/ 118 w 120"/>
                  <a:gd name="T1" fmla="*/ 46 h 72"/>
                  <a:gd name="T2" fmla="*/ 108 w 120"/>
                  <a:gd name="T3" fmla="*/ 44 h 72"/>
                  <a:gd name="T4" fmla="*/ 94 w 120"/>
                  <a:gd name="T5" fmla="*/ 44 h 72"/>
                  <a:gd name="T6" fmla="*/ 88 w 120"/>
                  <a:gd name="T7" fmla="*/ 38 h 72"/>
                  <a:gd name="T8" fmla="*/ 82 w 120"/>
                  <a:gd name="T9" fmla="*/ 38 h 72"/>
                  <a:gd name="T10" fmla="*/ 76 w 120"/>
                  <a:gd name="T11" fmla="*/ 34 h 72"/>
                  <a:gd name="T12" fmla="*/ 72 w 120"/>
                  <a:gd name="T13" fmla="*/ 26 h 72"/>
                  <a:gd name="T14" fmla="*/ 64 w 120"/>
                  <a:gd name="T15" fmla="*/ 24 h 72"/>
                  <a:gd name="T16" fmla="*/ 64 w 120"/>
                  <a:gd name="T17" fmla="*/ 16 h 72"/>
                  <a:gd name="T18" fmla="*/ 60 w 120"/>
                  <a:gd name="T19" fmla="*/ 12 h 72"/>
                  <a:gd name="T20" fmla="*/ 52 w 120"/>
                  <a:gd name="T21" fmla="*/ 12 h 72"/>
                  <a:gd name="T22" fmla="*/ 44 w 120"/>
                  <a:gd name="T23" fmla="*/ 12 h 72"/>
                  <a:gd name="T24" fmla="*/ 38 w 120"/>
                  <a:gd name="T25" fmla="*/ 2 h 72"/>
                  <a:gd name="T26" fmla="*/ 34 w 120"/>
                  <a:gd name="T27" fmla="*/ 2 h 72"/>
                  <a:gd name="T28" fmla="*/ 24 w 120"/>
                  <a:gd name="T29" fmla="*/ 2 h 72"/>
                  <a:gd name="T30" fmla="*/ 18 w 120"/>
                  <a:gd name="T31" fmla="*/ 0 h 72"/>
                  <a:gd name="T32" fmla="*/ 16 w 120"/>
                  <a:gd name="T33" fmla="*/ 2 h 72"/>
                  <a:gd name="T34" fmla="*/ 6 w 120"/>
                  <a:gd name="T35" fmla="*/ 8 h 72"/>
                  <a:gd name="T36" fmla="*/ 0 w 120"/>
                  <a:gd name="T37" fmla="*/ 18 h 72"/>
                  <a:gd name="T38" fmla="*/ 2 w 120"/>
                  <a:gd name="T39" fmla="*/ 26 h 72"/>
                  <a:gd name="T40" fmla="*/ 10 w 120"/>
                  <a:gd name="T41" fmla="*/ 28 h 72"/>
                  <a:gd name="T42" fmla="*/ 14 w 120"/>
                  <a:gd name="T43" fmla="*/ 36 h 72"/>
                  <a:gd name="T44" fmla="*/ 20 w 120"/>
                  <a:gd name="T45" fmla="*/ 38 h 72"/>
                  <a:gd name="T46" fmla="*/ 28 w 120"/>
                  <a:gd name="T47" fmla="*/ 40 h 72"/>
                  <a:gd name="T48" fmla="*/ 38 w 120"/>
                  <a:gd name="T49" fmla="*/ 46 h 72"/>
                  <a:gd name="T50" fmla="*/ 46 w 120"/>
                  <a:gd name="T51" fmla="*/ 46 h 72"/>
                  <a:gd name="T52" fmla="*/ 54 w 120"/>
                  <a:gd name="T53" fmla="*/ 52 h 72"/>
                  <a:gd name="T54" fmla="*/ 56 w 120"/>
                  <a:gd name="T55" fmla="*/ 56 h 72"/>
                  <a:gd name="T56" fmla="*/ 64 w 120"/>
                  <a:gd name="T57" fmla="*/ 56 h 72"/>
                  <a:gd name="T58" fmla="*/ 70 w 120"/>
                  <a:gd name="T59" fmla="*/ 64 h 72"/>
                  <a:gd name="T60" fmla="*/ 82 w 120"/>
                  <a:gd name="T61" fmla="*/ 64 h 72"/>
                  <a:gd name="T62" fmla="*/ 94 w 120"/>
                  <a:gd name="T63" fmla="*/ 68 h 72"/>
                  <a:gd name="T64" fmla="*/ 102 w 120"/>
                  <a:gd name="T65" fmla="*/ 72 h 72"/>
                  <a:gd name="T66" fmla="*/ 110 w 120"/>
                  <a:gd name="T67" fmla="*/ 72 h 72"/>
                  <a:gd name="T68" fmla="*/ 116 w 120"/>
                  <a:gd name="T69" fmla="*/ 72 h 72"/>
                  <a:gd name="T70" fmla="*/ 118 w 120"/>
                  <a:gd name="T71" fmla="*/ 66 h 72"/>
                  <a:gd name="T72" fmla="*/ 120 w 120"/>
                  <a:gd name="T73" fmla="*/ 64 h 72"/>
                  <a:gd name="T74" fmla="*/ 116 w 120"/>
                  <a:gd name="T75" fmla="*/ 58 h 72"/>
                  <a:gd name="T76" fmla="*/ 118 w 120"/>
                  <a:gd name="T77" fmla="*/ 54 h 72"/>
                  <a:gd name="T78" fmla="*/ 118 w 120"/>
                  <a:gd name="T79" fmla="*/ 46 h 72"/>
                  <a:gd name="T80" fmla="*/ 118 w 120"/>
                  <a:gd name="T81" fmla="*/ 46 h 72"/>
                  <a:gd name="T82" fmla="*/ 118 w 120"/>
                  <a:gd name="T83" fmla="*/ 4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72">
                    <a:moveTo>
                      <a:pt x="118" y="46"/>
                    </a:moveTo>
                    <a:lnTo>
                      <a:pt x="108" y="44"/>
                    </a:lnTo>
                    <a:lnTo>
                      <a:pt x="94" y="44"/>
                    </a:lnTo>
                    <a:lnTo>
                      <a:pt x="88" y="38"/>
                    </a:lnTo>
                    <a:lnTo>
                      <a:pt x="82" y="38"/>
                    </a:lnTo>
                    <a:lnTo>
                      <a:pt x="76" y="34"/>
                    </a:lnTo>
                    <a:lnTo>
                      <a:pt x="72" y="26"/>
                    </a:lnTo>
                    <a:lnTo>
                      <a:pt x="64" y="24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2" y="12"/>
                    </a:lnTo>
                    <a:lnTo>
                      <a:pt x="44" y="12"/>
                    </a:lnTo>
                    <a:lnTo>
                      <a:pt x="38" y="2"/>
                    </a:lnTo>
                    <a:lnTo>
                      <a:pt x="34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6" y="8"/>
                    </a:lnTo>
                    <a:lnTo>
                      <a:pt x="0" y="18"/>
                    </a:lnTo>
                    <a:lnTo>
                      <a:pt x="2" y="26"/>
                    </a:lnTo>
                    <a:lnTo>
                      <a:pt x="10" y="28"/>
                    </a:lnTo>
                    <a:lnTo>
                      <a:pt x="14" y="36"/>
                    </a:lnTo>
                    <a:lnTo>
                      <a:pt x="20" y="38"/>
                    </a:lnTo>
                    <a:lnTo>
                      <a:pt x="28" y="40"/>
                    </a:lnTo>
                    <a:lnTo>
                      <a:pt x="38" y="46"/>
                    </a:lnTo>
                    <a:lnTo>
                      <a:pt x="46" y="46"/>
                    </a:lnTo>
                    <a:lnTo>
                      <a:pt x="54" y="52"/>
                    </a:lnTo>
                    <a:lnTo>
                      <a:pt x="56" y="56"/>
                    </a:lnTo>
                    <a:lnTo>
                      <a:pt x="64" y="56"/>
                    </a:lnTo>
                    <a:lnTo>
                      <a:pt x="70" y="64"/>
                    </a:lnTo>
                    <a:lnTo>
                      <a:pt x="82" y="64"/>
                    </a:lnTo>
                    <a:lnTo>
                      <a:pt x="94" y="68"/>
                    </a:lnTo>
                    <a:lnTo>
                      <a:pt x="102" y="72"/>
                    </a:lnTo>
                    <a:lnTo>
                      <a:pt x="110" y="72"/>
                    </a:lnTo>
                    <a:lnTo>
                      <a:pt x="116" y="72"/>
                    </a:lnTo>
                    <a:lnTo>
                      <a:pt x="118" y="66"/>
                    </a:lnTo>
                    <a:lnTo>
                      <a:pt x="120" y="64"/>
                    </a:lnTo>
                    <a:lnTo>
                      <a:pt x="116" y="58"/>
                    </a:lnTo>
                    <a:lnTo>
                      <a:pt x="118" y="5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18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3" name="Freeform 1619"/>
              <p:cNvSpPr>
                <a:spLocks noEditPoints="1"/>
              </p:cNvSpPr>
              <p:nvPr/>
            </p:nvSpPr>
            <p:spPr bwMode="auto">
              <a:xfrm>
                <a:off x="920750" y="4937125"/>
                <a:ext cx="320675" cy="355600"/>
              </a:xfrm>
              <a:custGeom>
                <a:avLst/>
                <a:gdLst>
                  <a:gd name="T0" fmla="*/ 72 w 202"/>
                  <a:gd name="T1" fmla="*/ 224 h 224"/>
                  <a:gd name="T2" fmla="*/ 84 w 202"/>
                  <a:gd name="T3" fmla="*/ 212 h 224"/>
                  <a:gd name="T4" fmla="*/ 88 w 202"/>
                  <a:gd name="T5" fmla="*/ 218 h 224"/>
                  <a:gd name="T6" fmla="*/ 96 w 202"/>
                  <a:gd name="T7" fmla="*/ 224 h 224"/>
                  <a:gd name="T8" fmla="*/ 104 w 202"/>
                  <a:gd name="T9" fmla="*/ 224 h 224"/>
                  <a:gd name="T10" fmla="*/ 112 w 202"/>
                  <a:gd name="T11" fmla="*/ 216 h 224"/>
                  <a:gd name="T12" fmla="*/ 116 w 202"/>
                  <a:gd name="T13" fmla="*/ 212 h 224"/>
                  <a:gd name="T14" fmla="*/ 120 w 202"/>
                  <a:gd name="T15" fmla="*/ 156 h 224"/>
                  <a:gd name="T16" fmla="*/ 138 w 202"/>
                  <a:gd name="T17" fmla="*/ 90 h 224"/>
                  <a:gd name="T18" fmla="*/ 148 w 202"/>
                  <a:gd name="T19" fmla="*/ 30 h 224"/>
                  <a:gd name="T20" fmla="*/ 184 w 202"/>
                  <a:gd name="T21" fmla="*/ 28 h 224"/>
                  <a:gd name="T22" fmla="*/ 186 w 202"/>
                  <a:gd name="T23" fmla="*/ 22 h 224"/>
                  <a:gd name="T24" fmla="*/ 192 w 202"/>
                  <a:gd name="T25" fmla="*/ 22 h 224"/>
                  <a:gd name="T26" fmla="*/ 194 w 202"/>
                  <a:gd name="T27" fmla="*/ 22 h 224"/>
                  <a:gd name="T28" fmla="*/ 198 w 202"/>
                  <a:gd name="T29" fmla="*/ 18 h 224"/>
                  <a:gd name="T30" fmla="*/ 198 w 202"/>
                  <a:gd name="T31" fmla="*/ 18 h 224"/>
                  <a:gd name="T32" fmla="*/ 194 w 202"/>
                  <a:gd name="T33" fmla="*/ 12 h 224"/>
                  <a:gd name="T34" fmla="*/ 174 w 202"/>
                  <a:gd name="T35" fmla="*/ 16 h 224"/>
                  <a:gd name="T36" fmla="*/ 138 w 202"/>
                  <a:gd name="T37" fmla="*/ 20 h 224"/>
                  <a:gd name="T38" fmla="*/ 126 w 202"/>
                  <a:gd name="T39" fmla="*/ 18 h 224"/>
                  <a:gd name="T40" fmla="*/ 122 w 202"/>
                  <a:gd name="T41" fmla="*/ 18 h 224"/>
                  <a:gd name="T42" fmla="*/ 116 w 202"/>
                  <a:gd name="T43" fmla="*/ 16 h 224"/>
                  <a:gd name="T44" fmla="*/ 108 w 202"/>
                  <a:gd name="T45" fmla="*/ 16 h 224"/>
                  <a:gd name="T46" fmla="*/ 102 w 202"/>
                  <a:gd name="T47" fmla="*/ 10 h 224"/>
                  <a:gd name="T48" fmla="*/ 34 w 202"/>
                  <a:gd name="T49" fmla="*/ 4 h 224"/>
                  <a:gd name="T50" fmla="*/ 26 w 202"/>
                  <a:gd name="T51" fmla="*/ 0 h 224"/>
                  <a:gd name="T52" fmla="*/ 22 w 202"/>
                  <a:gd name="T53" fmla="*/ 4 h 224"/>
                  <a:gd name="T54" fmla="*/ 8 w 202"/>
                  <a:gd name="T55" fmla="*/ 4 h 224"/>
                  <a:gd name="T56" fmla="*/ 4 w 202"/>
                  <a:gd name="T57" fmla="*/ 28 h 224"/>
                  <a:gd name="T58" fmla="*/ 22 w 202"/>
                  <a:gd name="T59" fmla="*/ 44 h 224"/>
                  <a:gd name="T60" fmla="*/ 24 w 202"/>
                  <a:gd name="T61" fmla="*/ 56 h 224"/>
                  <a:gd name="T62" fmla="*/ 24 w 202"/>
                  <a:gd name="T63" fmla="*/ 70 h 224"/>
                  <a:gd name="T64" fmla="*/ 36 w 202"/>
                  <a:gd name="T65" fmla="*/ 82 h 224"/>
                  <a:gd name="T66" fmla="*/ 36 w 202"/>
                  <a:gd name="T67" fmla="*/ 92 h 224"/>
                  <a:gd name="T68" fmla="*/ 44 w 202"/>
                  <a:gd name="T69" fmla="*/ 102 h 224"/>
                  <a:gd name="T70" fmla="*/ 44 w 202"/>
                  <a:gd name="T71" fmla="*/ 116 h 224"/>
                  <a:gd name="T72" fmla="*/ 50 w 202"/>
                  <a:gd name="T73" fmla="*/ 146 h 224"/>
                  <a:gd name="T74" fmla="*/ 50 w 202"/>
                  <a:gd name="T75" fmla="*/ 172 h 224"/>
                  <a:gd name="T76" fmla="*/ 52 w 202"/>
                  <a:gd name="T77" fmla="*/ 198 h 224"/>
                  <a:gd name="T78" fmla="*/ 62 w 202"/>
                  <a:gd name="T79" fmla="*/ 212 h 224"/>
                  <a:gd name="T80" fmla="*/ 70 w 202"/>
                  <a:gd name="T81" fmla="*/ 212 h 224"/>
                  <a:gd name="T82" fmla="*/ 70 w 202"/>
                  <a:gd name="T83" fmla="*/ 224 h 224"/>
                  <a:gd name="T84" fmla="*/ 72 w 202"/>
                  <a:gd name="T85" fmla="*/ 224 h 224"/>
                  <a:gd name="T86" fmla="*/ 48 w 202"/>
                  <a:gd name="T87" fmla="*/ 54 h 224"/>
                  <a:gd name="T88" fmla="*/ 48 w 202"/>
                  <a:gd name="T89" fmla="*/ 56 h 224"/>
                  <a:gd name="T90" fmla="*/ 44 w 202"/>
                  <a:gd name="T91" fmla="*/ 54 h 224"/>
                  <a:gd name="T92" fmla="*/ 48 w 202"/>
                  <a:gd name="T93" fmla="*/ 5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02" h="224">
                    <a:moveTo>
                      <a:pt x="72" y="224"/>
                    </a:moveTo>
                    <a:lnTo>
                      <a:pt x="72" y="224"/>
                    </a:lnTo>
                    <a:lnTo>
                      <a:pt x="80" y="212"/>
                    </a:lnTo>
                    <a:lnTo>
                      <a:pt x="84" y="212"/>
                    </a:lnTo>
                    <a:lnTo>
                      <a:pt x="88" y="212"/>
                    </a:lnTo>
                    <a:lnTo>
                      <a:pt x="88" y="218"/>
                    </a:lnTo>
                    <a:lnTo>
                      <a:pt x="90" y="220"/>
                    </a:lnTo>
                    <a:lnTo>
                      <a:pt x="96" y="224"/>
                    </a:lnTo>
                    <a:lnTo>
                      <a:pt x="102" y="224"/>
                    </a:lnTo>
                    <a:lnTo>
                      <a:pt x="104" y="224"/>
                    </a:lnTo>
                    <a:lnTo>
                      <a:pt x="108" y="220"/>
                    </a:lnTo>
                    <a:lnTo>
                      <a:pt x="112" y="216"/>
                    </a:lnTo>
                    <a:lnTo>
                      <a:pt x="112" y="212"/>
                    </a:lnTo>
                    <a:lnTo>
                      <a:pt x="116" y="212"/>
                    </a:lnTo>
                    <a:lnTo>
                      <a:pt x="120" y="212"/>
                    </a:lnTo>
                    <a:lnTo>
                      <a:pt x="120" y="156"/>
                    </a:lnTo>
                    <a:lnTo>
                      <a:pt x="122" y="90"/>
                    </a:lnTo>
                    <a:lnTo>
                      <a:pt x="138" y="90"/>
                    </a:lnTo>
                    <a:lnTo>
                      <a:pt x="138" y="30"/>
                    </a:lnTo>
                    <a:lnTo>
                      <a:pt x="148" y="30"/>
                    </a:lnTo>
                    <a:lnTo>
                      <a:pt x="180" y="26"/>
                    </a:lnTo>
                    <a:lnTo>
                      <a:pt x="184" y="28"/>
                    </a:lnTo>
                    <a:lnTo>
                      <a:pt x="186" y="26"/>
                    </a:lnTo>
                    <a:lnTo>
                      <a:pt x="186" y="22"/>
                    </a:lnTo>
                    <a:lnTo>
                      <a:pt x="188" y="22"/>
                    </a:lnTo>
                    <a:lnTo>
                      <a:pt x="192" y="22"/>
                    </a:lnTo>
                    <a:lnTo>
                      <a:pt x="194" y="26"/>
                    </a:lnTo>
                    <a:lnTo>
                      <a:pt x="194" y="22"/>
                    </a:lnTo>
                    <a:lnTo>
                      <a:pt x="196" y="20"/>
                    </a:lnTo>
                    <a:lnTo>
                      <a:pt x="198" y="18"/>
                    </a:lnTo>
                    <a:lnTo>
                      <a:pt x="202" y="18"/>
                    </a:lnTo>
                    <a:lnTo>
                      <a:pt x="198" y="18"/>
                    </a:lnTo>
                    <a:lnTo>
                      <a:pt x="196" y="16"/>
                    </a:lnTo>
                    <a:lnTo>
                      <a:pt x="194" y="12"/>
                    </a:lnTo>
                    <a:lnTo>
                      <a:pt x="192" y="12"/>
                    </a:lnTo>
                    <a:lnTo>
                      <a:pt x="174" y="16"/>
                    </a:lnTo>
                    <a:lnTo>
                      <a:pt x="140" y="20"/>
                    </a:lnTo>
                    <a:lnTo>
                      <a:pt x="138" y="20"/>
                    </a:lnTo>
                    <a:lnTo>
                      <a:pt x="130" y="18"/>
                    </a:lnTo>
                    <a:lnTo>
                      <a:pt x="126" y="18"/>
                    </a:lnTo>
                    <a:lnTo>
                      <a:pt x="124" y="18"/>
                    </a:lnTo>
                    <a:lnTo>
                      <a:pt x="122" y="18"/>
                    </a:lnTo>
                    <a:lnTo>
                      <a:pt x="120" y="18"/>
                    </a:lnTo>
                    <a:lnTo>
                      <a:pt x="116" y="16"/>
                    </a:lnTo>
                    <a:lnTo>
                      <a:pt x="112" y="16"/>
                    </a:lnTo>
                    <a:lnTo>
                      <a:pt x="108" y="16"/>
                    </a:lnTo>
                    <a:lnTo>
                      <a:pt x="106" y="12"/>
                    </a:lnTo>
                    <a:lnTo>
                      <a:pt x="102" y="10"/>
                    </a:lnTo>
                    <a:lnTo>
                      <a:pt x="98" y="8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4" y="28"/>
                    </a:lnTo>
                    <a:lnTo>
                      <a:pt x="8" y="28"/>
                    </a:lnTo>
                    <a:lnTo>
                      <a:pt x="22" y="44"/>
                    </a:lnTo>
                    <a:lnTo>
                      <a:pt x="24" y="52"/>
                    </a:lnTo>
                    <a:lnTo>
                      <a:pt x="24" y="56"/>
                    </a:lnTo>
                    <a:lnTo>
                      <a:pt x="24" y="62"/>
                    </a:lnTo>
                    <a:lnTo>
                      <a:pt x="24" y="70"/>
                    </a:lnTo>
                    <a:lnTo>
                      <a:pt x="30" y="74"/>
                    </a:lnTo>
                    <a:lnTo>
                      <a:pt x="36" y="82"/>
                    </a:lnTo>
                    <a:lnTo>
                      <a:pt x="34" y="88"/>
                    </a:lnTo>
                    <a:lnTo>
                      <a:pt x="36" y="92"/>
                    </a:lnTo>
                    <a:lnTo>
                      <a:pt x="40" y="98"/>
                    </a:lnTo>
                    <a:lnTo>
                      <a:pt x="44" y="102"/>
                    </a:lnTo>
                    <a:lnTo>
                      <a:pt x="44" y="108"/>
                    </a:lnTo>
                    <a:lnTo>
                      <a:pt x="44" y="116"/>
                    </a:lnTo>
                    <a:lnTo>
                      <a:pt x="42" y="128"/>
                    </a:lnTo>
                    <a:lnTo>
                      <a:pt x="50" y="146"/>
                    </a:lnTo>
                    <a:lnTo>
                      <a:pt x="50" y="162"/>
                    </a:lnTo>
                    <a:lnTo>
                      <a:pt x="50" y="172"/>
                    </a:lnTo>
                    <a:lnTo>
                      <a:pt x="50" y="184"/>
                    </a:lnTo>
                    <a:lnTo>
                      <a:pt x="52" y="198"/>
                    </a:lnTo>
                    <a:lnTo>
                      <a:pt x="58" y="206"/>
                    </a:lnTo>
                    <a:lnTo>
                      <a:pt x="62" y="212"/>
                    </a:lnTo>
                    <a:lnTo>
                      <a:pt x="66" y="212"/>
                    </a:lnTo>
                    <a:lnTo>
                      <a:pt x="70" y="212"/>
                    </a:lnTo>
                    <a:lnTo>
                      <a:pt x="70" y="218"/>
                    </a:lnTo>
                    <a:lnTo>
                      <a:pt x="70" y="224"/>
                    </a:lnTo>
                    <a:lnTo>
                      <a:pt x="72" y="224"/>
                    </a:lnTo>
                    <a:lnTo>
                      <a:pt x="72" y="224"/>
                    </a:lnTo>
                    <a:lnTo>
                      <a:pt x="72" y="224"/>
                    </a:lnTo>
                    <a:close/>
                    <a:moveTo>
                      <a:pt x="48" y="54"/>
                    </a:moveTo>
                    <a:lnTo>
                      <a:pt x="48" y="54"/>
                    </a:lnTo>
                    <a:lnTo>
                      <a:pt x="48" y="56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4" name="Freeform 1620"/>
              <p:cNvSpPr>
                <a:spLocks/>
              </p:cNvSpPr>
              <p:nvPr/>
            </p:nvSpPr>
            <p:spPr bwMode="auto">
              <a:xfrm>
                <a:off x="1739900" y="3238500"/>
                <a:ext cx="25400" cy="28575"/>
              </a:xfrm>
              <a:custGeom>
                <a:avLst/>
                <a:gdLst>
                  <a:gd name="T0" fmla="*/ 10 w 16"/>
                  <a:gd name="T1" fmla="*/ 18 h 18"/>
                  <a:gd name="T2" fmla="*/ 10 w 16"/>
                  <a:gd name="T3" fmla="*/ 18 h 18"/>
                  <a:gd name="T4" fmla="*/ 6 w 16"/>
                  <a:gd name="T5" fmla="*/ 10 h 18"/>
                  <a:gd name="T6" fmla="*/ 0 w 16"/>
                  <a:gd name="T7" fmla="*/ 6 h 18"/>
                  <a:gd name="T8" fmla="*/ 0 w 16"/>
                  <a:gd name="T9" fmla="*/ 2 h 18"/>
                  <a:gd name="T10" fmla="*/ 8 w 16"/>
                  <a:gd name="T11" fmla="*/ 0 h 18"/>
                  <a:gd name="T12" fmla="*/ 10 w 16"/>
                  <a:gd name="T13" fmla="*/ 6 h 18"/>
                  <a:gd name="T14" fmla="*/ 8 w 16"/>
                  <a:gd name="T15" fmla="*/ 6 h 18"/>
                  <a:gd name="T16" fmla="*/ 8 w 16"/>
                  <a:gd name="T17" fmla="*/ 10 h 18"/>
                  <a:gd name="T18" fmla="*/ 14 w 16"/>
                  <a:gd name="T19" fmla="*/ 10 h 18"/>
                  <a:gd name="T20" fmla="*/ 16 w 16"/>
                  <a:gd name="T21" fmla="*/ 14 h 18"/>
                  <a:gd name="T22" fmla="*/ 14 w 16"/>
                  <a:gd name="T23" fmla="*/ 18 h 18"/>
                  <a:gd name="T24" fmla="*/ 10 w 16"/>
                  <a:gd name="T25" fmla="*/ 18 h 18"/>
                  <a:gd name="T26" fmla="*/ 10 w 16"/>
                  <a:gd name="T27" fmla="*/ 18 h 18"/>
                  <a:gd name="T28" fmla="*/ 10 w 16"/>
                  <a:gd name="T29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18">
                    <a:moveTo>
                      <a:pt x="10" y="18"/>
                    </a:moveTo>
                    <a:lnTo>
                      <a:pt x="10" y="18"/>
                    </a:lnTo>
                    <a:lnTo>
                      <a:pt x="6" y="10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14" y="10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5" name="Freeform 1621"/>
              <p:cNvSpPr>
                <a:spLocks/>
              </p:cNvSpPr>
              <p:nvPr/>
            </p:nvSpPr>
            <p:spPr bwMode="auto">
              <a:xfrm>
                <a:off x="1349375" y="4768850"/>
                <a:ext cx="234950" cy="454025"/>
              </a:xfrm>
              <a:custGeom>
                <a:avLst/>
                <a:gdLst>
                  <a:gd name="T0" fmla="*/ 70 w 148"/>
                  <a:gd name="T1" fmla="*/ 60 h 286"/>
                  <a:gd name="T2" fmla="*/ 80 w 148"/>
                  <a:gd name="T3" fmla="*/ 66 h 286"/>
                  <a:gd name="T4" fmla="*/ 82 w 148"/>
                  <a:gd name="T5" fmla="*/ 84 h 286"/>
                  <a:gd name="T6" fmla="*/ 72 w 148"/>
                  <a:gd name="T7" fmla="*/ 88 h 286"/>
                  <a:gd name="T8" fmla="*/ 74 w 148"/>
                  <a:gd name="T9" fmla="*/ 102 h 286"/>
                  <a:gd name="T10" fmla="*/ 66 w 148"/>
                  <a:gd name="T11" fmla="*/ 108 h 286"/>
                  <a:gd name="T12" fmla="*/ 62 w 148"/>
                  <a:gd name="T13" fmla="*/ 100 h 286"/>
                  <a:gd name="T14" fmla="*/ 54 w 148"/>
                  <a:gd name="T15" fmla="*/ 84 h 286"/>
                  <a:gd name="T16" fmla="*/ 54 w 148"/>
                  <a:gd name="T17" fmla="*/ 66 h 286"/>
                  <a:gd name="T18" fmla="*/ 42 w 148"/>
                  <a:gd name="T19" fmla="*/ 64 h 286"/>
                  <a:gd name="T20" fmla="*/ 0 w 148"/>
                  <a:gd name="T21" fmla="*/ 70 h 286"/>
                  <a:gd name="T22" fmla="*/ 6 w 148"/>
                  <a:gd name="T23" fmla="*/ 78 h 286"/>
                  <a:gd name="T24" fmla="*/ 18 w 148"/>
                  <a:gd name="T25" fmla="*/ 92 h 286"/>
                  <a:gd name="T26" fmla="*/ 38 w 148"/>
                  <a:gd name="T27" fmla="*/ 108 h 286"/>
                  <a:gd name="T28" fmla="*/ 36 w 148"/>
                  <a:gd name="T29" fmla="*/ 118 h 286"/>
                  <a:gd name="T30" fmla="*/ 42 w 148"/>
                  <a:gd name="T31" fmla="*/ 136 h 286"/>
                  <a:gd name="T32" fmla="*/ 34 w 148"/>
                  <a:gd name="T33" fmla="*/ 146 h 286"/>
                  <a:gd name="T34" fmla="*/ 36 w 148"/>
                  <a:gd name="T35" fmla="*/ 154 h 286"/>
                  <a:gd name="T36" fmla="*/ 34 w 148"/>
                  <a:gd name="T37" fmla="*/ 166 h 286"/>
                  <a:gd name="T38" fmla="*/ 34 w 148"/>
                  <a:gd name="T39" fmla="*/ 180 h 286"/>
                  <a:gd name="T40" fmla="*/ 38 w 148"/>
                  <a:gd name="T41" fmla="*/ 184 h 286"/>
                  <a:gd name="T42" fmla="*/ 22 w 148"/>
                  <a:gd name="T43" fmla="*/ 214 h 286"/>
                  <a:gd name="T44" fmla="*/ 22 w 148"/>
                  <a:gd name="T45" fmla="*/ 238 h 286"/>
                  <a:gd name="T46" fmla="*/ 18 w 148"/>
                  <a:gd name="T47" fmla="*/ 260 h 286"/>
                  <a:gd name="T48" fmla="*/ 26 w 148"/>
                  <a:gd name="T49" fmla="*/ 270 h 286"/>
                  <a:gd name="T50" fmla="*/ 36 w 148"/>
                  <a:gd name="T51" fmla="*/ 286 h 286"/>
                  <a:gd name="T52" fmla="*/ 42 w 148"/>
                  <a:gd name="T53" fmla="*/ 268 h 286"/>
                  <a:gd name="T54" fmla="*/ 70 w 148"/>
                  <a:gd name="T55" fmla="*/ 254 h 286"/>
                  <a:gd name="T56" fmla="*/ 72 w 148"/>
                  <a:gd name="T57" fmla="*/ 218 h 286"/>
                  <a:gd name="T58" fmla="*/ 62 w 148"/>
                  <a:gd name="T59" fmla="*/ 172 h 286"/>
                  <a:gd name="T60" fmla="*/ 70 w 148"/>
                  <a:gd name="T61" fmla="*/ 160 h 286"/>
                  <a:gd name="T62" fmla="*/ 78 w 148"/>
                  <a:gd name="T63" fmla="*/ 146 h 286"/>
                  <a:gd name="T64" fmla="*/ 90 w 148"/>
                  <a:gd name="T65" fmla="*/ 128 h 286"/>
                  <a:gd name="T66" fmla="*/ 108 w 148"/>
                  <a:gd name="T67" fmla="*/ 118 h 286"/>
                  <a:gd name="T68" fmla="*/ 128 w 148"/>
                  <a:gd name="T69" fmla="*/ 110 h 286"/>
                  <a:gd name="T70" fmla="*/ 146 w 148"/>
                  <a:gd name="T71" fmla="*/ 80 h 286"/>
                  <a:gd name="T72" fmla="*/ 148 w 148"/>
                  <a:gd name="T73" fmla="*/ 52 h 286"/>
                  <a:gd name="T74" fmla="*/ 146 w 148"/>
                  <a:gd name="T75" fmla="*/ 0 h 286"/>
                  <a:gd name="T76" fmla="*/ 130 w 148"/>
                  <a:gd name="T77" fmla="*/ 6 h 286"/>
                  <a:gd name="T78" fmla="*/ 118 w 148"/>
                  <a:gd name="T79" fmla="*/ 10 h 286"/>
                  <a:gd name="T80" fmla="*/ 110 w 148"/>
                  <a:gd name="T81" fmla="*/ 10 h 286"/>
                  <a:gd name="T82" fmla="*/ 96 w 148"/>
                  <a:gd name="T83" fmla="*/ 18 h 286"/>
                  <a:gd name="T84" fmla="*/ 80 w 148"/>
                  <a:gd name="T85" fmla="*/ 16 h 286"/>
                  <a:gd name="T86" fmla="*/ 72 w 148"/>
                  <a:gd name="T87" fmla="*/ 16 h 286"/>
                  <a:gd name="T88" fmla="*/ 64 w 148"/>
                  <a:gd name="T89" fmla="*/ 30 h 286"/>
                  <a:gd name="T90" fmla="*/ 66 w 148"/>
                  <a:gd name="T91" fmla="*/ 5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8" h="286">
                    <a:moveTo>
                      <a:pt x="66" y="56"/>
                    </a:moveTo>
                    <a:lnTo>
                      <a:pt x="66" y="56"/>
                    </a:lnTo>
                    <a:lnTo>
                      <a:pt x="70" y="60"/>
                    </a:lnTo>
                    <a:lnTo>
                      <a:pt x="72" y="62"/>
                    </a:lnTo>
                    <a:lnTo>
                      <a:pt x="78" y="64"/>
                    </a:lnTo>
                    <a:lnTo>
                      <a:pt x="80" y="66"/>
                    </a:lnTo>
                    <a:lnTo>
                      <a:pt x="80" y="74"/>
                    </a:lnTo>
                    <a:lnTo>
                      <a:pt x="80" y="80"/>
                    </a:lnTo>
                    <a:lnTo>
                      <a:pt x="82" y="84"/>
                    </a:lnTo>
                    <a:lnTo>
                      <a:pt x="80" y="88"/>
                    </a:lnTo>
                    <a:lnTo>
                      <a:pt x="78" y="88"/>
                    </a:lnTo>
                    <a:lnTo>
                      <a:pt x="72" y="88"/>
                    </a:lnTo>
                    <a:lnTo>
                      <a:pt x="72" y="92"/>
                    </a:lnTo>
                    <a:lnTo>
                      <a:pt x="74" y="100"/>
                    </a:lnTo>
                    <a:lnTo>
                      <a:pt x="74" y="102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6" y="106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54" y="90"/>
                    </a:lnTo>
                    <a:lnTo>
                      <a:pt x="52" y="88"/>
                    </a:lnTo>
                    <a:lnTo>
                      <a:pt x="54" y="84"/>
                    </a:lnTo>
                    <a:lnTo>
                      <a:pt x="56" y="78"/>
                    </a:lnTo>
                    <a:lnTo>
                      <a:pt x="56" y="72"/>
                    </a:lnTo>
                    <a:lnTo>
                      <a:pt x="54" y="66"/>
                    </a:lnTo>
                    <a:lnTo>
                      <a:pt x="44" y="70"/>
                    </a:lnTo>
                    <a:lnTo>
                      <a:pt x="42" y="70"/>
                    </a:lnTo>
                    <a:lnTo>
                      <a:pt x="42" y="64"/>
                    </a:lnTo>
                    <a:lnTo>
                      <a:pt x="38" y="60"/>
                    </a:lnTo>
                    <a:lnTo>
                      <a:pt x="34" y="60"/>
                    </a:lnTo>
                    <a:lnTo>
                      <a:pt x="0" y="70"/>
                    </a:lnTo>
                    <a:lnTo>
                      <a:pt x="6" y="72"/>
                    </a:lnTo>
                    <a:lnTo>
                      <a:pt x="6" y="74"/>
                    </a:lnTo>
                    <a:lnTo>
                      <a:pt x="6" y="78"/>
                    </a:lnTo>
                    <a:lnTo>
                      <a:pt x="4" y="88"/>
                    </a:lnTo>
                    <a:lnTo>
                      <a:pt x="10" y="90"/>
                    </a:lnTo>
                    <a:lnTo>
                      <a:pt x="18" y="92"/>
                    </a:lnTo>
                    <a:lnTo>
                      <a:pt x="26" y="98"/>
                    </a:lnTo>
                    <a:lnTo>
                      <a:pt x="36" y="102"/>
                    </a:lnTo>
                    <a:lnTo>
                      <a:pt x="38" y="108"/>
                    </a:lnTo>
                    <a:lnTo>
                      <a:pt x="38" y="110"/>
                    </a:lnTo>
                    <a:lnTo>
                      <a:pt x="36" y="114"/>
                    </a:lnTo>
                    <a:lnTo>
                      <a:pt x="36" y="118"/>
                    </a:lnTo>
                    <a:lnTo>
                      <a:pt x="34" y="124"/>
                    </a:lnTo>
                    <a:lnTo>
                      <a:pt x="36" y="128"/>
                    </a:lnTo>
                    <a:lnTo>
                      <a:pt x="42" y="136"/>
                    </a:lnTo>
                    <a:lnTo>
                      <a:pt x="36" y="142"/>
                    </a:lnTo>
                    <a:lnTo>
                      <a:pt x="34" y="144"/>
                    </a:lnTo>
                    <a:lnTo>
                      <a:pt x="34" y="146"/>
                    </a:lnTo>
                    <a:lnTo>
                      <a:pt x="34" y="148"/>
                    </a:lnTo>
                    <a:lnTo>
                      <a:pt x="36" y="152"/>
                    </a:lnTo>
                    <a:lnTo>
                      <a:pt x="36" y="154"/>
                    </a:lnTo>
                    <a:lnTo>
                      <a:pt x="36" y="160"/>
                    </a:lnTo>
                    <a:lnTo>
                      <a:pt x="36" y="164"/>
                    </a:lnTo>
                    <a:lnTo>
                      <a:pt x="34" y="166"/>
                    </a:lnTo>
                    <a:lnTo>
                      <a:pt x="36" y="170"/>
                    </a:lnTo>
                    <a:lnTo>
                      <a:pt x="36" y="174"/>
                    </a:lnTo>
                    <a:lnTo>
                      <a:pt x="34" y="180"/>
                    </a:lnTo>
                    <a:lnTo>
                      <a:pt x="36" y="182"/>
                    </a:lnTo>
                    <a:lnTo>
                      <a:pt x="38" y="182"/>
                    </a:lnTo>
                    <a:lnTo>
                      <a:pt x="38" y="184"/>
                    </a:lnTo>
                    <a:lnTo>
                      <a:pt x="32" y="196"/>
                    </a:lnTo>
                    <a:lnTo>
                      <a:pt x="22" y="208"/>
                    </a:lnTo>
                    <a:lnTo>
                      <a:pt x="22" y="214"/>
                    </a:lnTo>
                    <a:lnTo>
                      <a:pt x="22" y="224"/>
                    </a:lnTo>
                    <a:lnTo>
                      <a:pt x="18" y="232"/>
                    </a:lnTo>
                    <a:lnTo>
                      <a:pt x="22" y="238"/>
                    </a:lnTo>
                    <a:lnTo>
                      <a:pt x="22" y="246"/>
                    </a:lnTo>
                    <a:lnTo>
                      <a:pt x="22" y="254"/>
                    </a:lnTo>
                    <a:lnTo>
                      <a:pt x="18" y="260"/>
                    </a:lnTo>
                    <a:lnTo>
                      <a:pt x="22" y="262"/>
                    </a:lnTo>
                    <a:lnTo>
                      <a:pt x="22" y="268"/>
                    </a:lnTo>
                    <a:lnTo>
                      <a:pt x="26" y="270"/>
                    </a:lnTo>
                    <a:lnTo>
                      <a:pt x="28" y="274"/>
                    </a:lnTo>
                    <a:lnTo>
                      <a:pt x="26" y="286"/>
                    </a:lnTo>
                    <a:lnTo>
                      <a:pt x="36" y="286"/>
                    </a:lnTo>
                    <a:lnTo>
                      <a:pt x="36" y="282"/>
                    </a:lnTo>
                    <a:lnTo>
                      <a:pt x="28" y="274"/>
                    </a:lnTo>
                    <a:lnTo>
                      <a:pt x="42" y="268"/>
                    </a:lnTo>
                    <a:lnTo>
                      <a:pt x="54" y="260"/>
                    </a:lnTo>
                    <a:lnTo>
                      <a:pt x="62" y="256"/>
                    </a:lnTo>
                    <a:lnTo>
                      <a:pt x="70" y="254"/>
                    </a:lnTo>
                    <a:lnTo>
                      <a:pt x="72" y="250"/>
                    </a:lnTo>
                    <a:lnTo>
                      <a:pt x="74" y="242"/>
                    </a:lnTo>
                    <a:lnTo>
                      <a:pt x="72" y="218"/>
                    </a:lnTo>
                    <a:lnTo>
                      <a:pt x="66" y="180"/>
                    </a:lnTo>
                    <a:lnTo>
                      <a:pt x="62" y="180"/>
                    </a:lnTo>
                    <a:lnTo>
                      <a:pt x="62" y="172"/>
                    </a:lnTo>
                    <a:lnTo>
                      <a:pt x="62" y="164"/>
                    </a:lnTo>
                    <a:lnTo>
                      <a:pt x="62" y="162"/>
                    </a:lnTo>
                    <a:lnTo>
                      <a:pt x="70" y="160"/>
                    </a:lnTo>
                    <a:lnTo>
                      <a:pt x="72" y="152"/>
                    </a:lnTo>
                    <a:lnTo>
                      <a:pt x="74" y="146"/>
                    </a:lnTo>
                    <a:lnTo>
                      <a:pt x="78" y="146"/>
                    </a:lnTo>
                    <a:lnTo>
                      <a:pt x="82" y="128"/>
                    </a:lnTo>
                    <a:lnTo>
                      <a:pt x="84" y="128"/>
                    </a:lnTo>
                    <a:lnTo>
                      <a:pt x="90" y="128"/>
                    </a:lnTo>
                    <a:lnTo>
                      <a:pt x="98" y="126"/>
                    </a:lnTo>
                    <a:lnTo>
                      <a:pt x="102" y="124"/>
                    </a:lnTo>
                    <a:lnTo>
                      <a:pt x="108" y="118"/>
                    </a:lnTo>
                    <a:lnTo>
                      <a:pt x="112" y="118"/>
                    </a:lnTo>
                    <a:lnTo>
                      <a:pt x="120" y="116"/>
                    </a:lnTo>
                    <a:lnTo>
                      <a:pt x="128" y="110"/>
                    </a:lnTo>
                    <a:lnTo>
                      <a:pt x="136" y="100"/>
                    </a:lnTo>
                    <a:lnTo>
                      <a:pt x="144" y="90"/>
                    </a:lnTo>
                    <a:lnTo>
                      <a:pt x="146" y="80"/>
                    </a:lnTo>
                    <a:lnTo>
                      <a:pt x="146" y="72"/>
                    </a:lnTo>
                    <a:lnTo>
                      <a:pt x="146" y="64"/>
                    </a:lnTo>
                    <a:lnTo>
                      <a:pt x="148" y="52"/>
                    </a:lnTo>
                    <a:lnTo>
                      <a:pt x="148" y="38"/>
                    </a:lnTo>
                    <a:lnTo>
                      <a:pt x="146" y="10"/>
                    </a:lnTo>
                    <a:lnTo>
                      <a:pt x="146" y="0"/>
                    </a:lnTo>
                    <a:lnTo>
                      <a:pt x="140" y="0"/>
                    </a:lnTo>
                    <a:lnTo>
                      <a:pt x="136" y="2"/>
                    </a:lnTo>
                    <a:lnTo>
                      <a:pt x="130" y="6"/>
                    </a:lnTo>
                    <a:lnTo>
                      <a:pt x="126" y="6"/>
                    </a:lnTo>
                    <a:lnTo>
                      <a:pt x="120" y="8"/>
                    </a:lnTo>
                    <a:lnTo>
                      <a:pt x="118" y="10"/>
                    </a:lnTo>
                    <a:lnTo>
                      <a:pt x="116" y="12"/>
                    </a:lnTo>
                    <a:lnTo>
                      <a:pt x="112" y="10"/>
                    </a:lnTo>
                    <a:lnTo>
                      <a:pt x="110" y="10"/>
                    </a:lnTo>
                    <a:lnTo>
                      <a:pt x="110" y="12"/>
                    </a:lnTo>
                    <a:lnTo>
                      <a:pt x="106" y="16"/>
                    </a:lnTo>
                    <a:lnTo>
                      <a:pt x="96" y="18"/>
                    </a:lnTo>
                    <a:lnTo>
                      <a:pt x="84" y="18"/>
                    </a:lnTo>
                    <a:lnTo>
                      <a:pt x="82" y="18"/>
                    </a:lnTo>
                    <a:lnTo>
                      <a:pt x="80" y="16"/>
                    </a:lnTo>
                    <a:lnTo>
                      <a:pt x="80" y="12"/>
                    </a:lnTo>
                    <a:lnTo>
                      <a:pt x="78" y="12"/>
                    </a:lnTo>
                    <a:lnTo>
                      <a:pt x="72" y="16"/>
                    </a:lnTo>
                    <a:lnTo>
                      <a:pt x="62" y="18"/>
                    </a:lnTo>
                    <a:lnTo>
                      <a:pt x="60" y="26"/>
                    </a:lnTo>
                    <a:lnTo>
                      <a:pt x="64" y="30"/>
                    </a:lnTo>
                    <a:lnTo>
                      <a:pt x="64" y="42"/>
                    </a:lnTo>
                    <a:lnTo>
                      <a:pt x="66" y="56"/>
                    </a:lnTo>
                    <a:lnTo>
                      <a:pt x="66" y="56"/>
                    </a:lnTo>
                    <a:lnTo>
                      <a:pt x="66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6" name="Freeform 1622"/>
              <p:cNvSpPr>
                <a:spLocks/>
              </p:cNvSpPr>
              <p:nvPr/>
            </p:nvSpPr>
            <p:spPr bwMode="auto">
              <a:xfrm>
                <a:off x="377825" y="3394075"/>
                <a:ext cx="254000" cy="250825"/>
              </a:xfrm>
              <a:custGeom>
                <a:avLst/>
                <a:gdLst>
                  <a:gd name="T0" fmla="*/ 60 w 160"/>
                  <a:gd name="T1" fmla="*/ 158 h 158"/>
                  <a:gd name="T2" fmla="*/ 64 w 160"/>
                  <a:gd name="T3" fmla="*/ 138 h 158"/>
                  <a:gd name="T4" fmla="*/ 76 w 160"/>
                  <a:gd name="T5" fmla="*/ 128 h 158"/>
                  <a:gd name="T6" fmla="*/ 92 w 160"/>
                  <a:gd name="T7" fmla="*/ 122 h 158"/>
                  <a:gd name="T8" fmla="*/ 100 w 160"/>
                  <a:gd name="T9" fmla="*/ 116 h 158"/>
                  <a:gd name="T10" fmla="*/ 106 w 160"/>
                  <a:gd name="T11" fmla="*/ 114 h 158"/>
                  <a:gd name="T12" fmla="*/ 118 w 160"/>
                  <a:gd name="T13" fmla="*/ 110 h 158"/>
                  <a:gd name="T14" fmla="*/ 128 w 160"/>
                  <a:gd name="T15" fmla="*/ 92 h 158"/>
                  <a:gd name="T16" fmla="*/ 138 w 160"/>
                  <a:gd name="T17" fmla="*/ 88 h 158"/>
                  <a:gd name="T18" fmla="*/ 140 w 160"/>
                  <a:gd name="T19" fmla="*/ 78 h 158"/>
                  <a:gd name="T20" fmla="*/ 142 w 160"/>
                  <a:gd name="T21" fmla="*/ 76 h 158"/>
                  <a:gd name="T22" fmla="*/ 148 w 160"/>
                  <a:gd name="T23" fmla="*/ 72 h 158"/>
                  <a:gd name="T24" fmla="*/ 152 w 160"/>
                  <a:gd name="T25" fmla="*/ 66 h 158"/>
                  <a:gd name="T26" fmla="*/ 160 w 160"/>
                  <a:gd name="T27" fmla="*/ 62 h 158"/>
                  <a:gd name="T28" fmla="*/ 156 w 160"/>
                  <a:gd name="T29" fmla="*/ 54 h 158"/>
                  <a:gd name="T30" fmla="*/ 152 w 160"/>
                  <a:gd name="T31" fmla="*/ 44 h 158"/>
                  <a:gd name="T32" fmla="*/ 150 w 160"/>
                  <a:gd name="T33" fmla="*/ 38 h 158"/>
                  <a:gd name="T34" fmla="*/ 148 w 160"/>
                  <a:gd name="T35" fmla="*/ 36 h 158"/>
                  <a:gd name="T36" fmla="*/ 148 w 160"/>
                  <a:gd name="T37" fmla="*/ 18 h 158"/>
                  <a:gd name="T38" fmla="*/ 142 w 160"/>
                  <a:gd name="T39" fmla="*/ 12 h 158"/>
                  <a:gd name="T40" fmla="*/ 138 w 160"/>
                  <a:gd name="T41" fmla="*/ 8 h 158"/>
                  <a:gd name="T42" fmla="*/ 134 w 160"/>
                  <a:gd name="T43" fmla="*/ 10 h 158"/>
                  <a:gd name="T44" fmla="*/ 120 w 160"/>
                  <a:gd name="T45" fmla="*/ 12 h 158"/>
                  <a:gd name="T46" fmla="*/ 100 w 160"/>
                  <a:gd name="T47" fmla="*/ 0 h 158"/>
                  <a:gd name="T48" fmla="*/ 86 w 160"/>
                  <a:gd name="T49" fmla="*/ 20 h 158"/>
                  <a:gd name="T50" fmla="*/ 78 w 160"/>
                  <a:gd name="T51" fmla="*/ 38 h 158"/>
                  <a:gd name="T52" fmla="*/ 58 w 160"/>
                  <a:gd name="T53" fmla="*/ 48 h 158"/>
                  <a:gd name="T54" fmla="*/ 46 w 160"/>
                  <a:gd name="T55" fmla="*/ 58 h 158"/>
                  <a:gd name="T56" fmla="*/ 40 w 160"/>
                  <a:gd name="T57" fmla="*/ 68 h 158"/>
                  <a:gd name="T58" fmla="*/ 42 w 160"/>
                  <a:gd name="T59" fmla="*/ 74 h 158"/>
                  <a:gd name="T60" fmla="*/ 36 w 160"/>
                  <a:gd name="T61" fmla="*/ 84 h 158"/>
                  <a:gd name="T62" fmla="*/ 36 w 160"/>
                  <a:gd name="T63" fmla="*/ 96 h 158"/>
                  <a:gd name="T64" fmla="*/ 38 w 160"/>
                  <a:gd name="T65" fmla="*/ 114 h 158"/>
                  <a:gd name="T66" fmla="*/ 30 w 160"/>
                  <a:gd name="T67" fmla="*/ 132 h 158"/>
                  <a:gd name="T68" fmla="*/ 14 w 160"/>
                  <a:gd name="T69" fmla="*/ 148 h 158"/>
                  <a:gd name="T70" fmla="*/ 2 w 160"/>
                  <a:gd name="T71" fmla="*/ 158 h 158"/>
                  <a:gd name="T72" fmla="*/ 0 w 160"/>
                  <a:gd name="T73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60" h="158">
                    <a:moveTo>
                      <a:pt x="0" y="158"/>
                    </a:moveTo>
                    <a:lnTo>
                      <a:pt x="60" y="158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70" y="130"/>
                    </a:lnTo>
                    <a:lnTo>
                      <a:pt x="76" y="128"/>
                    </a:lnTo>
                    <a:lnTo>
                      <a:pt x="84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100" y="116"/>
                    </a:lnTo>
                    <a:lnTo>
                      <a:pt x="102" y="114"/>
                    </a:lnTo>
                    <a:lnTo>
                      <a:pt x="106" y="114"/>
                    </a:lnTo>
                    <a:lnTo>
                      <a:pt x="112" y="112"/>
                    </a:lnTo>
                    <a:lnTo>
                      <a:pt x="118" y="110"/>
                    </a:lnTo>
                    <a:lnTo>
                      <a:pt x="124" y="100"/>
                    </a:lnTo>
                    <a:lnTo>
                      <a:pt x="128" y="92"/>
                    </a:lnTo>
                    <a:lnTo>
                      <a:pt x="130" y="92"/>
                    </a:lnTo>
                    <a:lnTo>
                      <a:pt x="138" y="88"/>
                    </a:lnTo>
                    <a:lnTo>
                      <a:pt x="140" y="84"/>
                    </a:lnTo>
                    <a:lnTo>
                      <a:pt x="140" y="78"/>
                    </a:lnTo>
                    <a:lnTo>
                      <a:pt x="140" y="76"/>
                    </a:lnTo>
                    <a:lnTo>
                      <a:pt x="142" y="76"/>
                    </a:lnTo>
                    <a:lnTo>
                      <a:pt x="146" y="74"/>
                    </a:lnTo>
                    <a:lnTo>
                      <a:pt x="148" y="72"/>
                    </a:lnTo>
                    <a:lnTo>
                      <a:pt x="150" y="68"/>
                    </a:lnTo>
                    <a:lnTo>
                      <a:pt x="152" y="66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58" y="58"/>
                    </a:lnTo>
                    <a:lnTo>
                      <a:pt x="156" y="54"/>
                    </a:lnTo>
                    <a:lnTo>
                      <a:pt x="152" y="48"/>
                    </a:lnTo>
                    <a:lnTo>
                      <a:pt x="152" y="44"/>
                    </a:lnTo>
                    <a:lnTo>
                      <a:pt x="152" y="40"/>
                    </a:lnTo>
                    <a:lnTo>
                      <a:pt x="150" y="38"/>
                    </a:lnTo>
                    <a:lnTo>
                      <a:pt x="148" y="38"/>
                    </a:lnTo>
                    <a:lnTo>
                      <a:pt x="148" y="36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8" y="12"/>
                    </a:lnTo>
                    <a:lnTo>
                      <a:pt x="142" y="12"/>
                    </a:lnTo>
                    <a:lnTo>
                      <a:pt x="140" y="10"/>
                    </a:lnTo>
                    <a:lnTo>
                      <a:pt x="138" y="8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2" y="12"/>
                    </a:lnTo>
                    <a:lnTo>
                      <a:pt x="120" y="12"/>
                    </a:lnTo>
                    <a:lnTo>
                      <a:pt x="110" y="12"/>
                    </a:lnTo>
                    <a:lnTo>
                      <a:pt x="100" y="0"/>
                    </a:lnTo>
                    <a:lnTo>
                      <a:pt x="92" y="2"/>
                    </a:lnTo>
                    <a:lnTo>
                      <a:pt x="86" y="20"/>
                    </a:lnTo>
                    <a:lnTo>
                      <a:pt x="84" y="30"/>
                    </a:lnTo>
                    <a:lnTo>
                      <a:pt x="78" y="38"/>
                    </a:lnTo>
                    <a:lnTo>
                      <a:pt x="64" y="48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46" y="58"/>
                    </a:lnTo>
                    <a:lnTo>
                      <a:pt x="40" y="66"/>
                    </a:lnTo>
                    <a:lnTo>
                      <a:pt x="40" y="68"/>
                    </a:lnTo>
                    <a:lnTo>
                      <a:pt x="42" y="72"/>
                    </a:lnTo>
                    <a:lnTo>
                      <a:pt x="42" y="74"/>
                    </a:lnTo>
                    <a:lnTo>
                      <a:pt x="38" y="82"/>
                    </a:lnTo>
                    <a:lnTo>
                      <a:pt x="36" y="84"/>
                    </a:lnTo>
                    <a:lnTo>
                      <a:pt x="32" y="88"/>
                    </a:lnTo>
                    <a:lnTo>
                      <a:pt x="36" y="96"/>
                    </a:lnTo>
                    <a:lnTo>
                      <a:pt x="38" y="102"/>
                    </a:lnTo>
                    <a:lnTo>
                      <a:pt x="38" y="114"/>
                    </a:lnTo>
                    <a:lnTo>
                      <a:pt x="36" y="122"/>
                    </a:lnTo>
                    <a:lnTo>
                      <a:pt x="30" y="132"/>
                    </a:lnTo>
                    <a:lnTo>
                      <a:pt x="28" y="138"/>
                    </a:lnTo>
                    <a:lnTo>
                      <a:pt x="14" y="148"/>
                    </a:lnTo>
                    <a:lnTo>
                      <a:pt x="2" y="154"/>
                    </a:lnTo>
                    <a:lnTo>
                      <a:pt x="2" y="158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5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7" name="Freeform 1623"/>
              <p:cNvSpPr>
                <a:spLocks noEditPoints="1"/>
              </p:cNvSpPr>
              <p:nvPr/>
            </p:nvSpPr>
            <p:spPr bwMode="auto">
              <a:xfrm>
                <a:off x="2695575" y="2854325"/>
                <a:ext cx="727075" cy="355600"/>
              </a:xfrm>
              <a:custGeom>
                <a:avLst/>
                <a:gdLst>
                  <a:gd name="T0" fmla="*/ 72 w 458"/>
                  <a:gd name="T1" fmla="*/ 34 h 224"/>
                  <a:gd name="T2" fmla="*/ 98 w 458"/>
                  <a:gd name="T3" fmla="*/ 42 h 224"/>
                  <a:gd name="T4" fmla="*/ 128 w 458"/>
                  <a:gd name="T5" fmla="*/ 42 h 224"/>
                  <a:gd name="T6" fmla="*/ 144 w 458"/>
                  <a:gd name="T7" fmla="*/ 28 h 224"/>
                  <a:gd name="T8" fmla="*/ 136 w 458"/>
                  <a:gd name="T9" fmla="*/ 10 h 224"/>
                  <a:gd name="T10" fmla="*/ 152 w 458"/>
                  <a:gd name="T11" fmla="*/ 2 h 224"/>
                  <a:gd name="T12" fmla="*/ 174 w 458"/>
                  <a:gd name="T13" fmla="*/ 8 h 224"/>
                  <a:gd name="T14" fmla="*/ 206 w 458"/>
                  <a:gd name="T15" fmla="*/ 28 h 224"/>
                  <a:gd name="T16" fmla="*/ 226 w 458"/>
                  <a:gd name="T17" fmla="*/ 50 h 224"/>
                  <a:gd name="T18" fmla="*/ 246 w 458"/>
                  <a:gd name="T19" fmla="*/ 44 h 224"/>
                  <a:gd name="T20" fmla="*/ 276 w 458"/>
                  <a:gd name="T21" fmla="*/ 46 h 224"/>
                  <a:gd name="T22" fmla="*/ 286 w 458"/>
                  <a:gd name="T23" fmla="*/ 56 h 224"/>
                  <a:gd name="T24" fmla="*/ 306 w 458"/>
                  <a:gd name="T25" fmla="*/ 62 h 224"/>
                  <a:gd name="T26" fmla="*/ 328 w 458"/>
                  <a:gd name="T27" fmla="*/ 64 h 224"/>
                  <a:gd name="T28" fmla="*/ 360 w 458"/>
                  <a:gd name="T29" fmla="*/ 56 h 224"/>
                  <a:gd name="T30" fmla="*/ 388 w 458"/>
                  <a:gd name="T31" fmla="*/ 52 h 224"/>
                  <a:gd name="T32" fmla="*/ 400 w 458"/>
                  <a:gd name="T33" fmla="*/ 70 h 224"/>
                  <a:gd name="T34" fmla="*/ 398 w 458"/>
                  <a:gd name="T35" fmla="*/ 88 h 224"/>
                  <a:gd name="T36" fmla="*/ 418 w 458"/>
                  <a:gd name="T37" fmla="*/ 98 h 224"/>
                  <a:gd name="T38" fmla="*/ 434 w 458"/>
                  <a:gd name="T39" fmla="*/ 96 h 224"/>
                  <a:gd name="T40" fmla="*/ 458 w 458"/>
                  <a:gd name="T41" fmla="*/ 110 h 224"/>
                  <a:gd name="T42" fmla="*/ 442 w 458"/>
                  <a:gd name="T43" fmla="*/ 118 h 224"/>
                  <a:gd name="T44" fmla="*/ 432 w 458"/>
                  <a:gd name="T45" fmla="*/ 126 h 224"/>
                  <a:gd name="T46" fmla="*/ 408 w 458"/>
                  <a:gd name="T47" fmla="*/ 128 h 224"/>
                  <a:gd name="T48" fmla="*/ 396 w 458"/>
                  <a:gd name="T49" fmla="*/ 142 h 224"/>
                  <a:gd name="T50" fmla="*/ 362 w 458"/>
                  <a:gd name="T51" fmla="*/ 164 h 224"/>
                  <a:gd name="T52" fmla="*/ 340 w 458"/>
                  <a:gd name="T53" fmla="*/ 152 h 224"/>
                  <a:gd name="T54" fmla="*/ 328 w 458"/>
                  <a:gd name="T55" fmla="*/ 172 h 224"/>
                  <a:gd name="T56" fmla="*/ 328 w 458"/>
                  <a:gd name="T57" fmla="*/ 196 h 224"/>
                  <a:gd name="T58" fmla="*/ 296 w 458"/>
                  <a:gd name="T59" fmla="*/ 206 h 224"/>
                  <a:gd name="T60" fmla="*/ 270 w 458"/>
                  <a:gd name="T61" fmla="*/ 208 h 224"/>
                  <a:gd name="T62" fmla="*/ 242 w 458"/>
                  <a:gd name="T63" fmla="*/ 222 h 224"/>
                  <a:gd name="T64" fmla="*/ 208 w 458"/>
                  <a:gd name="T65" fmla="*/ 218 h 224"/>
                  <a:gd name="T66" fmla="*/ 174 w 458"/>
                  <a:gd name="T67" fmla="*/ 208 h 224"/>
                  <a:gd name="T68" fmla="*/ 138 w 458"/>
                  <a:gd name="T69" fmla="*/ 206 h 224"/>
                  <a:gd name="T70" fmla="*/ 116 w 458"/>
                  <a:gd name="T71" fmla="*/ 194 h 224"/>
                  <a:gd name="T72" fmla="*/ 98 w 458"/>
                  <a:gd name="T73" fmla="*/ 172 h 224"/>
                  <a:gd name="T74" fmla="*/ 80 w 458"/>
                  <a:gd name="T75" fmla="*/ 160 h 224"/>
                  <a:gd name="T76" fmla="*/ 54 w 458"/>
                  <a:gd name="T77" fmla="*/ 152 h 224"/>
                  <a:gd name="T78" fmla="*/ 56 w 458"/>
                  <a:gd name="T79" fmla="*/ 132 h 224"/>
                  <a:gd name="T80" fmla="*/ 44 w 458"/>
                  <a:gd name="T81" fmla="*/ 114 h 224"/>
                  <a:gd name="T82" fmla="*/ 16 w 458"/>
                  <a:gd name="T83" fmla="*/ 100 h 224"/>
                  <a:gd name="T84" fmla="*/ 2 w 458"/>
                  <a:gd name="T85" fmla="*/ 88 h 224"/>
                  <a:gd name="T86" fmla="*/ 8 w 458"/>
                  <a:gd name="T87" fmla="*/ 62 h 224"/>
                  <a:gd name="T88" fmla="*/ 18 w 458"/>
                  <a:gd name="T89" fmla="*/ 50 h 224"/>
                  <a:gd name="T90" fmla="*/ 34 w 458"/>
                  <a:gd name="T91" fmla="*/ 36 h 224"/>
                  <a:gd name="T92" fmla="*/ 60 w 458"/>
                  <a:gd name="T93" fmla="*/ 28 h 224"/>
                  <a:gd name="T94" fmla="*/ 70 w 458"/>
                  <a:gd name="T95" fmla="*/ 34 h 224"/>
                  <a:gd name="T96" fmla="*/ 180 w 458"/>
                  <a:gd name="T97" fmla="*/ 20 h 224"/>
                  <a:gd name="T98" fmla="*/ 180 w 458"/>
                  <a:gd name="T99" fmla="*/ 28 h 224"/>
                  <a:gd name="T100" fmla="*/ 178 w 458"/>
                  <a:gd name="T101" fmla="*/ 20 h 224"/>
                  <a:gd name="T102" fmla="*/ 180 w 458"/>
                  <a:gd name="T103" fmla="*/ 2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58" h="224">
                    <a:moveTo>
                      <a:pt x="70" y="34"/>
                    </a:moveTo>
                    <a:lnTo>
                      <a:pt x="70" y="34"/>
                    </a:lnTo>
                    <a:lnTo>
                      <a:pt x="72" y="34"/>
                    </a:lnTo>
                    <a:lnTo>
                      <a:pt x="78" y="32"/>
                    </a:lnTo>
                    <a:lnTo>
                      <a:pt x="90" y="36"/>
                    </a:lnTo>
                    <a:lnTo>
                      <a:pt x="98" y="42"/>
                    </a:lnTo>
                    <a:lnTo>
                      <a:pt x="106" y="44"/>
                    </a:lnTo>
                    <a:lnTo>
                      <a:pt x="116" y="44"/>
                    </a:lnTo>
                    <a:lnTo>
                      <a:pt x="128" y="42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44" y="28"/>
                    </a:lnTo>
                    <a:lnTo>
                      <a:pt x="138" y="24"/>
                    </a:lnTo>
                    <a:lnTo>
                      <a:pt x="134" y="18"/>
                    </a:lnTo>
                    <a:lnTo>
                      <a:pt x="136" y="10"/>
                    </a:lnTo>
                    <a:lnTo>
                      <a:pt x="138" y="6"/>
                    </a:lnTo>
                    <a:lnTo>
                      <a:pt x="142" y="0"/>
                    </a:lnTo>
                    <a:lnTo>
                      <a:pt x="152" y="2"/>
                    </a:lnTo>
                    <a:lnTo>
                      <a:pt x="160" y="2"/>
                    </a:lnTo>
                    <a:lnTo>
                      <a:pt x="170" y="2"/>
                    </a:lnTo>
                    <a:lnTo>
                      <a:pt x="174" y="8"/>
                    </a:lnTo>
                    <a:lnTo>
                      <a:pt x="186" y="10"/>
                    </a:lnTo>
                    <a:lnTo>
                      <a:pt x="198" y="20"/>
                    </a:lnTo>
                    <a:lnTo>
                      <a:pt x="206" y="28"/>
                    </a:lnTo>
                    <a:lnTo>
                      <a:pt x="210" y="36"/>
                    </a:lnTo>
                    <a:lnTo>
                      <a:pt x="216" y="42"/>
                    </a:lnTo>
                    <a:lnTo>
                      <a:pt x="226" y="50"/>
                    </a:lnTo>
                    <a:lnTo>
                      <a:pt x="234" y="46"/>
                    </a:lnTo>
                    <a:lnTo>
                      <a:pt x="240" y="46"/>
                    </a:lnTo>
                    <a:lnTo>
                      <a:pt x="246" y="44"/>
                    </a:lnTo>
                    <a:lnTo>
                      <a:pt x="252" y="38"/>
                    </a:lnTo>
                    <a:lnTo>
                      <a:pt x="262" y="44"/>
                    </a:lnTo>
                    <a:lnTo>
                      <a:pt x="276" y="46"/>
                    </a:lnTo>
                    <a:lnTo>
                      <a:pt x="280" y="50"/>
                    </a:lnTo>
                    <a:lnTo>
                      <a:pt x="280" y="54"/>
                    </a:lnTo>
                    <a:lnTo>
                      <a:pt x="286" y="56"/>
                    </a:lnTo>
                    <a:lnTo>
                      <a:pt x="294" y="56"/>
                    </a:lnTo>
                    <a:lnTo>
                      <a:pt x="300" y="62"/>
                    </a:lnTo>
                    <a:lnTo>
                      <a:pt x="306" y="62"/>
                    </a:lnTo>
                    <a:lnTo>
                      <a:pt x="314" y="60"/>
                    </a:lnTo>
                    <a:lnTo>
                      <a:pt x="322" y="62"/>
                    </a:lnTo>
                    <a:lnTo>
                      <a:pt x="328" y="64"/>
                    </a:lnTo>
                    <a:lnTo>
                      <a:pt x="342" y="62"/>
                    </a:lnTo>
                    <a:lnTo>
                      <a:pt x="346" y="56"/>
                    </a:lnTo>
                    <a:lnTo>
                      <a:pt x="360" y="56"/>
                    </a:lnTo>
                    <a:lnTo>
                      <a:pt x="376" y="46"/>
                    </a:lnTo>
                    <a:lnTo>
                      <a:pt x="378" y="44"/>
                    </a:lnTo>
                    <a:lnTo>
                      <a:pt x="388" y="52"/>
                    </a:lnTo>
                    <a:lnTo>
                      <a:pt x="396" y="52"/>
                    </a:lnTo>
                    <a:lnTo>
                      <a:pt x="406" y="54"/>
                    </a:lnTo>
                    <a:lnTo>
                      <a:pt x="400" y="70"/>
                    </a:lnTo>
                    <a:lnTo>
                      <a:pt x="404" y="78"/>
                    </a:lnTo>
                    <a:lnTo>
                      <a:pt x="400" y="86"/>
                    </a:lnTo>
                    <a:lnTo>
                      <a:pt x="398" y="88"/>
                    </a:lnTo>
                    <a:lnTo>
                      <a:pt x="398" y="96"/>
                    </a:lnTo>
                    <a:lnTo>
                      <a:pt x="408" y="100"/>
                    </a:lnTo>
                    <a:lnTo>
                      <a:pt x="418" y="98"/>
                    </a:lnTo>
                    <a:lnTo>
                      <a:pt x="426" y="90"/>
                    </a:lnTo>
                    <a:lnTo>
                      <a:pt x="432" y="90"/>
                    </a:lnTo>
                    <a:lnTo>
                      <a:pt x="434" y="96"/>
                    </a:lnTo>
                    <a:lnTo>
                      <a:pt x="442" y="104"/>
                    </a:lnTo>
                    <a:lnTo>
                      <a:pt x="452" y="106"/>
                    </a:lnTo>
                    <a:lnTo>
                      <a:pt x="458" y="110"/>
                    </a:lnTo>
                    <a:lnTo>
                      <a:pt x="454" y="118"/>
                    </a:lnTo>
                    <a:lnTo>
                      <a:pt x="450" y="118"/>
                    </a:lnTo>
                    <a:lnTo>
                      <a:pt x="442" y="118"/>
                    </a:lnTo>
                    <a:lnTo>
                      <a:pt x="440" y="122"/>
                    </a:lnTo>
                    <a:lnTo>
                      <a:pt x="436" y="124"/>
                    </a:lnTo>
                    <a:lnTo>
                      <a:pt x="432" y="126"/>
                    </a:lnTo>
                    <a:lnTo>
                      <a:pt x="424" y="126"/>
                    </a:lnTo>
                    <a:lnTo>
                      <a:pt x="412" y="134"/>
                    </a:lnTo>
                    <a:lnTo>
                      <a:pt x="408" y="128"/>
                    </a:lnTo>
                    <a:lnTo>
                      <a:pt x="404" y="132"/>
                    </a:lnTo>
                    <a:lnTo>
                      <a:pt x="400" y="140"/>
                    </a:lnTo>
                    <a:lnTo>
                      <a:pt x="396" y="142"/>
                    </a:lnTo>
                    <a:lnTo>
                      <a:pt x="376" y="146"/>
                    </a:lnTo>
                    <a:lnTo>
                      <a:pt x="372" y="158"/>
                    </a:lnTo>
                    <a:lnTo>
                      <a:pt x="362" y="164"/>
                    </a:lnTo>
                    <a:lnTo>
                      <a:pt x="352" y="162"/>
                    </a:lnTo>
                    <a:lnTo>
                      <a:pt x="346" y="152"/>
                    </a:lnTo>
                    <a:lnTo>
                      <a:pt x="340" y="152"/>
                    </a:lnTo>
                    <a:lnTo>
                      <a:pt x="334" y="158"/>
                    </a:lnTo>
                    <a:lnTo>
                      <a:pt x="328" y="164"/>
                    </a:lnTo>
                    <a:lnTo>
                      <a:pt x="328" y="172"/>
                    </a:lnTo>
                    <a:lnTo>
                      <a:pt x="332" y="180"/>
                    </a:lnTo>
                    <a:lnTo>
                      <a:pt x="334" y="188"/>
                    </a:lnTo>
                    <a:lnTo>
                      <a:pt x="328" y="196"/>
                    </a:lnTo>
                    <a:lnTo>
                      <a:pt x="322" y="198"/>
                    </a:lnTo>
                    <a:lnTo>
                      <a:pt x="312" y="204"/>
                    </a:lnTo>
                    <a:lnTo>
                      <a:pt x="296" y="206"/>
                    </a:lnTo>
                    <a:lnTo>
                      <a:pt x="282" y="206"/>
                    </a:lnTo>
                    <a:lnTo>
                      <a:pt x="276" y="208"/>
                    </a:lnTo>
                    <a:lnTo>
                      <a:pt x="270" y="208"/>
                    </a:lnTo>
                    <a:lnTo>
                      <a:pt x="262" y="216"/>
                    </a:lnTo>
                    <a:lnTo>
                      <a:pt x="252" y="222"/>
                    </a:lnTo>
                    <a:lnTo>
                      <a:pt x="242" y="222"/>
                    </a:lnTo>
                    <a:lnTo>
                      <a:pt x="232" y="224"/>
                    </a:lnTo>
                    <a:lnTo>
                      <a:pt x="216" y="224"/>
                    </a:lnTo>
                    <a:lnTo>
                      <a:pt x="208" y="218"/>
                    </a:lnTo>
                    <a:lnTo>
                      <a:pt x="200" y="212"/>
                    </a:lnTo>
                    <a:lnTo>
                      <a:pt x="198" y="208"/>
                    </a:lnTo>
                    <a:lnTo>
                      <a:pt x="174" y="208"/>
                    </a:lnTo>
                    <a:lnTo>
                      <a:pt x="162" y="206"/>
                    </a:lnTo>
                    <a:lnTo>
                      <a:pt x="152" y="206"/>
                    </a:lnTo>
                    <a:lnTo>
                      <a:pt x="138" y="206"/>
                    </a:lnTo>
                    <a:lnTo>
                      <a:pt x="132" y="206"/>
                    </a:lnTo>
                    <a:lnTo>
                      <a:pt x="124" y="200"/>
                    </a:lnTo>
                    <a:lnTo>
                      <a:pt x="116" y="194"/>
                    </a:lnTo>
                    <a:lnTo>
                      <a:pt x="108" y="186"/>
                    </a:lnTo>
                    <a:lnTo>
                      <a:pt x="104" y="182"/>
                    </a:lnTo>
                    <a:lnTo>
                      <a:pt x="98" y="172"/>
                    </a:lnTo>
                    <a:lnTo>
                      <a:pt x="92" y="168"/>
                    </a:lnTo>
                    <a:lnTo>
                      <a:pt x="86" y="164"/>
                    </a:lnTo>
                    <a:lnTo>
                      <a:pt x="80" y="160"/>
                    </a:lnTo>
                    <a:lnTo>
                      <a:pt x="72" y="154"/>
                    </a:lnTo>
                    <a:lnTo>
                      <a:pt x="62" y="154"/>
                    </a:lnTo>
                    <a:lnTo>
                      <a:pt x="54" y="152"/>
                    </a:lnTo>
                    <a:lnTo>
                      <a:pt x="52" y="146"/>
                    </a:lnTo>
                    <a:lnTo>
                      <a:pt x="54" y="136"/>
                    </a:lnTo>
                    <a:lnTo>
                      <a:pt x="56" y="132"/>
                    </a:lnTo>
                    <a:lnTo>
                      <a:pt x="52" y="122"/>
                    </a:lnTo>
                    <a:lnTo>
                      <a:pt x="44" y="118"/>
                    </a:lnTo>
                    <a:lnTo>
                      <a:pt x="44" y="114"/>
                    </a:lnTo>
                    <a:lnTo>
                      <a:pt x="34" y="104"/>
                    </a:lnTo>
                    <a:lnTo>
                      <a:pt x="26" y="98"/>
                    </a:lnTo>
                    <a:lnTo>
                      <a:pt x="16" y="100"/>
                    </a:lnTo>
                    <a:lnTo>
                      <a:pt x="8" y="98"/>
                    </a:lnTo>
                    <a:lnTo>
                      <a:pt x="2" y="92"/>
                    </a:lnTo>
                    <a:lnTo>
                      <a:pt x="2" y="88"/>
                    </a:lnTo>
                    <a:lnTo>
                      <a:pt x="0" y="78"/>
                    </a:lnTo>
                    <a:lnTo>
                      <a:pt x="0" y="62"/>
                    </a:lnTo>
                    <a:lnTo>
                      <a:pt x="8" y="62"/>
                    </a:lnTo>
                    <a:lnTo>
                      <a:pt x="14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0" y="44"/>
                    </a:lnTo>
                    <a:lnTo>
                      <a:pt x="26" y="42"/>
                    </a:lnTo>
                    <a:lnTo>
                      <a:pt x="34" y="36"/>
                    </a:lnTo>
                    <a:lnTo>
                      <a:pt x="44" y="34"/>
                    </a:lnTo>
                    <a:lnTo>
                      <a:pt x="50" y="32"/>
                    </a:lnTo>
                    <a:lnTo>
                      <a:pt x="60" y="28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4"/>
                    </a:lnTo>
                    <a:close/>
                    <a:moveTo>
                      <a:pt x="180" y="20"/>
                    </a:moveTo>
                    <a:lnTo>
                      <a:pt x="180" y="20"/>
                    </a:lnTo>
                    <a:lnTo>
                      <a:pt x="180" y="24"/>
                    </a:lnTo>
                    <a:lnTo>
                      <a:pt x="182" y="24"/>
                    </a:lnTo>
                    <a:lnTo>
                      <a:pt x="180" y="28"/>
                    </a:lnTo>
                    <a:lnTo>
                      <a:pt x="178" y="32"/>
                    </a:lnTo>
                    <a:lnTo>
                      <a:pt x="178" y="24"/>
                    </a:lnTo>
                    <a:lnTo>
                      <a:pt x="178" y="20"/>
                    </a:lnTo>
                    <a:lnTo>
                      <a:pt x="180" y="20"/>
                    </a:lnTo>
                    <a:lnTo>
                      <a:pt x="180" y="20"/>
                    </a:lnTo>
                    <a:lnTo>
                      <a:pt x="18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8" name="Freeform 1624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9" name="Freeform 1625"/>
              <p:cNvSpPr>
                <a:spLocks/>
              </p:cNvSpPr>
              <p:nvPr/>
            </p:nvSpPr>
            <p:spPr bwMode="auto">
              <a:xfrm>
                <a:off x="809625" y="3140075"/>
                <a:ext cx="19050" cy="15875"/>
              </a:xfrm>
              <a:custGeom>
                <a:avLst/>
                <a:gdLst>
                  <a:gd name="T0" fmla="*/ 12 w 12"/>
                  <a:gd name="T1" fmla="*/ 2 h 10"/>
                  <a:gd name="T2" fmla="*/ 4 w 12"/>
                  <a:gd name="T3" fmla="*/ 0 h 10"/>
                  <a:gd name="T4" fmla="*/ 0 w 12"/>
                  <a:gd name="T5" fmla="*/ 2 h 10"/>
                  <a:gd name="T6" fmla="*/ 4 w 12"/>
                  <a:gd name="T7" fmla="*/ 10 h 10"/>
                  <a:gd name="T8" fmla="*/ 6 w 12"/>
                  <a:gd name="T9" fmla="*/ 6 h 10"/>
                  <a:gd name="T10" fmla="*/ 10 w 12"/>
                  <a:gd name="T11" fmla="*/ 2 h 10"/>
                  <a:gd name="T12" fmla="*/ 12 w 12"/>
                  <a:gd name="T13" fmla="*/ 2 h 10"/>
                  <a:gd name="T14" fmla="*/ 12 w 12"/>
                  <a:gd name="T15" fmla="*/ 2 h 10"/>
                  <a:gd name="T16" fmla="*/ 12 w 12"/>
                  <a:gd name="T17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0">
                    <a:moveTo>
                      <a:pt x="12" y="2"/>
                    </a:moveTo>
                    <a:lnTo>
                      <a:pt x="4" y="0"/>
                    </a:lnTo>
                    <a:lnTo>
                      <a:pt x="0" y="2"/>
                    </a:lnTo>
                    <a:lnTo>
                      <a:pt x="4" y="10"/>
                    </a:lnTo>
                    <a:lnTo>
                      <a:pt x="6" y="6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0" name="Freeform 1626"/>
              <p:cNvSpPr>
                <a:spLocks/>
              </p:cNvSpPr>
              <p:nvPr/>
            </p:nvSpPr>
            <p:spPr bwMode="auto">
              <a:xfrm>
                <a:off x="1279525" y="2974975"/>
                <a:ext cx="85725" cy="107950"/>
              </a:xfrm>
              <a:custGeom>
                <a:avLst/>
                <a:gdLst>
                  <a:gd name="T0" fmla="*/ 28 w 54"/>
                  <a:gd name="T1" fmla="*/ 68 h 68"/>
                  <a:gd name="T2" fmla="*/ 28 w 54"/>
                  <a:gd name="T3" fmla="*/ 68 h 68"/>
                  <a:gd name="T4" fmla="*/ 32 w 54"/>
                  <a:gd name="T5" fmla="*/ 64 h 68"/>
                  <a:gd name="T6" fmla="*/ 32 w 54"/>
                  <a:gd name="T7" fmla="*/ 58 h 68"/>
                  <a:gd name="T8" fmla="*/ 36 w 54"/>
                  <a:gd name="T9" fmla="*/ 56 h 68"/>
                  <a:gd name="T10" fmla="*/ 38 w 54"/>
                  <a:gd name="T11" fmla="*/ 54 h 68"/>
                  <a:gd name="T12" fmla="*/ 38 w 54"/>
                  <a:gd name="T13" fmla="*/ 50 h 68"/>
                  <a:gd name="T14" fmla="*/ 38 w 54"/>
                  <a:gd name="T15" fmla="*/ 48 h 68"/>
                  <a:gd name="T16" fmla="*/ 42 w 54"/>
                  <a:gd name="T17" fmla="*/ 50 h 68"/>
                  <a:gd name="T18" fmla="*/ 46 w 54"/>
                  <a:gd name="T19" fmla="*/ 50 h 68"/>
                  <a:gd name="T20" fmla="*/ 52 w 54"/>
                  <a:gd name="T21" fmla="*/ 54 h 68"/>
                  <a:gd name="T22" fmla="*/ 54 w 54"/>
                  <a:gd name="T23" fmla="*/ 56 h 68"/>
                  <a:gd name="T24" fmla="*/ 46 w 54"/>
                  <a:gd name="T25" fmla="*/ 46 h 68"/>
                  <a:gd name="T26" fmla="*/ 44 w 54"/>
                  <a:gd name="T27" fmla="*/ 42 h 68"/>
                  <a:gd name="T28" fmla="*/ 42 w 54"/>
                  <a:gd name="T29" fmla="*/ 38 h 68"/>
                  <a:gd name="T30" fmla="*/ 42 w 54"/>
                  <a:gd name="T31" fmla="*/ 36 h 68"/>
                  <a:gd name="T32" fmla="*/ 42 w 54"/>
                  <a:gd name="T33" fmla="*/ 30 h 68"/>
                  <a:gd name="T34" fmla="*/ 38 w 54"/>
                  <a:gd name="T35" fmla="*/ 28 h 68"/>
                  <a:gd name="T36" fmla="*/ 36 w 54"/>
                  <a:gd name="T37" fmla="*/ 22 h 68"/>
                  <a:gd name="T38" fmla="*/ 36 w 54"/>
                  <a:gd name="T39" fmla="*/ 20 h 68"/>
                  <a:gd name="T40" fmla="*/ 36 w 54"/>
                  <a:gd name="T41" fmla="*/ 12 h 68"/>
                  <a:gd name="T42" fmla="*/ 32 w 54"/>
                  <a:gd name="T43" fmla="*/ 10 h 68"/>
                  <a:gd name="T44" fmla="*/ 24 w 54"/>
                  <a:gd name="T45" fmla="*/ 6 h 68"/>
                  <a:gd name="T46" fmla="*/ 18 w 54"/>
                  <a:gd name="T47" fmla="*/ 0 h 68"/>
                  <a:gd name="T48" fmla="*/ 14 w 54"/>
                  <a:gd name="T49" fmla="*/ 0 h 68"/>
                  <a:gd name="T50" fmla="*/ 8 w 54"/>
                  <a:gd name="T51" fmla="*/ 0 h 68"/>
                  <a:gd name="T52" fmla="*/ 4 w 54"/>
                  <a:gd name="T53" fmla="*/ 0 h 68"/>
                  <a:gd name="T54" fmla="*/ 0 w 54"/>
                  <a:gd name="T55" fmla="*/ 2 h 68"/>
                  <a:gd name="T56" fmla="*/ 0 w 54"/>
                  <a:gd name="T57" fmla="*/ 6 h 68"/>
                  <a:gd name="T58" fmla="*/ 6 w 54"/>
                  <a:gd name="T59" fmla="*/ 8 h 68"/>
                  <a:gd name="T60" fmla="*/ 10 w 54"/>
                  <a:gd name="T61" fmla="*/ 16 h 68"/>
                  <a:gd name="T62" fmla="*/ 14 w 54"/>
                  <a:gd name="T63" fmla="*/ 20 h 68"/>
                  <a:gd name="T64" fmla="*/ 16 w 54"/>
                  <a:gd name="T65" fmla="*/ 26 h 68"/>
                  <a:gd name="T66" fmla="*/ 22 w 54"/>
                  <a:gd name="T67" fmla="*/ 30 h 68"/>
                  <a:gd name="T68" fmla="*/ 24 w 54"/>
                  <a:gd name="T69" fmla="*/ 36 h 68"/>
                  <a:gd name="T70" fmla="*/ 22 w 54"/>
                  <a:gd name="T71" fmla="*/ 40 h 68"/>
                  <a:gd name="T72" fmla="*/ 24 w 54"/>
                  <a:gd name="T73" fmla="*/ 42 h 68"/>
                  <a:gd name="T74" fmla="*/ 24 w 54"/>
                  <a:gd name="T75" fmla="*/ 46 h 68"/>
                  <a:gd name="T76" fmla="*/ 24 w 54"/>
                  <a:gd name="T77" fmla="*/ 50 h 68"/>
                  <a:gd name="T78" fmla="*/ 24 w 54"/>
                  <a:gd name="T79" fmla="*/ 56 h 68"/>
                  <a:gd name="T80" fmla="*/ 22 w 54"/>
                  <a:gd name="T81" fmla="*/ 58 h 68"/>
                  <a:gd name="T82" fmla="*/ 24 w 54"/>
                  <a:gd name="T83" fmla="*/ 58 h 68"/>
                  <a:gd name="T84" fmla="*/ 24 w 54"/>
                  <a:gd name="T85" fmla="*/ 60 h 68"/>
                  <a:gd name="T86" fmla="*/ 24 w 54"/>
                  <a:gd name="T87" fmla="*/ 64 h 68"/>
                  <a:gd name="T88" fmla="*/ 24 w 54"/>
                  <a:gd name="T89" fmla="*/ 66 h 68"/>
                  <a:gd name="T90" fmla="*/ 28 w 54"/>
                  <a:gd name="T91" fmla="*/ 68 h 68"/>
                  <a:gd name="T92" fmla="*/ 28 w 54"/>
                  <a:gd name="T93" fmla="*/ 68 h 68"/>
                  <a:gd name="T94" fmla="*/ 28 w 54"/>
                  <a:gd name="T9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" h="68">
                    <a:moveTo>
                      <a:pt x="28" y="68"/>
                    </a:moveTo>
                    <a:lnTo>
                      <a:pt x="28" y="68"/>
                    </a:lnTo>
                    <a:lnTo>
                      <a:pt x="32" y="64"/>
                    </a:lnTo>
                    <a:lnTo>
                      <a:pt x="32" y="58"/>
                    </a:lnTo>
                    <a:lnTo>
                      <a:pt x="36" y="56"/>
                    </a:lnTo>
                    <a:lnTo>
                      <a:pt x="38" y="54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4"/>
                    </a:lnTo>
                    <a:lnTo>
                      <a:pt x="54" y="56"/>
                    </a:lnTo>
                    <a:lnTo>
                      <a:pt x="46" y="46"/>
                    </a:lnTo>
                    <a:lnTo>
                      <a:pt x="44" y="42"/>
                    </a:lnTo>
                    <a:lnTo>
                      <a:pt x="42" y="38"/>
                    </a:lnTo>
                    <a:lnTo>
                      <a:pt x="42" y="36"/>
                    </a:lnTo>
                    <a:lnTo>
                      <a:pt x="42" y="30"/>
                    </a:lnTo>
                    <a:lnTo>
                      <a:pt x="38" y="28"/>
                    </a:lnTo>
                    <a:lnTo>
                      <a:pt x="36" y="22"/>
                    </a:lnTo>
                    <a:lnTo>
                      <a:pt x="36" y="20"/>
                    </a:lnTo>
                    <a:lnTo>
                      <a:pt x="36" y="12"/>
                    </a:lnTo>
                    <a:lnTo>
                      <a:pt x="32" y="10"/>
                    </a:lnTo>
                    <a:lnTo>
                      <a:pt x="24" y="6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6" y="8"/>
                    </a:lnTo>
                    <a:lnTo>
                      <a:pt x="10" y="16"/>
                    </a:lnTo>
                    <a:lnTo>
                      <a:pt x="14" y="20"/>
                    </a:lnTo>
                    <a:lnTo>
                      <a:pt x="16" y="26"/>
                    </a:lnTo>
                    <a:lnTo>
                      <a:pt x="22" y="30"/>
                    </a:lnTo>
                    <a:lnTo>
                      <a:pt x="24" y="36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4" y="46"/>
                    </a:lnTo>
                    <a:lnTo>
                      <a:pt x="24" y="50"/>
                    </a:lnTo>
                    <a:lnTo>
                      <a:pt x="24" y="56"/>
                    </a:lnTo>
                    <a:lnTo>
                      <a:pt x="22" y="58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4"/>
                    </a:lnTo>
                    <a:lnTo>
                      <a:pt x="24" y="66"/>
                    </a:lnTo>
                    <a:lnTo>
                      <a:pt x="28" y="68"/>
                    </a:lnTo>
                    <a:lnTo>
                      <a:pt x="28" y="68"/>
                    </a:lnTo>
                    <a:lnTo>
                      <a:pt x="28" y="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1" name="Freeform 1627"/>
              <p:cNvSpPr>
                <a:spLocks/>
              </p:cNvSpPr>
              <p:nvPr/>
            </p:nvSpPr>
            <p:spPr bwMode="auto">
              <a:xfrm>
                <a:off x="1968500" y="5032375"/>
                <a:ext cx="12700" cy="22225"/>
              </a:xfrm>
              <a:custGeom>
                <a:avLst/>
                <a:gdLst>
                  <a:gd name="T0" fmla="*/ 6 w 8"/>
                  <a:gd name="T1" fmla="*/ 0 h 14"/>
                  <a:gd name="T2" fmla="*/ 6 w 8"/>
                  <a:gd name="T3" fmla="*/ 0 h 14"/>
                  <a:gd name="T4" fmla="*/ 0 w 8"/>
                  <a:gd name="T5" fmla="*/ 2 h 14"/>
                  <a:gd name="T6" fmla="*/ 0 w 8"/>
                  <a:gd name="T7" fmla="*/ 8 h 14"/>
                  <a:gd name="T8" fmla="*/ 4 w 8"/>
                  <a:gd name="T9" fmla="*/ 10 h 14"/>
                  <a:gd name="T10" fmla="*/ 6 w 8"/>
                  <a:gd name="T11" fmla="*/ 14 h 14"/>
                  <a:gd name="T12" fmla="*/ 8 w 8"/>
                  <a:gd name="T13" fmla="*/ 8 h 14"/>
                  <a:gd name="T14" fmla="*/ 8 w 8"/>
                  <a:gd name="T15" fmla="*/ 2 h 14"/>
                  <a:gd name="T16" fmla="*/ 8 w 8"/>
                  <a:gd name="T17" fmla="*/ 0 h 14"/>
                  <a:gd name="T18" fmla="*/ 6 w 8"/>
                  <a:gd name="T19" fmla="*/ 0 h 14"/>
                  <a:gd name="T20" fmla="*/ 6 w 8"/>
                  <a:gd name="T21" fmla="*/ 0 h 14"/>
                  <a:gd name="T22" fmla="*/ 6 w 8"/>
                  <a:gd name="T2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" h="14">
                    <a:moveTo>
                      <a:pt x="6" y="0"/>
                    </a:moveTo>
                    <a:lnTo>
                      <a:pt x="6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14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2" name="Freeform 1628"/>
              <p:cNvSpPr>
                <a:spLocks/>
              </p:cNvSpPr>
              <p:nvPr/>
            </p:nvSpPr>
            <p:spPr bwMode="auto">
              <a:xfrm>
                <a:off x="269875" y="3660775"/>
                <a:ext cx="282575" cy="352425"/>
              </a:xfrm>
              <a:custGeom>
                <a:avLst/>
                <a:gdLst>
                  <a:gd name="T0" fmla="*/ 0 w 178"/>
                  <a:gd name="T1" fmla="*/ 112 h 222"/>
                  <a:gd name="T2" fmla="*/ 10 w 178"/>
                  <a:gd name="T3" fmla="*/ 126 h 222"/>
                  <a:gd name="T4" fmla="*/ 6 w 178"/>
                  <a:gd name="T5" fmla="*/ 144 h 222"/>
                  <a:gd name="T6" fmla="*/ 12 w 178"/>
                  <a:gd name="T7" fmla="*/ 180 h 222"/>
                  <a:gd name="T8" fmla="*/ 14 w 178"/>
                  <a:gd name="T9" fmla="*/ 192 h 222"/>
                  <a:gd name="T10" fmla="*/ 22 w 178"/>
                  <a:gd name="T11" fmla="*/ 186 h 222"/>
                  <a:gd name="T12" fmla="*/ 34 w 178"/>
                  <a:gd name="T13" fmla="*/ 186 h 222"/>
                  <a:gd name="T14" fmla="*/ 42 w 178"/>
                  <a:gd name="T15" fmla="*/ 190 h 222"/>
                  <a:gd name="T16" fmla="*/ 48 w 178"/>
                  <a:gd name="T17" fmla="*/ 194 h 222"/>
                  <a:gd name="T18" fmla="*/ 50 w 178"/>
                  <a:gd name="T19" fmla="*/ 202 h 222"/>
                  <a:gd name="T20" fmla="*/ 56 w 178"/>
                  <a:gd name="T21" fmla="*/ 204 h 222"/>
                  <a:gd name="T22" fmla="*/ 58 w 178"/>
                  <a:gd name="T23" fmla="*/ 212 h 222"/>
                  <a:gd name="T24" fmla="*/ 64 w 178"/>
                  <a:gd name="T25" fmla="*/ 216 h 222"/>
                  <a:gd name="T26" fmla="*/ 68 w 178"/>
                  <a:gd name="T27" fmla="*/ 218 h 222"/>
                  <a:gd name="T28" fmla="*/ 74 w 178"/>
                  <a:gd name="T29" fmla="*/ 222 h 222"/>
                  <a:gd name="T30" fmla="*/ 78 w 178"/>
                  <a:gd name="T31" fmla="*/ 220 h 222"/>
                  <a:gd name="T32" fmla="*/ 78 w 178"/>
                  <a:gd name="T33" fmla="*/ 212 h 222"/>
                  <a:gd name="T34" fmla="*/ 82 w 178"/>
                  <a:gd name="T35" fmla="*/ 204 h 222"/>
                  <a:gd name="T36" fmla="*/ 96 w 178"/>
                  <a:gd name="T37" fmla="*/ 208 h 222"/>
                  <a:gd name="T38" fmla="*/ 102 w 178"/>
                  <a:gd name="T39" fmla="*/ 208 h 222"/>
                  <a:gd name="T40" fmla="*/ 104 w 178"/>
                  <a:gd name="T41" fmla="*/ 204 h 222"/>
                  <a:gd name="T42" fmla="*/ 104 w 178"/>
                  <a:gd name="T43" fmla="*/ 198 h 222"/>
                  <a:gd name="T44" fmla="*/ 110 w 178"/>
                  <a:gd name="T45" fmla="*/ 202 h 222"/>
                  <a:gd name="T46" fmla="*/ 166 w 178"/>
                  <a:gd name="T47" fmla="*/ 192 h 222"/>
                  <a:gd name="T48" fmla="*/ 166 w 178"/>
                  <a:gd name="T49" fmla="*/ 186 h 222"/>
                  <a:gd name="T50" fmla="*/ 152 w 178"/>
                  <a:gd name="T51" fmla="*/ 38 h 222"/>
                  <a:gd name="T52" fmla="*/ 130 w 178"/>
                  <a:gd name="T53" fmla="*/ 0 h 222"/>
                  <a:gd name="T54" fmla="*/ 76 w 178"/>
                  <a:gd name="T55" fmla="*/ 28 h 222"/>
                  <a:gd name="T56" fmla="*/ 66 w 178"/>
                  <a:gd name="T57" fmla="*/ 70 h 222"/>
                  <a:gd name="T58" fmla="*/ 58 w 178"/>
                  <a:gd name="T59" fmla="*/ 74 h 222"/>
                  <a:gd name="T60" fmla="*/ 58 w 178"/>
                  <a:gd name="T61" fmla="*/ 108 h 222"/>
                  <a:gd name="T62" fmla="*/ 0 w 178"/>
                  <a:gd name="T63" fmla="*/ 112 h 222"/>
                  <a:gd name="T64" fmla="*/ 0 w 178"/>
                  <a:gd name="T65" fmla="*/ 11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78" h="222">
                    <a:moveTo>
                      <a:pt x="0" y="112"/>
                    </a:moveTo>
                    <a:lnTo>
                      <a:pt x="0" y="112"/>
                    </a:lnTo>
                    <a:lnTo>
                      <a:pt x="4" y="118"/>
                    </a:lnTo>
                    <a:lnTo>
                      <a:pt x="10" y="126"/>
                    </a:lnTo>
                    <a:lnTo>
                      <a:pt x="6" y="136"/>
                    </a:lnTo>
                    <a:lnTo>
                      <a:pt x="6" y="144"/>
                    </a:lnTo>
                    <a:lnTo>
                      <a:pt x="12" y="170"/>
                    </a:lnTo>
                    <a:lnTo>
                      <a:pt x="12" y="180"/>
                    </a:lnTo>
                    <a:lnTo>
                      <a:pt x="10" y="194"/>
                    </a:lnTo>
                    <a:lnTo>
                      <a:pt x="14" y="192"/>
                    </a:lnTo>
                    <a:lnTo>
                      <a:pt x="20" y="186"/>
                    </a:lnTo>
                    <a:lnTo>
                      <a:pt x="22" y="186"/>
                    </a:lnTo>
                    <a:lnTo>
                      <a:pt x="28" y="186"/>
                    </a:lnTo>
                    <a:lnTo>
                      <a:pt x="34" y="186"/>
                    </a:lnTo>
                    <a:lnTo>
                      <a:pt x="40" y="186"/>
                    </a:lnTo>
                    <a:lnTo>
                      <a:pt x="42" y="190"/>
                    </a:lnTo>
                    <a:lnTo>
                      <a:pt x="46" y="192"/>
                    </a:lnTo>
                    <a:lnTo>
                      <a:pt x="48" y="194"/>
                    </a:lnTo>
                    <a:lnTo>
                      <a:pt x="48" y="200"/>
                    </a:lnTo>
                    <a:lnTo>
                      <a:pt x="50" y="202"/>
                    </a:lnTo>
                    <a:lnTo>
                      <a:pt x="52" y="204"/>
                    </a:lnTo>
                    <a:lnTo>
                      <a:pt x="56" y="204"/>
                    </a:lnTo>
                    <a:lnTo>
                      <a:pt x="58" y="208"/>
                    </a:lnTo>
                    <a:lnTo>
                      <a:pt x="58" y="212"/>
                    </a:lnTo>
                    <a:lnTo>
                      <a:pt x="60" y="216"/>
                    </a:lnTo>
                    <a:lnTo>
                      <a:pt x="64" y="216"/>
                    </a:lnTo>
                    <a:lnTo>
                      <a:pt x="66" y="216"/>
                    </a:lnTo>
                    <a:lnTo>
                      <a:pt x="68" y="218"/>
                    </a:lnTo>
                    <a:lnTo>
                      <a:pt x="70" y="222"/>
                    </a:lnTo>
                    <a:lnTo>
                      <a:pt x="74" y="222"/>
                    </a:lnTo>
                    <a:lnTo>
                      <a:pt x="76" y="220"/>
                    </a:lnTo>
                    <a:lnTo>
                      <a:pt x="78" y="220"/>
                    </a:lnTo>
                    <a:lnTo>
                      <a:pt x="78" y="218"/>
                    </a:lnTo>
                    <a:lnTo>
                      <a:pt x="78" y="212"/>
                    </a:lnTo>
                    <a:lnTo>
                      <a:pt x="78" y="208"/>
                    </a:lnTo>
                    <a:lnTo>
                      <a:pt x="82" y="204"/>
                    </a:lnTo>
                    <a:lnTo>
                      <a:pt x="92" y="208"/>
                    </a:lnTo>
                    <a:lnTo>
                      <a:pt x="96" y="208"/>
                    </a:lnTo>
                    <a:lnTo>
                      <a:pt x="100" y="208"/>
                    </a:lnTo>
                    <a:lnTo>
                      <a:pt x="102" y="208"/>
                    </a:lnTo>
                    <a:lnTo>
                      <a:pt x="104" y="208"/>
                    </a:lnTo>
                    <a:lnTo>
                      <a:pt x="104" y="204"/>
                    </a:lnTo>
                    <a:lnTo>
                      <a:pt x="102" y="200"/>
                    </a:lnTo>
                    <a:lnTo>
                      <a:pt x="104" y="198"/>
                    </a:lnTo>
                    <a:lnTo>
                      <a:pt x="106" y="200"/>
                    </a:lnTo>
                    <a:lnTo>
                      <a:pt x="110" y="202"/>
                    </a:lnTo>
                    <a:lnTo>
                      <a:pt x="164" y="200"/>
                    </a:lnTo>
                    <a:lnTo>
                      <a:pt x="166" y="192"/>
                    </a:lnTo>
                    <a:lnTo>
                      <a:pt x="166" y="190"/>
                    </a:lnTo>
                    <a:lnTo>
                      <a:pt x="166" y="186"/>
                    </a:lnTo>
                    <a:lnTo>
                      <a:pt x="164" y="186"/>
                    </a:lnTo>
                    <a:lnTo>
                      <a:pt x="152" y="38"/>
                    </a:lnTo>
                    <a:lnTo>
                      <a:pt x="178" y="38"/>
                    </a:lnTo>
                    <a:lnTo>
                      <a:pt x="130" y="0"/>
                    </a:lnTo>
                    <a:lnTo>
                      <a:pt x="130" y="28"/>
                    </a:lnTo>
                    <a:lnTo>
                      <a:pt x="76" y="28"/>
                    </a:lnTo>
                    <a:lnTo>
                      <a:pt x="74" y="66"/>
                    </a:lnTo>
                    <a:lnTo>
                      <a:pt x="66" y="70"/>
                    </a:lnTo>
                    <a:lnTo>
                      <a:pt x="60" y="72"/>
                    </a:lnTo>
                    <a:lnTo>
                      <a:pt x="58" y="74"/>
                    </a:lnTo>
                    <a:lnTo>
                      <a:pt x="58" y="80"/>
                    </a:lnTo>
                    <a:lnTo>
                      <a:pt x="58" y="108"/>
                    </a:lnTo>
                    <a:lnTo>
                      <a:pt x="4" y="108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3" name="Freeform 1629"/>
              <p:cNvSpPr>
                <a:spLocks/>
              </p:cNvSpPr>
              <p:nvPr/>
            </p:nvSpPr>
            <p:spPr bwMode="auto">
              <a:xfrm>
                <a:off x="377825" y="3721100"/>
                <a:ext cx="381000" cy="447675"/>
              </a:xfrm>
              <a:custGeom>
                <a:avLst/>
                <a:gdLst>
                  <a:gd name="T0" fmla="*/ 74 w 240"/>
                  <a:gd name="T1" fmla="*/ 278 h 282"/>
                  <a:gd name="T2" fmla="*/ 78 w 240"/>
                  <a:gd name="T3" fmla="*/ 272 h 282"/>
                  <a:gd name="T4" fmla="*/ 86 w 240"/>
                  <a:gd name="T5" fmla="*/ 276 h 282"/>
                  <a:gd name="T6" fmla="*/ 92 w 240"/>
                  <a:gd name="T7" fmla="*/ 270 h 282"/>
                  <a:gd name="T8" fmla="*/ 94 w 240"/>
                  <a:gd name="T9" fmla="*/ 258 h 282"/>
                  <a:gd name="T10" fmla="*/ 100 w 240"/>
                  <a:gd name="T11" fmla="*/ 250 h 282"/>
                  <a:gd name="T12" fmla="*/ 100 w 240"/>
                  <a:gd name="T13" fmla="*/ 240 h 282"/>
                  <a:gd name="T14" fmla="*/ 104 w 240"/>
                  <a:gd name="T15" fmla="*/ 228 h 282"/>
                  <a:gd name="T16" fmla="*/ 112 w 240"/>
                  <a:gd name="T17" fmla="*/ 218 h 282"/>
                  <a:gd name="T18" fmla="*/ 124 w 240"/>
                  <a:gd name="T19" fmla="*/ 208 h 282"/>
                  <a:gd name="T20" fmla="*/ 136 w 240"/>
                  <a:gd name="T21" fmla="*/ 200 h 282"/>
                  <a:gd name="T22" fmla="*/ 146 w 240"/>
                  <a:gd name="T23" fmla="*/ 188 h 282"/>
                  <a:gd name="T24" fmla="*/ 150 w 240"/>
                  <a:gd name="T25" fmla="*/ 178 h 282"/>
                  <a:gd name="T26" fmla="*/ 160 w 240"/>
                  <a:gd name="T27" fmla="*/ 172 h 282"/>
                  <a:gd name="T28" fmla="*/ 166 w 240"/>
                  <a:gd name="T29" fmla="*/ 170 h 282"/>
                  <a:gd name="T30" fmla="*/ 176 w 240"/>
                  <a:gd name="T31" fmla="*/ 174 h 282"/>
                  <a:gd name="T32" fmla="*/ 184 w 240"/>
                  <a:gd name="T33" fmla="*/ 172 h 282"/>
                  <a:gd name="T34" fmla="*/ 204 w 240"/>
                  <a:gd name="T35" fmla="*/ 170 h 282"/>
                  <a:gd name="T36" fmla="*/ 232 w 240"/>
                  <a:gd name="T37" fmla="*/ 162 h 282"/>
                  <a:gd name="T38" fmla="*/ 240 w 240"/>
                  <a:gd name="T39" fmla="*/ 146 h 282"/>
                  <a:gd name="T40" fmla="*/ 224 w 240"/>
                  <a:gd name="T41" fmla="*/ 108 h 282"/>
                  <a:gd name="T42" fmla="*/ 222 w 240"/>
                  <a:gd name="T43" fmla="*/ 98 h 282"/>
                  <a:gd name="T44" fmla="*/ 222 w 240"/>
                  <a:gd name="T45" fmla="*/ 88 h 282"/>
                  <a:gd name="T46" fmla="*/ 212 w 240"/>
                  <a:gd name="T47" fmla="*/ 80 h 282"/>
                  <a:gd name="T48" fmla="*/ 202 w 240"/>
                  <a:gd name="T49" fmla="*/ 70 h 282"/>
                  <a:gd name="T50" fmla="*/ 94 w 240"/>
                  <a:gd name="T51" fmla="*/ 150 h 282"/>
                  <a:gd name="T52" fmla="*/ 96 w 240"/>
                  <a:gd name="T53" fmla="*/ 154 h 282"/>
                  <a:gd name="T54" fmla="*/ 38 w 240"/>
                  <a:gd name="T55" fmla="*/ 162 h 282"/>
                  <a:gd name="T56" fmla="*/ 36 w 240"/>
                  <a:gd name="T57" fmla="*/ 168 h 282"/>
                  <a:gd name="T58" fmla="*/ 30 w 240"/>
                  <a:gd name="T59" fmla="*/ 170 h 282"/>
                  <a:gd name="T60" fmla="*/ 12 w 240"/>
                  <a:gd name="T61" fmla="*/ 168 h 282"/>
                  <a:gd name="T62" fmla="*/ 10 w 240"/>
                  <a:gd name="T63" fmla="*/ 180 h 282"/>
                  <a:gd name="T64" fmla="*/ 4 w 240"/>
                  <a:gd name="T65" fmla="*/ 186 h 282"/>
                  <a:gd name="T66" fmla="*/ 2 w 240"/>
                  <a:gd name="T67" fmla="*/ 192 h 282"/>
                  <a:gd name="T68" fmla="*/ 0 w 240"/>
                  <a:gd name="T69" fmla="*/ 206 h 282"/>
                  <a:gd name="T70" fmla="*/ 4 w 240"/>
                  <a:gd name="T71" fmla="*/ 216 h 282"/>
                  <a:gd name="T72" fmla="*/ 10 w 240"/>
                  <a:gd name="T73" fmla="*/ 234 h 282"/>
                  <a:gd name="T74" fmla="*/ 18 w 240"/>
                  <a:gd name="T75" fmla="*/ 234 h 282"/>
                  <a:gd name="T76" fmla="*/ 28 w 240"/>
                  <a:gd name="T77" fmla="*/ 234 h 282"/>
                  <a:gd name="T78" fmla="*/ 32 w 240"/>
                  <a:gd name="T79" fmla="*/ 234 h 282"/>
                  <a:gd name="T80" fmla="*/ 42 w 240"/>
                  <a:gd name="T81" fmla="*/ 242 h 282"/>
                  <a:gd name="T82" fmla="*/ 40 w 240"/>
                  <a:gd name="T83" fmla="*/ 252 h 282"/>
                  <a:gd name="T84" fmla="*/ 48 w 240"/>
                  <a:gd name="T85" fmla="*/ 262 h 282"/>
                  <a:gd name="T86" fmla="*/ 42 w 240"/>
                  <a:gd name="T87" fmla="*/ 270 h 282"/>
                  <a:gd name="T88" fmla="*/ 50 w 240"/>
                  <a:gd name="T89" fmla="*/ 272 h 282"/>
                  <a:gd name="T90" fmla="*/ 58 w 240"/>
                  <a:gd name="T91" fmla="*/ 280 h 282"/>
                  <a:gd name="T92" fmla="*/ 68 w 240"/>
                  <a:gd name="T93" fmla="*/ 282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40" h="282">
                    <a:moveTo>
                      <a:pt x="68" y="282"/>
                    </a:moveTo>
                    <a:lnTo>
                      <a:pt x="68" y="282"/>
                    </a:lnTo>
                    <a:lnTo>
                      <a:pt x="74" y="278"/>
                    </a:lnTo>
                    <a:lnTo>
                      <a:pt x="76" y="278"/>
                    </a:lnTo>
                    <a:lnTo>
                      <a:pt x="76" y="280"/>
                    </a:lnTo>
                    <a:lnTo>
                      <a:pt x="78" y="272"/>
                    </a:lnTo>
                    <a:lnTo>
                      <a:pt x="84" y="270"/>
                    </a:lnTo>
                    <a:lnTo>
                      <a:pt x="84" y="272"/>
                    </a:lnTo>
                    <a:lnTo>
                      <a:pt x="86" y="276"/>
                    </a:lnTo>
                    <a:lnTo>
                      <a:pt x="88" y="276"/>
                    </a:lnTo>
                    <a:lnTo>
                      <a:pt x="92" y="272"/>
                    </a:lnTo>
                    <a:lnTo>
                      <a:pt x="92" y="270"/>
                    </a:lnTo>
                    <a:lnTo>
                      <a:pt x="94" y="268"/>
                    </a:lnTo>
                    <a:lnTo>
                      <a:pt x="96" y="262"/>
                    </a:lnTo>
                    <a:lnTo>
                      <a:pt x="94" y="258"/>
                    </a:lnTo>
                    <a:lnTo>
                      <a:pt x="96" y="252"/>
                    </a:lnTo>
                    <a:lnTo>
                      <a:pt x="96" y="250"/>
                    </a:lnTo>
                    <a:lnTo>
                      <a:pt x="100" y="250"/>
                    </a:lnTo>
                    <a:lnTo>
                      <a:pt x="100" y="246"/>
                    </a:lnTo>
                    <a:lnTo>
                      <a:pt x="100" y="242"/>
                    </a:lnTo>
                    <a:lnTo>
                      <a:pt x="100" y="240"/>
                    </a:lnTo>
                    <a:lnTo>
                      <a:pt x="100" y="236"/>
                    </a:lnTo>
                    <a:lnTo>
                      <a:pt x="102" y="234"/>
                    </a:lnTo>
                    <a:lnTo>
                      <a:pt x="104" y="228"/>
                    </a:lnTo>
                    <a:lnTo>
                      <a:pt x="110" y="228"/>
                    </a:lnTo>
                    <a:lnTo>
                      <a:pt x="110" y="232"/>
                    </a:lnTo>
                    <a:lnTo>
                      <a:pt x="112" y="218"/>
                    </a:lnTo>
                    <a:lnTo>
                      <a:pt x="114" y="214"/>
                    </a:lnTo>
                    <a:lnTo>
                      <a:pt x="118" y="210"/>
                    </a:lnTo>
                    <a:lnTo>
                      <a:pt x="124" y="208"/>
                    </a:lnTo>
                    <a:lnTo>
                      <a:pt x="130" y="208"/>
                    </a:lnTo>
                    <a:lnTo>
                      <a:pt x="132" y="206"/>
                    </a:lnTo>
                    <a:lnTo>
                      <a:pt x="136" y="200"/>
                    </a:lnTo>
                    <a:lnTo>
                      <a:pt x="136" y="196"/>
                    </a:lnTo>
                    <a:lnTo>
                      <a:pt x="140" y="192"/>
                    </a:lnTo>
                    <a:lnTo>
                      <a:pt x="146" y="188"/>
                    </a:lnTo>
                    <a:lnTo>
                      <a:pt x="148" y="188"/>
                    </a:lnTo>
                    <a:lnTo>
                      <a:pt x="148" y="180"/>
                    </a:lnTo>
                    <a:lnTo>
                      <a:pt x="150" y="178"/>
                    </a:lnTo>
                    <a:lnTo>
                      <a:pt x="154" y="178"/>
                    </a:lnTo>
                    <a:lnTo>
                      <a:pt x="158" y="174"/>
                    </a:lnTo>
                    <a:lnTo>
                      <a:pt x="160" y="172"/>
                    </a:lnTo>
                    <a:lnTo>
                      <a:pt x="164" y="168"/>
                    </a:lnTo>
                    <a:lnTo>
                      <a:pt x="166" y="168"/>
                    </a:lnTo>
                    <a:lnTo>
                      <a:pt x="166" y="170"/>
                    </a:lnTo>
                    <a:lnTo>
                      <a:pt x="168" y="170"/>
                    </a:lnTo>
                    <a:lnTo>
                      <a:pt x="172" y="170"/>
                    </a:lnTo>
                    <a:lnTo>
                      <a:pt x="176" y="174"/>
                    </a:lnTo>
                    <a:lnTo>
                      <a:pt x="178" y="174"/>
                    </a:lnTo>
                    <a:lnTo>
                      <a:pt x="182" y="172"/>
                    </a:lnTo>
                    <a:lnTo>
                      <a:pt x="184" y="172"/>
                    </a:lnTo>
                    <a:lnTo>
                      <a:pt x="188" y="172"/>
                    </a:lnTo>
                    <a:lnTo>
                      <a:pt x="196" y="170"/>
                    </a:lnTo>
                    <a:lnTo>
                      <a:pt x="204" y="170"/>
                    </a:lnTo>
                    <a:lnTo>
                      <a:pt x="214" y="164"/>
                    </a:lnTo>
                    <a:lnTo>
                      <a:pt x="222" y="162"/>
                    </a:lnTo>
                    <a:lnTo>
                      <a:pt x="232" y="162"/>
                    </a:lnTo>
                    <a:lnTo>
                      <a:pt x="232" y="156"/>
                    </a:lnTo>
                    <a:lnTo>
                      <a:pt x="236" y="150"/>
                    </a:lnTo>
                    <a:lnTo>
                      <a:pt x="240" y="146"/>
                    </a:lnTo>
                    <a:lnTo>
                      <a:pt x="238" y="106"/>
                    </a:lnTo>
                    <a:lnTo>
                      <a:pt x="230" y="106"/>
                    </a:lnTo>
                    <a:lnTo>
                      <a:pt x="224" y="108"/>
                    </a:lnTo>
                    <a:lnTo>
                      <a:pt x="222" y="108"/>
                    </a:lnTo>
                    <a:lnTo>
                      <a:pt x="222" y="104"/>
                    </a:lnTo>
                    <a:lnTo>
                      <a:pt x="222" y="98"/>
                    </a:lnTo>
                    <a:lnTo>
                      <a:pt x="220" y="96"/>
                    </a:lnTo>
                    <a:lnTo>
                      <a:pt x="222" y="90"/>
                    </a:lnTo>
                    <a:lnTo>
                      <a:pt x="222" y="88"/>
                    </a:lnTo>
                    <a:lnTo>
                      <a:pt x="220" y="86"/>
                    </a:lnTo>
                    <a:lnTo>
                      <a:pt x="218" y="82"/>
                    </a:lnTo>
                    <a:lnTo>
                      <a:pt x="212" y="80"/>
                    </a:lnTo>
                    <a:lnTo>
                      <a:pt x="206" y="78"/>
                    </a:lnTo>
                    <a:lnTo>
                      <a:pt x="202" y="72"/>
                    </a:lnTo>
                    <a:lnTo>
                      <a:pt x="202" y="70"/>
                    </a:lnTo>
                    <a:lnTo>
                      <a:pt x="110" y="0"/>
                    </a:lnTo>
                    <a:lnTo>
                      <a:pt x="84" y="0"/>
                    </a:lnTo>
                    <a:lnTo>
                      <a:pt x="94" y="150"/>
                    </a:lnTo>
                    <a:lnTo>
                      <a:pt x="96" y="150"/>
                    </a:lnTo>
                    <a:lnTo>
                      <a:pt x="96" y="152"/>
                    </a:lnTo>
                    <a:lnTo>
                      <a:pt x="96" y="154"/>
                    </a:lnTo>
                    <a:lnTo>
                      <a:pt x="94" y="162"/>
                    </a:lnTo>
                    <a:lnTo>
                      <a:pt x="40" y="164"/>
                    </a:lnTo>
                    <a:lnTo>
                      <a:pt x="38" y="162"/>
                    </a:lnTo>
                    <a:lnTo>
                      <a:pt x="36" y="160"/>
                    </a:lnTo>
                    <a:lnTo>
                      <a:pt x="32" y="162"/>
                    </a:lnTo>
                    <a:lnTo>
                      <a:pt x="36" y="168"/>
                    </a:lnTo>
                    <a:lnTo>
                      <a:pt x="36" y="170"/>
                    </a:lnTo>
                    <a:lnTo>
                      <a:pt x="32" y="170"/>
                    </a:lnTo>
                    <a:lnTo>
                      <a:pt x="30" y="170"/>
                    </a:lnTo>
                    <a:lnTo>
                      <a:pt x="28" y="170"/>
                    </a:lnTo>
                    <a:lnTo>
                      <a:pt x="22" y="170"/>
                    </a:lnTo>
                    <a:lnTo>
                      <a:pt x="12" y="168"/>
                    </a:lnTo>
                    <a:lnTo>
                      <a:pt x="10" y="170"/>
                    </a:lnTo>
                    <a:lnTo>
                      <a:pt x="10" y="174"/>
                    </a:lnTo>
                    <a:lnTo>
                      <a:pt x="10" y="180"/>
                    </a:lnTo>
                    <a:lnTo>
                      <a:pt x="10" y="182"/>
                    </a:lnTo>
                    <a:lnTo>
                      <a:pt x="6" y="182"/>
                    </a:lnTo>
                    <a:lnTo>
                      <a:pt x="4" y="186"/>
                    </a:lnTo>
                    <a:lnTo>
                      <a:pt x="2" y="186"/>
                    </a:lnTo>
                    <a:lnTo>
                      <a:pt x="2" y="188"/>
                    </a:lnTo>
                    <a:lnTo>
                      <a:pt x="2" y="192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0" y="206"/>
                    </a:lnTo>
                    <a:lnTo>
                      <a:pt x="0" y="208"/>
                    </a:lnTo>
                    <a:lnTo>
                      <a:pt x="2" y="214"/>
                    </a:lnTo>
                    <a:lnTo>
                      <a:pt x="4" y="216"/>
                    </a:lnTo>
                    <a:lnTo>
                      <a:pt x="6" y="218"/>
                    </a:lnTo>
                    <a:lnTo>
                      <a:pt x="10" y="228"/>
                    </a:lnTo>
                    <a:lnTo>
                      <a:pt x="10" y="234"/>
                    </a:lnTo>
                    <a:lnTo>
                      <a:pt x="12" y="234"/>
                    </a:lnTo>
                    <a:lnTo>
                      <a:pt x="14" y="234"/>
                    </a:lnTo>
                    <a:lnTo>
                      <a:pt x="18" y="234"/>
                    </a:lnTo>
                    <a:lnTo>
                      <a:pt x="22" y="234"/>
                    </a:lnTo>
                    <a:lnTo>
                      <a:pt x="24" y="236"/>
                    </a:lnTo>
                    <a:lnTo>
                      <a:pt x="28" y="234"/>
                    </a:lnTo>
                    <a:lnTo>
                      <a:pt x="28" y="232"/>
                    </a:lnTo>
                    <a:lnTo>
                      <a:pt x="30" y="234"/>
                    </a:lnTo>
                    <a:lnTo>
                      <a:pt x="32" y="234"/>
                    </a:lnTo>
                    <a:lnTo>
                      <a:pt x="36" y="234"/>
                    </a:lnTo>
                    <a:lnTo>
                      <a:pt x="40" y="234"/>
                    </a:lnTo>
                    <a:lnTo>
                      <a:pt x="42" y="242"/>
                    </a:lnTo>
                    <a:lnTo>
                      <a:pt x="42" y="250"/>
                    </a:lnTo>
                    <a:lnTo>
                      <a:pt x="40" y="250"/>
                    </a:lnTo>
                    <a:lnTo>
                      <a:pt x="40" y="252"/>
                    </a:lnTo>
                    <a:lnTo>
                      <a:pt x="46" y="254"/>
                    </a:lnTo>
                    <a:lnTo>
                      <a:pt x="46" y="260"/>
                    </a:lnTo>
                    <a:lnTo>
                      <a:pt x="48" y="262"/>
                    </a:lnTo>
                    <a:lnTo>
                      <a:pt x="50" y="260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6" y="270"/>
                    </a:lnTo>
                    <a:lnTo>
                      <a:pt x="48" y="270"/>
                    </a:lnTo>
                    <a:lnTo>
                      <a:pt x="50" y="272"/>
                    </a:lnTo>
                    <a:lnTo>
                      <a:pt x="54" y="272"/>
                    </a:lnTo>
                    <a:lnTo>
                      <a:pt x="56" y="272"/>
                    </a:lnTo>
                    <a:lnTo>
                      <a:pt x="58" y="280"/>
                    </a:lnTo>
                    <a:lnTo>
                      <a:pt x="64" y="282"/>
                    </a:lnTo>
                    <a:lnTo>
                      <a:pt x="66" y="282"/>
                    </a:lnTo>
                    <a:lnTo>
                      <a:pt x="68" y="282"/>
                    </a:lnTo>
                    <a:lnTo>
                      <a:pt x="68" y="282"/>
                    </a:lnTo>
                    <a:lnTo>
                      <a:pt x="68" y="2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4" name="Freeform 1630"/>
              <p:cNvSpPr>
                <a:spLocks noEditPoints="1"/>
              </p:cNvSpPr>
              <p:nvPr/>
            </p:nvSpPr>
            <p:spPr bwMode="auto">
              <a:xfrm>
                <a:off x="2974975" y="4254500"/>
                <a:ext cx="425450" cy="171450"/>
              </a:xfrm>
              <a:custGeom>
                <a:avLst/>
                <a:gdLst>
                  <a:gd name="T0" fmla="*/ 222 w 268"/>
                  <a:gd name="T1" fmla="*/ 50 h 108"/>
                  <a:gd name="T2" fmla="*/ 214 w 268"/>
                  <a:gd name="T3" fmla="*/ 46 h 108"/>
                  <a:gd name="T4" fmla="*/ 212 w 268"/>
                  <a:gd name="T5" fmla="*/ 54 h 108"/>
                  <a:gd name="T6" fmla="*/ 202 w 268"/>
                  <a:gd name="T7" fmla="*/ 50 h 108"/>
                  <a:gd name="T8" fmla="*/ 184 w 268"/>
                  <a:gd name="T9" fmla="*/ 72 h 108"/>
                  <a:gd name="T10" fmla="*/ 170 w 268"/>
                  <a:gd name="T11" fmla="*/ 72 h 108"/>
                  <a:gd name="T12" fmla="*/ 160 w 268"/>
                  <a:gd name="T13" fmla="*/ 78 h 108"/>
                  <a:gd name="T14" fmla="*/ 156 w 268"/>
                  <a:gd name="T15" fmla="*/ 102 h 108"/>
                  <a:gd name="T16" fmla="*/ 132 w 268"/>
                  <a:gd name="T17" fmla="*/ 96 h 108"/>
                  <a:gd name="T18" fmla="*/ 140 w 268"/>
                  <a:gd name="T19" fmla="*/ 106 h 108"/>
                  <a:gd name="T20" fmla="*/ 150 w 268"/>
                  <a:gd name="T21" fmla="*/ 108 h 108"/>
                  <a:gd name="T22" fmla="*/ 168 w 268"/>
                  <a:gd name="T23" fmla="*/ 106 h 108"/>
                  <a:gd name="T24" fmla="*/ 178 w 268"/>
                  <a:gd name="T25" fmla="*/ 102 h 108"/>
                  <a:gd name="T26" fmla="*/ 192 w 268"/>
                  <a:gd name="T27" fmla="*/ 104 h 108"/>
                  <a:gd name="T28" fmla="*/ 198 w 268"/>
                  <a:gd name="T29" fmla="*/ 96 h 108"/>
                  <a:gd name="T30" fmla="*/ 202 w 268"/>
                  <a:gd name="T31" fmla="*/ 84 h 108"/>
                  <a:gd name="T32" fmla="*/ 210 w 268"/>
                  <a:gd name="T33" fmla="*/ 78 h 108"/>
                  <a:gd name="T34" fmla="*/ 216 w 268"/>
                  <a:gd name="T35" fmla="*/ 68 h 108"/>
                  <a:gd name="T36" fmla="*/ 222 w 268"/>
                  <a:gd name="T37" fmla="*/ 52 h 108"/>
                  <a:gd name="T38" fmla="*/ 242 w 268"/>
                  <a:gd name="T39" fmla="*/ 54 h 108"/>
                  <a:gd name="T40" fmla="*/ 252 w 268"/>
                  <a:gd name="T41" fmla="*/ 50 h 108"/>
                  <a:gd name="T42" fmla="*/ 256 w 268"/>
                  <a:gd name="T43" fmla="*/ 42 h 108"/>
                  <a:gd name="T44" fmla="*/ 256 w 268"/>
                  <a:gd name="T45" fmla="*/ 36 h 108"/>
                  <a:gd name="T46" fmla="*/ 260 w 268"/>
                  <a:gd name="T47" fmla="*/ 40 h 108"/>
                  <a:gd name="T48" fmla="*/ 268 w 268"/>
                  <a:gd name="T49" fmla="*/ 34 h 108"/>
                  <a:gd name="T50" fmla="*/ 260 w 268"/>
                  <a:gd name="T51" fmla="*/ 24 h 108"/>
                  <a:gd name="T52" fmla="*/ 250 w 268"/>
                  <a:gd name="T53" fmla="*/ 18 h 108"/>
                  <a:gd name="T54" fmla="*/ 252 w 268"/>
                  <a:gd name="T55" fmla="*/ 14 h 108"/>
                  <a:gd name="T56" fmla="*/ 232 w 268"/>
                  <a:gd name="T57" fmla="*/ 0 h 108"/>
                  <a:gd name="T58" fmla="*/ 232 w 268"/>
                  <a:gd name="T59" fmla="*/ 10 h 108"/>
                  <a:gd name="T60" fmla="*/ 220 w 268"/>
                  <a:gd name="T61" fmla="*/ 26 h 108"/>
                  <a:gd name="T62" fmla="*/ 220 w 268"/>
                  <a:gd name="T63" fmla="*/ 40 h 108"/>
                  <a:gd name="T64" fmla="*/ 216 w 268"/>
                  <a:gd name="T65" fmla="*/ 40 h 108"/>
                  <a:gd name="T66" fmla="*/ 38 w 268"/>
                  <a:gd name="T67" fmla="*/ 96 h 108"/>
                  <a:gd name="T68" fmla="*/ 52 w 268"/>
                  <a:gd name="T69" fmla="*/ 94 h 108"/>
                  <a:gd name="T70" fmla="*/ 50 w 268"/>
                  <a:gd name="T71" fmla="*/ 76 h 108"/>
                  <a:gd name="T72" fmla="*/ 42 w 268"/>
                  <a:gd name="T73" fmla="*/ 58 h 108"/>
                  <a:gd name="T74" fmla="*/ 42 w 268"/>
                  <a:gd name="T75" fmla="*/ 36 h 108"/>
                  <a:gd name="T76" fmla="*/ 32 w 268"/>
                  <a:gd name="T77" fmla="*/ 18 h 108"/>
                  <a:gd name="T78" fmla="*/ 22 w 268"/>
                  <a:gd name="T79" fmla="*/ 14 h 108"/>
                  <a:gd name="T80" fmla="*/ 22 w 268"/>
                  <a:gd name="T81" fmla="*/ 24 h 108"/>
                  <a:gd name="T82" fmla="*/ 14 w 268"/>
                  <a:gd name="T83" fmla="*/ 28 h 108"/>
                  <a:gd name="T84" fmla="*/ 12 w 268"/>
                  <a:gd name="T85" fmla="*/ 22 h 108"/>
                  <a:gd name="T86" fmla="*/ 0 w 268"/>
                  <a:gd name="T87" fmla="*/ 18 h 108"/>
                  <a:gd name="T88" fmla="*/ 0 w 268"/>
                  <a:gd name="T89" fmla="*/ 40 h 108"/>
                  <a:gd name="T90" fmla="*/ 4 w 268"/>
                  <a:gd name="T91" fmla="*/ 50 h 108"/>
                  <a:gd name="T92" fmla="*/ 14 w 268"/>
                  <a:gd name="T93" fmla="*/ 68 h 108"/>
                  <a:gd name="T94" fmla="*/ 14 w 268"/>
                  <a:gd name="T95" fmla="*/ 78 h 108"/>
                  <a:gd name="T96" fmla="*/ 22 w 268"/>
                  <a:gd name="T97" fmla="*/ 84 h 108"/>
                  <a:gd name="T98" fmla="*/ 38 w 268"/>
                  <a:gd name="T99" fmla="*/ 96 h 108"/>
                  <a:gd name="T100" fmla="*/ 38 w 268"/>
                  <a:gd name="T101" fmla="*/ 96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68" h="108">
                    <a:moveTo>
                      <a:pt x="216" y="40"/>
                    </a:moveTo>
                    <a:lnTo>
                      <a:pt x="222" y="50"/>
                    </a:lnTo>
                    <a:lnTo>
                      <a:pt x="216" y="50"/>
                    </a:lnTo>
                    <a:lnTo>
                      <a:pt x="214" y="46"/>
                    </a:lnTo>
                    <a:lnTo>
                      <a:pt x="212" y="52"/>
                    </a:lnTo>
                    <a:lnTo>
                      <a:pt x="212" y="54"/>
                    </a:lnTo>
                    <a:lnTo>
                      <a:pt x="206" y="54"/>
                    </a:lnTo>
                    <a:lnTo>
                      <a:pt x="202" y="50"/>
                    </a:lnTo>
                    <a:lnTo>
                      <a:pt x="196" y="46"/>
                    </a:lnTo>
                    <a:lnTo>
                      <a:pt x="184" y="72"/>
                    </a:lnTo>
                    <a:lnTo>
                      <a:pt x="176" y="72"/>
                    </a:lnTo>
                    <a:lnTo>
                      <a:pt x="170" y="72"/>
                    </a:lnTo>
                    <a:lnTo>
                      <a:pt x="166" y="76"/>
                    </a:lnTo>
                    <a:lnTo>
                      <a:pt x="160" y="78"/>
                    </a:lnTo>
                    <a:lnTo>
                      <a:pt x="156" y="84"/>
                    </a:lnTo>
                    <a:lnTo>
                      <a:pt x="156" y="102"/>
                    </a:lnTo>
                    <a:lnTo>
                      <a:pt x="132" y="88"/>
                    </a:lnTo>
                    <a:lnTo>
                      <a:pt x="132" y="96"/>
                    </a:lnTo>
                    <a:lnTo>
                      <a:pt x="134" y="104"/>
                    </a:lnTo>
                    <a:lnTo>
                      <a:pt x="140" y="106"/>
                    </a:lnTo>
                    <a:lnTo>
                      <a:pt x="146" y="108"/>
                    </a:lnTo>
                    <a:lnTo>
                      <a:pt x="150" y="108"/>
                    </a:lnTo>
                    <a:lnTo>
                      <a:pt x="158" y="108"/>
                    </a:lnTo>
                    <a:lnTo>
                      <a:pt x="168" y="106"/>
                    </a:lnTo>
                    <a:lnTo>
                      <a:pt x="170" y="104"/>
                    </a:lnTo>
                    <a:lnTo>
                      <a:pt x="178" y="102"/>
                    </a:lnTo>
                    <a:lnTo>
                      <a:pt x="180" y="104"/>
                    </a:lnTo>
                    <a:lnTo>
                      <a:pt x="192" y="104"/>
                    </a:lnTo>
                    <a:lnTo>
                      <a:pt x="196" y="102"/>
                    </a:lnTo>
                    <a:lnTo>
                      <a:pt x="198" y="96"/>
                    </a:lnTo>
                    <a:lnTo>
                      <a:pt x="202" y="88"/>
                    </a:lnTo>
                    <a:lnTo>
                      <a:pt x="202" y="84"/>
                    </a:lnTo>
                    <a:lnTo>
                      <a:pt x="206" y="80"/>
                    </a:lnTo>
                    <a:lnTo>
                      <a:pt x="210" y="78"/>
                    </a:lnTo>
                    <a:lnTo>
                      <a:pt x="214" y="72"/>
                    </a:lnTo>
                    <a:lnTo>
                      <a:pt x="216" y="68"/>
                    </a:lnTo>
                    <a:lnTo>
                      <a:pt x="220" y="58"/>
                    </a:lnTo>
                    <a:lnTo>
                      <a:pt x="222" y="52"/>
                    </a:lnTo>
                    <a:lnTo>
                      <a:pt x="232" y="54"/>
                    </a:lnTo>
                    <a:lnTo>
                      <a:pt x="242" y="54"/>
                    </a:lnTo>
                    <a:lnTo>
                      <a:pt x="242" y="52"/>
                    </a:lnTo>
                    <a:lnTo>
                      <a:pt x="252" y="50"/>
                    </a:lnTo>
                    <a:lnTo>
                      <a:pt x="256" y="46"/>
                    </a:lnTo>
                    <a:lnTo>
                      <a:pt x="256" y="42"/>
                    </a:lnTo>
                    <a:lnTo>
                      <a:pt x="256" y="40"/>
                    </a:lnTo>
                    <a:lnTo>
                      <a:pt x="256" y="36"/>
                    </a:lnTo>
                    <a:lnTo>
                      <a:pt x="258" y="40"/>
                    </a:lnTo>
                    <a:lnTo>
                      <a:pt x="260" y="40"/>
                    </a:lnTo>
                    <a:lnTo>
                      <a:pt x="266" y="34"/>
                    </a:lnTo>
                    <a:lnTo>
                      <a:pt x="268" y="34"/>
                    </a:lnTo>
                    <a:lnTo>
                      <a:pt x="266" y="28"/>
                    </a:lnTo>
                    <a:lnTo>
                      <a:pt x="260" y="24"/>
                    </a:lnTo>
                    <a:lnTo>
                      <a:pt x="256" y="22"/>
                    </a:lnTo>
                    <a:lnTo>
                      <a:pt x="250" y="18"/>
                    </a:lnTo>
                    <a:lnTo>
                      <a:pt x="250" y="16"/>
                    </a:lnTo>
                    <a:lnTo>
                      <a:pt x="252" y="14"/>
                    </a:lnTo>
                    <a:lnTo>
                      <a:pt x="242" y="6"/>
                    </a:lnTo>
                    <a:lnTo>
                      <a:pt x="232" y="0"/>
                    </a:lnTo>
                    <a:lnTo>
                      <a:pt x="232" y="6"/>
                    </a:lnTo>
                    <a:lnTo>
                      <a:pt x="232" y="10"/>
                    </a:lnTo>
                    <a:lnTo>
                      <a:pt x="226" y="14"/>
                    </a:lnTo>
                    <a:lnTo>
                      <a:pt x="220" y="26"/>
                    </a:lnTo>
                    <a:lnTo>
                      <a:pt x="220" y="32"/>
                    </a:lnTo>
                    <a:lnTo>
                      <a:pt x="220" y="40"/>
                    </a:lnTo>
                    <a:lnTo>
                      <a:pt x="216" y="40"/>
                    </a:lnTo>
                    <a:lnTo>
                      <a:pt x="216" y="40"/>
                    </a:lnTo>
                    <a:lnTo>
                      <a:pt x="216" y="40"/>
                    </a:lnTo>
                    <a:close/>
                    <a:moveTo>
                      <a:pt x="38" y="96"/>
                    </a:moveTo>
                    <a:lnTo>
                      <a:pt x="42" y="90"/>
                    </a:lnTo>
                    <a:lnTo>
                      <a:pt x="52" y="94"/>
                    </a:lnTo>
                    <a:lnTo>
                      <a:pt x="52" y="84"/>
                    </a:lnTo>
                    <a:lnTo>
                      <a:pt x="50" y="76"/>
                    </a:lnTo>
                    <a:lnTo>
                      <a:pt x="46" y="76"/>
                    </a:lnTo>
                    <a:lnTo>
                      <a:pt x="42" y="58"/>
                    </a:lnTo>
                    <a:lnTo>
                      <a:pt x="46" y="58"/>
                    </a:lnTo>
                    <a:lnTo>
                      <a:pt x="42" y="36"/>
                    </a:lnTo>
                    <a:lnTo>
                      <a:pt x="38" y="26"/>
                    </a:lnTo>
                    <a:lnTo>
                      <a:pt x="32" y="18"/>
                    </a:lnTo>
                    <a:lnTo>
                      <a:pt x="28" y="16"/>
                    </a:lnTo>
                    <a:lnTo>
                      <a:pt x="22" y="14"/>
                    </a:lnTo>
                    <a:lnTo>
                      <a:pt x="22" y="18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4" y="16"/>
                    </a:lnTo>
                    <a:lnTo>
                      <a:pt x="0" y="18"/>
                    </a:lnTo>
                    <a:lnTo>
                      <a:pt x="0" y="28"/>
                    </a:lnTo>
                    <a:lnTo>
                      <a:pt x="0" y="40"/>
                    </a:lnTo>
                    <a:lnTo>
                      <a:pt x="2" y="40"/>
                    </a:lnTo>
                    <a:lnTo>
                      <a:pt x="4" y="50"/>
                    </a:lnTo>
                    <a:lnTo>
                      <a:pt x="6" y="62"/>
                    </a:lnTo>
                    <a:lnTo>
                      <a:pt x="14" y="68"/>
                    </a:lnTo>
                    <a:lnTo>
                      <a:pt x="14" y="72"/>
                    </a:lnTo>
                    <a:lnTo>
                      <a:pt x="14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38" y="96"/>
                    </a:lnTo>
                    <a:lnTo>
                      <a:pt x="38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5" name="Freeform 1631"/>
              <p:cNvSpPr>
                <a:spLocks/>
              </p:cNvSpPr>
              <p:nvPr/>
            </p:nvSpPr>
            <p:spPr bwMode="auto">
              <a:xfrm>
                <a:off x="1406525" y="4718050"/>
                <a:ext cx="79375" cy="222250"/>
              </a:xfrm>
              <a:custGeom>
                <a:avLst/>
                <a:gdLst>
                  <a:gd name="T0" fmla="*/ 34 w 50"/>
                  <a:gd name="T1" fmla="*/ 88 h 140"/>
                  <a:gd name="T2" fmla="*/ 26 w 50"/>
                  <a:gd name="T3" fmla="*/ 86 h 140"/>
                  <a:gd name="T4" fmla="*/ 26 w 50"/>
                  <a:gd name="T5" fmla="*/ 80 h 140"/>
                  <a:gd name="T6" fmla="*/ 24 w 50"/>
                  <a:gd name="T7" fmla="*/ 72 h 140"/>
                  <a:gd name="T8" fmla="*/ 24 w 50"/>
                  <a:gd name="T9" fmla="*/ 64 h 140"/>
                  <a:gd name="T10" fmla="*/ 20 w 50"/>
                  <a:gd name="T11" fmla="*/ 52 h 140"/>
                  <a:gd name="T12" fmla="*/ 20 w 50"/>
                  <a:gd name="T13" fmla="*/ 52 h 140"/>
                  <a:gd name="T14" fmla="*/ 24 w 50"/>
                  <a:gd name="T15" fmla="*/ 36 h 140"/>
                  <a:gd name="T16" fmla="*/ 24 w 50"/>
                  <a:gd name="T17" fmla="*/ 20 h 140"/>
                  <a:gd name="T18" fmla="*/ 18 w 50"/>
                  <a:gd name="T19" fmla="*/ 8 h 140"/>
                  <a:gd name="T20" fmla="*/ 20 w 50"/>
                  <a:gd name="T21" fmla="*/ 6 h 140"/>
                  <a:gd name="T22" fmla="*/ 10 w 50"/>
                  <a:gd name="T23" fmla="*/ 6 h 140"/>
                  <a:gd name="T24" fmla="*/ 14 w 50"/>
                  <a:gd name="T25" fmla="*/ 14 h 140"/>
                  <a:gd name="T26" fmla="*/ 16 w 50"/>
                  <a:gd name="T27" fmla="*/ 20 h 140"/>
                  <a:gd name="T28" fmla="*/ 14 w 50"/>
                  <a:gd name="T29" fmla="*/ 28 h 140"/>
                  <a:gd name="T30" fmla="*/ 8 w 50"/>
                  <a:gd name="T31" fmla="*/ 34 h 140"/>
                  <a:gd name="T32" fmla="*/ 8 w 50"/>
                  <a:gd name="T33" fmla="*/ 46 h 140"/>
                  <a:gd name="T34" fmla="*/ 14 w 50"/>
                  <a:gd name="T35" fmla="*/ 50 h 140"/>
                  <a:gd name="T36" fmla="*/ 8 w 50"/>
                  <a:gd name="T37" fmla="*/ 54 h 140"/>
                  <a:gd name="T38" fmla="*/ 0 w 50"/>
                  <a:gd name="T39" fmla="*/ 64 h 140"/>
                  <a:gd name="T40" fmla="*/ 0 w 50"/>
                  <a:gd name="T41" fmla="*/ 76 h 140"/>
                  <a:gd name="T42" fmla="*/ 0 w 50"/>
                  <a:gd name="T43" fmla="*/ 90 h 140"/>
                  <a:gd name="T44" fmla="*/ 8 w 50"/>
                  <a:gd name="T45" fmla="*/ 96 h 140"/>
                  <a:gd name="T46" fmla="*/ 10 w 50"/>
                  <a:gd name="T47" fmla="*/ 100 h 140"/>
                  <a:gd name="T48" fmla="*/ 24 w 50"/>
                  <a:gd name="T49" fmla="*/ 104 h 140"/>
                  <a:gd name="T50" fmla="*/ 20 w 50"/>
                  <a:gd name="T51" fmla="*/ 116 h 140"/>
                  <a:gd name="T52" fmla="*/ 20 w 50"/>
                  <a:gd name="T53" fmla="*/ 122 h 140"/>
                  <a:gd name="T54" fmla="*/ 34 w 50"/>
                  <a:gd name="T55" fmla="*/ 134 h 140"/>
                  <a:gd name="T56" fmla="*/ 34 w 50"/>
                  <a:gd name="T57" fmla="*/ 140 h 140"/>
                  <a:gd name="T58" fmla="*/ 42 w 50"/>
                  <a:gd name="T59" fmla="*/ 136 h 140"/>
                  <a:gd name="T60" fmla="*/ 42 w 50"/>
                  <a:gd name="T61" fmla="*/ 132 h 140"/>
                  <a:gd name="T62" fmla="*/ 38 w 50"/>
                  <a:gd name="T63" fmla="*/ 118 h 140"/>
                  <a:gd name="T64" fmla="*/ 46 w 50"/>
                  <a:gd name="T65" fmla="*/ 118 h 140"/>
                  <a:gd name="T66" fmla="*/ 46 w 50"/>
                  <a:gd name="T67" fmla="*/ 112 h 140"/>
                  <a:gd name="T68" fmla="*/ 46 w 50"/>
                  <a:gd name="T69" fmla="*/ 98 h 140"/>
                  <a:gd name="T70" fmla="*/ 38 w 50"/>
                  <a:gd name="T71" fmla="*/ 94 h 140"/>
                  <a:gd name="T72" fmla="*/ 34 w 50"/>
                  <a:gd name="T73" fmla="*/ 88 h 140"/>
                  <a:gd name="T74" fmla="*/ 34 w 50"/>
                  <a:gd name="T75" fmla="*/ 88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0" h="140">
                    <a:moveTo>
                      <a:pt x="34" y="88"/>
                    </a:moveTo>
                    <a:lnTo>
                      <a:pt x="34" y="88"/>
                    </a:lnTo>
                    <a:lnTo>
                      <a:pt x="32" y="86"/>
                    </a:lnTo>
                    <a:lnTo>
                      <a:pt x="26" y="86"/>
                    </a:lnTo>
                    <a:lnTo>
                      <a:pt x="26" y="82"/>
                    </a:lnTo>
                    <a:lnTo>
                      <a:pt x="26" y="80"/>
                    </a:lnTo>
                    <a:lnTo>
                      <a:pt x="26" y="78"/>
                    </a:lnTo>
                    <a:lnTo>
                      <a:pt x="24" y="72"/>
                    </a:lnTo>
                    <a:lnTo>
                      <a:pt x="24" y="70"/>
                    </a:lnTo>
                    <a:lnTo>
                      <a:pt x="24" y="64"/>
                    </a:lnTo>
                    <a:lnTo>
                      <a:pt x="20" y="54"/>
                    </a:lnTo>
                    <a:lnTo>
                      <a:pt x="20" y="52"/>
                    </a:lnTo>
                    <a:lnTo>
                      <a:pt x="24" y="52"/>
                    </a:lnTo>
                    <a:lnTo>
                      <a:pt x="20" y="52"/>
                    </a:lnTo>
                    <a:lnTo>
                      <a:pt x="18" y="44"/>
                    </a:lnTo>
                    <a:lnTo>
                      <a:pt x="24" y="36"/>
                    </a:lnTo>
                    <a:lnTo>
                      <a:pt x="24" y="28"/>
                    </a:lnTo>
                    <a:lnTo>
                      <a:pt x="24" y="20"/>
                    </a:lnTo>
                    <a:lnTo>
                      <a:pt x="20" y="8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20" y="6"/>
                    </a:lnTo>
                    <a:lnTo>
                      <a:pt x="8" y="0"/>
                    </a:lnTo>
                    <a:lnTo>
                      <a:pt x="10" y="6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14" y="28"/>
                    </a:lnTo>
                    <a:lnTo>
                      <a:pt x="8" y="32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8" y="46"/>
                    </a:lnTo>
                    <a:lnTo>
                      <a:pt x="10" y="46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8" y="54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0" y="90"/>
                    </a:lnTo>
                    <a:lnTo>
                      <a:pt x="6" y="90"/>
                    </a:lnTo>
                    <a:lnTo>
                      <a:pt x="8" y="96"/>
                    </a:lnTo>
                    <a:lnTo>
                      <a:pt x="8" y="100"/>
                    </a:lnTo>
                    <a:lnTo>
                      <a:pt x="10" y="100"/>
                    </a:lnTo>
                    <a:lnTo>
                      <a:pt x="20" y="98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20" y="116"/>
                    </a:lnTo>
                    <a:lnTo>
                      <a:pt x="18" y="118"/>
                    </a:lnTo>
                    <a:lnTo>
                      <a:pt x="20" y="122"/>
                    </a:lnTo>
                    <a:lnTo>
                      <a:pt x="28" y="132"/>
                    </a:lnTo>
                    <a:lnTo>
                      <a:pt x="34" y="134"/>
                    </a:lnTo>
                    <a:lnTo>
                      <a:pt x="34" y="136"/>
                    </a:lnTo>
                    <a:lnTo>
                      <a:pt x="34" y="140"/>
                    </a:lnTo>
                    <a:lnTo>
                      <a:pt x="36" y="140"/>
                    </a:lnTo>
                    <a:lnTo>
                      <a:pt x="42" y="136"/>
                    </a:lnTo>
                    <a:lnTo>
                      <a:pt x="42" y="134"/>
                    </a:lnTo>
                    <a:lnTo>
                      <a:pt x="42" y="132"/>
                    </a:lnTo>
                    <a:lnTo>
                      <a:pt x="38" y="124"/>
                    </a:lnTo>
                    <a:lnTo>
                      <a:pt x="38" y="118"/>
                    </a:lnTo>
                    <a:lnTo>
                      <a:pt x="44" y="118"/>
                    </a:lnTo>
                    <a:lnTo>
                      <a:pt x="46" y="118"/>
                    </a:lnTo>
                    <a:lnTo>
                      <a:pt x="50" y="116"/>
                    </a:lnTo>
                    <a:lnTo>
                      <a:pt x="46" y="112"/>
                    </a:lnTo>
                    <a:lnTo>
                      <a:pt x="46" y="106"/>
                    </a:lnTo>
                    <a:lnTo>
                      <a:pt x="46" y="98"/>
                    </a:lnTo>
                    <a:lnTo>
                      <a:pt x="44" y="96"/>
                    </a:lnTo>
                    <a:lnTo>
                      <a:pt x="38" y="94"/>
                    </a:lnTo>
                    <a:lnTo>
                      <a:pt x="36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4" y="8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6" name="Freeform 1632"/>
              <p:cNvSpPr>
                <a:spLocks/>
              </p:cNvSpPr>
              <p:nvPr/>
            </p:nvSpPr>
            <p:spPr bwMode="auto">
              <a:xfrm>
                <a:off x="1641475" y="4813300"/>
                <a:ext cx="171450" cy="387350"/>
              </a:xfrm>
              <a:custGeom>
                <a:avLst/>
                <a:gdLst>
                  <a:gd name="T0" fmla="*/ 88 w 108"/>
                  <a:gd name="T1" fmla="*/ 0 h 244"/>
                  <a:gd name="T2" fmla="*/ 84 w 108"/>
                  <a:gd name="T3" fmla="*/ 28 h 244"/>
                  <a:gd name="T4" fmla="*/ 70 w 108"/>
                  <a:gd name="T5" fmla="*/ 32 h 244"/>
                  <a:gd name="T6" fmla="*/ 72 w 108"/>
                  <a:gd name="T7" fmla="*/ 34 h 244"/>
                  <a:gd name="T8" fmla="*/ 72 w 108"/>
                  <a:gd name="T9" fmla="*/ 42 h 244"/>
                  <a:gd name="T10" fmla="*/ 68 w 108"/>
                  <a:gd name="T11" fmla="*/ 44 h 244"/>
                  <a:gd name="T12" fmla="*/ 66 w 108"/>
                  <a:gd name="T13" fmla="*/ 52 h 244"/>
                  <a:gd name="T14" fmla="*/ 60 w 108"/>
                  <a:gd name="T15" fmla="*/ 50 h 244"/>
                  <a:gd name="T16" fmla="*/ 58 w 108"/>
                  <a:gd name="T17" fmla="*/ 60 h 244"/>
                  <a:gd name="T18" fmla="*/ 50 w 108"/>
                  <a:gd name="T19" fmla="*/ 64 h 244"/>
                  <a:gd name="T20" fmla="*/ 42 w 108"/>
                  <a:gd name="T21" fmla="*/ 64 h 244"/>
                  <a:gd name="T22" fmla="*/ 38 w 108"/>
                  <a:gd name="T23" fmla="*/ 68 h 244"/>
                  <a:gd name="T24" fmla="*/ 14 w 108"/>
                  <a:gd name="T25" fmla="*/ 82 h 244"/>
                  <a:gd name="T26" fmla="*/ 12 w 108"/>
                  <a:gd name="T27" fmla="*/ 104 h 244"/>
                  <a:gd name="T28" fmla="*/ 20 w 108"/>
                  <a:gd name="T29" fmla="*/ 126 h 244"/>
                  <a:gd name="T30" fmla="*/ 20 w 108"/>
                  <a:gd name="T31" fmla="*/ 138 h 244"/>
                  <a:gd name="T32" fmla="*/ 10 w 108"/>
                  <a:gd name="T33" fmla="*/ 154 h 244"/>
                  <a:gd name="T34" fmla="*/ 2 w 108"/>
                  <a:gd name="T35" fmla="*/ 164 h 244"/>
                  <a:gd name="T36" fmla="*/ 2 w 108"/>
                  <a:gd name="T37" fmla="*/ 190 h 244"/>
                  <a:gd name="T38" fmla="*/ 16 w 108"/>
                  <a:gd name="T39" fmla="*/ 230 h 244"/>
                  <a:gd name="T40" fmla="*/ 32 w 108"/>
                  <a:gd name="T41" fmla="*/ 242 h 244"/>
                  <a:gd name="T42" fmla="*/ 38 w 108"/>
                  <a:gd name="T43" fmla="*/ 244 h 244"/>
                  <a:gd name="T44" fmla="*/ 48 w 108"/>
                  <a:gd name="T45" fmla="*/ 238 h 244"/>
                  <a:gd name="T46" fmla="*/ 58 w 108"/>
                  <a:gd name="T47" fmla="*/ 230 h 244"/>
                  <a:gd name="T48" fmla="*/ 62 w 108"/>
                  <a:gd name="T49" fmla="*/ 218 h 244"/>
                  <a:gd name="T50" fmla="*/ 76 w 108"/>
                  <a:gd name="T51" fmla="*/ 178 h 244"/>
                  <a:gd name="T52" fmla="*/ 84 w 108"/>
                  <a:gd name="T53" fmla="*/ 152 h 244"/>
                  <a:gd name="T54" fmla="*/ 80 w 108"/>
                  <a:gd name="T55" fmla="*/ 136 h 244"/>
                  <a:gd name="T56" fmla="*/ 96 w 108"/>
                  <a:gd name="T57" fmla="*/ 106 h 244"/>
                  <a:gd name="T58" fmla="*/ 94 w 108"/>
                  <a:gd name="T59" fmla="*/ 98 h 244"/>
                  <a:gd name="T60" fmla="*/ 98 w 108"/>
                  <a:gd name="T61" fmla="*/ 86 h 244"/>
                  <a:gd name="T62" fmla="*/ 104 w 108"/>
                  <a:gd name="T63" fmla="*/ 82 h 244"/>
                  <a:gd name="T64" fmla="*/ 96 w 108"/>
                  <a:gd name="T65" fmla="*/ 60 h 244"/>
                  <a:gd name="T66" fmla="*/ 104 w 108"/>
                  <a:gd name="T67" fmla="*/ 64 h 244"/>
                  <a:gd name="T68" fmla="*/ 106 w 108"/>
                  <a:gd name="T69" fmla="*/ 62 h 244"/>
                  <a:gd name="T70" fmla="*/ 108 w 108"/>
                  <a:gd name="T71" fmla="*/ 60 h 244"/>
                  <a:gd name="T72" fmla="*/ 106 w 108"/>
                  <a:gd name="T73" fmla="*/ 22 h 244"/>
                  <a:gd name="T74" fmla="*/ 100 w 108"/>
                  <a:gd name="T75" fmla="*/ 12 h 244"/>
                  <a:gd name="T76" fmla="*/ 96 w 108"/>
                  <a:gd name="T77" fmla="*/ 12 h 244"/>
                  <a:gd name="T78" fmla="*/ 88 w 108"/>
                  <a:gd name="T79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8" h="244">
                    <a:moveTo>
                      <a:pt x="88" y="0"/>
                    </a:moveTo>
                    <a:lnTo>
                      <a:pt x="88" y="0"/>
                    </a:lnTo>
                    <a:lnTo>
                      <a:pt x="86" y="14"/>
                    </a:lnTo>
                    <a:lnTo>
                      <a:pt x="84" y="28"/>
                    </a:lnTo>
                    <a:lnTo>
                      <a:pt x="76" y="32"/>
                    </a:lnTo>
                    <a:lnTo>
                      <a:pt x="70" y="32"/>
                    </a:lnTo>
                    <a:lnTo>
                      <a:pt x="70" y="34"/>
                    </a:lnTo>
                    <a:lnTo>
                      <a:pt x="72" y="34"/>
                    </a:lnTo>
                    <a:lnTo>
                      <a:pt x="72" y="36"/>
                    </a:lnTo>
                    <a:lnTo>
                      <a:pt x="72" y="42"/>
                    </a:lnTo>
                    <a:lnTo>
                      <a:pt x="70" y="42"/>
                    </a:lnTo>
                    <a:lnTo>
                      <a:pt x="68" y="44"/>
                    </a:lnTo>
                    <a:lnTo>
                      <a:pt x="68" y="52"/>
                    </a:lnTo>
                    <a:lnTo>
                      <a:pt x="66" y="52"/>
                    </a:lnTo>
                    <a:lnTo>
                      <a:pt x="66" y="50"/>
                    </a:lnTo>
                    <a:lnTo>
                      <a:pt x="60" y="50"/>
                    </a:lnTo>
                    <a:lnTo>
                      <a:pt x="60" y="62"/>
                    </a:lnTo>
                    <a:lnTo>
                      <a:pt x="58" y="60"/>
                    </a:lnTo>
                    <a:lnTo>
                      <a:pt x="52" y="60"/>
                    </a:lnTo>
                    <a:lnTo>
                      <a:pt x="50" y="64"/>
                    </a:lnTo>
                    <a:lnTo>
                      <a:pt x="44" y="68"/>
                    </a:lnTo>
                    <a:lnTo>
                      <a:pt x="42" y="64"/>
                    </a:lnTo>
                    <a:lnTo>
                      <a:pt x="38" y="64"/>
                    </a:lnTo>
                    <a:lnTo>
                      <a:pt x="38" y="68"/>
                    </a:lnTo>
                    <a:lnTo>
                      <a:pt x="22" y="78"/>
                    </a:lnTo>
                    <a:lnTo>
                      <a:pt x="14" y="82"/>
                    </a:lnTo>
                    <a:lnTo>
                      <a:pt x="12" y="90"/>
                    </a:lnTo>
                    <a:lnTo>
                      <a:pt x="12" y="104"/>
                    </a:lnTo>
                    <a:lnTo>
                      <a:pt x="16" y="116"/>
                    </a:lnTo>
                    <a:lnTo>
                      <a:pt x="20" y="126"/>
                    </a:lnTo>
                    <a:lnTo>
                      <a:pt x="22" y="134"/>
                    </a:lnTo>
                    <a:lnTo>
                      <a:pt x="20" y="138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2" y="164"/>
                    </a:lnTo>
                    <a:lnTo>
                      <a:pt x="0" y="178"/>
                    </a:lnTo>
                    <a:lnTo>
                      <a:pt x="2" y="190"/>
                    </a:lnTo>
                    <a:lnTo>
                      <a:pt x="10" y="210"/>
                    </a:lnTo>
                    <a:lnTo>
                      <a:pt x="16" y="230"/>
                    </a:lnTo>
                    <a:lnTo>
                      <a:pt x="22" y="236"/>
                    </a:lnTo>
                    <a:lnTo>
                      <a:pt x="32" y="242"/>
                    </a:lnTo>
                    <a:lnTo>
                      <a:pt x="34" y="244"/>
                    </a:lnTo>
                    <a:lnTo>
                      <a:pt x="38" y="244"/>
                    </a:lnTo>
                    <a:lnTo>
                      <a:pt x="38" y="242"/>
                    </a:lnTo>
                    <a:lnTo>
                      <a:pt x="48" y="238"/>
                    </a:lnTo>
                    <a:lnTo>
                      <a:pt x="56" y="234"/>
                    </a:lnTo>
                    <a:lnTo>
                      <a:pt x="58" y="230"/>
                    </a:lnTo>
                    <a:lnTo>
                      <a:pt x="60" y="224"/>
                    </a:lnTo>
                    <a:lnTo>
                      <a:pt x="62" y="218"/>
                    </a:lnTo>
                    <a:lnTo>
                      <a:pt x="66" y="202"/>
                    </a:lnTo>
                    <a:lnTo>
                      <a:pt x="76" y="178"/>
                    </a:lnTo>
                    <a:lnTo>
                      <a:pt x="80" y="164"/>
                    </a:lnTo>
                    <a:lnTo>
                      <a:pt x="84" y="152"/>
                    </a:lnTo>
                    <a:lnTo>
                      <a:pt x="80" y="142"/>
                    </a:lnTo>
                    <a:lnTo>
                      <a:pt x="80" y="136"/>
                    </a:lnTo>
                    <a:lnTo>
                      <a:pt x="90" y="118"/>
                    </a:lnTo>
                    <a:lnTo>
                      <a:pt x="96" y="106"/>
                    </a:lnTo>
                    <a:lnTo>
                      <a:pt x="96" y="100"/>
                    </a:lnTo>
                    <a:lnTo>
                      <a:pt x="94" y="98"/>
                    </a:lnTo>
                    <a:lnTo>
                      <a:pt x="98" y="92"/>
                    </a:lnTo>
                    <a:lnTo>
                      <a:pt x="98" y="86"/>
                    </a:lnTo>
                    <a:lnTo>
                      <a:pt x="98" y="82"/>
                    </a:lnTo>
                    <a:lnTo>
                      <a:pt x="104" y="82"/>
                    </a:lnTo>
                    <a:lnTo>
                      <a:pt x="104" y="78"/>
                    </a:lnTo>
                    <a:lnTo>
                      <a:pt x="96" y="60"/>
                    </a:lnTo>
                    <a:lnTo>
                      <a:pt x="104" y="60"/>
                    </a:lnTo>
                    <a:lnTo>
                      <a:pt x="104" y="64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08" y="60"/>
                    </a:lnTo>
                    <a:lnTo>
                      <a:pt x="106" y="34"/>
                    </a:lnTo>
                    <a:lnTo>
                      <a:pt x="106" y="22"/>
                    </a:lnTo>
                    <a:lnTo>
                      <a:pt x="104" y="12"/>
                    </a:lnTo>
                    <a:lnTo>
                      <a:pt x="100" y="12"/>
                    </a:lnTo>
                    <a:lnTo>
                      <a:pt x="98" y="12"/>
                    </a:lnTo>
                    <a:lnTo>
                      <a:pt x="96" y="12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7" name="Freeform 1633"/>
              <p:cNvSpPr>
                <a:spLocks/>
              </p:cNvSpPr>
              <p:nvPr/>
            </p:nvSpPr>
            <p:spPr bwMode="auto">
              <a:xfrm>
                <a:off x="1136650" y="3184525"/>
                <a:ext cx="69850" cy="66675"/>
              </a:xfrm>
              <a:custGeom>
                <a:avLst/>
                <a:gdLst>
                  <a:gd name="T0" fmla="*/ 2 w 44"/>
                  <a:gd name="T1" fmla="*/ 16 h 42"/>
                  <a:gd name="T2" fmla="*/ 2 w 44"/>
                  <a:gd name="T3" fmla="*/ 16 h 42"/>
                  <a:gd name="T4" fmla="*/ 2 w 44"/>
                  <a:gd name="T5" fmla="*/ 20 h 42"/>
                  <a:gd name="T6" fmla="*/ 0 w 44"/>
                  <a:gd name="T7" fmla="*/ 28 h 42"/>
                  <a:gd name="T8" fmla="*/ 0 w 44"/>
                  <a:gd name="T9" fmla="*/ 32 h 42"/>
                  <a:gd name="T10" fmla="*/ 2 w 44"/>
                  <a:gd name="T11" fmla="*/ 34 h 42"/>
                  <a:gd name="T12" fmla="*/ 6 w 44"/>
                  <a:gd name="T13" fmla="*/ 42 h 42"/>
                  <a:gd name="T14" fmla="*/ 22 w 44"/>
                  <a:gd name="T15" fmla="*/ 40 h 42"/>
                  <a:gd name="T16" fmla="*/ 24 w 44"/>
                  <a:gd name="T17" fmla="*/ 36 h 42"/>
                  <a:gd name="T18" fmla="*/ 26 w 44"/>
                  <a:gd name="T19" fmla="*/ 34 h 42"/>
                  <a:gd name="T20" fmla="*/ 28 w 44"/>
                  <a:gd name="T21" fmla="*/ 34 h 42"/>
                  <a:gd name="T22" fmla="*/ 28 w 44"/>
                  <a:gd name="T23" fmla="*/ 32 h 42"/>
                  <a:gd name="T24" fmla="*/ 32 w 44"/>
                  <a:gd name="T25" fmla="*/ 28 h 42"/>
                  <a:gd name="T26" fmla="*/ 34 w 44"/>
                  <a:gd name="T27" fmla="*/ 28 h 42"/>
                  <a:gd name="T28" fmla="*/ 36 w 44"/>
                  <a:gd name="T29" fmla="*/ 28 h 42"/>
                  <a:gd name="T30" fmla="*/ 40 w 44"/>
                  <a:gd name="T31" fmla="*/ 28 h 42"/>
                  <a:gd name="T32" fmla="*/ 42 w 44"/>
                  <a:gd name="T33" fmla="*/ 28 h 42"/>
                  <a:gd name="T34" fmla="*/ 42 w 44"/>
                  <a:gd name="T35" fmla="*/ 26 h 42"/>
                  <a:gd name="T36" fmla="*/ 42 w 44"/>
                  <a:gd name="T37" fmla="*/ 24 h 42"/>
                  <a:gd name="T38" fmla="*/ 44 w 44"/>
                  <a:gd name="T39" fmla="*/ 20 h 42"/>
                  <a:gd name="T40" fmla="*/ 40 w 44"/>
                  <a:gd name="T41" fmla="*/ 16 h 42"/>
                  <a:gd name="T42" fmla="*/ 42 w 44"/>
                  <a:gd name="T43" fmla="*/ 12 h 42"/>
                  <a:gd name="T44" fmla="*/ 42 w 44"/>
                  <a:gd name="T45" fmla="*/ 8 h 42"/>
                  <a:gd name="T46" fmla="*/ 42 w 44"/>
                  <a:gd name="T47" fmla="*/ 4 h 42"/>
                  <a:gd name="T48" fmla="*/ 36 w 44"/>
                  <a:gd name="T49" fmla="*/ 0 h 42"/>
                  <a:gd name="T50" fmla="*/ 22 w 44"/>
                  <a:gd name="T51" fmla="*/ 4 h 42"/>
                  <a:gd name="T52" fmla="*/ 16 w 44"/>
                  <a:gd name="T53" fmla="*/ 10 h 42"/>
                  <a:gd name="T54" fmla="*/ 10 w 44"/>
                  <a:gd name="T55" fmla="*/ 10 h 42"/>
                  <a:gd name="T56" fmla="*/ 2 w 44"/>
                  <a:gd name="T57" fmla="*/ 16 h 42"/>
                  <a:gd name="T58" fmla="*/ 2 w 44"/>
                  <a:gd name="T59" fmla="*/ 16 h 42"/>
                  <a:gd name="T60" fmla="*/ 2 w 44"/>
                  <a:gd name="T61" fmla="*/ 16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4" h="42">
                    <a:moveTo>
                      <a:pt x="2" y="16"/>
                    </a:moveTo>
                    <a:lnTo>
                      <a:pt x="2" y="16"/>
                    </a:lnTo>
                    <a:lnTo>
                      <a:pt x="2" y="20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6" y="42"/>
                    </a:lnTo>
                    <a:lnTo>
                      <a:pt x="22" y="40"/>
                    </a:lnTo>
                    <a:lnTo>
                      <a:pt x="24" y="36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2"/>
                    </a:lnTo>
                    <a:lnTo>
                      <a:pt x="32" y="28"/>
                    </a:lnTo>
                    <a:lnTo>
                      <a:pt x="34" y="28"/>
                    </a:lnTo>
                    <a:lnTo>
                      <a:pt x="36" y="28"/>
                    </a:lnTo>
                    <a:lnTo>
                      <a:pt x="40" y="28"/>
                    </a:lnTo>
                    <a:lnTo>
                      <a:pt x="42" y="28"/>
                    </a:lnTo>
                    <a:lnTo>
                      <a:pt x="42" y="26"/>
                    </a:lnTo>
                    <a:lnTo>
                      <a:pt x="42" y="24"/>
                    </a:lnTo>
                    <a:lnTo>
                      <a:pt x="44" y="20"/>
                    </a:lnTo>
                    <a:lnTo>
                      <a:pt x="40" y="16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42" y="4"/>
                    </a:lnTo>
                    <a:lnTo>
                      <a:pt x="36" y="0"/>
                    </a:lnTo>
                    <a:lnTo>
                      <a:pt x="22" y="4"/>
                    </a:lnTo>
                    <a:lnTo>
                      <a:pt x="16" y="10"/>
                    </a:lnTo>
                    <a:lnTo>
                      <a:pt x="10" y="10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8" name="Freeform 1634"/>
              <p:cNvSpPr>
                <a:spLocks/>
              </p:cNvSpPr>
              <p:nvPr/>
            </p:nvSpPr>
            <p:spPr bwMode="auto">
              <a:xfrm>
                <a:off x="796925" y="2924175"/>
                <a:ext cx="12700" cy="28575"/>
              </a:xfrm>
              <a:custGeom>
                <a:avLst/>
                <a:gdLst>
                  <a:gd name="T0" fmla="*/ 0 w 8"/>
                  <a:gd name="T1" fmla="*/ 10 h 18"/>
                  <a:gd name="T2" fmla="*/ 0 w 8"/>
                  <a:gd name="T3" fmla="*/ 10 h 18"/>
                  <a:gd name="T4" fmla="*/ 0 w 8"/>
                  <a:gd name="T5" fmla="*/ 8 h 18"/>
                  <a:gd name="T6" fmla="*/ 0 w 8"/>
                  <a:gd name="T7" fmla="*/ 6 h 18"/>
                  <a:gd name="T8" fmla="*/ 0 w 8"/>
                  <a:gd name="T9" fmla="*/ 4 h 18"/>
                  <a:gd name="T10" fmla="*/ 0 w 8"/>
                  <a:gd name="T11" fmla="*/ 0 h 18"/>
                  <a:gd name="T12" fmla="*/ 2 w 8"/>
                  <a:gd name="T13" fmla="*/ 0 h 18"/>
                  <a:gd name="T14" fmla="*/ 6 w 8"/>
                  <a:gd name="T15" fmla="*/ 6 h 18"/>
                  <a:gd name="T16" fmla="*/ 8 w 8"/>
                  <a:gd name="T17" fmla="*/ 6 h 18"/>
                  <a:gd name="T18" fmla="*/ 8 w 8"/>
                  <a:gd name="T19" fmla="*/ 8 h 18"/>
                  <a:gd name="T20" fmla="*/ 8 w 8"/>
                  <a:gd name="T21" fmla="*/ 10 h 18"/>
                  <a:gd name="T22" fmla="*/ 6 w 8"/>
                  <a:gd name="T23" fmla="*/ 16 h 18"/>
                  <a:gd name="T24" fmla="*/ 8 w 8"/>
                  <a:gd name="T25" fmla="*/ 18 h 18"/>
                  <a:gd name="T26" fmla="*/ 2 w 8"/>
                  <a:gd name="T27" fmla="*/ 16 h 18"/>
                  <a:gd name="T28" fmla="*/ 0 w 8"/>
                  <a:gd name="T29" fmla="*/ 16 h 18"/>
                  <a:gd name="T30" fmla="*/ 0 w 8"/>
                  <a:gd name="T31" fmla="*/ 14 h 18"/>
                  <a:gd name="T32" fmla="*/ 0 w 8"/>
                  <a:gd name="T33" fmla="*/ 10 h 18"/>
                  <a:gd name="T34" fmla="*/ 0 w 8"/>
                  <a:gd name="T35" fmla="*/ 10 h 18"/>
                  <a:gd name="T36" fmla="*/ 0 w 8"/>
                  <a:gd name="T37" fmla="*/ 1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" h="18">
                    <a:moveTo>
                      <a:pt x="0" y="10"/>
                    </a:moveTo>
                    <a:lnTo>
                      <a:pt x="0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6"/>
                    </a:lnTo>
                    <a:lnTo>
                      <a:pt x="8" y="6"/>
                    </a:lnTo>
                    <a:lnTo>
                      <a:pt x="8" y="8"/>
                    </a:lnTo>
                    <a:lnTo>
                      <a:pt x="8" y="10"/>
                    </a:lnTo>
                    <a:lnTo>
                      <a:pt x="6" y="16"/>
                    </a:lnTo>
                    <a:lnTo>
                      <a:pt x="8" y="18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9" name="Freeform 1635"/>
              <p:cNvSpPr>
                <a:spLocks/>
              </p:cNvSpPr>
              <p:nvPr/>
            </p:nvSpPr>
            <p:spPr bwMode="auto">
              <a:xfrm>
                <a:off x="1146175" y="2698750"/>
                <a:ext cx="133350" cy="98425"/>
              </a:xfrm>
              <a:custGeom>
                <a:avLst/>
                <a:gdLst>
                  <a:gd name="T0" fmla="*/ 0 w 84"/>
                  <a:gd name="T1" fmla="*/ 30 h 62"/>
                  <a:gd name="T2" fmla="*/ 0 w 84"/>
                  <a:gd name="T3" fmla="*/ 30 h 62"/>
                  <a:gd name="T4" fmla="*/ 10 w 84"/>
                  <a:gd name="T5" fmla="*/ 40 h 62"/>
                  <a:gd name="T6" fmla="*/ 12 w 84"/>
                  <a:gd name="T7" fmla="*/ 42 h 62"/>
                  <a:gd name="T8" fmla="*/ 20 w 84"/>
                  <a:gd name="T9" fmla="*/ 42 h 62"/>
                  <a:gd name="T10" fmla="*/ 28 w 84"/>
                  <a:gd name="T11" fmla="*/ 42 h 62"/>
                  <a:gd name="T12" fmla="*/ 30 w 84"/>
                  <a:gd name="T13" fmla="*/ 58 h 62"/>
                  <a:gd name="T14" fmla="*/ 38 w 84"/>
                  <a:gd name="T15" fmla="*/ 58 h 62"/>
                  <a:gd name="T16" fmla="*/ 48 w 84"/>
                  <a:gd name="T17" fmla="*/ 60 h 62"/>
                  <a:gd name="T18" fmla="*/ 54 w 84"/>
                  <a:gd name="T19" fmla="*/ 62 h 62"/>
                  <a:gd name="T20" fmla="*/ 52 w 84"/>
                  <a:gd name="T21" fmla="*/ 62 h 62"/>
                  <a:gd name="T22" fmla="*/ 58 w 84"/>
                  <a:gd name="T23" fmla="*/ 60 h 62"/>
                  <a:gd name="T24" fmla="*/ 66 w 84"/>
                  <a:gd name="T25" fmla="*/ 60 h 62"/>
                  <a:gd name="T26" fmla="*/ 70 w 84"/>
                  <a:gd name="T27" fmla="*/ 58 h 62"/>
                  <a:gd name="T28" fmla="*/ 70 w 84"/>
                  <a:gd name="T29" fmla="*/ 56 h 62"/>
                  <a:gd name="T30" fmla="*/ 74 w 84"/>
                  <a:gd name="T31" fmla="*/ 56 h 62"/>
                  <a:gd name="T32" fmla="*/ 74 w 84"/>
                  <a:gd name="T33" fmla="*/ 48 h 62"/>
                  <a:gd name="T34" fmla="*/ 76 w 84"/>
                  <a:gd name="T35" fmla="*/ 40 h 62"/>
                  <a:gd name="T36" fmla="*/ 82 w 84"/>
                  <a:gd name="T37" fmla="*/ 32 h 62"/>
                  <a:gd name="T38" fmla="*/ 84 w 84"/>
                  <a:gd name="T39" fmla="*/ 28 h 62"/>
                  <a:gd name="T40" fmla="*/ 82 w 84"/>
                  <a:gd name="T41" fmla="*/ 24 h 62"/>
                  <a:gd name="T42" fmla="*/ 76 w 84"/>
                  <a:gd name="T43" fmla="*/ 22 h 62"/>
                  <a:gd name="T44" fmla="*/ 70 w 84"/>
                  <a:gd name="T45" fmla="*/ 18 h 62"/>
                  <a:gd name="T46" fmla="*/ 66 w 84"/>
                  <a:gd name="T47" fmla="*/ 18 h 62"/>
                  <a:gd name="T48" fmla="*/ 62 w 84"/>
                  <a:gd name="T49" fmla="*/ 14 h 62"/>
                  <a:gd name="T50" fmla="*/ 58 w 84"/>
                  <a:gd name="T51" fmla="*/ 12 h 62"/>
                  <a:gd name="T52" fmla="*/ 56 w 84"/>
                  <a:gd name="T53" fmla="*/ 10 h 62"/>
                  <a:gd name="T54" fmla="*/ 48 w 84"/>
                  <a:gd name="T55" fmla="*/ 10 h 62"/>
                  <a:gd name="T56" fmla="*/ 46 w 84"/>
                  <a:gd name="T57" fmla="*/ 10 h 62"/>
                  <a:gd name="T58" fmla="*/ 42 w 84"/>
                  <a:gd name="T59" fmla="*/ 6 h 62"/>
                  <a:gd name="T60" fmla="*/ 28 w 84"/>
                  <a:gd name="T61" fmla="*/ 4 h 62"/>
                  <a:gd name="T62" fmla="*/ 12 w 84"/>
                  <a:gd name="T63" fmla="*/ 0 h 62"/>
                  <a:gd name="T64" fmla="*/ 8 w 84"/>
                  <a:gd name="T65" fmla="*/ 2 h 62"/>
                  <a:gd name="T66" fmla="*/ 2 w 84"/>
                  <a:gd name="T67" fmla="*/ 4 h 62"/>
                  <a:gd name="T68" fmla="*/ 0 w 84"/>
                  <a:gd name="T69" fmla="*/ 12 h 62"/>
                  <a:gd name="T70" fmla="*/ 0 w 84"/>
                  <a:gd name="T71" fmla="*/ 18 h 62"/>
                  <a:gd name="T72" fmla="*/ 0 w 84"/>
                  <a:gd name="T73" fmla="*/ 30 h 62"/>
                  <a:gd name="T74" fmla="*/ 0 w 84"/>
                  <a:gd name="T75" fmla="*/ 30 h 62"/>
                  <a:gd name="T76" fmla="*/ 0 w 84"/>
                  <a:gd name="T77" fmla="*/ 3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4" h="62">
                    <a:moveTo>
                      <a:pt x="0" y="30"/>
                    </a:moveTo>
                    <a:lnTo>
                      <a:pt x="0" y="30"/>
                    </a:lnTo>
                    <a:lnTo>
                      <a:pt x="10" y="40"/>
                    </a:lnTo>
                    <a:lnTo>
                      <a:pt x="12" y="42"/>
                    </a:lnTo>
                    <a:lnTo>
                      <a:pt x="20" y="42"/>
                    </a:lnTo>
                    <a:lnTo>
                      <a:pt x="28" y="42"/>
                    </a:lnTo>
                    <a:lnTo>
                      <a:pt x="30" y="58"/>
                    </a:lnTo>
                    <a:lnTo>
                      <a:pt x="38" y="58"/>
                    </a:lnTo>
                    <a:lnTo>
                      <a:pt x="48" y="60"/>
                    </a:lnTo>
                    <a:lnTo>
                      <a:pt x="54" y="62"/>
                    </a:lnTo>
                    <a:lnTo>
                      <a:pt x="52" y="62"/>
                    </a:lnTo>
                    <a:lnTo>
                      <a:pt x="58" y="60"/>
                    </a:lnTo>
                    <a:lnTo>
                      <a:pt x="66" y="60"/>
                    </a:lnTo>
                    <a:lnTo>
                      <a:pt x="70" y="58"/>
                    </a:lnTo>
                    <a:lnTo>
                      <a:pt x="70" y="56"/>
                    </a:lnTo>
                    <a:lnTo>
                      <a:pt x="74" y="56"/>
                    </a:lnTo>
                    <a:lnTo>
                      <a:pt x="74" y="48"/>
                    </a:lnTo>
                    <a:lnTo>
                      <a:pt x="76" y="40"/>
                    </a:lnTo>
                    <a:lnTo>
                      <a:pt x="82" y="32"/>
                    </a:lnTo>
                    <a:lnTo>
                      <a:pt x="84" y="28"/>
                    </a:lnTo>
                    <a:lnTo>
                      <a:pt x="82" y="24"/>
                    </a:lnTo>
                    <a:lnTo>
                      <a:pt x="76" y="22"/>
                    </a:lnTo>
                    <a:lnTo>
                      <a:pt x="70" y="18"/>
                    </a:lnTo>
                    <a:lnTo>
                      <a:pt x="66" y="18"/>
                    </a:lnTo>
                    <a:lnTo>
                      <a:pt x="62" y="14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48" y="10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28" y="4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0" y="12"/>
                    </a:lnTo>
                    <a:lnTo>
                      <a:pt x="0" y="1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0" name="Freeform 1636"/>
              <p:cNvSpPr>
                <a:spLocks/>
              </p:cNvSpPr>
              <p:nvPr/>
            </p:nvSpPr>
            <p:spPr bwMode="auto">
              <a:xfrm>
                <a:off x="854075" y="3470275"/>
                <a:ext cx="390525" cy="409575"/>
              </a:xfrm>
              <a:custGeom>
                <a:avLst/>
                <a:gdLst>
                  <a:gd name="T0" fmla="*/ 38 w 246"/>
                  <a:gd name="T1" fmla="*/ 6 h 258"/>
                  <a:gd name="T2" fmla="*/ 38 w 246"/>
                  <a:gd name="T3" fmla="*/ 14 h 258"/>
                  <a:gd name="T4" fmla="*/ 30 w 246"/>
                  <a:gd name="T5" fmla="*/ 20 h 258"/>
                  <a:gd name="T6" fmla="*/ 22 w 246"/>
                  <a:gd name="T7" fmla="*/ 24 h 258"/>
                  <a:gd name="T8" fmla="*/ 20 w 246"/>
                  <a:gd name="T9" fmla="*/ 38 h 258"/>
                  <a:gd name="T10" fmla="*/ 18 w 246"/>
                  <a:gd name="T11" fmla="*/ 46 h 258"/>
                  <a:gd name="T12" fmla="*/ 12 w 246"/>
                  <a:gd name="T13" fmla="*/ 54 h 258"/>
                  <a:gd name="T14" fmla="*/ 8 w 246"/>
                  <a:gd name="T15" fmla="*/ 56 h 258"/>
                  <a:gd name="T16" fmla="*/ 10 w 246"/>
                  <a:gd name="T17" fmla="*/ 60 h 258"/>
                  <a:gd name="T18" fmla="*/ 12 w 246"/>
                  <a:gd name="T19" fmla="*/ 96 h 258"/>
                  <a:gd name="T20" fmla="*/ 8 w 246"/>
                  <a:gd name="T21" fmla="*/ 102 h 258"/>
                  <a:gd name="T22" fmla="*/ 10 w 246"/>
                  <a:gd name="T23" fmla="*/ 106 h 258"/>
                  <a:gd name="T24" fmla="*/ 8 w 246"/>
                  <a:gd name="T25" fmla="*/ 130 h 258"/>
                  <a:gd name="T26" fmla="*/ 0 w 246"/>
                  <a:gd name="T27" fmla="*/ 136 h 258"/>
                  <a:gd name="T28" fmla="*/ 8 w 246"/>
                  <a:gd name="T29" fmla="*/ 146 h 258"/>
                  <a:gd name="T30" fmla="*/ 12 w 246"/>
                  <a:gd name="T31" fmla="*/ 156 h 258"/>
                  <a:gd name="T32" fmla="*/ 16 w 246"/>
                  <a:gd name="T33" fmla="*/ 166 h 258"/>
                  <a:gd name="T34" fmla="*/ 30 w 246"/>
                  <a:gd name="T35" fmla="*/ 172 h 258"/>
                  <a:gd name="T36" fmla="*/ 36 w 246"/>
                  <a:gd name="T37" fmla="*/ 178 h 258"/>
                  <a:gd name="T38" fmla="*/ 44 w 246"/>
                  <a:gd name="T39" fmla="*/ 184 h 258"/>
                  <a:gd name="T40" fmla="*/ 82 w 246"/>
                  <a:gd name="T41" fmla="*/ 202 h 258"/>
                  <a:gd name="T42" fmla="*/ 108 w 246"/>
                  <a:gd name="T43" fmla="*/ 184 h 258"/>
                  <a:gd name="T44" fmla="*/ 230 w 246"/>
                  <a:gd name="T45" fmla="*/ 246 h 258"/>
                  <a:gd name="T46" fmla="*/ 246 w 246"/>
                  <a:gd name="T47" fmla="*/ 210 h 258"/>
                  <a:gd name="T48" fmla="*/ 240 w 246"/>
                  <a:gd name="T49" fmla="*/ 74 h 258"/>
                  <a:gd name="T50" fmla="*/ 238 w 246"/>
                  <a:gd name="T51" fmla="*/ 66 h 258"/>
                  <a:gd name="T52" fmla="*/ 240 w 246"/>
                  <a:gd name="T53" fmla="*/ 54 h 258"/>
                  <a:gd name="T54" fmla="*/ 242 w 246"/>
                  <a:gd name="T55" fmla="*/ 48 h 258"/>
                  <a:gd name="T56" fmla="*/ 238 w 246"/>
                  <a:gd name="T57" fmla="*/ 36 h 258"/>
                  <a:gd name="T58" fmla="*/ 228 w 246"/>
                  <a:gd name="T59" fmla="*/ 24 h 258"/>
                  <a:gd name="T60" fmla="*/ 212 w 246"/>
                  <a:gd name="T61" fmla="*/ 24 h 258"/>
                  <a:gd name="T62" fmla="*/ 186 w 246"/>
                  <a:gd name="T63" fmla="*/ 10 h 258"/>
                  <a:gd name="T64" fmla="*/ 174 w 246"/>
                  <a:gd name="T65" fmla="*/ 18 h 258"/>
                  <a:gd name="T66" fmla="*/ 168 w 246"/>
                  <a:gd name="T67" fmla="*/ 36 h 258"/>
                  <a:gd name="T68" fmla="*/ 168 w 246"/>
                  <a:gd name="T69" fmla="*/ 46 h 258"/>
                  <a:gd name="T70" fmla="*/ 148 w 246"/>
                  <a:gd name="T71" fmla="*/ 50 h 258"/>
                  <a:gd name="T72" fmla="*/ 128 w 246"/>
                  <a:gd name="T73" fmla="*/ 48 h 258"/>
                  <a:gd name="T74" fmla="*/ 110 w 246"/>
                  <a:gd name="T75" fmla="*/ 40 h 258"/>
                  <a:gd name="T76" fmla="*/ 100 w 246"/>
                  <a:gd name="T77" fmla="*/ 30 h 258"/>
                  <a:gd name="T78" fmla="*/ 90 w 246"/>
                  <a:gd name="T79" fmla="*/ 18 h 258"/>
                  <a:gd name="T80" fmla="*/ 74 w 246"/>
                  <a:gd name="T81" fmla="*/ 18 h 258"/>
                  <a:gd name="T82" fmla="*/ 56 w 246"/>
                  <a:gd name="T83" fmla="*/ 14 h 258"/>
                  <a:gd name="T84" fmla="*/ 50 w 246"/>
                  <a:gd name="T85" fmla="*/ 10 h 258"/>
                  <a:gd name="T86" fmla="*/ 44 w 246"/>
                  <a:gd name="T87" fmla="*/ 4 h 258"/>
                  <a:gd name="T88" fmla="*/ 44 w 246"/>
                  <a:gd name="T8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46" h="258">
                    <a:moveTo>
                      <a:pt x="44" y="0"/>
                    </a:moveTo>
                    <a:lnTo>
                      <a:pt x="38" y="6"/>
                    </a:lnTo>
                    <a:lnTo>
                      <a:pt x="40" y="12"/>
                    </a:lnTo>
                    <a:lnTo>
                      <a:pt x="38" y="14"/>
                    </a:lnTo>
                    <a:lnTo>
                      <a:pt x="36" y="18"/>
                    </a:lnTo>
                    <a:lnTo>
                      <a:pt x="30" y="20"/>
                    </a:lnTo>
                    <a:lnTo>
                      <a:pt x="28" y="22"/>
                    </a:lnTo>
                    <a:lnTo>
                      <a:pt x="22" y="24"/>
                    </a:lnTo>
                    <a:lnTo>
                      <a:pt x="20" y="24"/>
                    </a:lnTo>
                    <a:lnTo>
                      <a:pt x="20" y="38"/>
                    </a:lnTo>
                    <a:lnTo>
                      <a:pt x="20" y="42"/>
                    </a:lnTo>
                    <a:lnTo>
                      <a:pt x="18" y="46"/>
                    </a:lnTo>
                    <a:lnTo>
                      <a:pt x="16" y="50"/>
                    </a:lnTo>
                    <a:lnTo>
                      <a:pt x="12" y="54"/>
                    </a:lnTo>
                    <a:lnTo>
                      <a:pt x="10" y="54"/>
                    </a:lnTo>
                    <a:lnTo>
                      <a:pt x="8" y="56"/>
                    </a:lnTo>
                    <a:lnTo>
                      <a:pt x="8" y="58"/>
                    </a:lnTo>
                    <a:lnTo>
                      <a:pt x="10" y="60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0" y="100"/>
                    </a:lnTo>
                    <a:lnTo>
                      <a:pt x="8" y="102"/>
                    </a:lnTo>
                    <a:lnTo>
                      <a:pt x="10" y="104"/>
                    </a:lnTo>
                    <a:lnTo>
                      <a:pt x="10" y="10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4" y="132"/>
                    </a:lnTo>
                    <a:lnTo>
                      <a:pt x="0" y="136"/>
                    </a:lnTo>
                    <a:lnTo>
                      <a:pt x="4" y="140"/>
                    </a:lnTo>
                    <a:lnTo>
                      <a:pt x="8" y="146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0"/>
                    </a:lnTo>
                    <a:lnTo>
                      <a:pt x="16" y="166"/>
                    </a:lnTo>
                    <a:lnTo>
                      <a:pt x="20" y="172"/>
                    </a:lnTo>
                    <a:lnTo>
                      <a:pt x="30" y="172"/>
                    </a:lnTo>
                    <a:lnTo>
                      <a:pt x="34" y="176"/>
                    </a:lnTo>
                    <a:lnTo>
                      <a:pt x="36" y="178"/>
                    </a:lnTo>
                    <a:lnTo>
                      <a:pt x="40" y="182"/>
                    </a:lnTo>
                    <a:lnTo>
                      <a:pt x="44" y="184"/>
                    </a:lnTo>
                    <a:lnTo>
                      <a:pt x="80" y="204"/>
                    </a:lnTo>
                    <a:lnTo>
                      <a:pt x="82" y="202"/>
                    </a:lnTo>
                    <a:lnTo>
                      <a:pt x="92" y="194"/>
                    </a:lnTo>
                    <a:lnTo>
                      <a:pt x="108" y="184"/>
                    </a:lnTo>
                    <a:lnTo>
                      <a:pt x="230" y="258"/>
                    </a:lnTo>
                    <a:lnTo>
                      <a:pt x="230" y="246"/>
                    </a:lnTo>
                    <a:lnTo>
                      <a:pt x="246" y="246"/>
                    </a:lnTo>
                    <a:lnTo>
                      <a:pt x="246" y="210"/>
                    </a:lnTo>
                    <a:lnTo>
                      <a:pt x="242" y="78"/>
                    </a:lnTo>
                    <a:lnTo>
                      <a:pt x="240" y="74"/>
                    </a:lnTo>
                    <a:lnTo>
                      <a:pt x="238" y="70"/>
                    </a:lnTo>
                    <a:lnTo>
                      <a:pt x="238" y="66"/>
                    </a:lnTo>
                    <a:lnTo>
                      <a:pt x="238" y="58"/>
                    </a:lnTo>
                    <a:lnTo>
                      <a:pt x="240" y="54"/>
                    </a:lnTo>
                    <a:lnTo>
                      <a:pt x="242" y="50"/>
                    </a:lnTo>
                    <a:lnTo>
                      <a:pt x="242" y="48"/>
                    </a:lnTo>
                    <a:lnTo>
                      <a:pt x="238" y="40"/>
                    </a:lnTo>
                    <a:lnTo>
                      <a:pt x="238" y="36"/>
                    </a:lnTo>
                    <a:lnTo>
                      <a:pt x="238" y="32"/>
                    </a:lnTo>
                    <a:lnTo>
                      <a:pt x="228" y="24"/>
                    </a:lnTo>
                    <a:lnTo>
                      <a:pt x="220" y="24"/>
                    </a:lnTo>
                    <a:lnTo>
                      <a:pt x="212" y="24"/>
                    </a:lnTo>
                    <a:lnTo>
                      <a:pt x="210" y="18"/>
                    </a:lnTo>
                    <a:lnTo>
                      <a:pt x="186" y="10"/>
                    </a:lnTo>
                    <a:lnTo>
                      <a:pt x="182" y="12"/>
                    </a:lnTo>
                    <a:lnTo>
                      <a:pt x="174" y="18"/>
                    </a:lnTo>
                    <a:lnTo>
                      <a:pt x="164" y="30"/>
                    </a:lnTo>
                    <a:lnTo>
                      <a:pt x="168" y="36"/>
                    </a:lnTo>
                    <a:lnTo>
                      <a:pt x="168" y="40"/>
                    </a:lnTo>
                    <a:lnTo>
                      <a:pt x="168" y="46"/>
                    </a:lnTo>
                    <a:lnTo>
                      <a:pt x="154" y="58"/>
                    </a:lnTo>
                    <a:lnTo>
                      <a:pt x="148" y="50"/>
                    </a:lnTo>
                    <a:lnTo>
                      <a:pt x="138" y="48"/>
                    </a:lnTo>
                    <a:lnTo>
                      <a:pt x="128" y="48"/>
                    </a:lnTo>
                    <a:lnTo>
                      <a:pt x="118" y="46"/>
                    </a:lnTo>
                    <a:lnTo>
                      <a:pt x="110" y="40"/>
                    </a:lnTo>
                    <a:lnTo>
                      <a:pt x="104" y="36"/>
                    </a:lnTo>
                    <a:lnTo>
                      <a:pt x="100" y="30"/>
                    </a:lnTo>
                    <a:lnTo>
                      <a:pt x="94" y="22"/>
                    </a:lnTo>
                    <a:lnTo>
                      <a:pt x="90" y="18"/>
                    </a:lnTo>
                    <a:lnTo>
                      <a:pt x="82" y="18"/>
                    </a:lnTo>
                    <a:lnTo>
                      <a:pt x="74" y="18"/>
                    </a:lnTo>
                    <a:lnTo>
                      <a:pt x="66" y="14"/>
                    </a:lnTo>
                    <a:lnTo>
                      <a:pt x="56" y="14"/>
                    </a:lnTo>
                    <a:lnTo>
                      <a:pt x="56" y="10"/>
                    </a:lnTo>
                    <a:lnTo>
                      <a:pt x="50" y="10"/>
                    </a:lnTo>
                    <a:lnTo>
                      <a:pt x="44" y="6"/>
                    </a:lnTo>
                    <a:lnTo>
                      <a:pt x="44" y="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1" name="Freeform 1637"/>
              <p:cNvSpPr>
                <a:spLocks/>
              </p:cNvSpPr>
              <p:nvPr/>
            </p:nvSpPr>
            <p:spPr bwMode="auto">
              <a:xfrm>
                <a:off x="387350" y="4194175"/>
                <a:ext cx="104775" cy="139700"/>
              </a:xfrm>
              <a:custGeom>
                <a:avLst/>
                <a:gdLst>
                  <a:gd name="T0" fmla="*/ 0 w 66"/>
                  <a:gd name="T1" fmla="*/ 38 h 88"/>
                  <a:gd name="T2" fmla="*/ 0 w 66"/>
                  <a:gd name="T3" fmla="*/ 38 h 88"/>
                  <a:gd name="T4" fmla="*/ 6 w 66"/>
                  <a:gd name="T5" fmla="*/ 48 h 88"/>
                  <a:gd name="T6" fmla="*/ 8 w 66"/>
                  <a:gd name="T7" fmla="*/ 52 h 88"/>
                  <a:gd name="T8" fmla="*/ 14 w 66"/>
                  <a:gd name="T9" fmla="*/ 54 h 88"/>
                  <a:gd name="T10" fmla="*/ 22 w 66"/>
                  <a:gd name="T11" fmla="*/ 60 h 88"/>
                  <a:gd name="T12" fmla="*/ 40 w 66"/>
                  <a:gd name="T13" fmla="*/ 78 h 88"/>
                  <a:gd name="T14" fmla="*/ 50 w 66"/>
                  <a:gd name="T15" fmla="*/ 84 h 88"/>
                  <a:gd name="T16" fmla="*/ 54 w 66"/>
                  <a:gd name="T17" fmla="*/ 88 h 88"/>
                  <a:gd name="T18" fmla="*/ 62 w 66"/>
                  <a:gd name="T19" fmla="*/ 88 h 88"/>
                  <a:gd name="T20" fmla="*/ 60 w 66"/>
                  <a:gd name="T21" fmla="*/ 80 h 88"/>
                  <a:gd name="T22" fmla="*/ 60 w 66"/>
                  <a:gd name="T23" fmla="*/ 74 h 88"/>
                  <a:gd name="T24" fmla="*/ 60 w 66"/>
                  <a:gd name="T25" fmla="*/ 72 h 88"/>
                  <a:gd name="T26" fmla="*/ 62 w 66"/>
                  <a:gd name="T27" fmla="*/ 66 h 88"/>
                  <a:gd name="T28" fmla="*/ 62 w 66"/>
                  <a:gd name="T29" fmla="*/ 64 h 88"/>
                  <a:gd name="T30" fmla="*/ 66 w 66"/>
                  <a:gd name="T31" fmla="*/ 60 h 88"/>
                  <a:gd name="T32" fmla="*/ 62 w 66"/>
                  <a:gd name="T33" fmla="*/ 60 h 88"/>
                  <a:gd name="T34" fmla="*/ 60 w 66"/>
                  <a:gd name="T35" fmla="*/ 56 h 88"/>
                  <a:gd name="T36" fmla="*/ 58 w 66"/>
                  <a:gd name="T37" fmla="*/ 52 h 88"/>
                  <a:gd name="T38" fmla="*/ 54 w 66"/>
                  <a:gd name="T39" fmla="*/ 46 h 88"/>
                  <a:gd name="T40" fmla="*/ 52 w 66"/>
                  <a:gd name="T41" fmla="*/ 42 h 88"/>
                  <a:gd name="T42" fmla="*/ 42 w 66"/>
                  <a:gd name="T43" fmla="*/ 38 h 88"/>
                  <a:gd name="T44" fmla="*/ 44 w 66"/>
                  <a:gd name="T45" fmla="*/ 34 h 88"/>
                  <a:gd name="T46" fmla="*/ 50 w 66"/>
                  <a:gd name="T47" fmla="*/ 28 h 88"/>
                  <a:gd name="T48" fmla="*/ 50 w 66"/>
                  <a:gd name="T49" fmla="*/ 26 h 88"/>
                  <a:gd name="T50" fmla="*/ 50 w 66"/>
                  <a:gd name="T51" fmla="*/ 20 h 88"/>
                  <a:gd name="T52" fmla="*/ 50 w 66"/>
                  <a:gd name="T53" fmla="*/ 18 h 88"/>
                  <a:gd name="T54" fmla="*/ 48 w 66"/>
                  <a:gd name="T55" fmla="*/ 16 h 88"/>
                  <a:gd name="T56" fmla="*/ 44 w 66"/>
                  <a:gd name="T57" fmla="*/ 16 h 88"/>
                  <a:gd name="T58" fmla="*/ 42 w 66"/>
                  <a:gd name="T59" fmla="*/ 16 h 88"/>
                  <a:gd name="T60" fmla="*/ 36 w 66"/>
                  <a:gd name="T61" fmla="*/ 26 h 88"/>
                  <a:gd name="T62" fmla="*/ 34 w 66"/>
                  <a:gd name="T63" fmla="*/ 20 h 88"/>
                  <a:gd name="T64" fmla="*/ 36 w 66"/>
                  <a:gd name="T65" fmla="*/ 18 h 88"/>
                  <a:gd name="T66" fmla="*/ 36 w 66"/>
                  <a:gd name="T67" fmla="*/ 12 h 88"/>
                  <a:gd name="T68" fmla="*/ 36 w 66"/>
                  <a:gd name="T69" fmla="*/ 10 h 88"/>
                  <a:gd name="T70" fmla="*/ 32 w 66"/>
                  <a:gd name="T71" fmla="*/ 0 h 88"/>
                  <a:gd name="T72" fmla="*/ 32 w 66"/>
                  <a:gd name="T73" fmla="*/ 2 h 88"/>
                  <a:gd name="T74" fmla="*/ 30 w 66"/>
                  <a:gd name="T75" fmla="*/ 6 h 88"/>
                  <a:gd name="T76" fmla="*/ 26 w 66"/>
                  <a:gd name="T77" fmla="*/ 6 h 88"/>
                  <a:gd name="T78" fmla="*/ 24 w 66"/>
                  <a:gd name="T79" fmla="*/ 6 h 88"/>
                  <a:gd name="T80" fmla="*/ 24 w 66"/>
                  <a:gd name="T81" fmla="*/ 8 h 88"/>
                  <a:gd name="T82" fmla="*/ 22 w 66"/>
                  <a:gd name="T83" fmla="*/ 10 h 88"/>
                  <a:gd name="T84" fmla="*/ 16 w 66"/>
                  <a:gd name="T85" fmla="*/ 16 h 88"/>
                  <a:gd name="T86" fmla="*/ 14 w 66"/>
                  <a:gd name="T87" fmla="*/ 18 h 88"/>
                  <a:gd name="T88" fmla="*/ 8 w 66"/>
                  <a:gd name="T89" fmla="*/ 26 h 88"/>
                  <a:gd name="T90" fmla="*/ 0 w 66"/>
                  <a:gd name="T91" fmla="*/ 38 h 88"/>
                  <a:gd name="T92" fmla="*/ 0 w 66"/>
                  <a:gd name="T93" fmla="*/ 38 h 88"/>
                  <a:gd name="T94" fmla="*/ 0 w 66"/>
                  <a:gd name="T95" fmla="*/ 3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6" h="88">
                    <a:moveTo>
                      <a:pt x="0" y="38"/>
                    </a:moveTo>
                    <a:lnTo>
                      <a:pt x="0" y="38"/>
                    </a:lnTo>
                    <a:lnTo>
                      <a:pt x="6" y="48"/>
                    </a:lnTo>
                    <a:lnTo>
                      <a:pt x="8" y="52"/>
                    </a:lnTo>
                    <a:lnTo>
                      <a:pt x="14" y="54"/>
                    </a:lnTo>
                    <a:lnTo>
                      <a:pt x="22" y="60"/>
                    </a:lnTo>
                    <a:lnTo>
                      <a:pt x="40" y="78"/>
                    </a:lnTo>
                    <a:lnTo>
                      <a:pt x="50" y="84"/>
                    </a:lnTo>
                    <a:lnTo>
                      <a:pt x="54" y="88"/>
                    </a:lnTo>
                    <a:lnTo>
                      <a:pt x="62" y="88"/>
                    </a:lnTo>
                    <a:lnTo>
                      <a:pt x="60" y="80"/>
                    </a:lnTo>
                    <a:lnTo>
                      <a:pt x="60" y="74"/>
                    </a:lnTo>
                    <a:lnTo>
                      <a:pt x="60" y="72"/>
                    </a:lnTo>
                    <a:lnTo>
                      <a:pt x="62" y="66"/>
                    </a:lnTo>
                    <a:lnTo>
                      <a:pt x="62" y="64"/>
                    </a:lnTo>
                    <a:lnTo>
                      <a:pt x="66" y="60"/>
                    </a:lnTo>
                    <a:lnTo>
                      <a:pt x="62" y="60"/>
                    </a:lnTo>
                    <a:lnTo>
                      <a:pt x="60" y="56"/>
                    </a:lnTo>
                    <a:lnTo>
                      <a:pt x="58" y="52"/>
                    </a:lnTo>
                    <a:lnTo>
                      <a:pt x="54" y="46"/>
                    </a:lnTo>
                    <a:lnTo>
                      <a:pt x="52" y="42"/>
                    </a:lnTo>
                    <a:lnTo>
                      <a:pt x="42" y="38"/>
                    </a:lnTo>
                    <a:lnTo>
                      <a:pt x="44" y="34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4" y="16"/>
                    </a:lnTo>
                    <a:lnTo>
                      <a:pt x="42" y="16"/>
                    </a:lnTo>
                    <a:lnTo>
                      <a:pt x="36" y="26"/>
                    </a:lnTo>
                    <a:lnTo>
                      <a:pt x="34" y="20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30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8"/>
                    </a:lnTo>
                    <a:lnTo>
                      <a:pt x="22" y="10"/>
                    </a:lnTo>
                    <a:lnTo>
                      <a:pt x="16" y="16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2" name="Freeform 1638"/>
              <p:cNvSpPr>
                <a:spLocks/>
              </p:cNvSpPr>
              <p:nvPr/>
            </p:nvSpPr>
            <p:spPr bwMode="auto">
              <a:xfrm>
                <a:off x="1279525" y="5295900"/>
                <a:ext cx="41275" cy="41275"/>
              </a:xfrm>
              <a:custGeom>
                <a:avLst/>
                <a:gdLst>
                  <a:gd name="T0" fmla="*/ 14 w 26"/>
                  <a:gd name="T1" fmla="*/ 26 h 26"/>
                  <a:gd name="T2" fmla="*/ 14 w 26"/>
                  <a:gd name="T3" fmla="*/ 26 h 26"/>
                  <a:gd name="T4" fmla="*/ 16 w 26"/>
                  <a:gd name="T5" fmla="*/ 20 h 26"/>
                  <a:gd name="T6" fmla="*/ 22 w 26"/>
                  <a:gd name="T7" fmla="*/ 18 h 26"/>
                  <a:gd name="T8" fmla="*/ 24 w 26"/>
                  <a:gd name="T9" fmla="*/ 18 h 26"/>
                  <a:gd name="T10" fmla="*/ 26 w 26"/>
                  <a:gd name="T11" fmla="*/ 18 h 26"/>
                  <a:gd name="T12" fmla="*/ 26 w 26"/>
                  <a:gd name="T13" fmla="*/ 12 h 26"/>
                  <a:gd name="T14" fmla="*/ 24 w 26"/>
                  <a:gd name="T15" fmla="*/ 10 h 26"/>
                  <a:gd name="T16" fmla="*/ 22 w 26"/>
                  <a:gd name="T17" fmla="*/ 4 h 26"/>
                  <a:gd name="T18" fmla="*/ 18 w 26"/>
                  <a:gd name="T19" fmla="*/ 0 h 26"/>
                  <a:gd name="T20" fmla="*/ 8 w 26"/>
                  <a:gd name="T21" fmla="*/ 6 h 26"/>
                  <a:gd name="T22" fmla="*/ 6 w 26"/>
                  <a:gd name="T23" fmla="*/ 10 h 26"/>
                  <a:gd name="T24" fmla="*/ 4 w 26"/>
                  <a:gd name="T25" fmla="*/ 10 h 26"/>
                  <a:gd name="T26" fmla="*/ 0 w 26"/>
                  <a:gd name="T27" fmla="*/ 12 h 26"/>
                  <a:gd name="T28" fmla="*/ 0 w 26"/>
                  <a:gd name="T29" fmla="*/ 14 h 26"/>
                  <a:gd name="T30" fmla="*/ 0 w 26"/>
                  <a:gd name="T31" fmla="*/ 18 h 26"/>
                  <a:gd name="T32" fmla="*/ 4 w 26"/>
                  <a:gd name="T33" fmla="*/ 20 h 26"/>
                  <a:gd name="T34" fmla="*/ 4 w 26"/>
                  <a:gd name="T35" fmla="*/ 26 h 26"/>
                  <a:gd name="T36" fmla="*/ 8 w 26"/>
                  <a:gd name="T37" fmla="*/ 26 h 26"/>
                  <a:gd name="T38" fmla="*/ 10 w 26"/>
                  <a:gd name="T39" fmla="*/ 26 h 26"/>
                  <a:gd name="T40" fmla="*/ 14 w 26"/>
                  <a:gd name="T41" fmla="*/ 26 h 26"/>
                  <a:gd name="T42" fmla="*/ 14 w 26"/>
                  <a:gd name="T43" fmla="*/ 26 h 26"/>
                  <a:gd name="T44" fmla="*/ 14 w 26"/>
                  <a:gd name="T45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6" h="26">
                    <a:moveTo>
                      <a:pt x="14" y="26"/>
                    </a:moveTo>
                    <a:lnTo>
                      <a:pt x="14" y="26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4" y="18"/>
                    </a:lnTo>
                    <a:lnTo>
                      <a:pt x="26" y="18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8" y="6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8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4" y="26"/>
                    </a:lnTo>
                    <a:lnTo>
                      <a:pt x="14" y="2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3" name="Freeform 1639"/>
              <p:cNvSpPr>
                <a:spLocks/>
              </p:cNvSpPr>
              <p:nvPr/>
            </p:nvSpPr>
            <p:spPr bwMode="auto">
              <a:xfrm>
                <a:off x="1473200" y="3432175"/>
                <a:ext cx="44450" cy="53975"/>
              </a:xfrm>
              <a:custGeom>
                <a:avLst/>
                <a:gdLst>
                  <a:gd name="T0" fmla="*/ 2 w 28"/>
                  <a:gd name="T1" fmla="*/ 34 h 34"/>
                  <a:gd name="T2" fmla="*/ 2 w 28"/>
                  <a:gd name="T3" fmla="*/ 34 h 34"/>
                  <a:gd name="T4" fmla="*/ 12 w 28"/>
                  <a:gd name="T5" fmla="*/ 34 h 34"/>
                  <a:gd name="T6" fmla="*/ 14 w 28"/>
                  <a:gd name="T7" fmla="*/ 28 h 34"/>
                  <a:gd name="T8" fmla="*/ 20 w 28"/>
                  <a:gd name="T9" fmla="*/ 24 h 34"/>
                  <a:gd name="T10" fmla="*/ 20 w 28"/>
                  <a:gd name="T11" fmla="*/ 20 h 34"/>
                  <a:gd name="T12" fmla="*/ 22 w 28"/>
                  <a:gd name="T13" fmla="*/ 14 h 34"/>
                  <a:gd name="T14" fmla="*/ 24 w 28"/>
                  <a:gd name="T15" fmla="*/ 6 h 34"/>
                  <a:gd name="T16" fmla="*/ 28 w 28"/>
                  <a:gd name="T17" fmla="*/ 2 h 34"/>
                  <a:gd name="T18" fmla="*/ 28 w 28"/>
                  <a:gd name="T19" fmla="*/ 0 h 34"/>
                  <a:gd name="T20" fmla="*/ 24 w 28"/>
                  <a:gd name="T21" fmla="*/ 0 h 34"/>
                  <a:gd name="T22" fmla="*/ 20 w 28"/>
                  <a:gd name="T23" fmla="*/ 0 h 34"/>
                  <a:gd name="T24" fmla="*/ 18 w 28"/>
                  <a:gd name="T25" fmla="*/ 0 h 34"/>
                  <a:gd name="T26" fmla="*/ 14 w 28"/>
                  <a:gd name="T27" fmla="*/ 2 h 34"/>
                  <a:gd name="T28" fmla="*/ 12 w 28"/>
                  <a:gd name="T29" fmla="*/ 6 h 34"/>
                  <a:gd name="T30" fmla="*/ 10 w 28"/>
                  <a:gd name="T31" fmla="*/ 12 h 34"/>
                  <a:gd name="T32" fmla="*/ 8 w 28"/>
                  <a:gd name="T33" fmla="*/ 20 h 34"/>
                  <a:gd name="T34" fmla="*/ 2 w 28"/>
                  <a:gd name="T35" fmla="*/ 30 h 34"/>
                  <a:gd name="T36" fmla="*/ 0 w 28"/>
                  <a:gd name="T37" fmla="*/ 32 h 34"/>
                  <a:gd name="T38" fmla="*/ 2 w 28"/>
                  <a:gd name="T39" fmla="*/ 34 h 34"/>
                  <a:gd name="T40" fmla="*/ 2 w 28"/>
                  <a:gd name="T41" fmla="*/ 34 h 34"/>
                  <a:gd name="T42" fmla="*/ 2 w 28"/>
                  <a:gd name="T43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" h="34">
                    <a:moveTo>
                      <a:pt x="2" y="34"/>
                    </a:moveTo>
                    <a:lnTo>
                      <a:pt x="2" y="34"/>
                    </a:lnTo>
                    <a:lnTo>
                      <a:pt x="12" y="34"/>
                    </a:lnTo>
                    <a:lnTo>
                      <a:pt x="14" y="28"/>
                    </a:lnTo>
                    <a:lnTo>
                      <a:pt x="20" y="24"/>
                    </a:lnTo>
                    <a:lnTo>
                      <a:pt x="20" y="20"/>
                    </a:lnTo>
                    <a:lnTo>
                      <a:pt x="22" y="14"/>
                    </a:lnTo>
                    <a:lnTo>
                      <a:pt x="24" y="6"/>
                    </a:lnTo>
                    <a:lnTo>
                      <a:pt x="28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12" y="6"/>
                    </a:lnTo>
                    <a:lnTo>
                      <a:pt x="10" y="12"/>
                    </a:lnTo>
                    <a:lnTo>
                      <a:pt x="8" y="20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2" y="34"/>
                    </a:lnTo>
                    <a:lnTo>
                      <a:pt x="2" y="3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4" name="Freeform 1640"/>
              <p:cNvSpPr>
                <a:spLocks/>
              </p:cNvSpPr>
              <p:nvPr/>
            </p:nvSpPr>
            <p:spPr bwMode="auto">
              <a:xfrm>
                <a:off x="1149350" y="2632075"/>
                <a:ext cx="177800" cy="104775"/>
              </a:xfrm>
              <a:custGeom>
                <a:avLst/>
                <a:gdLst>
                  <a:gd name="T0" fmla="*/ 48 w 112"/>
                  <a:gd name="T1" fmla="*/ 4 h 66"/>
                  <a:gd name="T2" fmla="*/ 48 w 112"/>
                  <a:gd name="T3" fmla="*/ 4 h 66"/>
                  <a:gd name="T4" fmla="*/ 44 w 112"/>
                  <a:gd name="T5" fmla="*/ 16 h 66"/>
                  <a:gd name="T6" fmla="*/ 42 w 112"/>
                  <a:gd name="T7" fmla="*/ 24 h 66"/>
                  <a:gd name="T8" fmla="*/ 34 w 112"/>
                  <a:gd name="T9" fmla="*/ 24 h 66"/>
                  <a:gd name="T10" fmla="*/ 30 w 112"/>
                  <a:gd name="T11" fmla="*/ 24 h 66"/>
                  <a:gd name="T12" fmla="*/ 20 w 112"/>
                  <a:gd name="T13" fmla="*/ 6 h 66"/>
                  <a:gd name="T14" fmla="*/ 12 w 112"/>
                  <a:gd name="T15" fmla="*/ 12 h 66"/>
                  <a:gd name="T16" fmla="*/ 12 w 112"/>
                  <a:gd name="T17" fmla="*/ 20 h 66"/>
                  <a:gd name="T18" fmla="*/ 12 w 112"/>
                  <a:gd name="T19" fmla="*/ 24 h 66"/>
                  <a:gd name="T20" fmla="*/ 6 w 112"/>
                  <a:gd name="T21" fmla="*/ 32 h 66"/>
                  <a:gd name="T22" fmla="*/ 0 w 112"/>
                  <a:gd name="T23" fmla="*/ 38 h 66"/>
                  <a:gd name="T24" fmla="*/ 0 w 112"/>
                  <a:gd name="T25" fmla="*/ 44 h 66"/>
                  <a:gd name="T26" fmla="*/ 12 w 112"/>
                  <a:gd name="T27" fmla="*/ 40 h 66"/>
                  <a:gd name="T28" fmla="*/ 26 w 112"/>
                  <a:gd name="T29" fmla="*/ 44 h 66"/>
                  <a:gd name="T30" fmla="*/ 40 w 112"/>
                  <a:gd name="T31" fmla="*/ 48 h 66"/>
                  <a:gd name="T32" fmla="*/ 44 w 112"/>
                  <a:gd name="T33" fmla="*/ 50 h 66"/>
                  <a:gd name="T34" fmla="*/ 48 w 112"/>
                  <a:gd name="T35" fmla="*/ 50 h 66"/>
                  <a:gd name="T36" fmla="*/ 56 w 112"/>
                  <a:gd name="T37" fmla="*/ 50 h 66"/>
                  <a:gd name="T38" fmla="*/ 58 w 112"/>
                  <a:gd name="T39" fmla="*/ 52 h 66"/>
                  <a:gd name="T40" fmla="*/ 60 w 112"/>
                  <a:gd name="T41" fmla="*/ 56 h 66"/>
                  <a:gd name="T42" fmla="*/ 66 w 112"/>
                  <a:gd name="T43" fmla="*/ 58 h 66"/>
                  <a:gd name="T44" fmla="*/ 68 w 112"/>
                  <a:gd name="T45" fmla="*/ 58 h 66"/>
                  <a:gd name="T46" fmla="*/ 76 w 112"/>
                  <a:gd name="T47" fmla="*/ 62 h 66"/>
                  <a:gd name="T48" fmla="*/ 82 w 112"/>
                  <a:gd name="T49" fmla="*/ 66 h 66"/>
                  <a:gd name="T50" fmla="*/ 86 w 112"/>
                  <a:gd name="T51" fmla="*/ 60 h 66"/>
                  <a:gd name="T52" fmla="*/ 88 w 112"/>
                  <a:gd name="T53" fmla="*/ 60 h 66"/>
                  <a:gd name="T54" fmla="*/ 94 w 112"/>
                  <a:gd name="T55" fmla="*/ 60 h 66"/>
                  <a:gd name="T56" fmla="*/ 96 w 112"/>
                  <a:gd name="T57" fmla="*/ 60 h 66"/>
                  <a:gd name="T58" fmla="*/ 100 w 112"/>
                  <a:gd name="T59" fmla="*/ 56 h 66"/>
                  <a:gd name="T60" fmla="*/ 100 w 112"/>
                  <a:gd name="T61" fmla="*/ 48 h 66"/>
                  <a:gd name="T62" fmla="*/ 102 w 112"/>
                  <a:gd name="T63" fmla="*/ 44 h 66"/>
                  <a:gd name="T64" fmla="*/ 108 w 112"/>
                  <a:gd name="T65" fmla="*/ 48 h 66"/>
                  <a:gd name="T66" fmla="*/ 110 w 112"/>
                  <a:gd name="T67" fmla="*/ 48 h 66"/>
                  <a:gd name="T68" fmla="*/ 112 w 112"/>
                  <a:gd name="T69" fmla="*/ 44 h 66"/>
                  <a:gd name="T70" fmla="*/ 110 w 112"/>
                  <a:gd name="T71" fmla="*/ 40 h 66"/>
                  <a:gd name="T72" fmla="*/ 108 w 112"/>
                  <a:gd name="T73" fmla="*/ 32 h 66"/>
                  <a:gd name="T74" fmla="*/ 104 w 112"/>
                  <a:gd name="T75" fmla="*/ 32 h 66"/>
                  <a:gd name="T76" fmla="*/ 102 w 112"/>
                  <a:gd name="T77" fmla="*/ 30 h 66"/>
                  <a:gd name="T78" fmla="*/ 100 w 112"/>
                  <a:gd name="T79" fmla="*/ 30 h 66"/>
                  <a:gd name="T80" fmla="*/ 100 w 112"/>
                  <a:gd name="T81" fmla="*/ 16 h 66"/>
                  <a:gd name="T82" fmla="*/ 94 w 112"/>
                  <a:gd name="T83" fmla="*/ 20 h 66"/>
                  <a:gd name="T84" fmla="*/ 92 w 112"/>
                  <a:gd name="T85" fmla="*/ 20 h 66"/>
                  <a:gd name="T86" fmla="*/ 92 w 112"/>
                  <a:gd name="T87" fmla="*/ 16 h 66"/>
                  <a:gd name="T88" fmla="*/ 88 w 112"/>
                  <a:gd name="T89" fmla="*/ 12 h 66"/>
                  <a:gd name="T90" fmla="*/ 82 w 112"/>
                  <a:gd name="T91" fmla="*/ 14 h 66"/>
                  <a:gd name="T92" fmla="*/ 78 w 112"/>
                  <a:gd name="T93" fmla="*/ 6 h 66"/>
                  <a:gd name="T94" fmla="*/ 74 w 112"/>
                  <a:gd name="T95" fmla="*/ 6 h 66"/>
                  <a:gd name="T96" fmla="*/ 74 w 112"/>
                  <a:gd name="T97" fmla="*/ 4 h 66"/>
                  <a:gd name="T98" fmla="*/ 68 w 112"/>
                  <a:gd name="T99" fmla="*/ 2 h 66"/>
                  <a:gd name="T100" fmla="*/ 58 w 112"/>
                  <a:gd name="T101" fmla="*/ 0 h 66"/>
                  <a:gd name="T102" fmla="*/ 58 w 112"/>
                  <a:gd name="T103" fmla="*/ 2 h 66"/>
                  <a:gd name="T104" fmla="*/ 56 w 112"/>
                  <a:gd name="T105" fmla="*/ 4 h 66"/>
                  <a:gd name="T106" fmla="*/ 48 w 112"/>
                  <a:gd name="T107" fmla="*/ 4 h 66"/>
                  <a:gd name="T108" fmla="*/ 48 w 112"/>
                  <a:gd name="T109" fmla="*/ 4 h 66"/>
                  <a:gd name="T110" fmla="*/ 48 w 112"/>
                  <a:gd name="T111" fmla="*/ 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2" h="66">
                    <a:moveTo>
                      <a:pt x="48" y="4"/>
                    </a:moveTo>
                    <a:lnTo>
                      <a:pt x="48" y="4"/>
                    </a:lnTo>
                    <a:lnTo>
                      <a:pt x="44" y="16"/>
                    </a:lnTo>
                    <a:lnTo>
                      <a:pt x="42" y="24"/>
                    </a:lnTo>
                    <a:lnTo>
                      <a:pt x="34" y="24"/>
                    </a:lnTo>
                    <a:lnTo>
                      <a:pt x="30" y="24"/>
                    </a:lnTo>
                    <a:lnTo>
                      <a:pt x="20" y="6"/>
                    </a:lnTo>
                    <a:lnTo>
                      <a:pt x="12" y="12"/>
                    </a:lnTo>
                    <a:lnTo>
                      <a:pt x="12" y="20"/>
                    </a:lnTo>
                    <a:lnTo>
                      <a:pt x="12" y="24"/>
                    </a:lnTo>
                    <a:lnTo>
                      <a:pt x="6" y="32"/>
                    </a:lnTo>
                    <a:lnTo>
                      <a:pt x="0" y="38"/>
                    </a:lnTo>
                    <a:lnTo>
                      <a:pt x="0" y="44"/>
                    </a:lnTo>
                    <a:lnTo>
                      <a:pt x="12" y="40"/>
                    </a:lnTo>
                    <a:lnTo>
                      <a:pt x="26" y="44"/>
                    </a:lnTo>
                    <a:lnTo>
                      <a:pt x="40" y="48"/>
                    </a:lnTo>
                    <a:lnTo>
                      <a:pt x="44" y="50"/>
                    </a:lnTo>
                    <a:lnTo>
                      <a:pt x="48" y="50"/>
                    </a:lnTo>
                    <a:lnTo>
                      <a:pt x="56" y="50"/>
                    </a:lnTo>
                    <a:lnTo>
                      <a:pt x="58" y="52"/>
                    </a:lnTo>
                    <a:lnTo>
                      <a:pt x="60" y="56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6" y="62"/>
                    </a:lnTo>
                    <a:lnTo>
                      <a:pt x="82" y="66"/>
                    </a:lnTo>
                    <a:lnTo>
                      <a:pt x="86" y="60"/>
                    </a:lnTo>
                    <a:lnTo>
                      <a:pt x="88" y="60"/>
                    </a:lnTo>
                    <a:lnTo>
                      <a:pt x="94" y="60"/>
                    </a:lnTo>
                    <a:lnTo>
                      <a:pt x="96" y="60"/>
                    </a:lnTo>
                    <a:lnTo>
                      <a:pt x="100" y="56"/>
                    </a:lnTo>
                    <a:lnTo>
                      <a:pt x="100" y="48"/>
                    </a:lnTo>
                    <a:lnTo>
                      <a:pt x="102" y="44"/>
                    </a:lnTo>
                    <a:lnTo>
                      <a:pt x="108" y="48"/>
                    </a:lnTo>
                    <a:lnTo>
                      <a:pt x="110" y="48"/>
                    </a:lnTo>
                    <a:lnTo>
                      <a:pt x="112" y="44"/>
                    </a:lnTo>
                    <a:lnTo>
                      <a:pt x="110" y="40"/>
                    </a:lnTo>
                    <a:lnTo>
                      <a:pt x="108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100" y="30"/>
                    </a:lnTo>
                    <a:lnTo>
                      <a:pt x="100" y="16"/>
                    </a:lnTo>
                    <a:lnTo>
                      <a:pt x="94" y="20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88" y="12"/>
                    </a:lnTo>
                    <a:lnTo>
                      <a:pt x="82" y="14"/>
                    </a:lnTo>
                    <a:lnTo>
                      <a:pt x="78" y="6"/>
                    </a:lnTo>
                    <a:lnTo>
                      <a:pt x="74" y="6"/>
                    </a:lnTo>
                    <a:lnTo>
                      <a:pt x="74" y="4"/>
                    </a:lnTo>
                    <a:lnTo>
                      <a:pt x="68" y="2"/>
                    </a:lnTo>
                    <a:lnTo>
                      <a:pt x="58" y="0"/>
                    </a:lnTo>
                    <a:lnTo>
                      <a:pt x="58" y="2"/>
                    </a:lnTo>
                    <a:lnTo>
                      <a:pt x="56" y="4"/>
                    </a:lnTo>
                    <a:lnTo>
                      <a:pt x="48" y="4"/>
                    </a:lnTo>
                    <a:lnTo>
                      <a:pt x="48" y="4"/>
                    </a:lnTo>
                    <a:lnTo>
                      <a:pt x="48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5" name="Freeform 1641"/>
              <p:cNvSpPr>
                <a:spLocks/>
              </p:cNvSpPr>
              <p:nvPr/>
            </p:nvSpPr>
            <p:spPr bwMode="auto">
              <a:xfrm>
                <a:off x="2978150" y="3790950"/>
                <a:ext cx="155575" cy="257175"/>
              </a:xfrm>
              <a:custGeom>
                <a:avLst/>
                <a:gdLst>
                  <a:gd name="T0" fmla="*/ 72 w 98"/>
                  <a:gd name="T1" fmla="*/ 150 h 162"/>
                  <a:gd name="T2" fmla="*/ 74 w 98"/>
                  <a:gd name="T3" fmla="*/ 142 h 162"/>
                  <a:gd name="T4" fmla="*/ 70 w 98"/>
                  <a:gd name="T5" fmla="*/ 126 h 162"/>
                  <a:gd name="T6" fmla="*/ 64 w 98"/>
                  <a:gd name="T7" fmla="*/ 120 h 162"/>
                  <a:gd name="T8" fmla="*/ 60 w 98"/>
                  <a:gd name="T9" fmla="*/ 106 h 162"/>
                  <a:gd name="T10" fmla="*/ 54 w 98"/>
                  <a:gd name="T11" fmla="*/ 88 h 162"/>
                  <a:gd name="T12" fmla="*/ 44 w 98"/>
                  <a:gd name="T13" fmla="*/ 86 h 162"/>
                  <a:gd name="T14" fmla="*/ 34 w 98"/>
                  <a:gd name="T15" fmla="*/ 78 h 162"/>
                  <a:gd name="T16" fmla="*/ 26 w 98"/>
                  <a:gd name="T17" fmla="*/ 84 h 162"/>
                  <a:gd name="T18" fmla="*/ 18 w 98"/>
                  <a:gd name="T19" fmla="*/ 90 h 162"/>
                  <a:gd name="T20" fmla="*/ 10 w 98"/>
                  <a:gd name="T21" fmla="*/ 86 h 162"/>
                  <a:gd name="T22" fmla="*/ 6 w 98"/>
                  <a:gd name="T23" fmla="*/ 80 h 162"/>
                  <a:gd name="T24" fmla="*/ 2 w 98"/>
                  <a:gd name="T25" fmla="*/ 72 h 162"/>
                  <a:gd name="T26" fmla="*/ 8 w 98"/>
                  <a:gd name="T27" fmla="*/ 60 h 162"/>
                  <a:gd name="T28" fmla="*/ 0 w 98"/>
                  <a:gd name="T29" fmla="*/ 60 h 162"/>
                  <a:gd name="T30" fmla="*/ 2 w 98"/>
                  <a:gd name="T31" fmla="*/ 46 h 162"/>
                  <a:gd name="T32" fmla="*/ 8 w 98"/>
                  <a:gd name="T33" fmla="*/ 34 h 162"/>
                  <a:gd name="T34" fmla="*/ 18 w 98"/>
                  <a:gd name="T35" fmla="*/ 32 h 162"/>
                  <a:gd name="T36" fmla="*/ 16 w 98"/>
                  <a:gd name="T37" fmla="*/ 6 h 162"/>
                  <a:gd name="T38" fmla="*/ 24 w 98"/>
                  <a:gd name="T39" fmla="*/ 0 h 162"/>
                  <a:gd name="T40" fmla="*/ 30 w 98"/>
                  <a:gd name="T41" fmla="*/ 10 h 162"/>
                  <a:gd name="T42" fmla="*/ 42 w 98"/>
                  <a:gd name="T43" fmla="*/ 22 h 162"/>
                  <a:gd name="T44" fmla="*/ 48 w 98"/>
                  <a:gd name="T45" fmla="*/ 26 h 162"/>
                  <a:gd name="T46" fmla="*/ 62 w 98"/>
                  <a:gd name="T47" fmla="*/ 24 h 162"/>
                  <a:gd name="T48" fmla="*/ 66 w 98"/>
                  <a:gd name="T49" fmla="*/ 40 h 162"/>
                  <a:gd name="T50" fmla="*/ 62 w 98"/>
                  <a:gd name="T51" fmla="*/ 54 h 162"/>
                  <a:gd name="T52" fmla="*/ 52 w 98"/>
                  <a:gd name="T53" fmla="*/ 58 h 162"/>
                  <a:gd name="T54" fmla="*/ 48 w 98"/>
                  <a:gd name="T55" fmla="*/ 68 h 162"/>
                  <a:gd name="T56" fmla="*/ 62 w 98"/>
                  <a:gd name="T57" fmla="*/ 84 h 162"/>
                  <a:gd name="T58" fmla="*/ 74 w 98"/>
                  <a:gd name="T59" fmla="*/ 96 h 162"/>
                  <a:gd name="T60" fmla="*/ 80 w 98"/>
                  <a:gd name="T61" fmla="*/ 108 h 162"/>
                  <a:gd name="T62" fmla="*/ 88 w 98"/>
                  <a:gd name="T63" fmla="*/ 120 h 162"/>
                  <a:gd name="T64" fmla="*/ 98 w 98"/>
                  <a:gd name="T65" fmla="*/ 130 h 162"/>
                  <a:gd name="T66" fmla="*/ 98 w 98"/>
                  <a:gd name="T67" fmla="*/ 148 h 162"/>
                  <a:gd name="T68" fmla="*/ 92 w 98"/>
                  <a:gd name="T69" fmla="*/ 152 h 162"/>
                  <a:gd name="T70" fmla="*/ 82 w 98"/>
                  <a:gd name="T71" fmla="*/ 148 h 162"/>
                  <a:gd name="T72" fmla="*/ 80 w 98"/>
                  <a:gd name="T73" fmla="*/ 160 h 162"/>
                  <a:gd name="T74" fmla="*/ 70 w 98"/>
                  <a:gd name="T75" fmla="*/ 158 h 162"/>
                  <a:gd name="T76" fmla="*/ 70 w 98"/>
                  <a:gd name="T77" fmla="*/ 152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8" h="162">
                    <a:moveTo>
                      <a:pt x="70" y="152"/>
                    </a:moveTo>
                    <a:lnTo>
                      <a:pt x="72" y="150"/>
                    </a:lnTo>
                    <a:lnTo>
                      <a:pt x="74" y="144"/>
                    </a:lnTo>
                    <a:lnTo>
                      <a:pt x="74" y="142"/>
                    </a:lnTo>
                    <a:lnTo>
                      <a:pt x="72" y="134"/>
                    </a:lnTo>
                    <a:lnTo>
                      <a:pt x="70" y="126"/>
                    </a:lnTo>
                    <a:lnTo>
                      <a:pt x="70" y="124"/>
                    </a:lnTo>
                    <a:lnTo>
                      <a:pt x="64" y="120"/>
                    </a:lnTo>
                    <a:lnTo>
                      <a:pt x="62" y="114"/>
                    </a:lnTo>
                    <a:lnTo>
                      <a:pt x="60" y="106"/>
                    </a:lnTo>
                    <a:lnTo>
                      <a:pt x="60" y="98"/>
                    </a:lnTo>
                    <a:lnTo>
                      <a:pt x="54" y="88"/>
                    </a:lnTo>
                    <a:lnTo>
                      <a:pt x="48" y="88"/>
                    </a:lnTo>
                    <a:lnTo>
                      <a:pt x="44" y="86"/>
                    </a:lnTo>
                    <a:lnTo>
                      <a:pt x="42" y="78"/>
                    </a:lnTo>
                    <a:lnTo>
                      <a:pt x="34" y="78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90"/>
                    </a:lnTo>
                    <a:lnTo>
                      <a:pt x="18" y="90"/>
                    </a:lnTo>
                    <a:lnTo>
                      <a:pt x="16" y="88"/>
                    </a:lnTo>
                    <a:lnTo>
                      <a:pt x="10" y="86"/>
                    </a:lnTo>
                    <a:lnTo>
                      <a:pt x="6" y="86"/>
                    </a:lnTo>
                    <a:lnTo>
                      <a:pt x="6" y="80"/>
                    </a:lnTo>
                    <a:lnTo>
                      <a:pt x="2" y="76"/>
                    </a:lnTo>
                    <a:lnTo>
                      <a:pt x="2" y="72"/>
                    </a:lnTo>
                    <a:lnTo>
                      <a:pt x="10" y="66"/>
                    </a:lnTo>
                    <a:lnTo>
                      <a:pt x="8" y="60"/>
                    </a:lnTo>
                    <a:lnTo>
                      <a:pt x="2" y="60"/>
                    </a:lnTo>
                    <a:lnTo>
                      <a:pt x="0" y="60"/>
                    </a:lnTo>
                    <a:lnTo>
                      <a:pt x="0" y="54"/>
                    </a:lnTo>
                    <a:lnTo>
                      <a:pt x="2" y="46"/>
                    </a:lnTo>
                    <a:lnTo>
                      <a:pt x="2" y="40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2"/>
                    </a:lnTo>
                    <a:lnTo>
                      <a:pt x="20" y="22"/>
                    </a:lnTo>
                    <a:lnTo>
                      <a:pt x="16" y="6"/>
                    </a:lnTo>
                    <a:lnTo>
                      <a:pt x="16" y="0"/>
                    </a:lnTo>
                    <a:lnTo>
                      <a:pt x="24" y="0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36" y="16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8" y="26"/>
                    </a:lnTo>
                    <a:lnTo>
                      <a:pt x="54" y="22"/>
                    </a:lnTo>
                    <a:lnTo>
                      <a:pt x="62" y="24"/>
                    </a:lnTo>
                    <a:lnTo>
                      <a:pt x="66" y="28"/>
                    </a:lnTo>
                    <a:lnTo>
                      <a:pt x="66" y="40"/>
                    </a:lnTo>
                    <a:lnTo>
                      <a:pt x="62" y="42"/>
                    </a:lnTo>
                    <a:lnTo>
                      <a:pt x="62" y="54"/>
                    </a:lnTo>
                    <a:lnTo>
                      <a:pt x="60" y="58"/>
                    </a:lnTo>
                    <a:lnTo>
                      <a:pt x="52" y="58"/>
                    </a:lnTo>
                    <a:lnTo>
                      <a:pt x="46" y="60"/>
                    </a:lnTo>
                    <a:lnTo>
                      <a:pt x="48" y="68"/>
                    </a:lnTo>
                    <a:lnTo>
                      <a:pt x="60" y="72"/>
                    </a:lnTo>
                    <a:lnTo>
                      <a:pt x="62" y="84"/>
                    </a:lnTo>
                    <a:lnTo>
                      <a:pt x="70" y="94"/>
                    </a:lnTo>
                    <a:lnTo>
                      <a:pt x="74" y="96"/>
                    </a:lnTo>
                    <a:lnTo>
                      <a:pt x="74" y="102"/>
                    </a:lnTo>
                    <a:lnTo>
                      <a:pt x="80" y="108"/>
                    </a:lnTo>
                    <a:lnTo>
                      <a:pt x="86" y="114"/>
                    </a:lnTo>
                    <a:lnTo>
                      <a:pt x="88" y="120"/>
                    </a:lnTo>
                    <a:lnTo>
                      <a:pt x="92" y="126"/>
                    </a:lnTo>
                    <a:lnTo>
                      <a:pt x="98" y="130"/>
                    </a:lnTo>
                    <a:lnTo>
                      <a:pt x="98" y="138"/>
                    </a:lnTo>
                    <a:lnTo>
                      <a:pt x="98" y="148"/>
                    </a:lnTo>
                    <a:lnTo>
                      <a:pt x="98" y="152"/>
                    </a:lnTo>
                    <a:lnTo>
                      <a:pt x="92" y="152"/>
                    </a:lnTo>
                    <a:lnTo>
                      <a:pt x="88" y="150"/>
                    </a:lnTo>
                    <a:lnTo>
                      <a:pt x="82" y="148"/>
                    </a:lnTo>
                    <a:lnTo>
                      <a:pt x="80" y="152"/>
                    </a:lnTo>
                    <a:lnTo>
                      <a:pt x="80" y="160"/>
                    </a:lnTo>
                    <a:lnTo>
                      <a:pt x="74" y="162"/>
                    </a:lnTo>
                    <a:lnTo>
                      <a:pt x="70" y="158"/>
                    </a:lnTo>
                    <a:lnTo>
                      <a:pt x="70" y="152"/>
                    </a:lnTo>
                    <a:lnTo>
                      <a:pt x="70" y="152"/>
                    </a:lnTo>
                    <a:lnTo>
                      <a:pt x="70" y="1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6" name="Freeform 1642"/>
              <p:cNvSpPr>
                <a:spLocks noEditPoints="1"/>
              </p:cNvSpPr>
              <p:nvPr/>
            </p:nvSpPr>
            <p:spPr bwMode="auto">
              <a:xfrm>
                <a:off x="2257425" y="3162300"/>
                <a:ext cx="254000" cy="120650"/>
              </a:xfrm>
              <a:custGeom>
                <a:avLst/>
                <a:gdLst>
                  <a:gd name="T0" fmla="*/ 54 w 160"/>
                  <a:gd name="T1" fmla="*/ 74 h 76"/>
                  <a:gd name="T2" fmla="*/ 44 w 160"/>
                  <a:gd name="T3" fmla="*/ 74 h 76"/>
                  <a:gd name="T4" fmla="*/ 34 w 160"/>
                  <a:gd name="T5" fmla="*/ 76 h 76"/>
                  <a:gd name="T6" fmla="*/ 28 w 160"/>
                  <a:gd name="T7" fmla="*/ 74 h 76"/>
                  <a:gd name="T8" fmla="*/ 24 w 160"/>
                  <a:gd name="T9" fmla="*/ 70 h 76"/>
                  <a:gd name="T10" fmla="*/ 16 w 160"/>
                  <a:gd name="T11" fmla="*/ 74 h 76"/>
                  <a:gd name="T12" fmla="*/ 14 w 160"/>
                  <a:gd name="T13" fmla="*/ 68 h 76"/>
                  <a:gd name="T14" fmla="*/ 0 w 160"/>
                  <a:gd name="T15" fmla="*/ 64 h 76"/>
                  <a:gd name="T16" fmla="*/ 14 w 160"/>
                  <a:gd name="T17" fmla="*/ 64 h 76"/>
                  <a:gd name="T18" fmla="*/ 18 w 160"/>
                  <a:gd name="T19" fmla="*/ 58 h 76"/>
                  <a:gd name="T20" fmla="*/ 22 w 160"/>
                  <a:gd name="T21" fmla="*/ 64 h 76"/>
                  <a:gd name="T22" fmla="*/ 24 w 160"/>
                  <a:gd name="T23" fmla="*/ 58 h 76"/>
                  <a:gd name="T24" fmla="*/ 34 w 160"/>
                  <a:gd name="T25" fmla="*/ 58 h 76"/>
                  <a:gd name="T26" fmla="*/ 42 w 160"/>
                  <a:gd name="T27" fmla="*/ 52 h 76"/>
                  <a:gd name="T28" fmla="*/ 50 w 160"/>
                  <a:gd name="T29" fmla="*/ 42 h 76"/>
                  <a:gd name="T30" fmla="*/ 42 w 160"/>
                  <a:gd name="T31" fmla="*/ 40 h 76"/>
                  <a:gd name="T32" fmla="*/ 32 w 160"/>
                  <a:gd name="T33" fmla="*/ 38 h 76"/>
                  <a:gd name="T34" fmla="*/ 28 w 160"/>
                  <a:gd name="T35" fmla="*/ 32 h 76"/>
                  <a:gd name="T36" fmla="*/ 24 w 160"/>
                  <a:gd name="T37" fmla="*/ 32 h 76"/>
                  <a:gd name="T38" fmla="*/ 18 w 160"/>
                  <a:gd name="T39" fmla="*/ 32 h 76"/>
                  <a:gd name="T40" fmla="*/ 16 w 160"/>
                  <a:gd name="T41" fmla="*/ 28 h 76"/>
                  <a:gd name="T42" fmla="*/ 18 w 160"/>
                  <a:gd name="T43" fmla="*/ 24 h 76"/>
                  <a:gd name="T44" fmla="*/ 26 w 160"/>
                  <a:gd name="T45" fmla="*/ 18 h 76"/>
                  <a:gd name="T46" fmla="*/ 24 w 160"/>
                  <a:gd name="T47" fmla="*/ 12 h 76"/>
                  <a:gd name="T48" fmla="*/ 24 w 160"/>
                  <a:gd name="T49" fmla="*/ 10 h 76"/>
                  <a:gd name="T50" fmla="*/ 32 w 160"/>
                  <a:gd name="T51" fmla="*/ 4 h 76"/>
                  <a:gd name="T52" fmla="*/ 46 w 160"/>
                  <a:gd name="T53" fmla="*/ 6 h 76"/>
                  <a:gd name="T54" fmla="*/ 54 w 160"/>
                  <a:gd name="T55" fmla="*/ 14 h 76"/>
                  <a:gd name="T56" fmla="*/ 60 w 160"/>
                  <a:gd name="T57" fmla="*/ 10 h 76"/>
                  <a:gd name="T58" fmla="*/ 62 w 160"/>
                  <a:gd name="T59" fmla="*/ 6 h 76"/>
                  <a:gd name="T60" fmla="*/ 70 w 160"/>
                  <a:gd name="T61" fmla="*/ 2 h 76"/>
                  <a:gd name="T62" fmla="*/ 78 w 160"/>
                  <a:gd name="T63" fmla="*/ 2 h 76"/>
                  <a:gd name="T64" fmla="*/ 86 w 160"/>
                  <a:gd name="T65" fmla="*/ 6 h 76"/>
                  <a:gd name="T66" fmla="*/ 96 w 160"/>
                  <a:gd name="T67" fmla="*/ 4 h 76"/>
                  <a:gd name="T68" fmla="*/ 120 w 160"/>
                  <a:gd name="T69" fmla="*/ 0 h 76"/>
                  <a:gd name="T70" fmla="*/ 134 w 160"/>
                  <a:gd name="T71" fmla="*/ 0 h 76"/>
                  <a:gd name="T72" fmla="*/ 144 w 160"/>
                  <a:gd name="T73" fmla="*/ 4 h 76"/>
                  <a:gd name="T74" fmla="*/ 152 w 160"/>
                  <a:gd name="T75" fmla="*/ 10 h 76"/>
                  <a:gd name="T76" fmla="*/ 146 w 160"/>
                  <a:gd name="T77" fmla="*/ 18 h 76"/>
                  <a:gd name="T78" fmla="*/ 136 w 160"/>
                  <a:gd name="T79" fmla="*/ 24 h 76"/>
                  <a:gd name="T80" fmla="*/ 132 w 160"/>
                  <a:gd name="T81" fmla="*/ 36 h 76"/>
                  <a:gd name="T82" fmla="*/ 120 w 160"/>
                  <a:gd name="T83" fmla="*/ 38 h 76"/>
                  <a:gd name="T84" fmla="*/ 106 w 160"/>
                  <a:gd name="T85" fmla="*/ 42 h 76"/>
                  <a:gd name="T86" fmla="*/ 106 w 160"/>
                  <a:gd name="T87" fmla="*/ 52 h 76"/>
                  <a:gd name="T88" fmla="*/ 98 w 160"/>
                  <a:gd name="T89" fmla="*/ 58 h 76"/>
                  <a:gd name="T90" fmla="*/ 88 w 160"/>
                  <a:gd name="T91" fmla="*/ 60 h 76"/>
                  <a:gd name="T92" fmla="*/ 82 w 160"/>
                  <a:gd name="T93" fmla="*/ 60 h 76"/>
                  <a:gd name="T94" fmla="*/ 78 w 160"/>
                  <a:gd name="T95" fmla="*/ 56 h 76"/>
                  <a:gd name="T96" fmla="*/ 70 w 160"/>
                  <a:gd name="T97" fmla="*/ 60 h 76"/>
                  <a:gd name="T98" fmla="*/ 60 w 160"/>
                  <a:gd name="T99" fmla="*/ 68 h 76"/>
                  <a:gd name="T100" fmla="*/ 54 w 160"/>
                  <a:gd name="T101" fmla="*/ 74 h 76"/>
                  <a:gd name="T102" fmla="*/ 128 w 160"/>
                  <a:gd name="T103" fmla="*/ 2 h 76"/>
                  <a:gd name="T104" fmla="*/ 132 w 160"/>
                  <a:gd name="T105" fmla="*/ 2 h 76"/>
                  <a:gd name="T106" fmla="*/ 132 w 160"/>
                  <a:gd name="T107" fmla="*/ 6 h 76"/>
                  <a:gd name="T108" fmla="*/ 110 w 160"/>
                  <a:gd name="T109" fmla="*/ 14 h 76"/>
                  <a:gd name="T110" fmla="*/ 116 w 160"/>
                  <a:gd name="T111" fmla="*/ 6 h 76"/>
                  <a:gd name="T112" fmla="*/ 126 w 160"/>
                  <a:gd name="T113" fmla="*/ 2 h 76"/>
                  <a:gd name="T114" fmla="*/ 128 w 160"/>
                  <a:gd name="T115" fmla="*/ 2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0" h="76">
                    <a:moveTo>
                      <a:pt x="54" y="74"/>
                    </a:moveTo>
                    <a:lnTo>
                      <a:pt x="54" y="74"/>
                    </a:lnTo>
                    <a:lnTo>
                      <a:pt x="50" y="74"/>
                    </a:lnTo>
                    <a:lnTo>
                      <a:pt x="44" y="74"/>
                    </a:lnTo>
                    <a:lnTo>
                      <a:pt x="40" y="76"/>
                    </a:lnTo>
                    <a:lnTo>
                      <a:pt x="34" y="76"/>
                    </a:lnTo>
                    <a:lnTo>
                      <a:pt x="32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4" y="70"/>
                    </a:lnTo>
                    <a:lnTo>
                      <a:pt x="18" y="74"/>
                    </a:lnTo>
                    <a:lnTo>
                      <a:pt x="16" y="74"/>
                    </a:lnTo>
                    <a:lnTo>
                      <a:pt x="16" y="70"/>
                    </a:lnTo>
                    <a:lnTo>
                      <a:pt x="14" y="68"/>
                    </a:lnTo>
                    <a:lnTo>
                      <a:pt x="6" y="70"/>
                    </a:lnTo>
                    <a:lnTo>
                      <a:pt x="0" y="64"/>
                    </a:lnTo>
                    <a:lnTo>
                      <a:pt x="8" y="60"/>
                    </a:lnTo>
                    <a:lnTo>
                      <a:pt x="14" y="64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60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4" y="58"/>
                    </a:lnTo>
                    <a:lnTo>
                      <a:pt x="26" y="56"/>
                    </a:lnTo>
                    <a:lnTo>
                      <a:pt x="34" y="58"/>
                    </a:lnTo>
                    <a:lnTo>
                      <a:pt x="40" y="56"/>
                    </a:lnTo>
                    <a:lnTo>
                      <a:pt x="42" y="52"/>
                    </a:lnTo>
                    <a:lnTo>
                      <a:pt x="46" y="46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40"/>
                    </a:lnTo>
                    <a:lnTo>
                      <a:pt x="36" y="38"/>
                    </a:lnTo>
                    <a:lnTo>
                      <a:pt x="32" y="38"/>
                    </a:lnTo>
                    <a:lnTo>
                      <a:pt x="28" y="38"/>
                    </a:lnTo>
                    <a:lnTo>
                      <a:pt x="28" y="32"/>
                    </a:lnTo>
                    <a:lnTo>
                      <a:pt x="28" y="30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18" y="32"/>
                    </a:lnTo>
                    <a:lnTo>
                      <a:pt x="18" y="30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8" y="24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18" y="14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32" y="4"/>
                    </a:lnTo>
                    <a:lnTo>
                      <a:pt x="42" y="4"/>
                    </a:lnTo>
                    <a:lnTo>
                      <a:pt x="46" y="6"/>
                    </a:lnTo>
                    <a:lnTo>
                      <a:pt x="52" y="10"/>
                    </a:lnTo>
                    <a:lnTo>
                      <a:pt x="54" y="14"/>
                    </a:lnTo>
                    <a:lnTo>
                      <a:pt x="58" y="14"/>
                    </a:lnTo>
                    <a:lnTo>
                      <a:pt x="60" y="10"/>
                    </a:lnTo>
                    <a:lnTo>
                      <a:pt x="62" y="10"/>
                    </a:lnTo>
                    <a:lnTo>
                      <a:pt x="62" y="6"/>
                    </a:lnTo>
                    <a:lnTo>
                      <a:pt x="68" y="2"/>
                    </a:lnTo>
                    <a:lnTo>
                      <a:pt x="70" y="2"/>
                    </a:lnTo>
                    <a:lnTo>
                      <a:pt x="74" y="0"/>
                    </a:lnTo>
                    <a:lnTo>
                      <a:pt x="78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8" y="6"/>
                    </a:lnTo>
                    <a:lnTo>
                      <a:pt x="96" y="4"/>
                    </a:lnTo>
                    <a:lnTo>
                      <a:pt x="104" y="0"/>
                    </a:lnTo>
                    <a:lnTo>
                      <a:pt x="120" y="0"/>
                    </a:lnTo>
                    <a:lnTo>
                      <a:pt x="128" y="0"/>
                    </a:lnTo>
                    <a:lnTo>
                      <a:pt x="134" y="0"/>
                    </a:lnTo>
                    <a:lnTo>
                      <a:pt x="138" y="2"/>
                    </a:lnTo>
                    <a:lnTo>
                      <a:pt x="144" y="4"/>
                    </a:lnTo>
                    <a:lnTo>
                      <a:pt x="146" y="6"/>
                    </a:lnTo>
                    <a:lnTo>
                      <a:pt x="152" y="10"/>
                    </a:lnTo>
                    <a:lnTo>
                      <a:pt x="160" y="12"/>
                    </a:lnTo>
                    <a:lnTo>
                      <a:pt x="146" y="18"/>
                    </a:lnTo>
                    <a:lnTo>
                      <a:pt x="138" y="24"/>
                    </a:lnTo>
                    <a:lnTo>
                      <a:pt x="136" y="24"/>
                    </a:lnTo>
                    <a:lnTo>
                      <a:pt x="132" y="28"/>
                    </a:lnTo>
                    <a:lnTo>
                      <a:pt x="132" y="36"/>
                    </a:lnTo>
                    <a:lnTo>
                      <a:pt x="126" y="36"/>
                    </a:lnTo>
                    <a:lnTo>
                      <a:pt x="120" y="38"/>
                    </a:lnTo>
                    <a:lnTo>
                      <a:pt x="114" y="38"/>
                    </a:lnTo>
                    <a:lnTo>
                      <a:pt x="106" y="42"/>
                    </a:lnTo>
                    <a:lnTo>
                      <a:pt x="106" y="50"/>
                    </a:lnTo>
                    <a:lnTo>
                      <a:pt x="106" y="52"/>
                    </a:lnTo>
                    <a:lnTo>
                      <a:pt x="104" y="56"/>
                    </a:lnTo>
                    <a:lnTo>
                      <a:pt x="98" y="58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2" y="64"/>
                    </a:lnTo>
                    <a:lnTo>
                      <a:pt x="82" y="60"/>
                    </a:lnTo>
                    <a:lnTo>
                      <a:pt x="80" y="58"/>
                    </a:lnTo>
                    <a:lnTo>
                      <a:pt x="78" y="56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4" y="66"/>
                    </a:lnTo>
                    <a:lnTo>
                      <a:pt x="60" y="6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close/>
                    <a:moveTo>
                      <a:pt x="128" y="2"/>
                    </a:moveTo>
                    <a:lnTo>
                      <a:pt x="128" y="2"/>
                    </a:lnTo>
                    <a:lnTo>
                      <a:pt x="132" y="2"/>
                    </a:lnTo>
                    <a:lnTo>
                      <a:pt x="134" y="2"/>
                    </a:lnTo>
                    <a:lnTo>
                      <a:pt x="132" y="6"/>
                    </a:lnTo>
                    <a:lnTo>
                      <a:pt x="124" y="14"/>
                    </a:lnTo>
                    <a:lnTo>
                      <a:pt x="110" y="14"/>
                    </a:lnTo>
                    <a:lnTo>
                      <a:pt x="108" y="6"/>
                    </a:lnTo>
                    <a:lnTo>
                      <a:pt x="116" y="6"/>
                    </a:lnTo>
                    <a:lnTo>
                      <a:pt x="124" y="4"/>
                    </a:lnTo>
                    <a:lnTo>
                      <a:pt x="126" y="2"/>
                    </a:lnTo>
                    <a:lnTo>
                      <a:pt x="128" y="2"/>
                    </a:lnTo>
                    <a:lnTo>
                      <a:pt x="128" y="2"/>
                    </a:lnTo>
                    <a:lnTo>
                      <a:pt x="1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7" name="Freeform 1643"/>
              <p:cNvSpPr>
                <a:spLocks/>
              </p:cNvSpPr>
              <p:nvPr/>
            </p:nvSpPr>
            <p:spPr bwMode="auto">
              <a:xfrm>
                <a:off x="1720850" y="3559175"/>
                <a:ext cx="57150" cy="50800"/>
              </a:xfrm>
              <a:custGeom>
                <a:avLst/>
                <a:gdLst>
                  <a:gd name="T0" fmla="*/ 36 w 36"/>
                  <a:gd name="T1" fmla="*/ 28 h 32"/>
                  <a:gd name="T2" fmla="*/ 36 w 36"/>
                  <a:gd name="T3" fmla="*/ 28 h 32"/>
                  <a:gd name="T4" fmla="*/ 30 w 36"/>
                  <a:gd name="T5" fmla="*/ 24 h 32"/>
                  <a:gd name="T6" fmla="*/ 26 w 36"/>
                  <a:gd name="T7" fmla="*/ 18 h 32"/>
                  <a:gd name="T8" fmla="*/ 28 w 36"/>
                  <a:gd name="T9" fmla="*/ 12 h 32"/>
                  <a:gd name="T10" fmla="*/ 28 w 36"/>
                  <a:gd name="T11" fmla="*/ 8 h 32"/>
                  <a:gd name="T12" fmla="*/ 36 w 36"/>
                  <a:gd name="T13" fmla="*/ 8 h 32"/>
                  <a:gd name="T14" fmla="*/ 30 w 36"/>
                  <a:gd name="T15" fmla="*/ 0 h 32"/>
                  <a:gd name="T16" fmla="*/ 28 w 36"/>
                  <a:gd name="T17" fmla="*/ 0 h 32"/>
                  <a:gd name="T18" fmla="*/ 22 w 36"/>
                  <a:gd name="T19" fmla="*/ 0 h 32"/>
                  <a:gd name="T20" fmla="*/ 20 w 36"/>
                  <a:gd name="T21" fmla="*/ 0 h 32"/>
                  <a:gd name="T22" fmla="*/ 18 w 36"/>
                  <a:gd name="T23" fmla="*/ 2 h 32"/>
                  <a:gd name="T24" fmla="*/ 12 w 36"/>
                  <a:gd name="T25" fmla="*/ 10 h 32"/>
                  <a:gd name="T26" fmla="*/ 6 w 36"/>
                  <a:gd name="T27" fmla="*/ 18 h 32"/>
                  <a:gd name="T28" fmla="*/ 0 w 36"/>
                  <a:gd name="T29" fmla="*/ 20 h 32"/>
                  <a:gd name="T30" fmla="*/ 18 w 36"/>
                  <a:gd name="T31" fmla="*/ 26 h 32"/>
                  <a:gd name="T32" fmla="*/ 20 w 36"/>
                  <a:gd name="T33" fmla="*/ 32 h 32"/>
                  <a:gd name="T34" fmla="*/ 36 w 36"/>
                  <a:gd name="T35" fmla="*/ 28 h 32"/>
                  <a:gd name="T36" fmla="*/ 36 w 36"/>
                  <a:gd name="T37" fmla="*/ 28 h 32"/>
                  <a:gd name="T38" fmla="*/ 36 w 36"/>
                  <a:gd name="T3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6" h="32">
                    <a:moveTo>
                      <a:pt x="36" y="28"/>
                    </a:moveTo>
                    <a:lnTo>
                      <a:pt x="36" y="28"/>
                    </a:lnTo>
                    <a:lnTo>
                      <a:pt x="30" y="24"/>
                    </a:lnTo>
                    <a:lnTo>
                      <a:pt x="26" y="18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36" y="8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2" y="10"/>
                    </a:lnTo>
                    <a:lnTo>
                      <a:pt x="6" y="18"/>
                    </a:lnTo>
                    <a:lnTo>
                      <a:pt x="0" y="20"/>
                    </a:lnTo>
                    <a:lnTo>
                      <a:pt x="18" y="26"/>
                    </a:lnTo>
                    <a:lnTo>
                      <a:pt x="20" y="32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8" name="Freeform 1645"/>
              <p:cNvSpPr>
                <a:spLocks noEditPoints="1"/>
              </p:cNvSpPr>
              <p:nvPr/>
            </p:nvSpPr>
            <p:spPr bwMode="auto">
              <a:xfrm>
                <a:off x="1743075" y="2749550"/>
                <a:ext cx="952500" cy="482600"/>
              </a:xfrm>
              <a:custGeom>
                <a:avLst/>
                <a:gdLst>
                  <a:gd name="T0" fmla="*/ 180 w 600"/>
                  <a:gd name="T1" fmla="*/ 206 h 304"/>
                  <a:gd name="T2" fmla="*/ 194 w 600"/>
                  <a:gd name="T3" fmla="*/ 190 h 304"/>
                  <a:gd name="T4" fmla="*/ 214 w 600"/>
                  <a:gd name="T5" fmla="*/ 190 h 304"/>
                  <a:gd name="T6" fmla="*/ 214 w 600"/>
                  <a:gd name="T7" fmla="*/ 232 h 304"/>
                  <a:gd name="T8" fmla="*/ 214 w 600"/>
                  <a:gd name="T9" fmla="*/ 250 h 304"/>
                  <a:gd name="T10" fmla="*/ 260 w 600"/>
                  <a:gd name="T11" fmla="*/ 278 h 304"/>
                  <a:gd name="T12" fmla="*/ 272 w 600"/>
                  <a:gd name="T13" fmla="*/ 290 h 304"/>
                  <a:gd name="T14" fmla="*/ 298 w 600"/>
                  <a:gd name="T15" fmla="*/ 304 h 304"/>
                  <a:gd name="T16" fmla="*/ 324 w 600"/>
                  <a:gd name="T17" fmla="*/ 282 h 304"/>
                  <a:gd name="T18" fmla="*/ 356 w 600"/>
                  <a:gd name="T19" fmla="*/ 264 h 304"/>
                  <a:gd name="T20" fmla="*/ 386 w 600"/>
                  <a:gd name="T21" fmla="*/ 270 h 304"/>
                  <a:gd name="T22" fmla="*/ 410 w 600"/>
                  <a:gd name="T23" fmla="*/ 268 h 304"/>
                  <a:gd name="T24" fmla="*/ 464 w 600"/>
                  <a:gd name="T25" fmla="*/ 262 h 304"/>
                  <a:gd name="T26" fmla="*/ 486 w 600"/>
                  <a:gd name="T27" fmla="*/ 242 h 304"/>
                  <a:gd name="T28" fmla="*/ 520 w 600"/>
                  <a:gd name="T29" fmla="*/ 214 h 304"/>
                  <a:gd name="T30" fmla="*/ 540 w 600"/>
                  <a:gd name="T31" fmla="*/ 170 h 304"/>
                  <a:gd name="T32" fmla="*/ 600 w 600"/>
                  <a:gd name="T33" fmla="*/ 134 h 304"/>
                  <a:gd name="T34" fmla="*/ 538 w 600"/>
                  <a:gd name="T35" fmla="*/ 124 h 304"/>
                  <a:gd name="T36" fmla="*/ 502 w 600"/>
                  <a:gd name="T37" fmla="*/ 88 h 304"/>
                  <a:gd name="T38" fmla="*/ 450 w 600"/>
                  <a:gd name="T39" fmla="*/ 62 h 304"/>
                  <a:gd name="T40" fmla="*/ 392 w 600"/>
                  <a:gd name="T41" fmla="*/ 24 h 304"/>
                  <a:gd name="T42" fmla="*/ 356 w 600"/>
                  <a:gd name="T43" fmla="*/ 24 h 304"/>
                  <a:gd name="T44" fmla="*/ 322 w 600"/>
                  <a:gd name="T45" fmla="*/ 8 h 304"/>
                  <a:gd name="T46" fmla="*/ 278 w 600"/>
                  <a:gd name="T47" fmla="*/ 10 h 304"/>
                  <a:gd name="T48" fmla="*/ 204 w 600"/>
                  <a:gd name="T49" fmla="*/ 12 h 304"/>
                  <a:gd name="T50" fmla="*/ 188 w 600"/>
                  <a:gd name="T51" fmla="*/ 56 h 304"/>
                  <a:gd name="T52" fmla="*/ 204 w 600"/>
                  <a:gd name="T53" fmla="*/ 96 h 304"/>
                  <a:gd name="T54" fmla="*/ 172 w 600"/>
                  <a:gd name="T55" fmla="*/ 88 h 304"/>
                  <a:gd name="T56" fmla="*/ 150 w 600"/>
                  <a:gd name="T57" fmla="*/ 92 h 304"/>
                  <a:gd name="T58" fmla="*/ 128 w 600"/>
                  <a:gd name="T59" fmla="*/ 96 h 304"/>
                  <a:gd name="T60" fmla="*/ 116 w 600"/>
                  <a:gd name="T61" fmla="*/ 88 h 304"/>
                  <a:gd name="T62" fmla="*/ 92 w 600"/>
                  <a:gd name="T63" fmla="*/ 70 h 304"/>
                  <a:gd name="T64" fmla="*/ 78 w 600"/>
                  <a:gd name="T65" fmla="*/ 62 h 304"/>
                  <a:gd name="T66" fmla="*/ 42 w 600"/>
                  <a:gd name="T67" fmla="*/ 80 h 304"/>
                  <a:gd name="T68" fmla="*/ 36 w 600"/>
                  <a:gd name="T69" fmla="*/ 100 h 304"/>
                  <a:gd name="T70" fmla="*/ 16 w 600"/>
                  <a:gd name="T71" fmla="*/ 106 h 304"/>
                  <a:gd name="T72" fmla="*/ 8 w 600"/>
                  <a:gd name="T73" fmla="*/ 124 h 304"/>
                  <a:gd name="T74" fmla="*/ 8 w 600"/>
                  <a:gd name="T75" fmla="*/ 150 h 304"/>
                  <a:gd name="T76" fmla="*/ 24 w 600"/>
                  <a:gd name="T77" fmla="*/ 172 h 304"/>
                  <a:gd name="T78" fmla="*/ 32 w 600"/>
                  <a:gd name="T79" fmla="*/ 190 h 304"/>
                  <a:gd name="T80" fmla="*/ 54 w 600"/>
                  <a:gd name="T81" fmla="*/ 180 h 304"/>
                  <a:gd name="T82" fmla="*/ 92 w 600"/>
                  <a:gd name="T83" fmla="*/ 190 h 304"/>
                  <a:gd name="T84" fmla="*/ 110 w 600"/>
                  <a:gd name="T85" fmla="*/ 218 h 304"/>
                  <a:gd name="T86" fmla="*/ 92 w 600"/>
                  <a:gd name="T87" fmla="*/ 222 h 304"/>
                  <a:gd name="T88" fmla="*/ 60 w 600"/>
                  <a:gd name="T89" fmla="*/ 226 h 304"/>
                  <a:gd name="T90" fmla="*/ 52 w 600"/>
                  <a:gd name="T91" fmla="*/ 242 h 304"/>
                  <a:gd name="T92" fmla="*/ 82 w 600"/>
                  <a:gd name="T93" fmla="*/ 278 h 304"/>
                  <a:gd name="T94" fmla="*/ 118 w 600"/>
                  <a:gd name="T95" fmla="*/ 288 h 304"/>
                  <a:gd name="T96" fmla="*/ 162 w 600"/>
                  <a:gd name="T97" fmla="*/ 210 h 304"/>
                  <a:gd name="T98" fmla="*/ 88 w 600"/>
                  <a:gd name="T99" fmla="*/ 242 h 304"/>
                  <a:gd name="T100" fmla="*/ 90 w 600"/>
                  <a:gd name="T101" fmla="*/ 232 h 304"/>
                  <a:gd name="T102" fmla="*/ 476 w 600"/>
                  <a:gd name="T103" fmla="*/ 180 h 304"/>
                  <a:gd name="T104" fmla="*/ 416 w 600"/>
                  <a:gd name="T105" fmla="*/ 190 h 304"/>
                  <a:gd name="T106" fmla="*/ 392 w 600"/>
                  <a:gd name="T107" fmla="*/ 210 h 304"/>
                  <a:gd name="T108" fmla="*/ 392 w 600"/>
                  <a:gd name="T109" fmla="*/ 226 h 304"/>
                  <a:gd name="T110" fmla="*/ 392 w 600"/>
                  <a:gd name="T111" fmla="*/ 190 h 304"/>
                  <a:gd name="T112" fmla="*/ 440 w 600"/>
                  <a:gd name="T113" fmla="*/ 180 h 304"/>
                  <a:gd name="T114" fmla="*/ 466 w 600"/>
                  <a:gd name="T115" fmla="*/ 172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00" h="304">
                    <a:moveTo>
                      <a:pt x="168" y="210"/>
                    </a:moveTo>
                    <a:lnTo>
                      <a:pt x="168" y="210"/>
                    </a:lnTo>
                    <a:lnTo>
                      <a:pt x="170" y="208"/>
                    </a:lnTo>
                    <a:lnTo>
                      <a:pt x="176" y="208"/>
                    </a:lnTo>
                    <a:lnTo>
                      <a:pt x="172" y="206"/>
                    </a:lnTo>
                    <a:lnTo>
                      <a:pt x="176" y="206"/>
                    </a:lnTo>
                    <a:lnTo>
                      <a:pt x="180" y="206"/>
                    </a:lnTo>
                    <a:lnTo>
                      <a:pt x="178" y="208"/>
                    </a:lnTo>
                    <a:lnTo>
                      <a:pt x="178" y="210"/>
                    </a:lnTo>
                    <a:lnTo>
                      <a:pt x="180" y="210"/>
                    </a:lnTo>
                    <a:lnTo>
                      <a:pt x="186" y="200"/>
                    </a:lnTo>
                    <a:lnTo>
                      <a:pt x="198" y="196"/>
                    </a:lnTo>
                    <a:lnTo>
                      <a:pt x="196" y="192"/>
                    </a:lnTo>
                    <a:lnTo>
                      <a:pt x="194" y="190"/>
                    </a:lnTo>
                    <a:lnTo>
                      <a:pt x="196" y="190"/>
                    </a:lnTo>
                    <a:lnTo>
                      <a:pt x="200" y="190"/>
                    </a:lnTo>
                    <a:lnTo>
                      <a:pt x="206" y="192"/>
                    </a:lnTo>
                    <a:lnTo>
                      <a:pt x="206" y="188"/>
                    </a:lnTo>
                    <a:lnTo>
                      <a:pt x="208" y="188"/>
                    </a:lnTo>
                    <a:lnTo>
                      <a:pt x="208" y="190"/>
                    </a:lnTo>
                    <a:lnTo>
                      <a:pt x="214" y="190"/>
                    </a:lnTo>
                    <a:lnTo>
                      <a:pt x="208" y="198"/>
                    </a:lnTo>
                    <a:lnTo>
                      <a:pt x="206" y="208"/>
                    </a:lnTo>
                    <a:lnTo>
                      <a:pt x="206" y="218"/>
                    </a:lnTo>
                    <a:lnTo>
                      <a:pt x="206" y="224"/>
                    </a:lnTo>
                    <a:lnTo>
                      <a:pt x="212" y="226"/>
                    </a:lnTo>
                    <a:lnTo>
                      <a:pt x="216" y="228"/>
                    </a:lnTo>
                    <a:lnTo>
                      <a:pt x="214" y="232"/>
                    </a:lnTo>
                    <a:lnTo>
                      <a:pt x="214" y="234"/>
                    </a:lnTo>
                    <a:lnTo>
                      <a:pt x="214" y="236"/>
                    </a:lnTo>
                    <a:lnTo>
                      <a:pt x="216" y="236"/>
                    </a:lnTo>
                    <a:lnTo>
                      <a:pt x="216" y="240"/>
                    </a:lnTo>
                    <a:lnTo>
                      <a:pt x="212" y="240"/>
                    </a:lnTo>
                    <a:lnTo>
                      <a:pt x="214" y="244"/>
                    </a:lnTo>
                    <a:lnTo>
                      <a:pt x="214" y="250"/>
                    </a:lnTo>
                    <a:lnTo>
                      <a:pt x="216" y="264"/>
                    </a:lnTo>
                    <a:lnTo>
                      <a:pt x="222" y="264"/>
                    </a:lnTo>
                    <a:lnTo>
                      <a:pt x="232" y="268"/>
                    </a:lnTo>
                    <a:lnTo>
                      <a:pt x="250" y="270"/>
                    </a:lnTo>
                    <a:lnTo>
                      <a:pt x="252" y="268"/>
                    </a:lnTo>
                    <a:lnTo>
                      <a:pt x="258" y="276"/>
                    </a:lnTo>
                    <a:lnTo>
                      <a:pt x="260" y="278"/>
                    </a:lnTo>
                    <a:lnTo>
                      <a:pt x="266" y="278"/>
                    </a:lnTo>
                    <a:lnTo>
                      <a:pt x="268" y="278"/>
                    </a:lnTo>
                    <a:lnTo>
                      <a:pt x="270" y="280"/>
                    </a:lnTo>
                    <a:lnTo>
                      <a:pt x="270" y="282"/>
                    </a:lnTo>
                    <a:lnTo>
                      <a:pt x="272" y="282"/>
                    </a:lnTo>
                    <a:lnTo>
                      <a:pt x="270" y="288"/>
                    </a:lnTo>
                    <a:lnTo>
                      <a:pt x="272" y="290"/>
                    </a:lnTo>
                    <a:lnTo>
                      <a:pt x="278" y="294"/>
                    </a:lnTo>
                    <a:lnTo>
                      <a:pt x="286" y="294"/>
                    </a:lnTo>
                    <a:lnTo>
                      <a:pt x="290" y="294"/>
                    </a:lnTo>
                    <a:lnTo>
                      <a:pt x="296" y="296"/>
                    </a:lnTo>
                    <a:lnTo>
                      <a:pt x="296" y="300"/>
                    </a:lnTo>
                    <a:lnTo>
                      <a:pt x="296" y="304"/>
                    </a:lnTo>
                    <a:lnTo>
                      <a:pt x="298" y="304"/>
                    </a:lnTo>
                    <a:lnTo>
                      <a:pt x="304" y="304"/>
                    </a:lnTo>
                    <a:lnTo>
                      <a:pt x="304" y="296"/>
                    </a:lnTo>
                    <a:lnTo>
                      <a:pt x="312" y="296"/>
                    </a:lnTo>
                    <a:lnTo>
                      <a:pt x="314" y="290"/>
                    </a:lnTo>
                    <a:lnTo>
                      <a:pt x="316" y="286"/>
                    </a:lnTo>
                    <a:lnTo>
                      <a:pt x="322" y="286"/>
                    </a:lnTo>
                    <a:lnTo>
                      <a:pt x="324" y="282"/>
                    </a:lnTo>
                    <a:lnTo>
                      <a:pt x="326" y="280"/>
                    </a:lnTo>
                    <a:lnTo>
                      <a:pt x="334" y="278"/>
                    </a:lnTo>
                    <a:lnTo>
                      <a:pt x="338" y="278"/>
                    </a:lnTo>
                    <a:lnTo>
                      <a:pt x="342" y="276"/>
                    </a:lnTo>
                    <a:lnTo>
                      <a:pt x="344" y="270"/>
                    </a:lnTo>
                    <a:lnTo>
                      <a:pt x="350" y="268"/>
                    </a:lnTo>
                    <a:lnTo>
                      <a:pt x="356" y="264"/>
                    </a:lnTo>
                    <a:lnTo>
                      <a:pt x="366" y="264"/>
                    </a:lnTo>
                    <a:lnTo>
                      <a:pt x="370" y="268"/>
                    </a:lnTo>
                    <a:lnTo>
                      <a:pt x="376" y="270"/>
                    </a:lnTo>
                    <a:lnTo>
                      <a:pt x="378" y="276"/>
                    </a:lnTo>
                    <a:lnTo>
                      <a:pt x="380" y="276"/>
                    </a:lnTo>
                    <a:lnTo>
                      <a:pt x="384" y="270"/>
                    </a:lnTo>
                    <a:lnTo>
                      <a:pt x="386" y="270"/>
                    </a:lnTo>
                    <a:lnTo>
                      <a:pt x="386" y="268"/>
                    </a:lnTo>
                    <a:lnTo>
                      <a:pt x="392" y="262"/>
                    </a:lnTo>
                    <a:lnTo>
                      <a:pt x="394" y="262"/>
                    </a:lnTo>
                    <a:lnTo>
                      <a:pt x="398" y="260"/>
                    </a:lnTo>
                    <a:lnTo>
                      <a:pt x="402" y="262"/>
                    </a:lnTo>
                    <a:lnTo>
                      <a:pt x="404" y="264"/>
                    </a:lnTo>
                    <a:lnTo>
                      <a:pt x="410" y="268"/>
                    </a:lnTo>
                    <a:lnTo>
                      <a:pt x="412" y="268"/>
                    </a:lnTo>
                    <a:lnTo>
                      <a:pt x="420" y="264"/>
                    </a:lnTo>
                    <a:lnTo>
                      <a:pt x="428" y="260"/>
                    </a:lnTo>
                    <a:lnTo>
                      <a:pt x="446" y="260"/>
                    </a:lnTo>
                    <a:lnTo>
                      <a:pt x="452" y="260"/>
                    </a:lnTo>
                    <a:lnTo>
                      <a:pt x="458" y="260"/>
                    </a:lnTo>
                    <a:lnTo>
                      <a:pt x="464" y="262"/>
                    </a:lnTo>
                    <a:lnTo>
                      <a:pt x="468" y="264"/>
                    </a:lnTo>
                    <a:lnTo>
                      <a:pt x="470" y="268"/>
                    </a:lnTo>
                    <a:lnTo>
                      <a:pt x="476" y="270"/>
                    </a:lnTo>
                    <a:lnTo>
                      <a:pt x="482" y="272"/>
                    </a:lnTo>
                    <a:lnTo>
                      <a:pt x="484" y="262"/>
                    </a:lnTo>
                    <a:lnTo>
                      <a:pt x="488" y="250"/>
                    </a:lnTo>
                    <a:lnTo>
                      <a:pt x="486" y="242"/>
                    </a:lnTo>
                    <a:lnTo>
                      <a:pt x="478" y="234"/>
                    </a:lnTo>
                    <a:lnTo>
                      <a:pt x="476" y="228"/>
                    </a:lnTo>
                    <a:lnTo>
                      <a:pt x="478" y="226"/>
                    </a:lnTo>
                    <a:lnTo>
                      <a:pt x="492" y="224"/>
                    </a:lnTo>
                    <a:lnTo>
                      <a:pt x="502" y="218"/>
                    </a:lnTo>
                    <a:lnTo>
                      <a:pt x="518" y="218"/>
                    </a:lnTo>
                    <a:lnTo>
                      <a:pt x="520" y="214"/>
                    </a:lnTo>
                    <a:lnTo>
                      <a:pt x="514" y="208"/>
                    </a:lnTo>
                    <a:lnTo>
                      <a:pt x="512" y="200"/>
                    </a:lnTo>
                    <a:lnTo>
                      <a:pt x="514" y="188"/>
                    </a:lnTo>
                    <a:lnTo>
                      <a:pt x="522" y="182"/>
                    </a:lnTo>
                    <a:lnTo>
                      <a:pt x="528" y="174"/>
                    </a:lnTo>
                    <a:lnTo>
                      <a:pt x="532" y="170"/>
                    </a:lnTo>
                    <a:lnTo>
                      <a:pt x="540" y="170"/>
                    </a:lnTo>
                    <a:lnTo>
                      <a:pt x="554" y="164"/>
                    </a:lnTo>
                    <a:lnTo>
                      <a:pt x="554" y="160"/>
                    </a:lnTo>
                    <a:lnTo>
                      <a:pt x="556" y="154"/>
                    </a:lnTo>
                    <a:lnTo>
                      <a:pt x="566" y="150"/>
                    </a:lnTo>
                    <a:lnTo>
                      <a:pt x="568" y="144"/>
                    </a:lnTo>
                    <a:lnTo>
                      <a:pt x="576" y="138"/>
                    </a:lnTo>
                    <a:lnTo>
                      <a:pt x="600" y="134"/>
                    </a:lnTo>
                    <a:lnTo>
                      <a:pt x="586" y="132"/>
                    </a:lnTo>
                    <a:lnTo>
                      <a:pt x="584" y="128"/>
                    </a:lnTo>
                    <a:lnTo>
                      <a:pt x="578" y="120"/>
                    </a:lnTo>
                    <a:lnTo>
                      <a:pt x="574" y="116"/>
                    </a:lnTo>
                    <a:lnTo>
                      <a:pt x="568" y="114"/>
                    </a:lnTo>
                    <a:lnTo>
                      <a:pt x="556" y="116"/>
                    </a:lnTo>
                    <a:lnTo>
                      <a:pt x="538" y="124"/>
                    </a:lnTo>
                    <a:lnTo>
                      <a:pt x="528" y="126"/>
                    </a:lnTo>
                    <a:lnTo>
                      <a:pt x="520" y="124"/>
                    </a:lnTo>
                    <a:lnTo>
                      <a:pt x="518" y="118"/>
                    </a:lnTo>
                    <a:lnTo>
                      <a:pt x="514" y="108"/>
                    </a:lnTo>
                    <a:lnTo>
                      <a:pt x="512" y="98"/>
                    </a:lnTo>
                    <a:lnTo>
                      <a:pt x="506" y="92"/>
                    </a:lnTo>
                    <a:lnTo>
                      <a:pt x="502" y="88"/>
                    </a:lnTo>
                    <a:lnTo>
                      <a:pt x="500" y="84"/>
                    </a:lnTo>
                    <a:lnTo>
                      <a:pt x="482" y="84"/>
                    </a:lnTo>
                    <a:lnTo>
                      <a:pt x="476" y="88"/>
                    </a:lnTo>
                    <a:lnTo>
                      <a:pt x="468" y="90"/>
                    </a:lnTo>
                    <a:lnTo>
                      <a:pt x="464" y="84"/>
                    </a:lnTo>
                    <a:lnTo>
                      <a:pt x="458" y="80"/>
                    </a:lnTo>
                    <a:lnTo>
                      <a:pt x="450" y="62"/>
                    </a:lnTo>
                    <a:lnTo>
                      <a:pt x="440" y="38"/>
                    </a:lnTo>
                    <a:lnTo>
                      <a:pt x="430" y="20"/>
                    </a:lnTo>
                    <a:lnTo>
                      <a:pt x="432" y="12"/>
                    </a:lnTo>
                    <a:lnTo>
                      <a:pt x="430" y="10"/>
                    </a:lnTo>
                    <a:lnTo>
                      <a:pt x="416" y="12"/>
                    </a:lnTo>
                    <a:lnTo>
                      <a:pt x="406" y="18"/>
                    </a:lnTo>
                    <a:lnTo>
                      <a:pt x="392" y="24"/>
                    </a:lnTo>
                    <a:lnTo>
                      <a:pt x="378" y="28"/>
                    </a:lnTo>
                    <a:lnTo>
                      <a:pt x="366" y="28"/>
                    </a:lnTo>
                    <a:lnTo>
                      <a:pt x="368" y="28"/>
                    </a:lnTo>
                    <a:lnTo>
                      <a:pt x="366" y="24"/>
                    </a:lnTo>
                    <a:lnTo>
                      <a:pt x="362" y="20"/>
                    </a:lnTo>
                    <a:lnTo>
                      <a:pt x="360" y="20"/>
                    </a:lnTo>
                    <a:lnTo>
                      <a:pt x="356" y="24"/>
                    </a:lnTo>
                    <a:lnTo>
                      <a:pt x="356" y="20"/>
                    </a:lnTo>
                    <a:lnTo>
                      <a:pt x="344" y="16"/>
                    </a:lnTo>
                    <a:lnTo>
                      <a:pt x="338" y="20"/>
                    </a:lnTo>
                    <a:lnTo>
                      <a:pt x="332" y="26"/>
                    </a:lnTo>
                    <a:lnTo>
                      <a:pt x="326" y="18"/>
                    </a:lnTo>
                    <a:lnTo>
                      <a:pt x="322" y="16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6" y="2"/>
                    </a:lnTo>
                    <a:lnTo>
                      <a:pt x="314" y="0"/>
                    </a:lnTo>
                    <a:lnTo>
                      <a:pt x="308" y="0"/>
                    </a:lnTo>
                    <a:lnTo>
                      <a:pt x="298" y="2"/>
                    </a:lnTo>
                    <a:lnTo>
                      <a:pt x="284" y="10"/>
                    </a:lnTo>
                    <a:lnTo>
                      <a:pt x="278" y="10"/>
                    </a:lnTo>
                    <a:lnTo>
                      <a:pt x="266" y="16"/>
                    </a:lnTo>
                    <a:lnTo>
                      <a:pt x="250" y="16"/>
                    </a:lnTo>
                    <a:lnTo>
                      <a:pt x="240" y="18"/>
                    </a:lnTo>
                    <a:lnTo>
                      <a:pt x="226" y="20"/>
                    </a:lnTo>
                    <a:lnTo>
                      <a:pt x="222" y="18"/>
                    </a:lnTo>
                    <a:lnTo>
                      <a:pt x="212" y="16"/>
                    </a:lnTo>
                    <a:lnTo>
                      <a:pt x="204" y="12"/>
                    </a:lnTo>
                    <a:lnTo>
                      <a:pt x="198" y="16"/>
                    </a:lnTo>
                    <a:lnTo>
                      <a:pt x="198" y="20"/>
                    </a:lnTo>
                    <a:lnTo>
                      <a:pt x="198" y="28"/>
                    </a:lnTo>
                    <a:lnTo>
                      <a:pt x="190" y="36"/>
                    </a:lnTo>
                    <a:lnTo>
                      <a:pt x="190" y="44"/>
                    </a:lnTo>
                    <a:lnTo>
                      <a:pt x="188" y="48"/>
                    </a:lnTo>
                    <a:lnTo>
                      <a:pt x="188" y="56"/>
                    </a:lnTo>
                    <a:lnTo>
                      <a:pt x="196" y="66"/>
                    </a:lnTo>
                    <a:lnTo>
                      <a:pt x="196" y="70"/>
                    </a:lnTo>
                    <a:lnTo>
                      <a:pt x="190" y="80"/>
                    </a:lnTo>
                    <a:lnTo>
                      <a:pt x="196" y="84"/>
                    </a:lnTo>
                    <a:lnTo>
                      <a:pt x="200" y="88"/>
                    </a:lnTo>
                    <a:lnTo>
                      <a:pt x="206" y="90"/>
                    </a:lnTo>
                    <a:lnTo>
                      <a:pt x="204" y="96"/>
                    </a:lnTo>
                    <a:lnTo>
                      <a:pt x="204" y="98"/>
                    </a:lnTo>
                    <a:lnTo>
                      <a:pt x="198" y="100"/>
                    </a:lnTo>
                    <a:lnTo>
                      <a:pt x="194" y="100"/>
                    </a:lnTo>
                    <a:lnTo>
                      <a:pt x="182" y="98"/>
                    </a:lnTo>
                    <a:lnTo>
                      <a:pt x="180" y="92"/>
                    </a:lnTo>
                    <a:lnTo>
                      <a:pt x="176" y="88"/>
                    </a:lnTo>
                    <a:lnTo>
                      <a:pt x="172" y="88"/>
                    </a:lnTo>
                    <a:lnTo>
                      <a:pt x="170" y="88"/>
                    </a:lnTo>
                    <a:lnTo>
                      <a:pt x="168" y="88"/>
                    </a:lnTo>
                    <a:lnTo>
                      <a:pt x="168" y="84"/>
                    </a:lnTo>
                    <a:lnTo>
                      <a:pt x="164" y="84"/>
                    </a:lnTo>
                    <a:lnTo>
                      <a:pt x="162" y="84"/>
                    </a:lnTo>
                    <a:lnTo>
                      <a:pt x="154" y="88"/>
                    </a:lnTo>
                    <a:lnTo>
                      <a:pt x="150" y="92"/>
                    </a:lnTo>
                    <a:lnTo>
                      <a:pt x="144" y="92"/>
                    </a:lnTo>
                    <a:lnTo>
                      <a:pt x="136" y="88"/>
                    </a:lnTo>
                    <a:lnTo>
                      <a:pt x="134" y="88"/>
                    </a:lnTo>
                    <a:lnTo>
                      <a:pt x="132" y="88"/>
                    </a:lnTo>
                    <a:lnTo>
                      <a:pt x="132" y="90"/>
                    </a:lnTo>
                    <a:lnTo>
                      <a:pt x="128" y="90"/>
                    </a:lnTo>
                    <a:lnTo>
                      <a:pt x="128" y="96"/>
                    </a:lnTo>
                    <a:lnTo>
                      <a:pt x="128" y="98"/>
                    </a:lnTo>
                    <a:lnTo>
                      <a:pt x="122" y="98"/>
                    </a:lnTo>
                    <a:lnTo>
                      <a:pt x="124" y="96"/>
                    </a:lnTo>
                    <a:lnTo>
                      <a:pt x="124" y="90"/>
                    </a:lnTo>
                    <a:lnTo>
                      <a:pt x="124" y="88"/>
                    </a:lnTo>
                    <a:lnTo>
                      <a:pt x="122" y="88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8" y="80"/>
                    </a:lnTo>
                    <a:lnTo>
                      <a:pt x="106" y="78"/>
                    </a:lnTo>
                    <a:lnTo>
                      <a:pt x="100" y="74"/>
                    </a:lnTo>
                    <a:lnTo>
                      <a:pt x="96" y="72"/>
                    </a:lnTo>
                    <a:lnTo>
                      <a:pt x="92" y="72"/>
                    </a:lnTo>
                    <a:lnTo>
                      <a:pt x="92" y="70"/>
                    </a:lnTo>
                    <a:lnTo>
                      <a:pt x="92" y="66"/>
                    </a:lnTo>
                    <a:lnTo>
                      <a:pt x="88" y="62"/>
                    </a:lnTo>
                    <a:lnTo>
                      <a:pt x="86" y="62"/>
                    </a:lnTo>
                    <a:lnTo>
                      <a:pt x="82" y="64"/>
                    </a:lnTo>
                    <a:lnTo>
                      <a:pt x="86" y="64"/>
                    </a:lnTo>
                    <a:lnTo>
                      <a:pt x="78" y="66"/>
                    </a:lnTo>
                    <a:lnTo>
                      <a:pt x="78" y="62"/>
                    </a:lnTo>
                    <a:lnTo>
                      <a:pt x="64" y="64"/>
                    </a:lnTo>
                    <a:lnTo>
                      <a:pt x="68" y="66"/>
                    </a:lnTo>
                    <a:lnTo>
                      <a:pt x="68" y="70"/>
                    </a:lnTo>
                    <a:lnTo>
                      <a:pt x="54" y="80"/>
                    </a:lnTo>
                    <a:lnTo>
                      <a:pt x="52" y="82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2" y="82"/>
                    </a:lnTo>
                    <a:lnTo>
                      <a:pt x="36" y="84"/>
                    </a:lnTo>
                    <a:lnTo>
                      <a:pt x="36" y="88"/>
                    </a:lnTo>
                    <a:lnTo>
                      <a:pt x="34" y="90"/>
                    </a:lnTo>
                    <a:lnTo>
                      <a:pt x="34" y="96"/>
                    </a:lnTo>
                    <a:lnTo>
                      <a:pt x="34" y="98"/>
                    </a:lnTo>
                    <a:lnTo>
                      <a:pt x="36" y="100"/>
                    </a:lnTo>
                    <a:lnTo>
                      <a:pt x="42" y="102"/>
                    </a:lnTo>
                    <a:lnTo>
                      <a:pt x="32" y="110"/>
                    </a:lnTo>
                    <a:lnTo>
                      <a:pt x="26" y="98"/>
                    </a:lnTo>
                    <a:lnTo>
                      <a:pt x="24" y="98"/>
                    </a:lnTo>
                    <a:lnTo>
                      <a:pt x="20" y="100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0" y="108"/>
                    </a:lnTo>
                    <a:lnTo>
                      <a:pt x="14" y="114"/>
                    </a:lnTo>
                    <a:lnTo>
                      <a:pt x="10" y="118"/>
                    </a:lnTo>
                    <a:lnTo>
                      <a:pt x="8" y="120"/>
                    </a:lnTo>
                    <a:lnTo>
                      <a:pt x="8" y="124"/>
                    </a:lnTo>
                    <a:lnTo>
                      <a:pt x="10" y="126"/>
                    </a:lnTo>
                    <a:lnTo>
                      <a:pt x="10" y="128"/>
                    </a:lnTo>
                    <a:lnTo>
                      <a:pt x="8" y="132"/>
                    </a:lnTo>
                    <a:lnTo>
                      <a:pt x="2" y="142"/>
                    </a:lnTo>
                    <a:lnTo>
                      <a:pt x="0" y="144"/>
                    </a:lnTo>
                    <a:lnTo>
                      <a:pt x="2" y="144"/>
                    </a:lnTo>
                    <a:lnTo>
                      <a:pt x="8" y="150"/>
                    </a:lnTo>
                    <a:lnTo>
                      <a:pt x="10" y="150"/>
                    </a:lnTo>
                    <a:lnTo>
                      <a:pt x="10" y="154"/>
                    </a:lnTo>
                    <a:lnTo>
                      <a:pt x="10" y="160"/>
                    </a:lnTo>
                    <a:lnTo>
                      <a:pt x="10" y="162"/>
                    </a:lnTo>
                    <a:lnTo>
                      <a:pt x="14" y="162"/>
                    </a:lnTo>
                    <a:lnTo>
                      <a:pt x="18" y="160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80"/>
                    </a:lnTo>
                    <a:lnTo>
                      <a:pt x="24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28" y="190"/>
                    </a:lnTo>
                    <a:lnTo>
                      <a:pt x="32" y="190"/>
                    </a:lnTo>
                    <a:lnTo>
                      <a:pt x="34" y="192"/>
                    </a:lnTo>
                    <a:lnTo>
                      <a:pt x="42" y="186"/>
                    </a:lnTo>
                    <a:lnTo>
                      <a:pt x="44" y="186"/>
                    </a:lnTo>
                    <a:lnTo>
                      <a:pt x="44" y="188"/>
                    </a:lnTo>
                    <a:lnTo>
                      <a:pt x="46" y="188"/>
                    </a:lnTo>
                    <a:lnTo>
                      <a:pt x="52" y="186"/>
                    </a:lnTo>
                    <a:lnTo>
                      <a:pt x="54" y="180"/>
                    </a:lnTo>
                    <a:lnTo>
                      <a:pt x="60" y="172"/>
                    </a:lnTo>
                    <a:lnTo>
                      <a:pt x="70" y="174"/>
                    </a:lnTo>
                    <a:lnTo>
                      <a:pt x="70" y="180"/>
                    </a:lnTo>
                    <a:lnTo>
                      <a:pt x="82" y="182"/>
                    </a:lnTo>
                    <a:lnTo>
                      <a:pt x="88" y="186"/>
                    </a:lnTo>
                    <a:lnTo>
                      <a:pt x="92" y="188"/>
                    </a:lnTo>
                    <a:lnTo>
                      <a:pt x="92" y="190"/>
                    </a:lnTo>
                    <a:lnTo>
                      <a:pt x="92" y="192"/>
                    </a:lnTo>
                    <a:lnTo>
                      <a:pt x="100" y="192"/>
                    </a:lnTo>
                    <a:lnTo>
                      <a:pt x="104" y="198"/>
                    </a:lnTo>
                    <a:lnTo>
                      <a:pt x="104" y="200"/>
                    </a:lnTo>
                    <a:lnTo>
                      <a:pt x="104" y="208"/>
                    </a:lnTo>
                    <a:lnTo>
                      <a:pt x="110" y="214"/>
                    </a:lnTo>
                    <a:lnTo>
                      <a:pt x="110" y="218"/>
                    </a:lnTo>
                    <a:lnTo>
                      <a:pt x="108" y="224"/>
                    </a:lnTo>
                    <a:lnTo>
                      <a:pt x="100" y="226"/>
                    </a:lnTo>
                    <a:lnTo>
                      <a:pt x="96" y="226"/>
                    </a:lnTo>
                    <a:lnTo>
                      <a:pt x="98" y="226"/>
                    </a:lnTo>
                    <a:lnTo>
                      <a:pt x="98" y="224"/>
                    </a:lnTo>
                    <a:lnTo>
                      <a:pt x="92" y="224"/>
                    </a:lnTo>
                    <a:lnTo>
                      <a:pt x="92" y="222"/>
                    </a:lnTo>
                    <a:lnTo>
                      <a:pt x="86" y="222"/>
                    </a:lnTo>
                    <a:lnTo>
                      <a:pt x="82" y="218"/>
                    </a:lnTo>
                    <a:lnTo>
                      <a:pt x="80" y="216"/>
                    </a:lnTo>
                    <a:lnTo>
                      <a:pt x="74" y="216"/>
                    </a:lnTo>
                    <a:lnTo>
                      <a:pt x="74" y="218"/>
                    </a:lnTo>
                    <a:lnTo>
                      <a:pt x="74" y="226"/>
                    </a:lnTo>
                    <a:lnTo>
                      <a:pt x="60" y="226"/>
                    </a:lnTo>
                    <a:lnTo>
                      <a:pt x="62" y="228"/>
                    </a:lnTo>
                    <a:lnTo>
                      <a:pt x="62" y="234"/>
                    </a:lnTo>
                    <a:lnTo>
                      <a:pt x="68" y="234"/>
                    </a:lnTo>
                    <a:lnTo>
                      <a:pt x="68" y="236"/>
                    </a:lnTo>
                    <a:lnTo>
                      <a:pt x="70" y="240"/>
                    </a:lnTo>
                    <a:lnTo>
                      <a:pt x="52" y="236"/>
                    </a:lnTo>
                    <a:lnTo>
                      <a:pt x="52" y="242"/>
                    </a:lnTo>
                    <a:lnTo>
                      <a:pt x="60" y="246"/>
                    </a:lnTo>
                    <a:lnTo>
                      <a:pt x="62" y="252"/>
                    </a:lnTo>
                    <a:lnTo>
                      <a:pt x="64" y="260"/>
                    </a:lnTo>
                    <a:lnTo>
                      <a:pt x="74" y="268"/>
                    </a:lnTo>
                    <a:lnTo>
                      <a:pt x="80" y="268"/>
                    </a:lnTo>
                    <a:lnTo>
                      <a:pt x="86" y="268"/>
                    </a:lnTo>
                    <a:lnTo>
                      <a:pt x="82" y="278"/>
                    </a:lnTo>
                    <a:lnTo>
                      <a:pt x="82" y="282"/>
                    </a:lnTo>
                    <a:lnTo>
                      <a:pt x="86" y="280"/>
                    </a:lnTo>
                    <a:lnTo>
                      <a:pt x="90" y="276"/>
                    </a:lnTo>
                    <a:lnTo>
                      <a:pt x="98" y="272"/>
                    </a:lnTo>
                    <a:lnTo>
                      <a:pt x="108" y="276"/>
                    </a:lnTo>
                    <a:lnTo>
                      <a:pt x="114" y="280"/>
                    </a:lnTo>
                    <a:lnTo>
                      <a:pt x="118" y="288"/>
                    </a:lnTo>
                    <a:lnTo>
                      <a:pt x="126" y="288"/>
                    </a:lnTo>
                    <a:lnTo>
                      <a:pt x="132" y="288"/>
                    </a:lnTo>
                    <a:lnTo>
                      <a:pt x="134" y="218"/>
                    </a:lnTo>
                    <a:lnTo>
                      <a:pt x="142" y="216"/>
                    </a:lnTo>
                    <a:lnTo>
                      <a:pt x="150" y="214"/>
                    </a:lnTo>
                    <a:lnTo>
                      <a:pt x="154" y="210"/>
                    </a:lnTo>
                    <a:lnTo>
                      <a:pt x="162" y="210"/>
                    </a:lnTo>
                    <a:lnTo>
                      <a:pt x="168" y="210"/>
                    </a:lnTo>
                    <a:lnTo>
                      <a:pt x="168" y="210"/>
                    </a:lnTo>
                    <a:lnTo>
                      <a:pt x="168" y="210"/>
                    </a:lnTo>
                    <a:close/>
                    <a:moveTo>
                      <a:pt x="90" y="232"/>
                    </a:moveTo>
                    <a:lnTo>
                      <a:pt x="90" y="232"/>
                    </a:lnTo>
                    <a:lnTo>
                      <a:pt x="90" y="236"/>
                    </a:lnTo>
                    <a:lnTo>
                      <a:pt x="88" y="242"/>
                    </a:lnTo>
                    <a:lnTo>
                      <a:pt x="82" y="240"/>
                    </a:lnTo>
                    <a:lnTo>
                      <a:pt x="80" y="236"/>
                    </a:lnTo>
                    <a:lnTo>
                      <a:pt x="88" y="236"/>
                    </a:lnTo>
                    <a:lnTo>
                      <a:pt x="88" y="234"/>
                    </a:lnTo>
                    <a:lnTo>
                      <a:pt x="90" y="232"/>
                    </a:lnTo>
                    <a:lnTo>
                      <a:pt x="90" y="232"/>
                    </a:lnTo>
                    <a:lnTo>
                      <a:pt x="90" y="232"/>
                    </a:lnTo>
                    <a:close/>
                    <a:moveTo>
                      <a:pt x="474" y="168"/>
                    </a:moveTo>
                    <a:lnTo>
                      <a:pt x="474" y="168"/>
                    </a:lnTo>
                    <a:lnTo>
                      <a:pt x="478" y="168"/>
                    </a:lnTo>
                    <a:lnTo>
                      <a:pt x="478" y="170"/>
                    </a:lnTo>
                    <a:lnTo>
                      <a:pt x="478" y="174"/>
                    </a:lnTo>
                    <a:lnTo>
                      <a:pt x="476" y="178"/>
                    </a:lnTo>
                    <a:lnTo>
                      <a:pt x="476" y="180"/>
                    </a:lnTo>
                    <a:lnTo>
                      <a:pt x="466" y="180"/>
                    </a:lnTo>
                    <a:lnTo>
                      <a:pt x="466" y="186"/>
                    </a:lnTo>
                    <a:lnTo>
                      <a:pt x="442" y="186"/>
                    </a:lnTo>
                    <a:lnTo>
                      <a:pt x="434" y="182"/>
                    </a:lnTo>
                    <a:lnTo>
                      <a:pt x="428" y="180"/>
                    </a:lnTo>
                    <a:lnTo>
                      <a:pt x="428" y="188"/>
                    </a:lnTo>
                    <a:lnTo>
                      <a:pt x="416" y="190"/>
                    </a:lnTo>
                    <a:lnTo>
                      <a:pt x="410" y="192"/>
                    </a:lnTo>
                    <a:lnTo>
                      <a:pt x="410" y="196"/>
                    </a:lnTo>
                    <a:lnTo>
                      <a:pt x="410" y="198"/>
                    </a:lnTo>
                    <a:lnTo>
                      <a:pt x="402" y="200"/>
                    </a:lnTo>
                    <a:lnTo>
                      <a:pt x="396" y="200"/>
                    </a:lnTo>
                    <a:lnTo>
                      <a:pt x="396" y="206"/>
                    </a:lnTo>
                    <a:lnTo>
                      <a:pt x="392" y="210"/>
                    </a:lnTo>
                    <a:lnTo>
                      <a:pt x="388" y="216"/>
                    </a:lnTo>
                    <a:lnTo>
                      <a:pt x="386" y="216"/>
                    </a:lnTo>
                    <a:lnTo>
                      <a:pt x="386" y="218"/>
                    </a:lnTo>
                    <a:lnTo>
                      <a:pt x="388" y="222"/>
                    </a:lnTo>
                    <a:lnTo>
                      <a:pt x="392" y="222"/>
                    </a:lnTo>
                    <a:lnTo>
                      <a:pt x="392" y="224"/>
                    </a:lnTo>
                    <a:lnTo>
                      <a:pt x="392" y="226"/>
                    </a:lnTo>
                    <a:lnTo>
                      <a:pt x="386" y="224"/>
                    </a:lnTo>
                    <a:lnTo>
                      <a:pt x="384" y="222"/>
                    </a:lnTo>
                    <a:lnTo>
                      <a:pt x="384" y="216"/>
                    </a:lnTo>
                    <a:lnTo>
                      <a:pt x="384" y="210"/>
                    </a:lnTo>
                    <a:lnTo>
                      <a:pt x="376" y="210"/>
                    </a:lnTo>
                    <a:lnTo>
                      <a:pt x="388" y="192"/>
                    </a:lnTo>
                    <a:lnTo>
                      <a:pt x="392" y="190"/>
                    </a:lnTo>
                    <a:lnTo>
                      <a:pt x="394" y="192"/>
                    </a:lnTo>
                    <a:lnTo>
                      <a:pt x="398" y="186"/>
                    </a:lnTo>
                    <a:lnTo>
                      <a:pt x="402" y="180"/>
                    </a:lnTo>
                    <a:lnTo>
                      <a:pt x="406" y="178"/>
                    </a:lnTo>
                    <a:lnTo>
                      <a:pt x="420" y="174"/>
                    </a:lnTo>
                    <a:lnTo>
                      <a:pt x="430" y="178"/>
                    </a:lnTo>
                    <a:lnTo>
                      <a:pt x="440" y="180"/>
                    </a:lnTo>
                    <a:lnTo>
                      <a:pt x="450" y="180"/>
                    </a:lnTo>
                    <a:lnTo>
                      <a:pt x="452" y="174"/>
                    </a:lnTo>
                    <a:lnTo>
                      <a:pt x="456" y="178"/>
                    </a:lnTo>
                    <a:lnTo>
                      <a:pt x="458" y="178"/>
                    </a:lnTo>
                    <a:lnTo>
                      <a:pt x="460" y="178"/>
                    </a:lnTo>
                    <a:lnTo>
                      <a:pt x="464" y="174"/>
                    </a:lnTo>
                    <a:lnTo>
                      <a:pt x="466" y="172"/>
                    </a:lnTo>
                    <a:lnTo>
                      <a:pt x="468" y="170"/>
                    </a:lnTo>
                    <a:lnTo>
                      <a:pt x="474" y="168"/>
                    </a:lnTo>
                    <a:lnTo>
                      <a:pt x="474" y="168"/>
                    </a:lnTo>
                    <a:lnTo>
                      <a:pt x="474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9" name="Freeform 1646" hidden="1"/>
              <p:cNvSpPr>
                <a:spLocks noEditPoints="1"/>
              </p:cNvSpPr>
              <p:nvPr/>
            </p:nvSpPr>
            <p:spPr bwMode="auto">
              <a:xfrm>
                <a:off x="3584575" y="3076575"/>
                <a:ext cx="425450" cy="609600"/>
              </a:xfrm>
              <a:custGeom>
                <a:avLst/>
                <a:gdLst>
                  <a:gd name="T0" fmla="*/ 12 w 268"/>
                  <a:gd name="T1" fmla="*/ 384 h 384"/>
                  <a:gd name="T2" fmla="*/ 12 w 268"/>
                  <a:gd name="T3" fmla="*/ 376 h 384"/>
                  <a:gd name="T4" fmla="*/ 0 w 268"/>
                  <a:gd name="T5" fmla="*/ 372 h 384"/>
                  <a:gd name="T6" fmla="*/ 56 w 268"/>
                  <a:gd name="T7" fmla="*/ 312 h 384"/>
                  <a:gd name="T8" fmla="*/ 56 w 268"/>
                  <a:gd name="T9" fmla="*/ 304 h 384"/>
                  <a:gd name="T10" fmla="*/ 38 w 268"/>
                  <a:gd name="T11" fmla="*/ 250 h 384"/>
                  <a:gd name="T12" fmla="*/ 38 w 268"/>
                  <a:gd name="T13" fmla="*/ 266 h 384"/>
                  <a:gd name="T14" fmla="*/ 52 w 268"/>
                  <a:gd name="T15" fmla="*/ 264 h 384"/>
                  <a:gd name="T16" fmla="*/ 54 w 268"/>
                  <a:gd name="T17" fmla="*/ 266 h 384"/>
                  <a:gd name="T18" fmla="*/ 52 w 268"/>
                  <a:gd name="T19" fmla="*/ 294 h 384"/>
                  <a:gd name="T20" fmla="*/ 68 w 268"/>
                  <a:gd name="T21" fmla="*/ 266 h 384"/>
                  <a:gd name="T22" fmla="*/ 64 w 268"/>
                  <a:gd name="T23" fmla="*/ 256 h 384"/>
                  <a:gd name="T24" fmla="*/ 54 w 268"/>
                  <a:gd name="T25" fmla="*/ 240 h 384"/>
                  <a:gd name="T26" fmla="*/ 100 w 268"/>
                  <a:gd name="T27" fmla="*/ 232 h 384"/>
                  <a:gd name="T28" fmla="*/ 82 w 268"/>
                  <a:gd name="T29" fmla="*/ 240 h 384"/>
                  <a:gd name="T30" fmla="*/ 90 w 268"/>
                  <a:gd name="T31" fmla="*/ 264 h 384"/>
                  <a:gd name="T32" fmla="*/ 104 w 268"/>
                  <a:gd name="T33" fmla="*/ 256 h 384"/>
                  <a:gd name="T34" fmla="*/ 90 w 268"/>
                  <a:gd name="T35" fmla="*/ 220 h 384"/>
                  <a:gd name="T36" fmla="*/ 88 w 268"/>
                  <a:gd name="T37" fmla="*/ 220 h 384"/>
                  <a:gd name="T38" fmla="*/ 194 w 268"/>
                  <a:gd name="T39" fmla="*/ 94 h 384"/>
                  <a:gd name="T40" fmla="*/ 186 w 268"/>
                  <a:gd name="T41" fmla="*/ 122 h 384"/>
                  <a:gd name="T42" fmla="*/ 186 w 268"/>
                  <a:gd name="T43" fmla="*/ 134 h 384"/>
                  <a:gd name="T44" fmla="*/ 162 w 268"/>
                  <a:gd name="T45" fmla="*/ 176 h 384"/>
                  <a:gd name="T46" fmla="*/ 140 w 268"/>
                  <a:gd name="T47" fmla="*/ 186 h 384"/>
                  <a:gd name="T48" fmla="*/ 136 w 268"/>
                  <a:gd name="T49" fmla="*/ 178 h 384"/>
                  <a:gd name="T50" fmla="*/ 126 w 268"/>
                  <a:gd name="T51" fmla="*/ 202 h 384"/>
                  <a:gd name="T52" fmla="*/ 124 w 268"/>
                  <a:gd name="T53" fmla="*/ 214 h 384"/>
                  <a:gd name="T54" fmla="*/ 96 w 268"/>
                  <a:gd name="T55" fmla="*/ 212 h 384"/>
                  <a:gd name="T56" fmla="*/ 68 w 268"/>
                  <a:gd name="T57" fmla="*/ 232 h 384"/>
                  <a:gd name="T58" fmla="*/ 78 w 268"/>
                  <a:gd name="T59" fmla="*/ 234 h 384"/>
                  <a:gd name="T60" fmla="*/ 114 w 268"/>
                  <a:gd name="T61" fmla="*/ 234 h 384"/>
                  <a:gd name="T62" fmla="*/ 126 w 268"/>
                  <a:gd name="T63" fmla="*/ 250 h 384"/>
                  <a:gd name="T64" fmla="*/ 140 w 268"/>
                  <a:gd name="T65" fmla="*/ 232 h 384"/>
                  <a:gd name="T66" fmla="*/ 146 w 268"/>
                  <a:gd name="T67" fmla="*/ 232 h 384"/>
                  <a:gd name="T68" fmla="*/ 162 w 268"/>
                  <a:gd name="T69" fmla="*/ 232 h 384"/>
                  <a:gd name="T70" fmla="*/ 176 w 268"/>
                  <a:gd name="T71" fmla="*/ 232 h 384"/>
                  <a:gd name="T72" fmla="*/ 186 w 268"/>
                  <a:gd name="T73" fmla="*/ 214 h 384"/>
                  <a:gd name="T74" fmla="*/ 190 w 268"/>
                  <a:gd name="T75" fmla="*/ 212 h 384"/>
                  <a:gd name="T76" fmla="*/ 196 w 268"/>
                  <a:gd name="T77" fmla="*/ 220 h 384"/>
                  <a:gd name="T78" fmla="*/ 196 w 268"/>
                  <a:gd name="T79" fmla="*/ 202 h 384"/>
                  <a:gd name="T80" fmla="*/ 200 w 268"/>
                  <a:gd name="T81" fmla="*/ 168 h 384"/>
                  <a:gd name="T82" fmla="*/ 212 w 268"/>
                  <a:gd name="T83" fmla="*/ 148 h 384"/>
                  <a:gd name="T84" fmla="*/ 214 w 268"/>
                  <a:gd name="T85" fmla="*/ 132 h 384"/>
                  <a:gd name="T86" fmla="*/ 194 w 268"/>
                  <a:gd name="T87" fmla="*/ 94 h 384"/>
                  <a:gd name="T88" fmla="*/ 208 w 268"/>
                  <a:gd name="T89" fmla="*/ 2 h 384"/>
                  <a:gd name="T90" fmla="*/ 212 w 268"/>
                  <a:gd name="T91" fmla="*/ 28 h 384"/>
                  <a:gd name="T92" fmla="*/ 204 w 268"/>
                  <a:gd name="T93" fmla="*/ 50 h 384"/>
                  <a:gd name="T94" fmla="*/ 190 w 268"/>
                  <a:gd name="T95" fmla="*/ 54 h 384"/>
                  <a:gd name="T96" fmla="*/ 188 w 268"/>
                  <a:gd name="T97" fmla="*/ 82 h 384"/>
                  <a:gd name="T98" fmla="*/ 194 w 268"/>
                  <a:gd name="T99" fmla="*/ 72 h 384"/>
                  <a:gd name="T100" fmla="*/ 214 w 268"/>
                  <a:gd name="T101" fmla="*/ 62 h 384"/>
                  <a:gd name="T102" fmla="*/ 248 w 268"/>
                  <a:gd name="T103" fmla="*/ 54 h 384"/>
                  <a:gd name="T104" fmla="*/ 262 w 268"/>
                  <a:gd name="T105" fmla="*/ 40 h 384"/>
                  <a:gd name="T106" fmla="*/ 250 w 268"/>
                  <a:gd name="T107" fmla="*/ 34 h 384"/>
                  <a:gd name="T108" fmla="*/ 230 w 268"/>
                  <a:gd name="T109" fmla="*/ 22 h 384"/>
                  <a:gd name="T110" fmla="*/ 212 w 268"/>
                  <a:gd name="T111" fmla="*/ 0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68" h="384">
                    <a:moveTo>
                      <a:pt x="12" y="376"/>
                    </a:moveTo>
                    <a:lnTo>
                      <a:pt x="12" y="376"/>
                    </a:lnTo>
                    <a:lnTo>
                      <a:pt x="10" y="382"/>
                    </a:lnTo>
                    <a:lnTo>
                      <a:pt x="10" y="384"/>
                    </a:lnTo>
                    <a:lnTo>
                      <a:pt x="12" y="384"/>
                    </a:lnTo>
                    <a:lnTo>
                      <a:pt x="16" y="380"/>
                    </a:lnTo>
                    <a:lnTo>
                      <a:pt x="16" y="376"/>
                    </a:lnTo>
                    <a:lnTo>
                      <a:pt x="12" y="376"/>
                    </a:lnTo>
                    <a:lnTo>
                      <a:pt x="12" y="376"/>
                    </a:lnTo>
                    <a:lnTo>
                      <a:pt x="12" y="376"/>
                    </a:lnTo>
                    <a:close/>
                    <a:moveTo>
                      <a:pt x="0" y="372"/>
                    </a:moveTo>
                    <a:lnTo>
                      <a:pt x="2" y="376"/>
                    </a:lnTo>
                    <a:lnTo>
                      <a:pt x="2" y="374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0" y="372"/>
                    </a:lnTo>
                    <a:close/>
                    <a:moveTo>
                      <a:pt x="56" y="304"/>
                    </a:moveTo>
                    <a:lnTo>
                      <a:pt x="56" y="304"/>
                    </a:lnTo>
                    <a:lnTo>
                      <a:pt x="56" y="310"/>
                    </a:lnTo>
                    <a:lnTo>
                      <a:pt x="56" y="312"/>
                    </a:lnTo>
                    <a:lnTo>
                      <a:pt x="60" y="308"/>
                    </a:lnTo>
                    <a:lnTo>
                      <a:pt x="60" y="304"/>
                    </a:lnTo>
                    <a:lnTo>
                      <a:pt x="56" y="304"/>
                    </a:lnTo>
                    <a:lnTo>
                      <a:pt x="56" y="304"/>
                    </a:lnTo>
                    <a:lnTo>
                      <a:pt x="56" y="304"/>
                    </a:lnTo>
                    <a:close/>
                    <a:moveTo>
                      <a:pt x="52" y="240"/>
                    </a:moveTo>
                    <a:lnTo>
                      <a:pt x="46" y="248"/>
                    </a:lnTo>
                    <a:lnTo>
                      <a:pt x="42" y="248"/>
                    </a:lnTo>
                    <a:lnTo>
                      <a:pt x="38" y="248"/>
                    </a:lnTo>
                    <a:lnTo>
                      <a:pt x="38" y="250"/>
                    </a:lnTo>
                    <a:lnTo>
                      <a:pt x="36" y="252"/>
                    </a:lnTo>
                    <a:lnTo>
                      <a:pt x="42" y="258"/>
                    </a:lnTo>
                    <a:lnTo>
                      <a:pt x="44" y="266"/>
                    </a:lnTo>
                    <a:lnTo>
                      <a:pt x="42" y="264"/>
                    </a:lnTo>
                    <a:lnTo>
                      <a:pt x="38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6" y="270"/>
                    </a:lnTo>
                    <a:lnTo>
                      <a:pt x="52" y="270"/>
                    </a:lnTo>
                    <a:lnTo>
                      <a:pt x="52" y="264"/>
                    </a:lnTo>
                    <a:lnTo>
                      <a:pt x="48" y="264"/>
                    </a:lnTo>
                    <a:lnTo>
                      <a:pt x="48" y="260"/>
                    </a:lnTo>
                    <a:lnTo>
                      <a:pt x="52" y="260"/>
                    </a:lnTo>
                    <a:lnTo>
                      <a:pt x="52" y="264"/>
                    </a:lnTo>
                    <a:lnTo>
                      <a:pt x="54" y="266"/>
                    </a:lnTo>
                    <a:lnTo>
                      <a:pt x="46" y="278"/>
                    </a:lnTo>
                    <a:lnTo>
                      <a:pt x="46" y="294"/>
                    </a:lnTo>
                    <a:lnTo>
                      <a:pt x="48" y="292"/>
                    </a:lnTo>
                    <a:lnTo>
                      <a:pt x="52" y="292"/>
                    </a:lnTo>
                    <a:lnTo>
                      <a:pt x="52" y="294"/>
                    </a:lnTo>
                    <a:lnTo>
                      <a:pt x="52" y="296"/>
                    </a:lnTo>
                    <a:lnTo>
                      <a:pt x="54" y="300"/>
                    </a:lnTo>
                    <a:lnTo>
                      <a:pt x="64" y="284"/>
                    </a:lnTo>
                    <a:lnTo>
                      <a:pt x="64" y="276"/>
                    </a:lnTo>
                    <a:lnTo>
                      <a:pt x="68" y="266"/>
                    </a:lnTo>
                    <a:lnTo>
                      <a:pt x="70" y="266"/>
                    </a:lnTo>
                    <a:lnTo>
                      <a:pt x="70" y="260"/>
                    </a:lnTo>
                    <a:lnTo>
                      <a:pt x="70" y="258"/>
                    </a:lnTo>
                    <a:lnTo>
                      <a:pt x="70" y="256"/>
                    </a:lnTo>
                    <a:lnTo>
                      <a:pt x="64" y="256"/>
                    </a:lnTo>
                    <a:lnTo>
                      <a:pt x="68" y="252"/>
                    </a:lnTo>
                    <a:lnTo>
                      <a:pt x="68" y="248"/>
                    </a:lnTo>
                    <a:lnTo>
                      <a:pt x="60" y="248"/>
                    </a:lnTo>
                    <a:lnTo>
                      <a:pt x="56" y="242"/>
                    </a:lnTo>
                    <a:lnTo>
                      <a:pt x="54" y="240"/>
                    </a:lnTo>
                    <a:lnTo>
                      <a:pt x="52" y="240"/>
                    </a:lnTo>
                    <a:lnTo>
                      <a:pt x="52" y="240"/>
                    </a:lnTo>
                    <a:lnTo>
                      <a:pt x="52" y="240"/>
                    </a:lnTo>
                    <a:close/>
                    <a:moveTo>
                      <a:pt x="100" y="232"/>
                    </a:moveTo>
                    <a:lnTo>
                      <a:pt x="100" y="232"/>
                    </a:lnTo>
                    <a:lnTo>
                      <a:pt x="92" y="240"/>
                    </a:lnTo>
                    <a:lnTo>
                      <a:pt x="90" y="240"/>
                    </a:lnTo>
                    <a:lnTo>
                      <a:pt x="88" y="238"/>
                    </a:lnTo>
                    <a:lnTo>
                      <a:pt x="86" y="238"/>
                    </a:lnTo>
                    <a:lnTo>
                      <a:pt x="82" y="240"/>
                    </a:lnTo>
                    <a:lnTo>
                      <a:pt x="80" y="248"/>
                    </a:lnTo>
                    <a:lnTo>
                      <a:pt x="74" y="250"/>
                    </a:lnTo>
                    <a:lnTo>
                      <a:pt x="82" y="260"/>
                    </a:lnTo>
                    <a:lnTo>
                      <a:pt x="88" y="268"/>
                    </a:lnTo>
                    <a:lnTo>
                      <a:pt x="90" y="264"/>
                    </a:lnTo>
                    <a:lnTo>
                      <a:pt x="90" y="256"/>
                    </a:lnTo>
                    <a:lnTo>
                      <a:pt x="96" y="252"/>
                    </a:lnTo>
                    <a:lnTo>
                      <a:pt x="98" y="250"/>
                    </a:lnTo>
                    <a:lnTo>
                      <a:pt x="100" y="252"/>
                    </a:lnTo>
                    <a:lnTo>
                      <a:pt x="104" y="256"/>
                    </a:lnTo>
                    <a:lnTo>
                      <a:pt x="110" y="242"/>
                    </a:lnTo>
                    <a:lnTo>
                      <a:pt x="100" y="232"/>
                    </a:lnTo>
                    <a:lnTo>
                      <a:pt x="100" y="232"/>
                    </a:lnTo>
                    <a:lnTo>
                      <a:pt x="100" y="232"/>
                    </a:lnTo>
                    <a:close/>
                    <a:moveTo>
                      <a:pt x="90" y="220"/>
                    </a:moveTo>
                    <a:lnTo>
                      <a:pt x="90" y="220"/>
                    </a:lnTo>
                    <a:lnTo>
                      <a:pt x="92" y="224"/>
                    </a:lnTo>
                    <a:lnTo>
                      <a:pt x="90" y="228"/>
                    </a:lnTo>
                    <a:lnTo>
                      <a:pt x="88" y="222"/>
                    </a:lnTo>
                    <a:lnTo>
                      <a:pt x="88" y="220"/>
                    </a:lnTo>
                    <a:lnTo>
                      <a:pt x="90" y="220"/>
                    </a:lnTo>
                    <a:lnTo>
                      <a:pt x="90" y="220"/>
                    </a:lnTo>
                    <a:lnTo>
                      <a:pt x="90" y="220"/>
                    </a:lnTo>
                    <a:close/>
                    <a:moveTo>
                      <a:pt x="194" y="94"/>
                    </a:moveTo>
                    <a:lnTo>
                      <a:pt x="194" y="94"/>
                    </a:lnTo>
                    <a:lnTo>
                      <a:pt x="194" y="98"/>
                    </a:lnTo>
                    <a:lnTo>
                      <a:pt x="194" y="100"/>
                    </a:lnTo>
                    <a:lnTo>
                      <a:pt x="188" y="106"/>
                    </a:lnTo>
                    <a:lnTo>
                      <a:pt x="190" y="118"/>
                    </a:lnTo>
                    <a:lnTo>
                      <a:pt x="186" y="122"/>
                    </a:lnTo>
                    <a:lnTo>
                      <a:pt x="182" y="124"/>
                    </a:lnTo>
                    <a:lnTo>
                      <a:pt x="188" y="126"/>
                    </a:lnTo>
                    <a:lnTo>
                      <a:pt x="190" y="130"/>
                    </a:lnTo>
                    <a:lnTo>
                      <a:pt x="188" y="134"/>
                    </a:lnTo>
                    <a:lnTo>
                      <a:pt x="186" y="134"/>
                    </a:lnTo>
                    <a:lnTo>
                      <a:pt x="186" y="142"/>
                    </a:lnTo>
                    <a:lnTo>
                      <a:pt x="170" y="166"/>
                    </a:lnTo>
                    <a:lnTo>
                      <a:pt x="164" y="166"/>
                    </a:lnTo>
                    <a:lnTo>
                      <a:pt x="162" y="174"/>
                    </a:lnTo>
                    <a:lnTo>
                      <a:pt x="162" y="176"/>
                    </a:lnTo>
                    <a:lnTo>
                      <a:pt x="160" y="178"/>
                    </a:lnTo>
                    <a:lnTo>
                      <a:pt x="154" y="180"/>
                    </a:lnTo>
                    <a:lnTo>
                      <a:pt x="150" y="180"/>
                    </a:lnTo>
                    <a:lnTo>
                      <a:pt x="150" y="186"/>
                    </a:lnTo>
                    <a:lnTo>
                      <a:pt x="140" y="186"/>
                    </a:lnTo>
                    <a:lnTo>
                      <a:pt x="140" y="180"/>
                    </a:lnTo>
                    <a:lnTo>
                      <a:pt x="140" y="178"/>
                    </a:lnTo>
                    <a:lnTo>
                      <a:pt x="146" y="170"/>
                    </a:lnTo>
                    <a:lnTo>
                      <a:pt x="142" y="174"/>
                    </a:lnTo>
                    <a:lnTo>
                      <a:pt x="136" y="178"/>
                    </a:lnTo>
                    <a:lnTo>
                      <a:pt x="136" y="184"/>
                    </a:lnTo>
                    <a:lnTo>
                      <a:pt x="136" y="188"/>
                    </a:lnTo>
                    <a:lnTo>
                      <a:pt x="132" y="194"/>
                    </a:lnTo>
                    <a:lnTo>
                      <a:pt x="126" y="198"/>
                    </a:lnTo>
                    <a:lnTo>
                      <a:pt x="126" y="202"/>
                    </a:lnTo>
                    <a:lnTo>
                      <a:pt x="126" y="204"/>
                    </a:lnTo>
                    <a:lnTo>
                      <a:pt x="128" y="206"/>
                    </a:lnTo>
                    <a:lnTo>
                      <a:pt x="128" y="210"/>
                    </a:lnTo>
                    <a:lnTo>
                      <a:pt x="126" y="212"/>
                    </a:lnTo>
                    <a:lnTo>
                      <a:pt x="124" y="214"/>
                    </a:lnTo>
                    <a:lnTo>
                      <a:pt x="116" y="212"/>
                    </a:lnTo>
                    <a:lnTo>
                      <a:pt x="110" y="210"/>
                    </a:lnTo>
                    <a:lnTo>
                      <a:pt x="104" y="212"/>
                    </a:lnTo>
                    <a:lnTo>
                      <a:pt x="96" y="214"/>
                    </a:lnTo>
                    <a:lnTo>
                      <a:pt x="96" y="212"/>
                    </a:lnTo>
                    <a:lnTo>
                      <a:pt x="92" y="212"/>
                    </a:lnTo>
                    <a:lnTo>
                      <a:pt x="86" y="214"/>
                    </a:lnTo>
                    <a:lnTo>
                      <a:pt x="80" y="222"/>
                    </a:lnTo>
                    <a:lnTo>
                      <a:pt x="72" y="228"/>
                    </a:lnTo>
                    <a:lnTo>
                      <a:pt x="68" y="232"/>
                    </a:lnTo>
                    <a:lnTo>
                      <a:pt x="62" y="232"/>
                    </a:lnTo>
                    <a:lnTo>
                      <a:pt x="56" y="230"/>
                    </a:lnTo>
                    <a:lnTo>
                      <a:pt x="56" y="240"/>
                    </a:lnTo>
                    <a:lnTo>
                      <a:pt x="78" y="240"/>
                    </a:lnTo>
                    <a:lnTo>
                      <a:pt x="78" y="234"/>
                    </a:lnTo>
                    <a:lnTo>
                      <a:pt x="80" y="232"/>
                    </a:lnTo>
                    <a:lnTo>
                      <a:pt x="104" y="230"/>
                    </a:lnTo>
                    <a:lnTo>
                      <a:pt x="118" y="230"/>
                    </a:lnTo>
                    <a:lnTo>
                      <a:pt x="116" y="234"/>
                    </a:lnTo>
                    <a:lnTo>
                      <a:pt x="114" y="234"/>
                    </a:lnTo>
                    <a:lnTo>
                      <a:pt x="114" y="246"/>
                    </a:lnTo>
                    <a:lnTo>
                      <a:pt x="116" y="248"/>
                    </a:lnTo>
                    <a:lnTo>
                      <a:pt x="118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28" y="248"/>
                    </a:lnTo>
                    <a:lnTo>
                      <a:pt x="132" y="242"/>
                    </a:lnTo>
                    <a:lnTo>
                      <a:pt x="136" y="240"/>
                    </a:lnTo>
                    <a:lnTo>
                      <a:pt x="140" y="238"/>
                    </a:lnTo>
                    <a:lnTo>
                      <a:pt x="140" y="232"/>
                    </a:lnTo>
                    <a:lnTo>
                      <a:pt x="140" y="230"/>
                    </a:lnTo>
                    <a:lnTo>
                      <a:pt x="144" y="230"/>
                    </a:lnTo>
                    <a:lnTo>
                      <a:pt x="150" y="230"/>
                    </a:lnTo>
                    <a:lnTo>
                      <a:pt x="146" y="230"/>
                    </a:lnTo>
                    <a:lnTo>
                      <a:pt x="146" y="232"/>
                    </a:lnTo>
                    <a:lnTo>
                      <a:pt x="146" y="234"/>
                    </a:lnTo>
                    <a:lnTo>
                      <a:pt x="150" y="232"/>
                    </a:lnTo>
                    <a:lnTo>
                      <a:pt x="152" y="230"/>
                    </a:lnTo>
                    <a:lnTo>
                      <a:pt x="158" y="232"/>
                    </a:lnTo>
                    <a:lnTo>
                      <a:pt x="162" y="232"/>
                    </a:lnTo>
                    <a:lnTo>
                      <a:pt x="164" y="228"/>
                    </a:lnTo>
                    <a:lnTo>
                      <a:pt x="170" y="224"/>
                    </a:lnTo>
                    <a:lnTo>
                      <a:pt x="172" y="230"/>
                    </a:lnTo>
                    <a:lnTo>
                      <a:pt x="172" y="232"/>
                    </a:lnTo>
                    <a:lnTo>
                      <a:pt x="176" y="232"/>
                    </a:lnTo>
                    <a:lnTo>
                      <a:pt x="178" y="228"/>
                    </a:lnTo>
                    <a:lnTo>
                      <a:pt x="178" y="222"/>
                    </a:lnTo>
                    <a:lnTo>
                      <a:pt x="186" y="222"/>
                    </a:lnTo>
                    <a:lnTo>
                      <a:pt x="186" y="216"/>
                    </a:lnTo>
                    <a:lnTo>
                      <a:pt x="186" y="214"/>
                    </a:lnTo>
                    <a:lnTo>
                      <a:pt x="186" y="212"/>
                    </a:lnTo>
                    <a:lnTo>
                      <a:pt x="188" y="210"/>
                    </a:lnTo>
                    <a:lnTo>
                      <a:pt x="188" y="206"/>
                    </a:lnTo>
                    <a:lnTo>
                      <a:pt x="190" y="210"/>
                    </a:lnTo>
                    <a:lnTo>
                      <a:pt x="190" y="212"/>
                    </a:lnTo>
                    <a:lnTo>
                      <a:pt x="188" y="220"/>
                    </a:lnTo>
                    <a:lnTo>
                      <a:pt x="186" y="224"/>
                    </a:lnTo>
                    <a:lnTo>
                      <a:pt x="188" y="224"/>
                    </a:lnTo>
                    <a:lnTo>
                      <a:pt x="190" y="228"/>
                    </a:lnTo>
                    <a:lnTo>
                      <a:pt x="196" y="220"/>
                    </a:lnTo>
                    <a:lnTo>
                      <a:pt x="198" y="214"/>
                    </a:lnTo>
                    <a:lnTo>
                      <a:pt x="200" y="210"/>
                    </a:lnTo>
                    <a:lnTo>
                      <a:pt x="198" y="206"/>
                    </a:lnTo>
                    <a:lnTo>
                      <a:pt x="194" y="204"/>
                    </a:lnTo>
                    <a:lnTo>
                      <a:pt x="196" y="202"/>
                    </a:lnTo>
                    <a:lnTo>
                      <a:pt x="198" y="198"/>
                    </a:lnTo>
                    <a:lnTo>
                      <a:pt x="196" y="194"/>
                    </a:lnTo>
                    <a:lnTo>
                      <a:pt x="196" y="188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60"/>
                    </a:lnTo>
                    <a:lnTo>
                      <a:pt x="200" y="156"/>
                    </a:lnTo>
                    <a:lnTo>
                      <a:pt x="204" y="152"/>
                    </a:lnTo>
                    <a:lnTo>
                      <a:pt x="208" y="150"/>
                    </a:lnTo>
                    <a:lnTo>
                      <a:pt x="212" y="148"/>
                    </a:lnTo>
                    <a:lnTo>
                      <a:pt x="208" y="148"/>
                    </a:lnTo>
                    <a:lnTo>
                      <a:pt x="208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4" y="132"/>
                    </a:lnTo>
                    <a:lnTo>
                      <a:pt x="216" y="124"/>
                    </a:lnTo>
                    <a:lnTo>
                      <a:pt x="214" y="116"/>
                    </a:lnTo>
                    <a:lnTo>
                      <a:pt x="208" y="106"/>
                    </a:lnTo>
                    <a:lnTo>
                      <a:pt x="208" y="98"/>
                    </a:lnTo>
                    <a:lnTo>
                      <a:pt x="194" y="94"/>
                    </a:lnTo>
                    <a:lnTo>
                      <a:pt x="194" y="94"/>
                    </a:lnTo>
                    <a:lnTo>
                      <a:pt x="194" y="94"/>
                    </a:lnTo>
                    <a:close/>
                    <a:moveTo>
                      <a:pt x="212" y="0"/>
                    </a:moveTo>
                    <a:lnTo>
                      <a:pt x="212" y="0"/>
                    </a:lnTo>
                    <a:lnTo>
                      <a:pt x="208" y="2"/>
                    </a:lnTo>
                    <a:lnTo>
                      <a:pt x="208" y="8"/>
                    </a:lnTo>
                    <a:lnTo>
                      <a:pt x="208" y="10"/>
                    </a:lnTo>
                    <a:lnTo>
                      <a:pt x="212" y="14"/>
                    </a:lnTo>
                    <a:lnTo>
                      <a:pt x="214" y="18"/>
                    </a:lnTo>
                    <a:lnTo>
                      <a:pt x="212" y="28"/>
                    </a:lnTo>
                    <a:lnTo>
                      <a:pt x="206" y="40"/>
                    </a:lnTo>
                    <a:lnTo>
                      <a:pt x="206" y="44"/>
                    </a:lnTo>
                    <a:lnTo>
                      <a:pt x="208" y="46"/>
                    </a:lnTo>
                    <a:lnTo>
                      <a:pt x="208" y="50"/>
                    </a:lnTo>
                    <a:lnTo>
                      <a:pt x="204" y="50"/>
                    </a:lnTo>
                    <a:lnTo>
                      <a:pt x="204" y="54"/>
                    </a:lnTo>
                    <a:lnTo>
                      <a:pt x="200" y="52"/>
                    </a:lnTo>
                    <a:lnTo>
                      <a:pt x="198" y="50"/>
                    </a:lnTo>
                    <a:lnTo>
                      <a:pt x="190" y="50"/>
                    </a:lnTo>
                    <a:lnTo>
                      <a:pt x="190" y="54"/>
                    </a:lnTo>
                    <a:lnTo>
                      <a:pt x="182" y="60"/>
                    </a:lnTo>
                    <a:lnTo>
                      <a:pt x="190" y="72"/>
                    </a:lnTo>
                    <a:lnTo>
                      <a:pt x="188" y="78"/>
                    </a:lnTo>
                    <a:lnTo>
                      <a:pt x="188" y="80"/>
                    </a:lnTo>
                    <a:lnTo>
                      <a:pt x="188" y="82"/>
                    </a:lnTo>
                    <a:lnTo>
                      <a:pt x="196" y="80"/>
                    </a:lnTo>
                    <a:lnTo>
                      <a:pt x="204" y="78"/>
                    </a:lnTo>
                    <a:lnTo>
                      <a:pt x="206" y="76"/>
                    </a:lnTo>
                    <a:lnTo>
                      <a:pt x="204" y="76"/>
                    </a:lnTo>
                    <a:lnTo>
                      <a:pt x="194" y="72"/>
                    </a:lnTo>
                    <a:lnTo>
                      <a:pt x="194" y="68"/>
                    </a:lnTo>
                    <a:lnTo>
                      <a:pt x="194" y="64"/>
                    </a:lnTo>
                    <a:lnTo>
                      <a:pt x="204" y="62"/>
                    </a:lnTo>
                    <a:lnTo>
                      <a:pt x="208" y="62"/>
                    </a:lnTo>
                    <a:lnTo>
                      <a:pt x="214" y="62"/>
                    </a:lnTo>
                    <a:lnTo>
                      <a:pt x="218" y="72"/>
                    </a:lnTo>
                    <a:lnTo>
                      <a:pt x="234" y="72"/>
                    </a:lnTo>
                    <a:lnTo>
                      <a:pt x="236" y="64"/>
                    </a:lnTo>
                    <a:lnTo>
                      <a:pt x="242" y="58"/>
                    </a:lnTo>
                    <a:lnTo>
                      <a:pt x="248" y="54"/>
                    </a:lnTo>
                    <a:lnTo>
                      <a:pt x="252" y="54"/>
                    </a:lnTo>
                    <a:lnTo>
                      <a:pt x="268" y="52"/>
                    </a:lnTo>
                    <a:lnTo>
                      <a:pt x="266" y="46"/>
                    </a:lnTo>
                    <a:lnTo>
                      <a:pt x="262" y="44"/>
                    </a:lnTo>
                    <a:lnTo>
                      <a:pt x="262" y="40"/>
                    </a:lnTo>
                    <a:lnTo>
                      <a:pt x="262" y="36"/>
                    </a:lnTo>
                    <a:lnTo>
                      <a:pt x="260" y="36"/>
                    </a:lnTo>
                    <a:lnTo>
                      <a:pt x="256" y="40"/>
                    </a:lnTo>
                    <a:lnTo>
                      <a:pt x="252" y="36"/>
                    </a:lnTo>
                    <a:lnTo>
                      <a:pt x="250" y="34"/>
                    </a:lnTo>
                    <a:lnTo>
                      <a:pt x="250" y="32"/>
                    </a:lnTo>
                    <a:lnTo>
                      <a:pt x="240" y="32"/>
                    </a:lnTo>
                    <a:lnTo>
                      <a:pt x="232" y="28"/>
                    </a:lnTo>
                    <a:lnTo>
                      <a:pt x="230" y="26"/>
                    </a:lnTo>
                    <a:lnTo>
                      <a:pt x="230" y="22"/>
                    </a:lnTo>
                    <a:lnTo>
                      <a:pt x="226" y="14"/>
                    </a:lnTo>
                    <a:lnTo>
                      <a:pt x="218" y="6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21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0" name="Freeform 1647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1" name="Freeform 1648"/>
              <p:cNvSpPr>
                <a:spLocks/>
              </p:cNvSpPr>
              <p:nvPr/>
            </p:nvSpPr>
            <p:spPr bwMode="auto">
              <a:xfrm>
                <a:off x="993775" y="3384550"/>
                <a:ext cx="6350" cy="9525"/>
              </a:xfrm>
              <a:custGeom>
                <a:avLst/>
                <a:gdLst>
                  <a:gd name="T0" fmla="*/ 0 w 4"/>
                  <a:gd name="T1" fmla="*/ 0 h 6"/>
                  <a:gd name="T2" fmla="*/ 0 w 4"/>
                  <a:gd name="T3" fmla="*/ 0 h 6"/>
                  <a:gd name="T4" fmla="*/ 0 w 4"/>
                  <a:gd name="T5" fmla="*/ 2 h 6"/>
                  <a:gd name="T6" fmla="*/ 2 w 4"/>
                  <a:gd name="T7" fmla="*/ 2 h 6"/>
                  <a:gd name="T8" fmla="*/ 2 w 4"/>
                  <a:gd name="T9" fmla="*/ 6 h 6"/>
                  <a:gd name="T10" fmla="*/ 4 w 4"/>
                  <a:gd name="T11" fmla="*/ 6 h 6"/>
                  <a:gd name="T12" fmla="*/ 4 w 4"/>
                  <a:gd name="T13" fmla="*/ 2 h 6"/>
                  <a:gd name="T14" fmla="*/ 2 w 4"/>
                  <a:gd name="T15" fmla="*/ 2 h 6"/>
                  <a:gd name="T16" fmla="*/ 0 w 4"/>
                  <a:gd name="T17" fmla="*/ 0 h 6"/>
                  <a:gd name="T18" fmla="*/ 0 w 4"/>
                  <a:gd name="T19" fmla="*/ 0 h 6"/>
                  <a:gd name="T20" fmla="*/ 0 w 4"/>
                  <a:gd name="T2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2" name="Freeform 164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3" name="Freeform 1650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4" name="Freeform 1651"/>
              <p:cNvSpPr>
                <a:spLocks/>
              </p:cNvSpPr>
              <p:nvPr/>
            </p:nvSpPr>
            <p:spPr bwMode="auto">
              <a:xfrm>
                <a:off x="454025" y="4137025"/>
                <a:ext cx="152400" cy="196850"/>
              </a:xfrm>
              <a:custGeom>
                <a:avLst/>
                <a:gdLst>
                  <a:gd name="T0" fmla="*/ 20 w 96"/>
                  <a:gd name="T1" fmla="*/ 124 h 124"/>
                  <a:gd name="T2" fmla="*/ 26 w 96"/>
                  <a:gd name="T3" fmla="*/ 118 h 124"/>
                  <a:gd name="T4" fmla="*/ 36 w 96"/>
                  <a:gd name="T5" fmla="*/ 110 h 124"/>
                  <a:gd name="T6" fmla="*/ 52 w 96"/>
                  <a:gd name="T7" fmla="*/ 106 h 124"/>
                  <a:gd name="T8" fmla="*/ 74 w 96"/>
                  <a:gd name="T9" fmla="*/ 114 h 124"/>
                  <a:gd name="T10" fmla="*/ 80 w 96"/>
                  <a:gd name="T11" fmla="*/ 102 h 124"/>
                  <a:gd name="T12" fmla="*/ 80 w 96"/>
                  <a:gd name="T13" fmla="*/ 96 h 124"/>
                  <a:gd name="T14" fmla="*/ 80 w 96"/>
                  <a:gd name="T15" fmla="*/ 72 h 124"/>
                  <a:gd name="T16" fmla="*/ 90 w 96"/>
                  <a:gd name="T17" fmla="*/ 52 h 124"/>
                  <a:gd name="T18" fmla="*/ 92 w 96"/>
                  <a:gd name="T19" fmla="*/ 40 h 124"/>
                  <a:gd name="T20" fmla="*/ 92 w 96"/>
                  <a:gd name="T21" fmla="*/ 22 h 124"/>
                  <a:gd name="T22" fmla="*/ 92 w 96"/>
                  <a:gd name="T23" fmla="*/ 16 h 124"/>
                  <a:gd name="T24" fmla="*/ 80 w 96"/>
                  <a:gd name="T25" fmla="*/ 10 h 124"/>
                  <a:gd name="T26" fmla="*/ 78 w 96"/>
                  <a:gd name="T27" fmla="*/ 4 h 124"/>
                  <a:gd name="T28" fmla="*/ 66 w 96"/>
                  <a:gd name="T29" fmla="*/ 8 h 124"/>
                  <a:gd name="T30" fmla="*/ 60 w 96"/>
                  <a:gd name="T31" fmla="*/ 2 h 124"/>
                  <a:gd name="T32" fmla="*/ 46 w 96"/>
                  <a:gd name="T33" fmla="*/ 4 h 124"/>
                  <a:gd name="T34" fmla="*/ 44 w 96"/>
                  <a:gd name="T35" fmla="*/ 10 h 124"/>
                  <a:gd name="T36" fmla="*/ 38 w 96"/>
                  <a:gd name="T37" fmla="*/ 12 h 124"/>
                  <a:gd name="T38" fmla="*/ 36 w 96"/>
                  <a:gd name="T39" fmla="*/ 8 h 124"/>
                  <a:gd name="T40" fmla="*/ 28 w 96"/>
                  <a:gd name="T41" fmla="*/ 18 h 124"/>
                  <a:gd name="T42" fmla="*/ 26 w 96"/>
                  <a:gd name="T43" fmla="*/ 16 h 124"/>
                  <a:gd name="T44" fmla="*/ 16 w 96"/>
                  <a:gd name="T45" fmla="*/ 22 h 124"/>
                  <a:gd name="T46" fmla="*/ 16 w 96"/>
                  <a:gd name="T47" fmla="*/ 28 h 124"/>
                  <a:gd name="T48" fmla="*/ 20 w 96"/>
                  <a:gd name="T49" fmla="*/ 36 h 124"/>
                  <a:gd name="T50" fmla="*/ 16 w 96"/>
                  <a:gd name="T51" fmla="*/ 40 h 124"/>
                  <a:gd name="T52" fmla="*/ 10 w 96"/>
                  <a:gd name="T53" fmla="*/ 44 h 124"/>
                  <a:gd name="T54" fmla="*/ 8 w 96"/>
                  <a:gd name="T55" fmla="*/ 54 h 124"/>
                  <a:gd name="T56" fmla="*/ 8 w 96"/>
                  <a:gd name="T57" fmla="*/ 62 h 124"/>
                  <a:gd name="T58" fmla="*/ 2 w 96"/>
                  <a:gd name="T59" fmla="*/ 70 h 124"/>
                  <a:gd name="T60" fmla="*/ 10 w 96"/>
                  <a:gd name="T61" fmla="*/ 76 h 124"/>
                  <a:gd name="T62" fmla="*/ 16 w 96"/>
                  <a:gd name="T63" fmla="*/ 88 h 124"/>
                  <a:gd name="T64" fmla="*/ 20 w 96"/>
                  <a:gd name="T65" fmla="*/ 96 h 124"/>
                  <a:gd name="T66" fmla="*/ 20 w 96"/>
                  <a:gd name="T67" fmla="*/ 100 h 124"/>
                  <a:gd name="T68" fmla="*/ 18 w 96"/>
                  <a:gd name="T69" fmla="*/ 108 h 124"/>
                  <a:gd name="T70" fmla="*/ 18 w 96"/>
                  <a:gd name="T71" fmla="*/ 116 h 124"/>
                  <a:gd name="T72" fmla="*/ 20 w 96"/>
                  <a:gd name="T73" fmla="*/ 124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" h="124">
                    <a:moveTo>
                      <a:pt x="20" y="124"/>
                    </a:moveTo>
                    <a:lnTo>
                      <a:pt x="20" y="124"/>
                    </a:lnTo>
                    <a:lnTo>
                      <a:pt x="20" y="120"/>
                    </a:lnTo>
                    <a:lnTo>
                      <a:pt x="26" y="118"/>
                    </a:lnTo>
                    <a:lnTo>
                      <a:pt x="32" y="114"/>
                    </a:lnTo>
                    <a:lnTo>
                      <a:pt x="36" y="110"/>
                    </a:lnTo>
                    <a:lnTo>
                      <a:pt x="42" y="106"/>
                    </a:lnTo>
                    <a:lnTo>
                      <a:pt x="52" y="106"/>
                    </a:lnTo>
                    <a:lnTo>
                      <a:pt x="60" y="108"/>
                    </a:lnTo>
                    <a:lnTo>
                      <a:pt x="74" y="114"/>
                    </a:lnTo>
                    <a:lnTo>
                      <a:pt x="78" y="114"/>
                    </a:lnTo>
                    <a:lnTo>
                      <a:pt x="80" y="102"/>
                    </a:lnTo>
                    <a:lnTo>
                      <a:pt x="80" y="98"/>
                    </a:lnTo>
                    <a:lnTo>
                      <a:pt x="80" y="96"/>
                    </a:lnTo>
                    <a:lnTo>
                      <a:pt x="78" y="82"/>
                    </a:lnTo>
                    <a:lnTo>
                      <a:pt x="80" y="72"/>
                    </a:lnTo>
                    <a:lnTo>
                      <a:pt x="84" y="62"/>
                    </a:lnTo>
                    <a:lnTo>
                      <a:pt x="90" y="52"/>
                    </a:lnTo>
                    <a:lnTo>
                      <a:pt x="92" y="44"/>
                    </a:lnTo>
                    <a:lnTo>
                      <a:pt x="92" y="40"/>
                    </a:lnTo>
                    <a:lnTo>
                      <a:pt x="96" y="30"/>
                    </a:lnTo>
                    <a:lnTo>
                      <a:pt x="92" y="22"/>
                    </a:lnTo>
                    <a:lnTo>
                      <a:pt x="92" y="20"/>
                    </a:lnTo>
                    <a:lnTo>
                      <a:pt x="92" y="16"/>
                    </a:lnTo>
                    <a:lnTo>
                      <a:pt x="90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72" y="2"/>
                    </a:lnTo>
                    <a:lnTo>
                      <a:pt x="66" y="8"/>
                    </a:lnTo>
                    <a:lnTo>
                      <a:pt x="62" y="8"/>
                    </a:lnTo>
                    <a:lnTo>
                      <a:pt x="60" y="2"/>
                    </a:lnTo>
                    <a:lnTo>
                      <a:pt x="50" y="0"/>
                    </a:lnTo>
                    <a:lnTo>
                      <a:pt x="46" y="4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6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0" y="20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38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0" y="44"/>
                    </a:lnTo>
                    <a:lnTo>
                      <a:pt x="10" y="48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2" y="70"/>
                    </a:lnTo>
                    <a:lnTo>
                      <a:pt x="0" y="74"/>
                    </a:lnTo>
                    <a:lnTo>
                      <a:pt x="10" y="76"/>
                    </a:lnTo>
                    <a:lnTo>
                      <a:pt x="14" y="82"/>
                    </a:lnTo>
                    <a:lnTo>
                      <a:pt x="16" y="88"/>
                    </a:lnTo>
                    <a:lnTo>
                      <a:pt x="18" y="92"/>
                    </a:lnTo>
                    <a:lnTo>
                      <a:pt x="20" y="96"/>
                    </a:lnTo>
                    <a:lnTo>
                      <a:pt x="24" y="96"/>
                    </a:lnTo>
                    <a:lnTo>
                      <a:pt x="20" y="100"/>
                    </a:lnTo>
                    <a:lnTo>
                      <a:pt x="20" y="102"/>
                    </a:lnTo>
                    <a:lnTo>
                      <a:pt x="18" y="108"/>
                    </a:lnTo>
                    <a:lnTo>
                      <a:pt x="18" y="110"/>
                    </a:lnTo>
                    <a:lnTo>
                      <a:pt x="18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20" y="1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5" name="Freeform 1653"/>
              <p:cNvSpPr>
                <a:spLocks/>
              </p:cNvSpPr>
              <p:nvPr/>
            </p:nvSpPr>
            <p:spPr bwMode="auto">
              <a:xfrm>
                <a:off x="854075" y="3225800"/>
                <a:ext cx="41275" cy="73025"/>
              </a:xfrm>
              <a:custGeom>
                <a:avLst/>
                <a:gdLst>
                  <a:gd name="T0" fmla="*/ 10 w 26"/>
                  <a:gd name="T1" fmla="*/ 0 h 46"/>
                  <a:gd name="T2" fmla="*/ 10 w 26"/>
                  <a:gd name="T3" fmla="*/ 0 h 46"/>
                  <a:gd name="T4" fmla="*/ 0 w 26"/>
                  <a:gd name="T5" fmla="*/ 8 h 46"/>
                  <a:gd name="T6" fmla="*/ 2 w 26"/>
                  <a:gd name="T7" fmla="*/ 22 h 46"/>
                  <a:gd name="T8" fmla="*/ 4 w 26"/>
                  <a:gd name="T9" fmla="*/ 40 h 46"/>
                  <a:gd name="T10" fmla="*/ 8 w 26"/>
                  <a:gd name="T11" fmla="*/ 44 h 46"/>
                  <a:gd name="T12" fmla="*/ 8 w 26"/>
                  <a:gd name="T13" fmla="*/ 46 h 46"/>
                  <a:gd name="T14" fmla="*/ 12 w 26"/>
                  <a:gd name="T15" fmla="*/ 46 h 46"/>
                  <a:gd name="T16" fmla="*/ 16 w 26"/>
                  <a:gd name="T17" fmla="*/ 44 h 46"/>
                  <a:gd name="T18" fmla="*/ 12 w 26"/>
                  <a:gd name="T19" fmla="*/ 44 h 46"/>
                  <a:gd name="T20" fmla="*/ 20 w 26"/>
                  <a:gd name="T21" fmla="*/ 40 h 46"/>
                  <a:gd name="T22" fmla="*/ 24 w 26"/>
                  <a:gd name="T23" fmla="*/ 22 h 46"/>
                  <a:gd name="T24" fmla="*/ 26 w 26"/>
                  <a:gd name="T25" fmla="*/ 12 h 46"/>
                  <a:gd name="T26" fmla="*/ 18 w 26"/>
                  <a:gd name="T27" fmla="*/ 0 h 46"/>
                  <a:gd name="T28" fmla="*/ 10 w 26"/>
                  <a:gd name="T29" fmla="*/ 0 h 46"/>
                  <a:gd name="T30" fmla="*/ 10 w 26"/>
                  <a:gd name="T31" fmla="*/ 0 h 46"/>
                  <a:gd name="T32" fmla="*/ 10 w 26"/>
                  <a:gd name="T3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46">
                    <a:moveTo>
                      <a:pt x="10" y="0"/>
                    </a:moveTo>
                    <a:lnTo>
                      <a:pt x="10" y="0"/>
                    </a:lnTo>
                    <a:lnTo>
                      <a:pt x="0" y="8"/>
                    </a:lnTo>
                    <a:lnTo>
                      <a:pt x="2" y="22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6"/>
                    </a:lnTo>
                    <a:lnTo>
                      <a:pt x="12" y="46"/>
                    </a:lnTo>
                    <a:lnTo>
                      <a:pt x="16" y="44"/>
                    </a:lnTo>
                    <a:lnTo>
                      <a:pt x="12" y="44"/>
                    </a:lnTo>
                    <a:lnTo>
                      <a:pt x="20" y="40"/>
                    </a:lnTo>
                    <a:lnTo>
                      <a:pt x="24" y="22"/>
                    </a:lnTo>
                    <a:lnTo>
                      <a:pt x="26" y="12"/>
                    </a:lnTo>
                    <a:lnTo>
                      <a:pt x="18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6" name="Freeform 1654"/>
              <p:cNvSpPr>
                <a:spLocks/>
              </p:cNvSpPr>
              <p:nvPr/>
            </p:nvSpPr>
            <p:spPr bwMode="auto">
              <a:xfrm>
                <a:off x="815975" y="3032125"/>
                <a:ext cx="263525" cy="336550"/>
              </a:xfrm>
              <a:custGeom>
                <a:avLst/>
                <a:gdLst>
                  <a:gd name="T0" fmla="*/ 14 w 166"/>
                  <a:gd name="T1" fmla="*/ 72 h 212"/>
                  <a:gd name="T2" fmla="*/ 24 w 166"/>
                  <a:gd name="T3" fmla="*/ 60 h 212"/>
                  <a:gd name="T4" fmla="*/ 32 w 166"/>
                  <a:gd name="T5" fmla="*/ 56 h 212"/>
                  <a:gd name="T6" fmla="*/ 46 w 166"/>
                  <a:gd name="T7" fmla="*/ 66 h 212"/>
                  <a:gd name="T8" fmla="*/ 70 w 166"/>
                  <a:gd name="T9" fmla="*/ 106 h 212"/>
                  <a:gd name="T10" fmla="*/ 92 w 166"/>
                  <a:gd name="T11" fmla="*/ 124 h 212"/>
                  <a:gd name="T12" fmla="*/ 110 w 166"/>
                  <a:gd name="T13" fmla="*/ 136 h 212"/>
                  <a:gd name="T14" fmla="*/ 118 w 166"/>
                  <a:gd name="T15" fmla="*/ 142 h 212"/>
                  <a:gd name="T16" fmla="*/ 128 w 166"/>
                  <a:gd name="T17" fmla="*/ 150 h 212"/>
                  <a:gd name="T18" fmla="*/ 134 w 166"/>
                  <a:gd name="T19" fmla="*/ 174 h 212"/>
                  <a:gd name="T20" fmla="*/ 128 w 166"/>
                  <a:gd name="T21" fmla="*/ 188 h 212"/>
                  <a:gd name="T22" fmla="*/ 86 w 166"/>
                  <a:gd name="T23" fmla="*/ 192 h 212"/>
                  <a:gd name="T24" fmla="*/ 118 w 166"/>
                  <a:gd name="T25" fmla="*/ 212 h 212"/>
                  <a:gd name="T26" fmla="*/ 128 w 166"/>
                  <a:gd name="T27" fmla="*/ 192 h 212"/>
                  <a:gd name="T28" fmla="*/ 148 w 166"/>
                  <a:gd name="T29" fmla="*/ 168 h 212"/>
                  <a:gd name="T30" fmla="*/ 142 w 166"/>
                  <a:gd name="T31" fmla="*/ 150 h 212"/>
                  <a:gd name="T32" fmla="*/ 148 w 166"/>
                  <a:gd name="T33" fmla="*/ 140 h 212"/>
                  <a:gd name="T34" fmla="*/ 164 w 166"/>
                  <a:gd name="T35" fmla="*/ 150 h 212"/>
                  <a:gd name="T36" fmla="*/ 160 w 166"/>
                  <a:gd name="T37" fmla="*/ 136 h 212"/>
                  <a:gd name="T38" fmla="*/ 138 w 166"/>
                  <a:gd name="T39" fmla="*/ 122 h 212"/>
                  <a:gd name="T40" fmla="*/ 136 w 166"/>
                  <a:gd name="T41" fmla="*/ 114 h 212"/>
                  <a:gd name="T42" fmla="*/ 110 w 166"/>
                  <a:gd name="T43" fmla="*/ 102 h 212"/>
                  <a:gd name="T44" fmla="*/ 102 w 166"/>
                  <a:gd name="T45" fmla="*/ 82 h 212"/>
                  <a:gd name="T46" fmla="*/ 78 w 166"/>
                  <a:gd name="T47" fmla="*/ 64 h 212"/>
                  <a:gd name="T48" fmla="*/ 82 w 166"/>
                  <a:gd name="T49" fmla="*/ 40 h 212"/>
                  <a:gd name="T50" fmla="*/ 100 w 166"/>
                  <a:gd name="T51" fmla="*/ 32 h 212"/>
                  <a:gd name="T52" fmla="*/ 98 w 166"/>
                  <a:gd name="T53" fmla="*/ 22 h 212"/>
                  <a:gd name="T54" fmla="*/ 92 w 166"/>
                  <a:gd name="T55" fmla="*/ 14 h 212"/>
                  <a:gd name="T56" fmla="*/ 86 w 166"/>
                  <a:gd name="T57" fmla="*/ 8 h 212"/>
                  <a:gd name="T58" fmla="*/ 78 w 166"/>
                  <a:gd name="T59" fmla="*/ 4 h 212"/>
                  <a:gd name="T60" fmla="*/ 68 w 166"/>
                  <a:gd name="T61" fmla="*/ 2 h 212"/>
                  <a:gd name="T62" fmla="*/ 62 w 166"/>
                  <a:gd name="T63" fmla="*/ 4 h 212"/>
                  <a:gd name="T64" fmla="*/ 54 w 166"/>
                  <a:gd name="T65" fmla="*/ 4 h 212"/>
                  <a:gd name="T66" fmla="*/ 54 w 166"/>
                  <a:gd name="T67" fmla="*/ 8 h 212"/>
                  <a:gd name="T68" fmla="*/ 50 w 166"/>
                  <a:gd name="T69" fmla="*/ 12 h 212"/>
                  <a:gd name="T70" fmla="*/ 42 w 166"/>
                  <a:gd name="T71" fmla="*/ 18 h 212"/>
                  <a:gd name="T72" fmla="*/ 40 w 166"/>
                  <a:gd name="T73" fmla="*/ 26 h 212"/>
                  <a:gd name="T74" fmla="*/ 28 w 166"/>
                  <a:gd name="T75" fmla="*/ 22 h 212"/>
                  <a:gd name="T76" fmla="*/ 24 w 166"/>
                  <a:gd name="T77" fmla="*/ 18 h 212"/>
                  <a:gd name="T78" fmla="*/ 22 w 166"/>
                  <a:gd name="T79" fmla="*/ 26 h 212"/>
                  <a:gd name="T80" fmla="*/ 8 w 166"/>
                  <a:gd name="T81" fmla="*/ 36 h 212"/>
                  <a:gd name="T82" fmla="*/ 4 w 166"/>
                  <a:gd name="T83" fmla="*/ 40 h 212"/>
                  <a:gd name="T84" fmla="*/ 0 w 166"/>
                  <a:gd name="T85" fmla="*/ 48 h 212"/>
                  <a:gd name="T86" fmla="*/ 4 w 166"/>
                  <a:gd name="T87" fmla="*/ 54 h 212"/>
                  <a:gd name="T88" fmla="*/ 6 w 166"/>
                  <a:gd name="T89" fmla="*/ 60 h 212"/>
                  <a:gd name="T90" fmla="*/ 10 w 166"/>
                  <a:gd name="T91" fmla="*/ 64 h 212"/>
                  <a:gd name="T92" fmla="*/ 8 w 166"/>
                  <a:gd name="T93" fmla="*/ 68 h 212"/>
                  <a:gd name="T94" fmla="*/ 8 w 166"/>
                  <a:gd name="T95" fmla="*/ 7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6" h="212">
                    <a:moveTo>
                      <a:pt x="8" y="72"/>
                    </a:moveTo>
                    <a:lnTo>
                      <a:pt x="8" y="72"/>
                    </a:lnTo>
                    <a:lnTo>
                      <a:pt x="14" y="72"/>
                    </a:lnTo>
                    <a:lnTo>
                      <a:pt x="18" y="68"/>
                    </a:lnTo>
                    <a:lnTo>
                      <a:pt x="22" y="64"/>
                    </a:lnTo>
                    <a:lnTo>
                      <a:pt x="24" y="60"/>
                    </a:lnTo>
                    <a:lnTo>
                      <a:pt x="26" y="58"/>
                    </a:lnTo>
                    <a:lnTo>
                      <a:pt x="26" y="56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42" y="60"/>
                    </a:lnTo>
                    <a:lnTo>
                      <a:pt x="46" y="66"/>
                    </a:lnTo>
                    <a:lnTo>
                      <a:pt x="54" y="82"/>
                    </a:lnTo>
                    <a:lnTo>
                      <a:pt x="62" y="94"/>
                    </a:lnTo>
                    <a:lnTo>
                      <a:pt x="70" y="106"/>
                    </a:lnTo>
                    <a:lnTo>
                      <a:pt x="74" y="106"/>
                    </a:lnTo>
                    <a:lnTo>
                      <a:pt x="82" y="114"/>
                    </a:lnTo>
                    <a:lnTo>
                      <a:pt x="92" y="124"/>
                    </a:lnTo>
                    <a:lnTo>
                      <a:pt x="102" y="128"/>
                    </a:lnTo>
                    <a:lnTo>
                      <a:pt x="110" y="132"/>
                    </a:lnTo>
                    <a:lnTo>
                      <a:pt x="110" y="136"/>
                    </a:lnTo>
                    <a:lnTo>
                      <a:pt x="116" y="138"/>
                    </a:lnTo>
                    <a:lnTo>
                      <a:pt x="118" y="138"/>
                    </a:lnTo>
                    <a:lnTo>
                      <a:pt x="118" y="142"/>
                    </a:lnTo>
                    <a:lnTo>
                      <a:pt x="118" y="146"/>
                    </a:lnTo>
                    <a:lnTo>
                      <a:pt x="124" y="148"/>
                    </a:lnTo>
                    <a:lnTo>
                      <a:pt x="128" y="150"/>
                    </a:lnTo>
                    <a:lnTo>
                      <a:pt x="130" y="152"/>
                    </a:lnTo>
                    <a:lnTo>
                      <a:pt x="134" y="166"/>
                    </a:lnTo>
                    <a:lnTo>
                      <a:pt x="134" y="174"/>
                    </a:lnTo>
                    <a:lnTo>
                      <a:pt x="130" y="174"/>
                    </a:lnTo>
                    <a:lnTo>
                      <a:pt x="128" y="182"/>
                    </a:lnTo>
                    <a:lnTo>
                      <a:pt x="128" y="188"/>
                    </a:lnTo>
                    <a:lnTo>
                      <a:pt x="106" y="188"/>
                    </a:lnTo>
                    <a:lnTo>
                      <a:pt x="86" y="188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102" y="204"/>
                    </a:lnTo>
                    <a:lnTo>
                      <a:pt x="118" y="212"/>
                    </a:lnTo>
                    <a:lnTo>
                      <a:pt x="120" y="194"/>
                    </a:lnTo>
                    <a:lnTo>
                      <a:pt x="120" y="188"/>
                    </a:lnTo>
                    <a:lnTo>
                      <a:pt x="128" y="192"/>
                    </a:lnTo>
                    <a:lnTo>
                      <a:pt x="136" y="192"/>
                    </a:lnTo>
                    <a:lnTo>
                      <a:pt x="144" y="178"/>
                    </a:lnTo>
                    <a:lnTo>
                      <a:pt x="148" y="168"/>
                    </a:lnTo>
                    <a:lnTo>
                      <a:pt x="148" y="160"/>
                    </a:lnTo>
                    <a:lnTo>
                      <a:pt x="142" y="152"/>
                    </a:lnTo>
                    <a:lnTo>
                      <a:pt x="142" y="150"/>
                    </a:lnTo>
                    <a:lnTo>
                      <a:pt x="142" y="148"/>
                    </a:lnTo>
                    <a:lnTo>
                      <a:pt x="144" y="140"/>
                    </a:lnTo>
                    <a:lnTo>
                      <a:pt x="148" y="140"/>
                    </a:lnTo>
                    <a:lnTo>
                      <a:pt x="162" y="146"/>
                    </a:lnTo>
                    <a:lnTo>
                      <a:pt x="162" y="150"/>
                    </a:lnTo>
                    <a:lnTo>
                      <a:pt x="164" y="150"/>
                    </a:lnTo>
                    <a:lnTo>
                      <a:pt x="166" y="148"/>
                    </a:lnTo>
                    <a:lnTo>
                      <a:pt x="164" y="142"/>
                    </a:lnTo>
                    <a:lnTo>
                      <a:pt x="160" y="136"/>
                    </a:lnTo>
                    <a:lnTo>
                      <a:pt x="148" y="124"/>
                    </a:lnTo>
                    <a:lnTo>
                      <a:pt x="142" y="124"/>
                    </a:lnTo>
                    <a:lnTo>
                      <a:pt x="138" y="122"/>
                    </a:lnTo>
                    <a:lnTo>
                      <a:pt x="136" y="120"/>
                    </a:lnTo>
                    <a:lnTo>
                      <a:pt x="136" y="118"/>
                    </a:lnTo>
                    <a:lnTo>
                      <a:pt x="136" y="114"/>
                    </a:lnTo>
                    <a:lnTo>
                      <a:pt x="136" y="110"/>
                    </a:lnTo>
                    <a:lnTo>
                      <a:pt x="116" y="106"/>
                    </a:lnTo>
                    <a:lnTo>
                      <a:pt x="110" y="102"/>
                    </a:lnTo>
                    <a:lnTo>
                      <a:pt x="106" y="96"/>
                    </a:lnTo>
                    <a:lnTo>
                      <a:pt x="102" y="90"/>
                    </a:lnTo>
                    <a:lnTo>
                      <a:pt x="102" y="82"/>
                    </a:lnTo>
                    <a:lnTo>
                      <a:pt x="98" y="76"/>
                    </a:lnTo>
                    <a:lnTo>
                      <a:pt x="90" y="72"/>
                    </a:lnTo>
                    <a:lnTo>
                      <a:pt x="78" y="64"/>
                    </a:lnTo>
                    <a:lnTo>
                      <a:pt x="78" y="54"/>
                    </a:lnTo>
                    <a:lnTo>
                      <a:pt x="86" y="44"/>
                    </a:lnTo>
                    <a:lnTo>
                      <a:pt x="82" y="40"/>
                    </a:lnTo>
                    <a:lnTo>
                      <a:pt x="80" y="40"/>
                    </a:lnTo>
                    <a:lnTo>
                      <a:pt x="80" y="36"/>
                    </a:lnTo>
                    <a:lnTo>
                      <a:pt x="100" y="32"/>
                    </a:lnTo>
                    <a:lnTo>
                      <a:pt x="98" y="30"/>
                    </a:lnTo>
                    <a:lnTo>
                      <a:pt x="98" y="28"/>
                    </a:lnTo>
                    <a:lnTo>
                      <a:pt x="98" y="22"/>
                    </a:lnTo>
                    <a:lnTo>
                      <a:pt x="98" y="18"/>
                    </a:lnTo>
                    <a:lnTo>
                      <a:pt x="96" y="14"/>
                    </a:lnTo>
                    <a:lnTo>
                      <a:pt x="92" y="14"/>
                    </a:lnTo>
                    <a:lnTo>
                      <a:pt x="92" y="10"/>
                    </a:lnTo>
                    <a:lnTo>
                      <a:pt x="96" y="8"/>
                    </a:lnTo>
                    <a:lnTo>
                      <a:pt x="86" y="8"/>
                    </a:lnTo>
                    <a:lnTo>
                      <a:pt x="82" y="8"/>
                    </a:lnTo>
                    <a:lnTo>
                      <a:pt x="80" y="8"/>
                    </a:lnTo>
                    <a:lnTo>
                      <a:pt x="78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4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46" y="12"/>
                    </a:lnTo>
                    <a:lnTo>
                      <a:pt x="44" y="14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6" y="20"/>
                    </a:lnTo>
                    <a:lnTo>
                      <a:pt x="40" y="26"/>
                    </a:lnTo>
                    <a:lnTo>
                      <a:pt x="36" y="26"/>
                    </a:lnTo>
                    <a:lnTo>
                      <a:pt x="34" y="26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4" y="20"/>
                    </a:lnTo>
                    <a:lnTo>
                      <a:pt x="24" y="18"/>
                    </a:lnTo>
                    <a:lnTo>
                      <a:pt x="22" y="18"/>
                    </a:lnTo>
                    <a:lnTo>
                      <a:pt x="22" y="22"/>
                    </a:lnTo>
                    <a:lnTo>
                      <a:pt x="22" y="26"/>
                    </a:lnTo>
                    <a:lnTo>
                      <a:pt x="16" y="26"/>
                    </a:lnTo>
                    <a:lnTo>
                      <a:pt x="10" y="30"/>
                    </a:lnTo>
                    <a:lnTo>
                      <a:pt x="8" y="36"/>
                    </a:lnTo>
                    <a:lnTo>
                      <a:pt x="6" y="38"/>
                    </a:lnTo>
                    <a:lnTo>
                      <a:pt x="6" y="40"/>
                    </a:lnTo>
                    <a:lnTo>
                      <a:pt x="4" y="40"/>
                    </a:lnTo>
                    <a:lnTo>
                      <a:pt x="0" y="44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6" y="60"/>
                    </a:lnTo>
                    <a:lnTo>
                      <a:pt x="8" y="60"/>
                    </a:lnTo>
                    <a:lnTo>
                      <a:pt x="10" y="60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6" y="68"/>
                    </a:lnTo>
                    <a:lnTo>
                      <a:pt x="8" y="68"/>
                    </a:lnTo>
                    <a:lnTo>
                      <a:pt x="8" y="72"/>
                    </a:lnTo>
                    <a:lnTo>
                      <a:pt x="8" y="72"/>
                    </a:lnTo>
                    <a:lnTo>
                      <a:pt x="8" y="7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7" name="Freeform 1655"/>
              <p:cNvSpPr>
                <a:spLocks noEditPoints="1"/>
              </p:cNvSpPr>
              <p:nvPr/>
            </p:nvSpPr>
            <p:spPr bwMode="auto">
              <a:xfrm>
                <a:off x="1454150" y="3486150"/>
                <a:ext cx="34925" cy="107950"/>
              </a:xfrm>
              <a:custGeom>
                <a:avLst/>
                <a:gdLst>
                  <a:gd name="T0" fmla="*/ 6 w 22"/>
                  <a:gd name="T1" fmla="*/ 22 h 68"/>
                  <a:gd name="T2" fmla="*/ 6 w 22"/>
                  <a:gd name="T3" fmla="*/ 22 h 68"/>
                  <a:gd name="T4" fmla="*/ 0 w 22"/>
                  <a:gd name="T5" fmla="*/ 24 h 68"/>
                  <a:gd name="T6" fmla="*/ 4 w 22"/>
                  <a:gd name="T7" fmla="*/ 30 h 68"/>
                  <a:gd name="T8" fmla="*/ 8 w 22"/>
                  <a:gd name="T9" fmla="*/ 24 h 68"/>
                  <a:gd name="T10" fmla="*/ 6 w 22"/>
                  <a:gd name="T11" fmla="*/ 22 h 68"/>
                  <a:gd name="T12" fmla="*/ 6 w 22"/>
                  <a:gd name="T13" fmla="*/ 22 h 68"/>
                  <a:gd name="T14" fmla="*/ 6 w 22"/>
                  <a:gd name="T15" fmla="*/ 22 h 68"/>
                  <a:gd name="T16" fmla="*/ 22 w 22"/>
                  <a:gd name="T17" fmla="*/ 10 h 68"/>
                  <a:gd name="T18" fmla="*/ 22 w 22"/>
                  <a:gd name="T19" fmla="*/ 10 h 68"/>
                  <a:gd name="T20" fmla="*/ 22 w 22"/>
                  <a:gd name="T21" fmla="*/ 14 h 68"/>
                  <a:gd name="T22" fmla="*/ 22 w 22"/>
                  <a:gd name="T23" fmla="*/ 16 h 68"/>
                  <a:gd name="T24" fmla="*/ 22 w 22"/>
                  <a:gd name="T25" fmla="*/ 22 h 68"/>
                  <a:gd name="T26" fmla="*/ 22 w 22"/>
                  <a:gd name="T27" fmla="*/ 24 h 68"/>
                  <a:gd name="T28" fmla="*/ 22 w 22"/>
                  <a:gd name="T29" fmla="*/ 32 h 68"/>
                  <a:gd name="T30" fmla="*/ 22 w 22"/>
                  <a:gd name="T31" fmla="*/ 34 h 68"/>
                  <a:gd name="T32" fmla="*/ 18 w 22"/>
                  <a:gd name="T33" fmla="*/ 34 h 68"/>
                  <a:gd name="T34" fmla="*/ 16 w 22"/>
                  <a:gd name="T35" fmla="*/ 34 h 68"/>
                  <a:gd name="T36" fmla="*/ 14 w 22"/>
                  <a:gd name="T37" fmla="*/ 34 h 68"/>
                  <a:gd name="T38" fmla="*/ 16 w 22"/>
                  <a:gd name="T39" fmla="*/ 30 h 68"/>
                  <a:gd name="T40" fmla="*/ 16 w 22"/>
                  <a:gd name="T41" fmla="*/ 22 h 68"/>
                  <a:gd name="T42" fmla="*/ 16 w 22"/>
                  <a:gd name="T43" fmla="*/ 16 h 68"/>
                  <a:gd name="T44" fmla="*/ 16 w 22"/>
                  <a:gd name="T45" fmla="*/ 14 h 68"/>
                  <a:gd name="T46" fmla="*/ 18 w 22"/>
                  <a:gd name="T47" fmla="*/ 10 h 68"/>
                  <a:gd name="T48" fmla="*/ 22 w 22"/>
                  <a:gd name="T49" fmla="*/ 10 h 68"/>
                  <a:gd name="T50" fmla="*/ 22 w 22"/>
                  <a:gd name="T51" fmla="*/ 10 h 68"/>
                  <a:gd name="T52" fmla="*/ 22 w 22"/>
                  <a:gd name="T53" fmla="*/ 10 h 68"/>
                  <a:gd name="T54" fmla="*/ 22 w 22"/>
                  <a:gd name="T55" fmla="*/ 10 h 68"/>
                  <a:gd name="T56" fmla="*/ 22 w 22"/>
                  <a:gd name="T57" fmla="*/ 10 h 68"/>
                  <a:gd name="T58" fmla="*/ 22 w 22"/>
                  <a:gd name="T59" fmla="*/ 0 h 68"/>
                  <a:gd name="T60" fmla="*/ 16 w 22"/>
                  <a:gd name="T61" fmla="*/ 0 h 68"/>
                  <a:gd name="T62" fmla="*/ 14 w 22"/>
                  <a:gd name="T63" fmla="*/ 4 h 68"/>
                  <a:gd name="T64" fmla="*/ 8 w 22"/>
                  <a:gd name="T65" fmla="*/ 8 h 68"/>
                  <a:gd name="T66" fmla="*/ 8 w 22"/>
                  <a:gd name="T67" fmla="*/ 14 h 68"/>
                  <a:gd name="T68" fmla="*/ 8 w 22"/>
                  <a:gd name="T69" fmla="*/ 18 h 68"/>
                  <a:gd name="T70" fmla="*/ 6 w 22"/>
                  <a:gd name="T71" fmla="*/ 22 h 68"/>
                  <a:gd name="T72" fmla="*/ 8 w 22"/>
                  <a:gd name="T73" fmla="*/ 24 h 68"/>
                  <a:gd name="T74" fmla="*/ 4 w 22"/>
                  <a:gd name="T75" fmla="*/ 30 h 68"/>
                  <a:gd name="T76" fmla="*/ 6 w 22"/>
                  <a:gd name="T77" fmla="*/ 36 h 68"/>
                  <a:gd name="T78" fmla="*/ 8 w 22"/>
                  <a:gd name="T79" fmla="*/ 62 h 68"/>
                  <a:gd name="T80" fmla="*/ 6 w 22"/>
                  <a:gd name="T81" fmla="*/ 68 h 68"/>
                  <a:gd name="T82" fmla="*/ 14 w 22"/>
                  <a:gd name="T83" fmla="*/ 60 h 68"/>
                  <a:gd name="T84" fmla="*/ 18 w 22"/>
                  <a:gd name="T85" fmla="*/ 52 h 68"/>
                  <a:gd name="T86" fmla="*/ 18 w 22"/>
                  <a:gd name="T87" fmla="*/ 50 h 68"/>
                  <a:gd name="T88" fmla="*/ 18 w 22"/>
                  <a:gd name="T89" fmla="*/ 40 h 68"/>
                  <a:gd name="T90" fmla="*/ 22 w 22"/>
                  <a:gd name="T91" fmla="*/ 34 h 68"/>
                  <a:gd name="T92" fmla="*/ 18 w 22"/>
                  <a:gd name="T93" fmla="*/ 34 h 68"/>
                  <a:gd name="T94" fmla="*/ 16 w 22"/>
                  <a:gd name="T95" fmla="*/ 34 h 68"/>
                  <a:gd name="T96" fmla="*/ 14 w 22"/>
                  <a:gd name="T97" fmla="*/ 34 h 68"/>
                  <a:gd name="T98" fmla="*/ 16 w 22"/>
                  <a:gd name="T99" fmla="*/ 30 h 68"/>
                  <a:gd name="T100" fmla="*/ 16 w 22"/>
                  <a:gd name="T101" fmla="*/ 22 h 68"/>
                  <a:gd name="T102" fmla="*/ 16 w 22"/>
                  <a:gd name="T103" fmla="*/ 16 h 68"/>
                  <a:gd name="T104" fmla="*/ 16 w 22"/>
                  <a:gd name="T105" fmla="*/ 14 h 68"/>
                  <a:gd name="T106" fmla="*/ 18 w 22"/>
                  <a:gd name="T107" fmla="*/ 10 h 68"/>
                  <a:gd name="T108" fmla="*/ 22 w 22"/>
                  <a:gd name="T109" fmla="*/ 10 h 68"/>
                  <a:gd name="T110" fmla="*/ 22 w 22"/>
                  <a:gd name="T111" fmla="*/ 10 h 68"/>
                  <a:gd name="T112" fmla="*/ 22 w 22"/>
                  <a:gd name="T113" fmla="*/ 1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" h="68">
                    <a:moveTo>
                      <a:pt x="6" y="22"/>
                    </a:moveTo>
                    <a:lnTo>
                      <a:pt x="6" y="22"/>
                    </a:lnTo>
                    <a:lnTo>
                      <a:pt x="0" y="24"/>
                    </a:lnTo>
                    <a:lnTo>
                      <a:pt x="4" y="30"/>
                    </a:lnTo>
                    <a:lnTo>
                      <a:pt x="8" y="24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6" y="22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14"/>
                    </a:lnTo>
                    <a:lnTo>
                      <a:pt x="22" y="16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  <a:moveTo>
                      <a:pt x="22" y="10"/>
                    </a:moveTo>
                    <a:lnTo>
                      <a:pt x="22" y="1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4" y="4"/>
                    </a:lnTo>
                    <a:lnTo>
                      <a:pt x="8" y="8"/>
                    </a:lnTo>
                    <a:lnTo>
                      <a:pt x="8" y="14"/>
                    </a:lnTo>
                    <a:lnTo>
                      <a:pt x="8" y="18"/>
                    </a:lnTo>
                    <a:lnTo>
                      <a:pt x="6" y="22"/>
                    </a:lnTo>
                    <a:lnTo>
                      <a:pt x="8" y="24"/>
                    </a:lnTo>
                    <a:lnTo>
                      <a:pt x="4" y="30"/>
                    </a:lnTo>
                    <a:lnTo>
                      <a:pt x="6" y="36"/>
                    </a:lnTo>
                    <a:lnTo>
                      <a:pt x="8" y="62"/>
                    </a:lnTo>
                    <a:lnTo>
                      <a:pt x="6" y="68"/>
                    </a:lnTo>
                    <a:lnTo>
                      <a:pt x="14" y="60"/>
                    </a:lnTo>
                    <a:lnTo>
                      <a:pt x="18" y="52"/>
                    </a:lnTo>
                    <a:lnTo>
                      <a:pt x="18" y="50"/>
                    </a:lnTo>
                    <a:lnTo>
                      <a:pt x="18" y="40"/>
                    </a:lnTo>
                    <a:lnTo>
                      <a:pt x="22" y="34"/>
                    </a:lnTo>
                    <a:lnTo>
                      <a:pt x="18" y="34"/>
                    </a:lnTo>
                    <a:lnTo>
                      <a:pt x="16" y="34"/>
                    </a:lnTo>
                    <a:lnTo>
                      <a:pt x="14" y="34"/>
                    </a:lnTo>
                    <a:lnTo>
                      <a:pt x="16" y="30"/>
                    </a:lnTo>
                    <a:lnTo>
                      <a:pt x="16" y="22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8" y="10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8" name="Freeform 1656"/>
              <p:cNvSpPr>
                <a:spLocks noEditPoints="1"/>
              </p:cNvSpPr>
              <p:nvPr/>
            </p:nvSpPr>
            <p:spPr bwMode="auto">
              <a:xfrm>
                <a:off x="431800" y="2733675"/>
                <a:ext cx="85725" cy="142875"/>
              </a:xfrm>
              <a:custGeom>
                <a:avLst/>
                <a:gdLst>
                  <a:gd name="T0" fmla="*/ 44 w 54"/>
                  <a:gd name="T1" fmla="*/ 8 h 90"/>
                  <a:gd name="T2" fmla="*/ 44 w 54"/>
                  <a:gd name="T3" fmla="*/ 0 h 90"/>
                  <a:gd name="T4" fmla="*/ 38 w 54"/>
                  <a:gd name="T5" fmla="*/ 8 h 90"/>
                  <a:gd name="T6" fmla="*/ 34 w 54"/>
                  <a:gd name="T7" fmla="*/ 6 h 90"/>
                  <a:gd name="T8" fmla="*/ 30 w 54"/>
                  <a:gd name="T9" fmla="*/ 10 h 90"/>
                  <a:gd name="T10" fmla="*/ 30 w 54"/>
                  <a:gd name="T11" fmla="*/ 14 h 90"/>
                  <a:gd name="T12" fmla="*/ 24 w 54"/>
                  <a:gd name="T13" fmla="*/ 18 h 90"/>
                  <a:gd name="T14" fmla="*/ 18 w 54"/>
                  <a:gd name="T15" fmla="*/ 26 h 90"/>
                  <a:gd name="T16" fmla="*/ 10 w 54"/>
                  <a:gd name="T17" fmla="*/ 26 h 90"/>
                  <a:gd name="T18" fmla="*/ 8 w 54"/>
                  <a:gd name="T19" fmla="*/ 32 h 90"/>
                  <a:gd name="T20" fmla="*/ 10 w 54"/>
                  <a:gd name="T21" fmla="*/ 34 h 90"/>
                  <a:gd name="T22" fmla="*/ 12 w 54"/>
                  <a:gd name="T23" fmla="*/ 38 h 90"/>
                  <a:gd name="T24" fmla="*/ 0 w 54"/>
                  <a:gd name="T25" fmla="*/ 44 h 90"/>
                  <a:gd name="T26" fmla="*/ 14 w 54"/>
                  <a:gd name="T27" fmla="*/ 48 h 90"/>
                  <a:gd name="T28" fmla="*/ 4 w 54"/>
                  <a:gd name="T29" fmla="*/ 76 h 90"/>
                  <a:gd name="T30" fmla="*/ 0 w 54"/>
                  <a:gd name="T31" fmla="*/ 80 h 90"/>
                  <a:gd name="T32" fmla="*/ 8 w 54"/>
                  <a:gd name="T33" fmla="*/ 84 h 90"/>
                  <a:gd name="T34" fmla="*/ 10 w 54"/>
                  <a:gd name="T35" fmla="*/ 90 h 90"/>
                  <a:gd name="T36" fmla="*/ 12 w 54"/>
                  <a:gd name="T37" fmla="*/ 88 h 90"/>
                  <a:gd name="T38" fmla="*/ 14 w 54"/>
                  <a:gd name="T39" fmla="*/ 84 h 90"/>
                  <a:gd name="T40" fmla="*/ 18 w 54"/>
                  <a:gd name="T41" fmla="*/ 90 h 90"/>
                  <a:gd name="T42" fmla="*/ 22 w 54"/>
                  <a:gd name="T43" fmla="*/ 88 h 90"/>
                  <a:gd name="T44" fmla="*/ 32 w 54"/>
                  <a:gd name="T45" fmla="*/ 80 h 90"/>
                  <a:gd name="T46" fmla="*/ 38 w 54"/>
                  <a:gd name="T47" fmla="*/ 74 h 90"/>
                  <a:gd name="T48" fmla="*/ 44 w 54"/>
                  <a:gd name="T49" fmla="*/ 70 h 90"/>
                  <a:gd name="T50" fmla="*/ 50 w 54"/>
                  <a:gd name="T51" fmla="*/ 72 h 90"/>
                  <a:gd name="T52" fmla="*/ 48 w 54"/>
                  <a:gd name="T53" fmla="*/ 70 h 90"/>
                  <a:gd name="T54" fmla="*/ 52 w 54"/>
                  <a:gd name="T55" fmla="*/ 62 h 90"/>
                  <a:gd name="T56" fmla="*/ 48 w 54"/>
                  <a:gd name="T57" fmla="*/ 46 h 90"/>
                  <a:gd name="T58" fmla="*/ 54 w 54"/>
                  <a:gd name="T59" fmla="*/ 28 h 90"/>
                  <a:gd name="T60" fmla="*/ 44 w 54"/>
                  <a:gd name="T61" fmla="*/ 28 h 90"/>
                  <a:gd name="T62" fmla="*/ 38 w 54"/>
                  <a:gd name="T63" fmla="*/ 28 h 90"/>
                  <a:gd name="T64" fmla="*/ 34 w 54"/>
                  <a:gd name="T65" fmla="*/ 26 h 90"/>
                  <a:gd name="T66" fmla="*/ 32 w 54"/>
                  <a:gd name="T67" fmla="*/ 20 h 90"/>
                  <a:gd name="T68" fmla="*/ 38 w 54"/>
                  <a:gd name="T69" fmla="*/ 18 h 90"/>
                  <a:gd name="T70" fmla="*/ 40 w 54"/>
                  <a:gd name="T71" fmla="*/ 14 h 90"/>
                  <a:gd name="T72" fmla="*/ 44 w 54"/>
                  <a:gd name="T73" fmla="*/ 8 h 90"/>
                  <a:gd name="T74" fmla="*/ 44 w 54"/>
                  <a:gd name="T75" fmla="*/ 8 h 90"/>
                  <a:gd name="T76" fmla="*/ 18 w 54"/>
                  <a:gd name="T77" fmla="*/ 44 h 90"/>
                  <a:gd name="T78" fmla="*/ 18 w 54"/>
                  <a:gd name="T79" fmla="*/ 48 h 90"/>
                  <a:gd name="T80" fmla="*/ 14 w 54"/>
                  <a:gd name="T81" fmla="*/ 46 h 90"/>
                  <a:gd name="T82" fmla="*/ 18 w 54"/>
                  <a:gd name="T83" fmla="*/ 44 h 90"/>
                  <a:gd name="T84" fmla="*/ 18 w 54"/>
                  <a:gd name="T85" fmla="*/ 44 h 90"/>
                  <a:gd name="T86" fmla="*/ 18 w 54"/>
                  <a:gd name="T87" fmla="*/ 64 h 90"/>
                  <a:gd name="T88" fmla="*/ 18 w 54"/>
                  <a:gd name="T89" fmla="*/ 62 h 90"/>
                  <a:gd name="T90" fmla="*/ 18 w 54"/>
                  <a:gd name="T91" fmla="*/ 6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4" h="90">
                    <a:moveTo>
                      <a:pt x="44" y="8"/>
                    </a:moveTo>
                    <a:lnTo>
                      <a:pt x="44" y="8"/>
                    </a:lnTo>
                    <a:lnTo>
                      <a:pt x="44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30" y="10"/>
                    </a:lnTo>
                    <a:lnTo>
                      <a:pt x="24" y="14"/>
                    </a:lnTo>
                    <a:lnTo>
                      <a:pt x="30" y="14"/>
                    </a:lnTo>
                    <a:lnTo>
                      <a:pt x="30" y="18"/>
                    </a:lnTo>
                    <a:lnTo>
                      <a:pt x="24" y="18"/>
                    </a:lnTo>
                    <a:lnTo>
                      <a:pt x="22" y="24"/>
                    </a:lnTo>
                    <a:lnTo>
                      <a:pt x="18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4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0" y="34"/>
                    </a:lnTo>
                    <a:lnTo>
                      <a:pt x="10" y="36"/>
                    </a:lnTo>
                    <a:lnTo>
                      <a:pt x="12" y="38"/>
                    </a:lnTo>
                    <a:lnTo>
                      <a:pt x="2" y="38"/>
                    </a:lnTo>
                    <a:lnTo>
                      <a:pt x="0" y="44"/>
                    </a:lnTo>
                    <a:lnTo>
                      <a:pt x="4" y="48"/>
                    </a:lnTo>
                    <a:lnTo>
                      <a:pt x="14" y="48"/>
                    </a:lnTo>
                    <a:lnTo>
                      <a:pt x="10" y="62"/>
                    </a:lnTo>
                    <a:lnTo>
                      <a:pt x="4" y="76"/>
                    </a:lnTo>
                    <a:lnTo>
                      <a:pt x="0" y="76"/>
                    </a:lnTo>
                    <a:lnTo>
                      <a:pt x="0" y="80"/>
                    </a:lnTo>
                    <a:lnTo>
                      <a:pt x="2" y="84"/>
                    </a:lnTo>
                    <a:lnTo>
                      <a:pt x="8" y="84"/>
                    </a:lnTo>
                    <a:lnTo>
                      <a:pt x="4" y="90"/>
                    </a:lnTo>
                    <a:lnTo>
                      <a:pt x="10" y="90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2" y="84"/>
                    </a:lnTo>
                    <a:lnTo>
                      <a:pt x="14" y="84"/>
                    </a:lnTo>
                    <a:lnTo>
                      <a:pt x="18" y="88"/>
                    </a:lnTo>
                    <a:lnTo>
                      <a:pt x="18" y="90"/>
                    </a:lnTo>
                    <a:lnTo>
                      <a:pt x="22" y="90"/>
                    </a:lnTo>
                    <a:lnTo>
                      <a:pt x="22" y="88"/>
                    </a:lnTo>
                    <a:lnTo>
                      <a:pt x="30" y="80"/>
                    </a:lnTo>
                    <a:lnTo>
                      <a:pt x="32" y="80"/>
                    </a:lnTo>
                    <a:lnTo>
                      <a:pt x="38" y="80"/>
                    </a:lnTo>
                    <a:lnTo>
                      <a:pt x="38" y="74"/>
                    </a:lnTo>
                    <a:lnTo>
                      <a:pt x="44" y="74"/>
                    </a:lnTo>
                    <a:lnTo>
                      <a:pt x="44" y="70"/>
                    </a:lnTo>
                    <a:lnTo>
                      <a:pt x="48" y="72"/>
                    </a:lnTo>
                    <a:lnTo>
                      <a:pt x="50" y="72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66"/>
                    </a:lnTo>
                    <a:lnTo>
                      <a:pt x="52" y="62"/>
                    </a:lnTo>
                    <a:lnTo>
                      <a:pt x="52" y="56"/>
                    </a:lnTo>
                    <a:lnTo>
                      <a:pt x="48" y="46"/>
                    </a:lnTo>
                    <a:lnTo>
                      <a:pt x="50" y="34"/>
                    </a:lnTo>
                    <a:lnTo>
                      <a:pt x="54" y="28"/>
                    </a:lnTo>
                    <a:lnTo>
                      <a:pt x="48" y="32"/>
                    </a:lnTo>
                    <a:lnTo>
                      <a:pt x="44" y="2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8" y="26"/>
                    </a:lnTo>
                    <a:lnTo>
                      <a:pt x="34" y="26"/>
                    </a:lnTo>
                    <a:lnTo>
                      <a:pt x="32" y="24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40" y="1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8"/>
                    </a:lnTo>
                    <a:close/>
                    <a:moveTo>
                      <a:pt x="18" y="44"/>
                    </a:moveTo>
                    <a:lnTo>
                      <a:pt x="18" y="44"/>
                    </a:lnTo>
                    <a:lnTo>
                      <a:pt x="20" y="46"/>
                    </a:lnTo>
                    <a:lnTo>
                      <a:pt x="18" y="48"/>
                    </a:lnTo>
                    <a:lnTo>
                      <a:pt x="14" y="48"/>
                    </a:lnTo>
                    <a:lnTo>
                      <a:pt x="14" y="46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4"/>
                    </a:lnTo>
                    <a:close/>
                    <a:moveTo>
                      <a:pt x="18" y="62"/>
                    </a:moveTo>
                    <a:lnTo>
                      <a:pt x="18" y="64"/>
                    </a:lnTo>
                    <a:lnTo>
                      <a:pt x="14" y="64"/>
                    </a:lnTo>
                    <a:lnTo>
                      <a:pt x="18" y="62"/>
                    </a:lnTo>
                    <a:lnTo>
                      <a:pt x="18" y="62"/>
                    </a:lnTo>
                    <a:lnTo>
                      <a:pt x="18" y="6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9" name="Freeform 1657"/>
              <p:cNvSpPr>
                <a:spLocks/>
              </p:cNvSpPr>
              <p:nvPr/>
            </p:nvSpPr>
            <p:spPr bwMode="auto">
              <a:xfrm>
                <a:off x="1562100" y="3346450"/>
                <a:ext cx="228600" cy="247650"/>
              </a:xfrm>
              <a:custGeom>
                <a:avLst/>
                <a:gdLst>
                  <a:gd name="T0" fmla="*/ 138 w 144"/>
                  <a:gd name="T1" fmla="*/ 132 h 156"/>
                  <a:gd name="T2" fmla="*/ 136 w 144"/>
                  <a:gd name="T3" fmla="*/ 124 h 156"/>
                  <a:gd name="T4" fmla="*/ 134 w 144"/>
                  <a:gd name="T5" fmla="*/ 112 h 156"/>
                  <a:gd name="T6" fmla="*/ 132 w 144"/>
                  <a:gd name="T7" fmla="*/ 104 h 156"/>
                  <a:gd name="T8" fmla="*/ 124 w 144"/>
                  <a:gd name="T9" fmla="*/ 92 h 156"/>
                  <a:gd name="T10" fmla="*/ 116 w 144"/>
                  <a:gd name="T11" fmla="*/ 92 h 156"/>
                  <a:gd name="T12" fmla="*/ 118 w 144"/>
                  <a:gd name="T13" fmla="*/ 88 h 156"/>
                  <a:gd name="T14" fmla="*/ 106 w 144"/>
                  <a:gd name="T15" fmla="*/ 78 h 156"/>
                  <a:gd name="T16" fmla="*/ 102 w 144"/>
                  <a:gd name="T17" fmla="*/ 70 h 156"/>
                  <a:gd name="T18" fmla="*/ 98 w 144"/>
                  <a:gd name="T19" fmla="*/ 60 h 156"/>
                  <a:gd name="T20" fmla="*/ 96 w 144"/>
                  <a:gd name="T21" fmla="*/ 54 h 156"/>
                  <a:gd name="T22" fmla="*/ 98 w 144"/>
                  <a:gd name="T23" fmla="*/ 52 h 156"/>
                  <a:gd name="T24" fmla="*/ 98 w 144"/>
                  <a:gd name="T25" fmla="*/ 46 h 156"/>
                  <a:gd name="T26" fmla="*/ 100 w 144"/>
                  <a:gd name="T27" fmla="*/ 50 h 156"/>
                  <a:gd name="T28" fmla="*/ 102 w 144"/>
                  <a:gd name="T29" fmla="*/ 44 h 156"/>
                  <a:gd name="T30" fmla="*/ 102 w 144"/>
                  <a:gd name="T31" fmla="*/ 36 h 156"/>
                  <a:gd name="T32" fmla="*/ 110 w 144"/>
                  <a:gd name="T33" fmla="*/ 34 h 156"/>
                  <a:gd name="T34" fmla="*/ 108 w 144"/>
                  <a:gd name="T35" fmla="*/ 32 h 156"/>
                  <a:gd name="T36" fmla="*/ 100 w 144"/>
                  <a:gd name="T37" fmla="*/ 32 h 156"/>
                  <a:gd name="T38" fmla="*/ 96 w 144"/>
                  <a:gd name="T39" fmla="*/ 32 h 156"/>
                  <a:gd name="T40" fmla="*/ 90 w 144"/>
                  <a:gd name="T41" fmla="*/ 28 h 156"/>
                  <a:gd name="T42" fmla="*/ 88 w 144"/>
                  <a:gd name="T43" fmla="*/ 24 h 156"/>
                  <a:gd name="T44" fmla="*/ 84 w 144"/>
                  <a:gd name="T45" fmla="*/ 18 h 156"/>
                  <a:gd name="T46" fmla="*/ 82 w 144"/>
                  <a:gd name="T47" fmla="*/ 10 h 156"/>
                  <a:gd name="T48" fmla="*/ 74 w 144"/>
                  <a:gd name="T49" fmla="*/ 2 h 156"/>
                  <a:gd name="T50" fmla="*/ 70 w 144"/>
                  <a:gd name="T51" fmla="*/ 0 h 156"/>
                  <a:gd name="T52" fmla="*/ 62 w 144"/>
                  <a:gd name="T53" fmla="*/ 2 h 156"/>
                  <a:gd name="T54" fmla="*/ 56 w 144"/>
                  <a:gd name="T55" fmla="*/ 2 h 156"/>
                  <a:gd name="T56" fmla="*/ 52 w 144"/>
                  <a:gd name="T57" fmla="*/ 2 h 156"/>
                  <a:gd name="T58" fmla="*/ 48 w 144"/>
                  <a:gd name="T59" fmla="*/ 8 h 156"/>
                  <a:gd name="T60" fmla="*/ 42 w 144"/>
                  <a:gd name="T61" fmla="*/ 16 h 156"/>
                  <a:gd name="T62" fmla="*/ 38 w 144"/>
                  <a:gd name="T63" fmla="*/ 26 h 156"/>
                  <a:gd name="T64" fmla="*/ 36 w 144"/>
                  <a:gd name="T65" fmla="*/ 34 h 156"/>
                  <a:gd name="T66" fmla="*/ 36 w 144"/>
                  <a:gd name="T67" fmla="*/ 40 h 156"/>
                  <a:gd name="T68" fmla="*/ 36 w 144"/>
                  <a:gd name="T69" fmla="*/ 46 h 156"/>
                  <a:gd name="T70" fmla="*/ 30 w 144"/>
                  <a:gd name="T71" fmla="*/ 60 h 156"/>
                  <a:gd name="T72" fmla="*/ 8 w 144"/>
                  <a:gd name="T73" fmla="*/ 110 h 156"/>
                  <a:gd name="T74" fmla="*/ 48 w 144"/>
                  <a:gd name="T75" fmla="*/ 138 h 156"/>
                  <a:gd name="T76" fmla="*/ 62 w 144"/>
                  <a:gd name="T77" fmla="*/ 148 h 156"/>
                  <a:gd name="T78" fmla="*/ 100 w 144"/>
                  <a:gd name="T79" fmla="*/ 156 h 156"/>
                  <a:gd name="T80" fmla="*/ 114 w 144"/>
                  <a:gd name="T81" fmla="*/ 146 h 156"/>
                  <a:gd name="T82" fmla="*/ 120 w 144"/>
                  <a:gd name="T83" fmla="*/ 136 h 156"/>
                  <a:gd name="T84" fmla="*/ 128 w 144"/>
                  <a:gd name="T85" fmla="*/ 136 h 156"/>
                  <a:gd name="T86" fmla="*/ 142 w 144"/>
                  <a:gd name="T87" fmla="*/ 140 h 156"/>
                  <a:gd name="T88" fmla="*/ 144 w 144"/>
                  <a:gd name="T89" fmla="*/ 136 h 156"/>
                  <a:gd name="T90" fmla="*/ 144 w 144"/>
                  <a:gd name="T91" fmla="*/ 13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44" h="156">
                    <a:moveTo>
                      <a:pt x="144" y="136"/>
                    </a:moveTo>
                    <a:lnTo>
                      <a:pt x="138" y="132"/>
                    </a:lnTo>
                    <a:lnTo>
                      <a:pt x="138" y="124"/>
                    </a:lnTo>
                    <a:lnTo>
                      <a:pt x="136" y="124"/>
                    </a:lnTo>
                    <a:lnTo>
                      <a:pt x="134" y="116"/>
                    </a:lnTo>
                    <a:lnTo>
                      <a:pt x="134" y="112"/>
                    </a:lnTo>
                    <a:lnTo>
                      <a:pt x="134" y="106"/>
                    </a:lnTo>
                    <a:lnTo>
                      <a:pt x="132" y="104"/>
                    </a:lnTo>
                    <a:lnTo>
                      <a:pt x="126" y="94"/>
                    </a:lnTo>
                    <a:lnTo>
                      <a:pt x="124" y="92"/>
                    </a:lnTo>
                    <a:lnTo>
                      <a:pt x="118" y="92"/>
                    </a:lnTo>
                    <a:lnTo>
                      <a:pt x="116" y="92"/>
                    </a:lnTo>
                    <a:lnTo>
                      <a:pt x="118" y="92"/>
                    </a:lnTo>
                    <a:lnTo>
                      <a:pt x="118" y="88"/>
                    </a:lnTo>
                    <a:lnTo>
                      <a:pt x="114" y="80"/>
                    </a:lnTo>
                    <a:lnTo>
                      <a:pt x="106" y="78"/>
                    </a:lnTo>
                    <a:lnTo>
                      <a:pt x="106" y="76"/>
                    </a:lnTo>
                    <a:lnTo>
                      <a:pt x="102" y="70"/>
                    </a:lnTo>
                    <a:lnTo>
                      <a:pt x="100" y="66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6" y="54"/>
                    </a:lnTo>
                    <a:lnTo>
                      <a:pt x="98" y="54"/>
                    </a:lnTo>
                    <a:lnTo>
                      <a:pt x="98" y="52"/>
                    </a:lnTo>
                    <a:lnTo>
                      <a:pt x="98" y="50"/>
                    </a:lnTo>
                    <a:lnTo>
                      <a:pt x="98" y="46"/>
                    </a:lnTo>
                    <a:lnTo>
                      <a:pt x="98" y="50"/>
                    </a:lnTo>
                    <a:lnTo>
                      <a:pt x="100" y="50"/>
                    </a:lnTo>
                    <a:lnTo>
                      <a:pt x="102" y="46"/>
                    </a:lnTo>
                    <a:lnTo>
                      <a:pt x="102" y="44"/>
                    </a:lnTo>
                    <a:lnTo>
                      <a:pt x="102" y="40"/>
                    </a:lnTo>
                    <a:lnTo>
                      <a:pt x="102" y="36"/>
                    </a:lnTo>
                    <a:lnTo>
                      <a:pt x="108" y="36"/>
                    </a:lnTo>
                    <a:lnTo>
                      <a:pt x="110" y="34"/>
                    </a:lnTo>
                    <a:lnTo>
                      <a:pt x="108" y="34"/>
                    </a:lnTo>
                    <a:lnTo>
                      <a:pt x="108" y="32"/>
                    </a:lnTo>
                    <a:lnTo>
                      <a:pt x="106" y="34"/>
                    </a:lnTo>
                    <a:lnTo>
                      <a:pt x="100" y="32"/>
                    </a:lnTo>
                    <a:lnTo>
                      <a:pt x="98" y="32"/>
                    </a:lnTo>
                    <a:lnTo>
                      <a:pt x="96" y="32"/>
                    </a:lnTo>
                    <a:lnTo>
                      <a:pt x="92" y="28"/>
                    </a:lnTo>
                    <a:lnTo>
                      <a:pt x="90" y="28"/>
                    </a:lnTo>
                    <a:lnTo>
                      <a:pt x="88" y="26"/>
                    </a:lnTo>
                    <a:lnTo>
                      <a:pt x="88" y="24"/>
                    </a:lnTo>
                    <a:lnTo>
                      <a:pt x="84" y="22"/>
                    </a:lnTo>
                    <a:lnTo>
                      <a:pt x="84" y="18"/>
                    </a:lnTo>
                    <a:lnTo>
                      <a:pt x="82" y="16"/>
                    </a:lnTo>
                    <a:lnTo>
                      <a:pt x="82" y="10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6"/>
                    </a:lnTo>
                    <a:lnTo>
                      <a:pt x="70" y="0"/>
                    </a:lnTo>
                    <a:lnTo>
                      <a:pt x="64" y="0"/>
                    </a:lnTo>
                    <a:lnTo>
                      <a:pt x="62" y="2"/>
                    </a:lnTo>
                    <a:lnTo>
                      <a:pt x="60" y="6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8" y="2"/>
                    </a:lnTo>
                    <a:lnTo>
                      <a:pt x="48" y="8"/>
                    </a:lnTo>
                    <a:lnTo>
                      <a:pt x="46" y="14"/>
                    </a:lnTo>
                    <a:lnTo>
                      <a:pt x="42" y="16"/>
                    </a:lnTo>
                    <a:lnTo>
                      <a:pt x="38" y="22"/>
                    </a:lnTo>
                    <a:lnTo>
                      <a:pt x="38" y="26"/>
                    </a:lnTo>
                    <a:lnTo>
                      <a:pt x="38" y="28"/>
                    </a:lnTo>
                    <a:lnTo>
                      <a:pt x="36" y="34"/>
                    </a:lnTo>
                    <a:lnTo>
                      <a:pt x="36" y="36"/>
                    </a:lnTo>
                    <a:lnTo>
                      <a:pt x="36" y="40"/>
                    </a:lnTo>
                    <a:lnTo>
                      <a:pt x="38" y="42"/>
                    </a:lnTo>
                    <a:lnTo>
                      <a:pt x="36" y="46"/>
                    </a:lnTo>
                    <a:lnTo>
                      <a:pt x="34" y="54"/>
                    </a:lnTo>
                    <a:lnTo>
                      <a:pt x="30" y="60"/>
                    </a:lnTo>
                    <a:lnTo>
                      <a:pt x="0" y="84"/>
                    </a:lnTo>
                    <a:lnTo>
                      <a:pt x="8" y="110"/>
                    </a:lnTo>
                    <a:lnTo>
                      <a:pt x="48" y="132"/>
                    </a:lnTo>
                    <a:lnTo>
                      <a:pt x="48" y="138"/>
                    </a:lnTo>
                    <a:lnTo>
                      <a:pt x="60" y="138"/>
                    </a:lnTo>
                    <a:lnTo>
                      <a:pt x="62" y="148"/>
                    </a:lnTo>
                    <a:lnTo>
                      <a:pt x="72" y="154"/>
                    </a:lnTo>
                    <a:lnTo>
                      <a:pt x="100" y="156"/>
                    </a:lnTo>
                    <a:lnTo>
                      <a:pt x="106" y="154"/>
                    </a:lnTo>
                    <a:lnTo>
                      <a:pt x="114" y="146"/>
                    </a:lnTo>
                    <a:lnTo>
                      <a:pt x="118" y="138"/>
                    </a:lnTo>
                    <a:lnTo>
                      <a:pt x="120" y="136"/>
                    </a:lnTo>
                    <a:lnTo>
                      <a:pt x="124" y="136"/>
                    </a:lnTo>
                    <a:lnTo>
                      <a:pt x="128" y="136"/>
                    </a:lnTo>
                    <a:lnTo>
                      <a:pt x="134" y="136"/>
                    </a:lnTo>
                    <a:lnTo>
                      <a:pt x="142" y="140"/>
                    </a:lnTo>
                    <a:lnTo>
                      <a:pt x="142" y="138"/>
                    </a:lnTo>
                    <a:lnTo>
                      <a:pt x="144" y="136"/>
                    </a:lnTo>
                    <a:lnTo>
                      <a:pt x="144" y="136"/>
                    </a:lnTo>
                    <a:lnTo>
                      <a:pt x="144" y="13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0" name="Freeform 1658"/>
              <p:cNvSpPr>
                <a:spLocks noEditPoints="1"/>
              </p:cNvSpPr>
              <p:nvPr/>
            </p:nvSpPr>
            <p:spPr bwMode="auto">
              <a:xfrm>
                <a:off x="1679575" y="3270250"/>
                <a:ext cx="447675" cy="450850"/>
              </a:xfrm>
              <a:custGeom>
                <a:avLst/>
                <a:gdLst>
                  <a:gd name="T0" fmla="*/ 266 w 282"/>
                  <a:gd name="T1" fmla="*/ 254 h 284"/>
                  <a:gd name="T2" fmla="*/ 278 w 282"/>
                  <a:gd name="T3" fmla="*/ 238 h 284"/>
                  <a:gd name="T4" fmla="*/ 260 w 282"/>
                  <a:gd name="T5" fmla="*/ 212 h 284"/>
                  <a:gd name="T6" fmla="*/ 266 w 282"/>
                  <a:gd name="T7" fmla="*/ 168 h 284"/>
                  <a:gd name="T8" fmla="*/ 252 w 282"/>
                  <a:gd name="T9" fmla="*/ 156 h 284"/>
                  <a:gd name="T10" fmla="*/ 242 w 282"/>
                  <a:gd name="T11" fmla="*/ 126 h 284"/>
                  <a:gd name="T12" fmla="*/ 242 w 282"/>
                  <a:gd name="T13" fmla="*/ 104 h 284"/>
                  <a:gd name="T14" fmla="*/ 256 w 282"/>
                  <a:gd name="T15" fmla="*/ 90 h 284"/>
                  <a:gd name="T16" fmla="*/ 260 w 282"/>
                  <a:gd name="T17" fmla="*/ 64 h 284"/>
                  <a:gd name="T18" fmla="*/ 242 w 282"/>
                  <a:gd name="T19" fmla="*/ 46 h 284"/>
                  <a:gd name="T20" fmla="*/ 210 w 282"/>
                  <a:gd name="T21" fmla="*/ 30 h 284"/>
                  <a:gd name="T22" fmla="*/ 170 w 282"/>
                  <a:gd name="T23" fmla="*/ 30 h 284"/>
                  <a:gd name="T24" fmla="*/ 154 w 282"/>
                  <a:gd name="T25" fmla="*/ 40 h 284"/>
                  <a:gd name="T26" fmla="*/ 138 w 282"/>
                  <a:gd name="T27" fmla="*/ 62 h 284"/>
                  <a:gd name="T28" fmla="*/ 128 w 282"/>
                  <a:gd name="T29" fmla="*/ 58 h 284"/>
                  <a:gd name="T30" fmla="*/ 90 w 282"/>
                  <a:gd name="T31" fmla="*/ 50 h 284"/>
                  <a:gd name="T32" fmla="*/ 80 w 282"/>
                  <a:gd name="T33" fmla="*/ 50 h 284"/>
                  <a:gd name="T34" fmla="*/ 70 w 282"/>
                  <a:gd name="T35" fmla="*/ 28 h 284"/>
                  <a:gd name="T36" fmla="*/ 60 w 282"/>
                  <a:gd name="T37" fmla="*/ 14 h 284"/>
                  <a:gd name="T38" fmla="*/ 62 w 282"/>
                  <a:gd name="T39" fmla="*/ 8 h 284"/>
                  <a:gd name="T40" fmla="*/ 54 w 282"/>
                  <a:gd name="T41" fmla="*/ 0 h 284"/>
                  <a:gd name="T42" fmla="*/ 44 w 282"/>
                  <a:gd name="T43" fmla="*/ 10 h 284"/>
                  <a:gd name="T44" fmla="*/ 26 w 282"/>
                  <a:gd name="T45" fmla="*/ 14 h 284"/>
                  <a:gd name="T46" fmla="*/ 16 w 282"/>
                  <a:gd name="T47" fmla="*/ 2 h 284"/>
                  <a:gd name="T48" fmla="*/ 6 w 282"/>
                  <a:gd name="T49" fmla="*/ 4 h 284"/>
                  <a:gd name="T50" fmla="*/ 2 w 282"/>
                  <a:gd name="T51" fmla="*/ 18 h 284"/>
                  <a:gd name="T52" fmla="*/ 0 w 282"/>
                  <a:gd name="T53" fmla="*/ 32 h 284"/>
                  <a:gd name="T54" fmla="*/ 8 w 282"/>
                  <a:gd name="T55" fmla="*/ 50 h 284"/>
                  <a:gd name="T56" fmla="*/ 10 w 282"/>
                  <a:gd name="T57" fmla="*/ 66 h 284"/>
                  <a:gd name="T58" fmla="*/ 16 w 282"/>
                  <a:gd name="T59" fmla="*/ 76 h 284"/>
                  <a:gd name="T60" fmla="*/ 26 w 282"/>
                  <a:gd name="T61" fmla="*/ 78 h 284"/>
                  <a:gd name="T62" fmla="*/ 36 w 282"/>
                  <a:gd name="T63" fmla="*/ 82 h 284"/>
                  <a:gd name="T64" fmla="*/ 28 w 282"/>
                  <a:gd name="T65" fmla="*/ 92 h 284"/>
                  <a:gd name="T66" fmla="*/ 24 w 282"/>
                  <a:gd name="T67" fmla="*/ 94 h 284"/>
                  <a:gd name="T68" fmla="*/ 20 w 282"/>
                  <a:gd name="T69" fmla="*/ 102 h 284"/>
                  <a:gd name="T70" fmla="*/ 28 w 282"/>
                  <a:gd name="T71" fmla="*/ 118 h 284"/>
                  <a:gd name="T72" fmla="*/ 44 w 282"/>
                  <a:gd name="T73" fmla="*/ 136 h 284"/>
                  <a:gd name="T74" fmla="*/ 48 w 282"/>
                  <a:gd name="T75" fmla="*/ 138 h 284"/>
                  <a:gd name="T76" fmla="*/ 60 w 282"/>
                  <a:gd name="T77" fmla="*/ 158 h 284"/>
                  <a:gd name="T78" fmla="*/ 64 w 282"/>
                  <a:gd name="T79" fmla="*/ 180 h 284"/>
                  <a:gd name="T80" fmla="*/ 88 w 282"/>
                  <a:gd name="T81" fmla="*/ 184 h 284"/>
                  <a:gd name="T82" fmla="*/ 102 w 282"/>
                  <a:gd name="T83" fmla="*/ 222 h 284"/>
                  <a:gd name="T84" fmla="*/ 110 w 282"/>
                  <a:gd name="T85" fmla="*/ 234 h 284"/>
                  <a:gd name="T86" fmla="*/ 130 w 282"/>
                  <a:gd name="T87" fmla="*/ 254 h 284"/>
                  <a:gd name="T88" fmla="*/ 178 w 282"/>
                  <a:gd name="T89" fmla="*/ 248 h 284"/>
                  <a:gd name="T90" fmla="*/ 184 w 282"/>
                  <a:gd name="T91" fmla="*/ 248 h 284"/>
                  <a:gd name="T92" fmla="*/ 190 w 282"/>
                  <a:gd name="T93" fmla="*/ 266 h 284"/>
                  <a:gd name="T94" fmla="*/ 216 w 282"/>
                  <a:gd name="T95" fmla="*/ 280 h 284"/>
                  <a:gd name="T96" fmla="*/ 248 w 282"/>
                  <a:gd name="T97" fmla="*/ 284 h 284"/>
                  <a:gd name="T98" fmla="*/ 12 w 282"/>
                  <a:gd name="T99" fmla="*/ 32 h 284"/>
                  <a:gd name="T100" fmla="*/ 24 w 282"/>
                  <a:gd name="T101" fmla="*/ 64 h 284"/>
                  <a:gd name="T102" fmla="*/ 16 w 282"/>
                  <a:gd name="T103" fmla="*/ 38 h 284"/>
                  <a:gd name="T104" fmla="*/ 8 w 282"/>
                  <a:gd name="T105" fmla="*/ 32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82" h="284">
                    <a:moveTo>
                      <a:pt x="248" y="284"/>
                    </a:moveTo>
                    <a:lnTo>
                      <a:pt x="252" y="270"/>
                    </a:lnTo>
                    <a:lnTo>
                      <a:pt x="260" y="256"/>
                    </a:lnTo>
                    <a:lnTo>
                      <a:pt x="266" y="254"/>
                    </a:lnTo>
                    <a:lnTo>
                      <a:pt x="278" y="252"/>
                    </a:lnTo>
                    <a:lnTo>
                      <a:pt x="282" y="248"/>
                    </a:lnTo>
                    <a:lnTo>
                      <a:pt x="282" y="240"/>
                    </a:lnTo>
                    <a:lnTo>
                      <a:pt x="278" y="238"/>
                    </a:lnTo>
                    <a:lnTo>
                      <a:pt x="274" y="230"/>
                    </a:lnTo>
                    <a:lnTo>
                      <a:pt x="272" y="222"/>
                    </a:lnTo>
                    <a:lnTo>
                      <a:pt x="264" y="220"/>
                    </a:lnTo>
                    <a:lnTo>
                      <a:pt x="260" y="212"/>
                    </a:lnTo>
                    <a:lnTo>
                      <a:pt x="256" y="208"/>
                    </a:lnTo>
                    <a:lnTo>
                      <a:pt x="260" y="202"/>
                    </a:lnTo>
                    <a:lnTo>
                      <a:pt x="252" y="186"/>
                    </a:lnTo>
                    <a:lnTo>
                      <a:pt x="266" y="168"/>
                    </a:lnTo>
                    <a:lnTo>
                      <a:pt x="266" y="164"/>
                    </a:lnTo>
                    <a:lnTo>
                      <a:pt x="264" y="162"/>
                    </a:lnTo>
                    <a:lnTo>
                      <a:pt x="252" y="158"/>
                    </a:lnTo>
                    <a:lnTo>
                      <a:pt x="252" y="156"/>
                    </a:lnTo>
                    <a:lnTo>
                      <a:pt x="252" y="148"/>
                    </a:lnTo>
                    <a:lnTo>
                      <a:pt x="246" y="138"/>
                    </a:lnTo>
                    <a:lnTo>
                      <a:pt x="242" y="132"/>
                    </a:lnTo>
                    <a:lnTo>
                      <a:pt x="242" y="126"/>
                    </a:lnTo>
                    <a:lnTo>
                      <a:pt x="246" y="120"/>
                    </a:lnTo>
                    <a:lnTo>
                      <a:pt x="242" y="118"/>
                    </a:lnTo>
                    <a:lnTo>
                      <a:pt x="242" y="114"/>
                    </a:lnTo>
                    <a:lnTo>
                      <a:pt x="242" y="104"/>
                    </a:lnTo>
                    <a:lnTo>
                      <a:pt x="246" y="96"/>
                    </a:lnTo>
                    <a:lnTo>
                      <a:pt x="248" y="94"/>
                    </a:lnTo>
                    <a:lnTo>
                      <a:pt x="254" y="94"/>
                    </a:lnTo>
                    <a:lnTo>
                      <a:pt x="256" y="90"/>
                    </a:lnTo>
                    <a:lnTo>
                      <a:pt x="260" y="84"/>
                    </a:lnTo>
                    <a:lnTo>
                      <a:pt x="262" y="76"/>
                    </a:lnTo>
                    <a:lnTo>
                      <a:pt x="260" y="68"/>
                    </a:lnTo>
                    <a:lnTo>
                      <a:pt x="260" y="64"/>
                    </a:lnTo>
                    <a:lnTo>
                      <a:pt x="252" y="62"/>
                    </a:lnTo>
                    <a:lnTo>
                      <a:pt x="248" y="56"/>
                    </a:lnTo>
                    <a:lnTo>
                      <a:pt x="246" y="50"/>
                    </a:lnTo>
                    <a:lnTo>
                      <a:pt x="242" y="46"/>
                    </a:lnTo>
                    <a:lnTo>
                      <a:pt x="234" y="40"/>
                    </a:lnTo>
                    <a:lnTo>
                      <a:pt x="224" y="38"/>
                    </a:lnTo>
                    <a:lnTo>
                      <a:pt x="214" y="32"/>
                    </a:lnTo>
                    <a:lnTo>
                      <a:pt x="210" y="30"/>
                    </a:lnTo>
                    <a:lnTo>
                      <a:pt x="200" y="30"/>
                    </a:lnTo>
                    <a:lnTo>
                      <a:pt x="182" y="26"/>
                    </a:lnTo>
                    <a:lnTo>
                      <a:pt x="174" y="28"/>
                    </a:lnTo>
                    <a:lnTo>
                      <a:pt x="170" y="30"/>
                    </a:lnTo>
                    <a:lnTo>
                      <a:pt x="162" y="30"/>
                    </a:lnTo>
                    <a:lnTo>
                      <a:pt x="160" y="32"/>
                    </a:lnTo>
                    <a:lnTo>
                      <a:pt x="154" y="38"/>
                    </a:lnTo>
                    <a:lnTo>
                      <a:pt x="154" y="40"/>
                    </a:lnTo>
                    <a:lnTo>
                      <a:pt x="152" y="46"/>
                    </a:lnTo>
                    <a:lnTo>
                      <a:pt x="142" y="46"/>
                    </a:lnTo>
                    <a:lnTo>
                      <a:pt x="142" y="62"/>
                    </a:lnTo>
                    <a:lnTo>
                      <a:pt x="138" y="62"/>
                    </a:lnTo>
                    <a:lnTo>
                      <a:pt x="138" y="58"/>
                    </a:lnTo>
                    <a:lnTo>
                      <a:pt x="136" y="56"/>
                    </a:lnTo>
                    <a:lnTo>
                      <a:pt x="134" y="56"/>
                    </a:lnTo>
                    <a:lnTo>
                      <a:pt x="128" y="58"/>
                    </a:lnTo>
                    <a:lnTo>
                      <a:pt x="118" y="62"/>
                    </a:lnTo>
                    <a:lnTo>
                      <a:pt x="108" y="62"/>
                    </a:lnTo>
                    <a:lnTo>
                      <a:pt x="98" y="56"/>
                    </a:lnTo>
                    <a:lnTo>
                      <a:pt x="90" y="50"/>
                    </a:lnTo>
                    <a:lnTo>
                      <a:pt x="90" y="48"/>
                    </a:lnTo>
                    <a:lnTo>
                      <a:pt x="84" y="48"/>
                    </a:lnTo>
                    <a:lnTo>
                      <a:pt x="82" y="48"/>
                    </a:lnTo>
                    <a:lnTo>
                      <a:pt x="80" y="50"/>
                    </a:lnTo>
                    <a:lnTo>
                      <a:pt x="78" y="48"/>
                    </a:lnTo>
                    <a:lnTo>
                      <a:pt x="74" y="46"/>
                    </a:lnTo>
                    <a:lnTo>
                      <a:pt x="72" y="36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6" y="22"/>
                    </a:lnTo>
                    <a:lnTo>
                      <a:pt x="62" y="18"/>
                    </a:lnTo>
                    <a:lnTo>
                      <a:pt x="60" y="14"/>
                    </a:lnTo>
                    <a:lnTo>
                      <a:pt x="56" y="12"/>
                    </a:lnTo>
                    <a:lnTo>
                      <a:pt x="56" y="10"/>
                    </a:lnTo>
                    <a:lnTo>
                      <a:pt x="60" y="8"/>
                    </a:lnTo>
                    <a:lnTo>
                      <a:pt x="62" y="8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56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2"/>
                    </a:lnTo>
                    <a:lnTo>
                      <a:pt x="34" y="14"/>
                    </a:lnTo>
                    <a:lnTo>
                      <a:pt x="28" y="18"/>
                    </a:lnTo>
                    <a:lnTo>
                      <a:pt x="26" y="14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2" y="38"/>
                    </a:lnTo>
                    <a:lnTo>
                      <a:pt x="6" y="40"/>
                    </a:lnTo>
                    <a:lnTo>
                      <a:pt x="8" y="46"/>
                    </a:lnTo>
                    <a:lnTo>
                      <a:pt x="8" y="50"/>
                    </a:lnTo>
                    <a:lnTo>
                      <a:pt x="6" y="50"/>
                    </a:lnTo>
                    <a:lnTo>
                      <a:pt x="8" y="58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2"/>
                    </a:lnTo>
                    <a:lnTo>
                      <a:pt x="12" y="74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20" y="78"/>
                    </a:lnTo>
                    <a:lnTo>
                      <a:pt x="24" y="78"/>
                    </a:lnTo>
                    <a:lnTo>
                      <a:pt x="26" y="78"/>
                    </a:lnTo>
                    <a:lnTo>
                      <a:pt x="30" y="82"/>
                    </a:lnTo>
                    <a:lnTo>
                      <a:pt x="34" y="78"/>
                    </a:lnTo>
                    <a:lnTo>
                      <a:pt x="34" y="82"/>
                    </a:lnTo>
                    <a:lnTo>
                      <a:pt x="36" y="82"/>
                    </a:lnTo>
                    <a:lnTo>
                      <a:pt x="34" y="84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28" y="92"/>
                    </a:lnTo>
                    <a:lnTo>
                      <a:pt x="28" y="94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4" y="94"/>
                    </a:lnTo>
                    <a:lnTo>
                      <a:pt x="24" y="96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0" y="102"/>
                    </a:lnTo>
                    <a:lnTo>
                      <a:pt x="20" y="104"/>
                    </a:lnTo>
                    <a:lnTo>
                      <a:pt x="24" y="108"/>
                    </a:lnTo>
                    <a:lnTo>
                      <a:pt x="26" y="112"/>
                    </a:lnTo>
                    <a:lnTo>
                      <a:pt x="28" y="118"/>
                    </a:lnTo>
                    <a:lnTo>
                      <a:pt x="30" y="122"/>
                    </a:lnTo>
                    <a:lnTo>
                      <a:pt x="30" y="126"/>
                    </a:lnTo>
                    <a:lnTo>
                      <a:pt x="38" y="128"/>
                    </a:lnTo>
                    <a:lnTo>
                      <a:pt x="44" y="136"/>
                    </a:lnTo>
                    <a:lnTo>
                      <a:pt x="44" y="138"/>
                    </a:lnTo>
                    <a:lnTo>
                      <a:pt x="42" y="138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2" y="140"/>
                    </a:lnTo>
                    <a:lnTo>
                      <a:pt x="56" y="150"/>
                    </a:lnTo>
                    <a:lnTo>
                      <a:pt x="60" y="154"/>
                    </a:lnTo>
                    <a:lnTo>
                      <a:pt x="60" y="158"/>
                    </a:lnTo>
                    <a:lnTo>
                      <a:pt x="60" y="164"/>
                    </a:lnTo>
                    <a:lnTo>
                      <a:pt x="62" y="172"/>
                    </a:lnTo>
                    <a:lnTo>
                      <a:pt x="64" y="172"/>
                    </a:lnTo>
                    <a:lnTo>
                      <a:pt x="64" y="180"/>
                    </a:lnTo>
                    <a:lnTo>
                      <a:pt x="70" y="182"/>
                    </a:lnTo>
                    <a:lnTo>
                      <a:pt x="74" y="186"/>
                    </a:lnTo>
                    <a:lnTo>
                      <a:pt x="82" y="190"/>
                    </a:lnTo>
                    <a:lnTo>
                      <a:pt x="88" y="184"/>
                    </a:lnTo>
                    <a:lnTo>
                      <a:pt x="100" y="212"/>
                    </a:lnTo>
                    <a:lnTo>
                      <a:pt x="102" y="216"/>
                    </a:lnTo>
                    <a:lnTo>
                      <a:pt x="102" y="220"/>
                    </a:lnTo>
                    <a:lnTo>
                      <a:pt x="102" y="222"/>
                    </a:lnTo>
                    <a:lnTo>
                      <a:pt x="108" y="222"/>
                    </a:lnTo>
                    <a:lnTo>
                      <a:pt x="110" y="226"/>
                    </a:lnTo>
                    <a:lnTo>
                      <a:pt x="110" y="230"/>
                    </a:lnTo>
                    <a:lnTo>
                      <a:pt x="110" y="234"/>
                    </a:lnTo>
                    <a:lnTo>
                      <a:pt x="118" y="238"/>
                    </a:lnTo>
                    <a:lnTo>
                      <a:pt x="118" y="240"/>
                    </a:lnTo>
                    <a:lnTo>
                      <a:pt x="118" y="246"/>
                    </a:lnTo>
                    <a:lnTo>
                      <a:pt x="130" y="254"/>
                    </a:lnTo>
                    <a:lnTo>
                      <a:pt x="136" y="256"/>
                    </a:lnTo>
                    <a:lnTo>
                      <a:pt x="146" y="258"/>
                    </a:lnTo>
                    <a:lnTo>
                      <a:pt x="154" y="258"/>
                    </a:lnTo>
                    <a:lnTo>
                      <a:pt x="178" y="248"/>
                    </a:lnTo>
                    <a:lnTo>
                      <a:pt x="174" y="246"/>
                    </a:lnTo>
                    <a:lnTo>
                      <a:pt x="178" y="246"/>
                    </a:lnTo>
                    <a:lnTo>
                      <a:pt x="180" y="246"/>
                    </a:lnTo>
                    <a:lnTo>
                      <a:pt x="184" y="248"/>
                    </a:lnTo>
                    <a:lnTo>
                      <a:pt x="188" y="252"/>
                    </a:lnTo>
                    <a:lnTo>
                      <a:pt x="190" y="256"/>
                    </a:lnTo>
                    <a:lnTo>
                      <a:pt x="190" y="262"/>
                    </a:lnTo>
                    <a:lnTo>
                      <a:pt x="190" y="266"/>
                    </a:lnTo>
                    <a:lnTo>
                      <a:pt x="192" y="272"/>
                    </a:lnTo>
                    <a:lnTo>
                      <a:pt x="198" y="276"/>
                    </a:lnTo>
                    <a:lnTo>
                      <a:pt x="202" y="276"/>
                    </a:lnTo>
                    <a:lnTo>
                      <a:pt x="216" y="280"/>
                    </a:lnTo>
                    <a:lnTo>
                      <a:pt x="228" y="280"/>
                    </a:lnTo>
                    <a:lnTo>
                      <a:pt x="238" y="280"/>
                    </a:lnTo>
                    <a:lnTo>
                      <a:pt x="244" y="284"/>
                    </a:lnTo>
                    <a:lnTo>
                      <a:pt x="248" y="284"/>
                    </a:lnTo>
                    <a:lnTo>
                      <a:pt x="248" y="284"/>
                    </a:lnTo>
                    <a:lnTo>
                      <a:pt x="248" y="284"/>
                    </a:lnTo>
                    <a:close/>
                    <a:moveTo>
                      <a:pt x="12" y="32"/>
                    </a:moveTo>
                    <a:lnTo>
                      <a:pt x="12" y="32"/>
                    </a:lnTo>
                    <a:lnTo>
                      <a:pt x="20" y="36"/>
                    </a:lnTo>
                    <a:lnTo>
                      <a:pt x="26" y="44"/>
                    </a:lnTo>
                    <a:lnTo>
                      <a:pt x="30" y="58"/>
                    </a:lnTo>
                    <a:lnTo>
                      <a:pt x="24" y="64"/>
                    </a:lnTo>
                    <a:lnTo>
                      <a:pt x="12" y="46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0" y="36"/>
                    </a:lnTo>
                    <a:lnTo>
                      <a:pt x="10" y="32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2" y="32"/>
                    </a:lnTo>
                    <a:lnTo>
                      <a:pt x="12" y="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1" name="Freeform 1659"/>
              <p:cNvSpPr>
                <a:spLocks noEditPoints="1"/>
              </p:cNvSpPr>
              <p:nvPr/>
            </p:nvSpPr>
            <p:spPr bwMode="auto">
              <a:xfrm>
                <a:off x="2851150" y="4279900"/>
                <a:ext cx="1044575" cy="488950"/>
              </a:xfrm>
              <a:custGeom>
                <a:avLst/>
                <a:gdLst>
                  <a:gd name="T0" fmla="*/ 616 w 658"/>
                  <a:gd name="T1" fmla="*/ 144 h 308"/>
                  <a:gd name="T2" fmla="*/ 566 w 658"/>
                  <a:gd name="T3" fmla="*/ 160 h 308"/>
                  <a:gd name="T4" fmla="*/ 520 w 658"/>
                  <a:gd name="T5" fmla="*/ 128 h 308"/>
                  <a:gd name="T6" fmla="*/ 548 w 658"/>
                  <a:gd name="T7" fmla="*/ 162 h 308"/>
                  <a:gd name="T8" fmla="*/ 570 w 658"/>
                  <a:gd name="T9" fmla="*/ 182 h 308"/>
                  <a:gd name="T10" fmla="*/ 606 w 658"/>
                  <a:gd name="T11" fmla="*/ 202 h 308"/>
                  <a:gd name="T12" fmla="*/ 656 w 658"/>
                  <a:gd name="T13" fmla="*/ 278 h 308"/>
                  <a:gd name="T14" fmla="*/ 184 w 658"/>
                  <a:gd name="T15" fmla="*/ 34 h 308"/>
                  <a:gd name="T16" fmla="*/ 482 w 658"/>
                  <a:gd name="T17" fmla="*/ 76 h 308"/>
                  <a:gd name="T18" fmla="*/ 96 w 658"/>
                  <a:gd name="T19" fmla="*/ 66 h 308"/>
                  <a:gd name="T20" fmla="*/ 478 w 658"/>
                  <a:gd name="T21" fmla="*/ 102 h 308"/>
                  <a:gd name="T22" fmla="*/ 476 w 658"/>
                  <a:gd name="T23" fmla="*/ 76 h 308"/>
                  <a:gd name="T24" fmla="*/ 28 w 658"/>
                  <a:gd name="T25" fmla="*/ 80 h 308"/>
                  <a:gd name="T26" fmla="*/ 414 w 658"/>
                  <a:gd name="T27" fmla="*/ 94 h 308"/>
                  <a:gd name="T28" fmla="*/ 352 w 658"/>
                  <a:gd name="T29" fmla="*/ 108 h 308"/>
                  <a:gd name="T30" fmla="*/ 352 w 658"/>
                  <a:gd name="T31" fmla="*/ 172 h 308"/>
                  <a:gd name="T32" fmla="*/ 376 w 658"/>
                  <a:gd name="T33" fmla="*/ 170 h 308"/>
                  <a:gd name="T34" fmla="*/ 396 w 658"/>
                  <a:gd name="T35" fmla="*/ 170 h 308"/>
                  <a:gd name="T36" fmla="*/ 396 w 658"/>
                  <a:gd name="T37" fmla="*/ 136 h 308"/>
                  <a:gd name="T38" fmla="*/ 374 w 658"/>
                  <a:gd name="T39" fmla="*/ 128 h 308"/>
                  <a:gd name="T40" fmla="*/ 428 w 658"/>
                  <a:gd name="T41" fmla="*/ 82 h 308"/>
                  <a:gd name="T42" fmla="*/ 470 w 658"/>
                  <a:gd name="T43" fmla="*/ 126 h 308"/>
                  <a:gd name="T44" fmla="*/ 58 w 658"/>
                  <a:gd name="T45" fmla="*/ 128 h 308"/>
                  <a:gd name="T46" fmla="*/ 512 w 658"/>
                  <a:gd name="T47" fmla="*/ 134 h 308"/>
                  <a:gd name="T48" fmla="*/ 160 w 658"/>
                  <a:gd name="T49" fmla="*/ 142 h 308"/>
                  <a:gd name="T50" fmla="*/ 504 w 658"/>
                  <a:gd name="T51" fmla="*/ 138 h 308"/>
                  <a:gd name="T52" fmla="*/ 72 w 658"/>
                  <a:gd name="T53" fmla="*/ 154 h 308"/>
                  <a:gd name="T54" fmla="*/ 478 w 658"/>
                  <a:gd name="T55" fmla="*/ 164 h 308"/>
                  <a:gd name="T56" fmla="*/ 478 w 658"/>
                  <a:gd name="T57" fmla="*/ 164 h 308"/>
                  <a:gd name="T58" fmla="*/ 404 w 658"/>
                  <a:gd name="T59" fmla="*/ 192 h 308"/>
                  <a:gd name="T60" fmla="*/ 410 w 658"/>
                  <a:gd name="T61" fmla="*/ 190 h 308"/>
                  <a:gd name="T62" fmla="*/ 174 w 658"/>
                  <a:gd name="T63" fmla="*/ 238 h 308"/>
                  <a:gd name="T64" fmla="*/ 250 w 658"/>
                  <a:gd name="T65" fmla="*/ 252 h 308"/>
                  <a:gd name="T66" fmla="*/ 260 w 658"/>
                  <a:gd name="T67" fmla="*/ 228 h 308"/>
                  <a:gd name="T68" fmla="*/ 178 w 658"/>
                  <a:gd name="T69" fmla="*/ 210 h 308"/>
                  <a:gd name="T70" fmla="*/ 560 w 658"/>
                  <a:gd name="T71" fmla="*/ 238 h 308"/>
                  <a:gd name="T72" fmla="*/ 274 w 658"/>
                  <a:gd name="T73" fmla="*/ 228 h 308"/>
                  <a:gd name="T74" fmla="*/ 522 w 658"/>
                  <a:gd name="T75" fmla="*/ 242 h 308"/>
                  <a:gd name="T76" fmla="*/ 292 w 658"/>
                  <a:gd name="T77" fmla="*/ 262 h 308"/>
                  <a:gd name="T78" fmla="*/ 288 w 658"/>
                  <a:gd name="T79" fmla="*/ 254 h 308"/>
                  <a:gd name="T80" fmla="*/ 312 w 658"/>
                  <a:gd name="T81" fmla="*/ 254 h 308"/>
                  <a:gd name="T82" fmla="*/ 330 w 658"/>
                  <a:gd name="T83" fmla="*/ 256 h 308"/>
                  <a:gd name="T84" fmla="*/ 348 w 658"/>
                  <a:gd name="T85" fmla="*/ 262 h 308"/>
                  <a:gd name="T86" fmla="*/ 360 w 658"/>
                  <a:gd name="T87" fmla="*/ 264 h 308"/>
                  <a:gd name="T88" fmla="*/ 366 w 658"/>
                  <a:gd name="T89" fmla="*/ 260 h 308"/>
                  <a:gd name="T90" fmla="*/ 414 w 658"/>
                  <a:gd name="T91" fmla="*/ 284 h 308"/>
                  <a:gd name="T92" fmla="*/ 428 w 658"/>
                  <a:gd name="T93" fmla="*/ 292 h 308"/>
                  <a:gd name="T94" fmla="*/ 350 w 658"/>
                  <a:gd name="T95" fmla="*/ 290 h 308"/>
                  <a:gd name="T96" fmla="*/ 104 w 658"/>
                  <a:gd name="T97" fmla="*/ 84 h 308"/>
                  <a:gd name="T98" fmla="*/ 214 w 658"/>
                  <a:gd name="T99" fmla="*/ 126 h 308"/>
                  <a:gd name="T100" fmla="*/ 296 w 658"/>
                  <a:gd name="T101" fmla="*/ 166 h 308"/>
                  <a:gd name="T102" fmla="*/ 340 w 658"/>
                  <a:gd name="T103" fmla="*/ 94 h 308"/>
                  <a:gd name="T104" fmla="*/ 324 w 658"/>
                  <a:gd name="T105" fmla="*/ 46 h 308"/>
                  <a:gd name="T106" fmla="*/ 276 w 658"/>
                  <a:gd name="T107" fmla="*/ 84 h 308"/>
                  <a:gd name="T108" fmla="*/ 212 w 658"/>
                  <a:gd name="T109" fmla="*/ 72 h 308"/>
                  <a:gd name="T110" fmla="*/ 40 w 658"/>
                  <a:gd name="T111" fmla="*/ 66 h 308"/>
                  <a:gd name="T112" fmla="*/ 94 w 658"/>
                  <a:gd name="T113" fmla="*/ 156 h 308"/>
                  <a:gd name="T114" fmla="*/ 142 w 658"/>
                  <a:gd name="T115" fmla="*/ 202 h 308"/>
                  <a:gd name="T116" fmla="*/ 138 w 658"/>
                  <a:gd name="T117" fmla="*/ 146 h 308"/>
                  <a:gd name="T118" fmla="*/ 114 w 658"/>
                  <a:gd name="T119" fmla="*/ 92 h 308"/>
                  <a:gd name="T120" fmla="*/ 86 w 658"/>
                  <a:gd name="T121" fmla="*/ 70 h 308"/>
                  <a:gd name="T122" fmla="*/ 40 w 658"/>
                  <a:gd name="T123" fmla="*/ 10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58" h="308">
                    <a:moveTo>
                      <a:pt x="658" y="278"/>
                    </a:moveTo>
                    <a:lnTo>
                      <a:pt x="658" y="238"/>
                    </a:lnTo>
                    <a:lnTo>
                      <a:pt x="656" y="234"/>
                    </a:lnTo>
                    <a:lnTo>
                      <a:pt x="658" y="228"/>
                    </a:lnTo>
                    <a:lnTo>
                      <a:pt x="656" y="162"/>
                    </a:lnTo>
                    <a:lnTo>
                      <a:pt x="656" y="160"/>
                    </a:lnTo>
                    <a:lnTo>
                      <a:pt x="652" y="156"/>
                    </a:lnTo>
                    <a:lnTo>
                      <a:pt x="646" y="156"/>
                    </a:lnTo>
                    <a:lnTo>
                      <a:pt x="638" y="156"/>
                    </a:lnTo>
                    <a:lnTo>
                      <a:pt x="632" y="154"/>
                    </a:lnTo>
                    <a:lnTo>
                      <a:pt x="624" y="148"/>
                    </a:lnTo>
                    <a:lnTo>
                      <a:pt x="616" y="144"/>
                    </a:lnTo>
                    <a:lnTo>
                      <a:pt x="610" y="144"/>
                    </a:lnTo>
                    <a:lnTo>
                      <a:pt x="606" y="148"/>
                    </a:lnTo>
                    <a:lnTo>
                      <a:pt x="604" y="154"/>
                    </a:lnTo>
                    <a:lnTo>
                      <a:pt x="598" y="154"/>
                    </a:lnTo>
                    <a:lnTo>
                      <a:pt x="594" y="156"/>
                    </a:lnTo>
                    <a:lnTo>
                      <a:pt x="592" y="164"/>
                    </a:lnTo>
                    <a:lnTo>
                      <a:pt x="588" y="170"/>
                    </a:lnTo>
                    <a:lnTo>
                      <a:pt x="584" y="170"/>
                    </a:lnTo>
                    <a:lnTo>
                      <a:pt x="576" y="172"/>
                    </a:lnTo>
                    <a:lnTo>
                      <a:pt x="570" y="156"/>
                    </a:lnTo>
                    <a:lnTo>
                      <a:pt x="568" y="160"/>
                    </a:lnTo>
                    <a:lnTo>
                      <a:pt x="566" y="160"/>
                    </a:lnTo>
                    <a:lnTo>
                      <a:pt x="564" y="152"/>
                    </a:lnTo>
                    <a:lnTo>
                      <a:pt x="564" y="144"/>
                    </a:lnTo>
                    <a:lnTo>
                      <a:pt x="566" y="128"/>
                    </a:lnTo>
                    <a:lnTo>
                      <a:pt x="556" y="124"/>
                    </a:lnTo>
                    <a:lnTo>
                      <a:pt x="550" y="126"/>
                    </a:lnTo>
                    <a:lnTo>
                      <a:pt x="542" y="124"/>
                    </a:lnTo>
                    <a:lnTo>
                      <a:pt x="540" y="120"/>
                    </a:lnTo>
                    <a:lnTo>
                      <a:pt x="534" y="120"/>
                    </a:lnTo>
                    <a:lnTo>
                      <a:pt x="532" y="126"/>
                    </a:lnTo>
                    <a:lnTo>
                      <a:pt x="532" y="128"/>
                    </a:lnTo>
                    <a:lnTo>
                      <a:pt x="524" y="128"/>
                    </a:lnTo>
                    <a:lnTo>
                      <a:pt x="520" y="128"/>
                    </a:lnTo>
                    <a:lnTo>
                      <a:pt x="520" y="136"/>
                    </a:lnTo>
                    <a:lnTo>
                      <a:pt x="520" y="142"/>
                    </a:lnTo>
                    <a:lnTo>
                      <a:pt x="524" y="142"/>
                    </a:lnTo>
                    <a:lnTo>
                      <a:pt x="532" y="142"/>
                    </a:lnTo>
                    <a:lnTo>
                      <a:pt x="532" y="146"/>
                    </a:lnTo>
                    <a:lnTo>
                      <a:pt x="532" y="152"/>
                    </a:lnTo>
                    <a:lnTo>
                      <a:pt x="556" y="152"/>
                    </a:lnTo>
                    <a:lnTo>
                      <a:pt x="558" y="152"/>
                    </a:lnTo>
                    <a:lnTo>
                      <a:pt x="558" y="154"/>
                    </a:lnTo>
                    <a:lnTo>
                      <a:pt x="556" y="156"/>
                    </a:lnTo>
                    <a:lnTo>
                      <a:pt x="532" y="160"/>
                    </a:lnTo>
                    <a:lnTo>
                      <a:pt x="548" y="162"/>
                    </a:lnTo>
                    <a:lnTo>
                      <a:pt x="542" y="164"/>
                    </a:lnTo>
                    <a:lnTo>
                      <a:pt x="534" y="164"/>
                    </a:lnTo>
                    <a:lnTo>
                      <a:pt x="532" y="164"/>
                    </a:lnTo>
                    <a:lnTo>
                      <a:pt x="538" y="162"/>
                    </a:lnTo>
                    <a:lnTo>
                      <a:pt x="550" y="180"/>
                    </a:lnTo>
                    <a:lnTo>
                      <a:pt x="550" y="174"/>
                    </a:lnTo>
                    <a:lnTo>
                      <a:pt x="552" y="172"/>
                    </a:lnTo>
                    <a:lnTo>
                      <a:pt x="556" y="172"/>
                    </a:lnTo>
                    <a:lnTo>
                      <a:pt x="558" y="174"/>
                    </a:lnTo>
                    <a:lnTo>
                      <a:pt x="564" y="178"/>
                    </a:lnTo>
                    <a:lnTo>
                      <a:pt x="568" y="180"/>
                    </a:lnTo>
                    <a:lnTo>
                      <a:pt x="570" y="182"/>
                    </a:lnTo>
                    <a:lnTo>
                      <a:pt x="570" y="184"/>
                    </a:lnTo>
                    <a:lnTo>
                      <a:pt x="570" y="188"/>
                    </a:lnTo>
                    <a:lnTo>
                      <a:pt x="570" y="190"/>
                    </a:lnTo>
                    <a:lnTo>
                      <a:pt x="578" y="190"/>
                    </a:lnTo>
                    <a:lnTo>
                      <a:pt x="586" y="192"/>
                    </a:lnTo>
                    <a:lnTo>
                      <a:pt x="594" y="192"/>
                    </a:lnTo>
                    <a:lnTo>
                      <a:pt x="602" y="194"/>
                    </a:lnTo>
                    <a:lnTo>
                      <a:pt x="602" y="200"/>
                    </a:lnTo>
                    <a:lnTo>
                      <a:pt x="602" y="206"/>
                    </a:lnTo>
                    <a:lnTo>
                      <a:pt x="604" y="206"/>
                    </a:lnTo>
                    <a:lnTo>
                      <a:pt x="604" y="202"/>
                    </a:lnTo>
                    <a:lnTo>
                      <a:pt x="606" y="202"/>
                    </a:lnTo>
                    <a:lnTo>
                      <a:pt x="620" y="208"/>
                    </a:lnTo>
                    <a:lnTo>
                      <a:pt x="624" y="230"/>
                    </a:lnTo>
                    <a:lnTo>
                      <a:pt x="630" y="254"/>
                    </a:lnTo>
                    <a:lnTo>
                      <a:pt x="624" y="254"/>
                    </a:lnTo>
                    <a:lnTo>
                      <a:pt x="620" y="254"/>
                    </a:lnTo>
                    <a:lnTo>
                      <a:pt x="616" y="260"/>
                    </a:lnTo>
                    <a:lnTo>
                      <a:pt x="612" y="264"/>
                    </a:lnTo>
                    <a:lnTo>
                      <a:pt x="628" y="262"/>
                    </a:lnTo>
                    <a:lnTo>
                      <a:pt x="628" y="260"/>
                    </a:lnTo>
                    <a:lnTo>
                      <a:pt x="638" y="260"/>
                    </a:lnTo>
                    <a:lnTo>
                      <a:pt x="648" y="260"/>
                    </a:lnTo>
                    <a:lnTo>
                      <a:pt x="656" y="278"/>
                    </a:lnTo>
                    <a:lnTo>
                      <a:pt x="658" y="278"/>
                    </a:lnTo>
                    <a:lnTo>
                      <a:pt x="658" y="278"/>
                    </a:lnTo>
                    <a:lnTo>
                      <a:pt x="658" y="278"/>
                    </a:lnTo>
                    <a:close/>
                    <a:moveTo>
                      <a:pt x="184" y="34"/>
                    </a:moveTo>
                    <a:lnTo>
                      <a:pt x="184" y="34"/>
                    </a:lnTo>
                    <a:lnTo>
                      <a:pt x="184" y="36"/>
                    </a:lnTo>
                    <a:lnTo>
                      <a:pt x="184" y="38"/>
                    </a:lnTo>
                    <a:lnTo>
                      <a:pt x="186" y="40"/>
                    </a:lnTo>
                    <a:lnTo>
                      <a:pt x="188" y="36"/>
                    </a:lnTo>
                    <a:lnTo>
                      <a:pt x="188" y="34"/>
                    </a:lnTo>
                    <a:lnTo>
                      <a:pt x="184" y="34"/>
                    </a:lnTo>
                    <a:lnTo>
                      <a:pt x="184" y="34"/>
                    </a:lnTo>
                    <a:lnTo>
                      <a:pt x="184" y="34"/>
                    </a:lnTo>
                    <a:close/>
                    <a:moveTo>
                      <a:pt x="10" y="54"/>
                    </a:moveTo>
                    <a:lnTo>
                      <a:pt x="12" y="58"/>
                    </a:lnTo>
                    <a:lnTo>
                      <a:pt x="14" y="58"/>
                    </a:lnTo>
                    <a:lnTo>
                      <a:pt x="14" y="56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10" y="54"/>
                    </a:lnTo>
                    <a:close/>
                    <a:moveTo>
                      <a:pt x="478" y="66"/>
                    </a:moveTo>
                    <a:lnTo>
                      <a:pt x="478" y="66"/>
                    </a:lnTo>
                    <a:lnTo>
                      <a:pt x="482" y="72"/>
                    </a:lnTo>
                    <a:lnTo>
                      <a:pt x="482" y="76"/>
                    </a:lnTo>
                    <a:lnTo>
                      <a:pt x="486" y="76"/>
                    </a:lnTo>
                    <a:lnTo>
                      <a:pt x="486" y="72"/>
                    </a:lnTo>
                    <a:lnTo>
                      <a:pt x="484" y="66"/>
                    </a:lnTo>
                    <a:lnTo>
                      <a:pt x="478" y="66"/>
                    </a:lnTo>
                    <a:lnTo>
                      <a:pt x="478" y="66"/>
                    </a:lnTo>
                    <a:lnTo>
                      <a:pt x="478" y="66"/>
                    </a:lnTo>
                    <a:close/>
                    <a:moveTo>
                      <a:pt x="96" y="66"/>
                    </a:moveTo>
                    <a:lnTo>
                      <a:pt x="96" y="72"/>
                    </a:lnTo>
                    <a:lnTo>
                      <a:pt x="96" y="70"/>
                    </a:lnTo>
                    <a:lnTo>
                      <a:pt x="96" y="66"/>
                    </a:lnTo>
                    <a:lnTo>
                      <a:pt x="96" y="66"/>
                    </a:lnTo>
                    <a:lnTo>
                      <a:pt x="96" y="66"/>
                    </a:lnTo>
                    <a:close/>
                    <a:moveTo>
                      <a:pt x="470" y="72"/>
                    </a:moveTo>
                    <a:lnTo>
                      <a:pt x="470" y="72"/>
                    </a:lnTo>
                    <a:lnTo>
                      <a:pt x="466" y="82"/>
                    </a:lnTo>
                    <a:lnTo>
                      <a:pt x="466" y="88"/>
                    </a:lnTo>
                    <a:lnTo>
                      <a:pt x="464" y="92"/>
                    </a:lnTo>
                    <a:lnTo>
                      <a:pt x="468" y="98"/>
                    </a:lnTo>
                    <a:lnTo>
                      <a:pt x="470" y="106"/>
                    </a:lnTo>
                    <a:lnTo>
                      <a:pt x="478" y="106"/>
                    </a:lnTo>
                    <a:lnTo>
                      <a:pt x="482" y="106"/>
                    </a:lnTo>
                    <a:lnTo>
                      <a:pt x="484" y="106"/>
                    </a:lnTo>
                    <a:lnTo>
                      <a:pt x="484" y="102"/>
                    </a:lnTo>
                    <a:lnTo>
                      <a:pt x="478" y="102"/>
                    </a:lnTo>
                    <a:lnTo>
                      <a:pt x="478" y="100"/>
                    </a:lnTo>
                    <a:lnTo>
                      <a:pt x="482" y="98"/>
                    </a:lnTo>
                    <a:lnTo>
                      <a:pt x="486" y="94"/>
                    </a:lnTo>
                    <a:lnTo>
                      <a:pt x="488" y="92"/>
                    </a:lnTo>
                    <a:lnTo>
                      <a:pt x="486" y="90"/>
                    </a:lnTo>
                    <a:lnTo>
                      <a:pt x="478" y="88"/>
                    </a:lnTo>
                    <a:lnTo>
                      <a:pt x="478" y="90"/>
                    </a:lnTo>
                    <a:lnTo>
                      <a:pt x="478" y="94"/>
                    </a:lnTo>
                    <a:lnTo>
                      <a:pt x="474" y="94"/>
                    </a:lnTo>
                    <a:lnTo>
                      <a:pt x="476" y="90"/>
                    </a:lnTo>
                    <a:lnTo>
                      <a:pt x="476" y="84"/>
                    </a:lnTo>
                    <a:lnTo>
                      <a:pt x="476" y="76"/>
                    </a:lnTo>
                    <a:lnTo>
                      <a:pt x="476" y="72"/>
                    </a:lnTo>
                    <a:lnTo>
                      <a:pt x="470" y="72"/>
                    </a:lnTo>
                    <a:lnTo>
                      <a:pt x="470" y="72"/>
                    </a:lnTo>
                    <a:lnTo>
                      <a:pt x="470" y="72"/>
                    </a:lnTo>
                    <a:close/>
                    <a:moveTo>
                      <a:pt x="104" y="76"/>
                    </a:moveTo>
                    <a:lnTo>
                      <a:pt x="106" y="82"/>
                    </a:lnTo>
                    <a:lnTo>
                      <a:pt x="110" y="82"/>
                    </a:lnTo>
                    <a:lnTo>
                      <a:pt x="110" y="80"/>
                    </a:lnTo>
                    <a:lnTo>
                      <a:pt x="104" y="76"/>
                    </a:lnTo>
                    <a:lnTo>
                      <a:pt x="104" y="76"/>
                    </a:lnTo>
                    <a:lnTo>
                      <a:pt x="104" y="76"/>
                    </a:lnTo>
                    <a:close/>
                    <a:moveTo>
                      <a:pt x="28" y="80"/>
                    </a:moveTo>
                    <a:lnTo>
                      <a:pt x="28" y="80"/>
                    </a:lnTo>
                    <a:lnTo>
                      <a:pt x="40" y="90"/>
                    </a:lnTo>
                    <a:lnTo>
                      <a:pt x="40" y="88"/>
                    </a:lnTo>
                    <a:lnTo>
                      <a:pt x="36" y="80"/>
                    </a:lnTo>
                    <a:lnTo>
                      <a:pt x="28" y="80"/>
                    </a:lnTo>
                    <a:lnTo>
                      <a:pt x="28" y="80"/>
                    </a:lnTo>
                    <a:lnTo>
                      <a:pt x="28" y="80"/>
                    </a:lnTo>
                    <a:close/>
                    <a:moveTo>
                      <a:pt x="428" y="82"/>
                    </a:moveTo>
                    <a:lnTo>
                      <a:pt x="428" y="82"/>
                    </a:lnTo>
                    <a:lnTo>
                      <a:pt x="424" y="88"/>
                    </a:lnTo>
                    <a:lnTo>
                      <a:pt x="420" y="92"/>
                    </a:lnTo>
                    <a:lnTo>
                      <a:pt x="414" y="94"/>
                    </a:lnTo>
                    <a:lnTo>
                      <a:pt x="406" y="94"/>
                    </a:lnTo>
                    <a:lnTo>
                      <a:pt x="396" y="94"/>
                    </a:lnTo>
                    <a:lnTo>
                      <a:pt x="378" y="92"/>
                    </a:lnTo>
                    <a:lnTo>
                      <a:pt x="378" y="88"/>
                    </a:lnTo>
                    <a:lnTo>
                      <a:pt x="370" y="90"/>
                    </a:lnTo>
                    <a:lnTo>
                      <a:pt x="366" y="94"/>
                    </a:lnTo>
                    <a:lnTo>
                      <a:pt x="364" y="94"/>
                    </a:lnTo>
                    <a:lnTo>
                      <a:pt x="364" y="92"/>
                    </a:lnTo>
                    <a:lnTo>
                      <a:pt x="360" y="92"/>
                    </a:lnTo>
                    <a:lnTo>
                      <a:pt x="360" y="98"/>
                    </a:lnTo>
                    <a:lnTo>
                      <a:pt x="356" y="102"/>
                    </a:lnTo>
                    <a:lnTo>
                      <a:pt x="352" y="108"/>
                    </a:lnTo>
                    <a:lnTo>
                      <a:pt x="356" y="112"/>
                    </a:lnTo>
                    <a:lnTo>
                      <a:pt x="358" y="120"/>
                    </a:lnTo>
                    <a:lnTo>
                      <a:pt x="352" y="124"/>
                    </a:lnTo>
                    <a:lnTo>
                      <a:pt x="350" y="126"/>
                    </a:lnTo>
                    <a:lnTo>
                      <a:pt x="350" y="134"/>
                    </a:lnTo>
                    <a:lnTo>
                      <a:pt x="350" y="142"/>
                    </a:lnTo>
                    <a:lnTo>
                      <a:pt x="348" y="152"/>
                    </a:lnTo>
                    <a:lnTo>
                      <a:pt x="342" y="160"/>
                    </a:lnTo>
                    <a:lnTo>
                      <a:pt x="342" y="166"/>
                    </a:lnTo>
                    <a:lnTo>
                      <a:pt x="342" y="170"/>
                    </a:lnTo>
                    <a:lnTo>
                      <a:pt x="348" y="170"/>
                    </a:lnTo>
                    <a:lnTo>
                      <a:pt x="352" y="172"/>
                    </a:lnTo>
                    <a:lnTo>
                      <a:pt x="348" y="208"/>
                    </a:lnTo>
                    <a:lnTo>
                      <a:pt x="364" y="206"/>
                    </a:lnTo>
                    <a:lnTo>
                      <a:pt x="368" y="200"/>
                    </a:lnTo>
                    <a:lnTo>
                      <a:pt x="368" y="190"/>
                    </a:lnTo>
                    <a:lnTo>
                      <a:pt x="364" y="184"/>
                    </a:lnTo>
                    <a:lnTo>
                      <a:pt x="364" y="182"/>
                    </a:lnTo>
                    <a:lnTo>
                      <a:pt x="366" y="180"/>
                    </a:lnTo>
                    <a:lnTo>
                      <a:pt x="366" y="182"/>
                    </a:lnTo>
                    <a:lnTo>
                      <a:pt x="368" y="170"/>
                    </a:lnTo>
                    <a:lnTo>
                      <a:pt x="370" y="164"/>
                    </a:lnTo>
                    <a:lnTo>
                      <a:pt x="374" y="164"/>
                    </a:lnTo>
                    <a:lnTo>
                      <a:pt x="376" y="170"/>
                    </a:lnTo>
                    <a:lnTo>
                      <a:pt x="382" y="184"/>
                    </a:lnTo>
                    <a:lnTo>
                      <a:pt x="384" y="198"/>
                    </a:lnTo>
                    <a:lnTo>
                      <a:pt x="388" y="198"/>
                    </a:lnTo>
                    <a:lnTo>
                      <a:pt x="392" y="198"/>
                    </a:lnTo>
                    <a:lnTo>
                      <a:pt x="392" y="190"/>
                    </a:lnTo>
                    <a:lnTo>
                      <a:pt x="404" y="188"/>
                    </a:lnTo>
                    <a:lnTo>
                      <a:pt x="406" y="188"/>
                    </a:lnTo>
                    <a:lnTo>
                      <a:pt x="406" y="184"/>
                    </a:lnTo>
                    <a:lnTo>
                      <a:pt x="400" y="180"/>
                    </a:lnTo>
                    <a:lnTo>
                      <a:pt x="394" y="174"/>
                    </a:lnTo>
                    <a:lnTo>
                      <a:pt x="394" y="172"/>
                    </a:lnTo>
                    <a:lnTo>
                      <a:pt x="396" y="170"/>
                    </a:lnTo>
                    <a:lnTo>
                      <a:pt x="400" y="170"/>
                    </a:lnTo>
                    <a:lnTo>
                      <a:pt x="396" y="166"/>
                    </a:lnTo>
                    <a:lnTo>
                      <a:pt x="392" y="164"/>
                    </a:lnTo>
                    <a:lnTo>
                      <a:pt x="388" y="162"/>
                    </a:lnTo>
                    <a:lnTo>
                      <a:pt x="386" y="156"/>
                    </a:lnTo>
                    <a:lnTo>
                      <a:pt x="386" y="152"/>
                    </a:lnTo>
                    <a:lnTo>
                      <a:pt x="376" y="148"/>
                    </a:lnTo>
                    <a:lnTo>
                      <a:pt x="376" y="144"/>
                    </a:lnTo>
                    <a:lnTo>
                      <a:pt x="384" y="144"/>
                    </a:lnTo>
                    <a:lnTo>
                      <a:pt x="388" y="144"/>
                    </a:lnTo>
                    <a:lnTo>
                      <a:pt x="394" y="138"/>
                    </a:lnTo>
                    <a:lnTo>
                      <a:pt x="396" y="136"/>
                    </a:lnTo>
                    <a:lnTo>
                      <a:pt x="400" y="136"/>
                    </a:lnTo>
                    <a:lnTo>
                      <a:pt x="400" y="142"/>
                    </a:lnTo>
                    <a:lnTo>
                      <a:pt x="404" y="142"/>
                    </a:lnTo>
                    <a:lnTo>
                      <a:pt x="410" y="138"/>
                    </a:lnTo>
                    <a:lnTo>
                      <a:pt x="404" y="136"/>
                    </a:lnTo>
                    <a:lnTo>
                      <a:pt x="402" y="134"/>
                    </a:lnTo>
                    <a:lnTo>
                      <a:pt x="410" y="124"/>
                    </a:lnTo>
                    <a:lnTo>
                      <a:pt x="394" y="124"/>
                    </a:lnTo>
                    <a:lnTo>
                      <a:pt x="382" y="124"/>
                    </a:lnTo>
                    <a:lnTo>
                      <a:pt x="378" y="126"/>
                    </a:lnTo>
                    <a:lnTo>
                      <a:pt x="376" y="128"/>
                    </a:lnTo>
                    <a:lnTo>
                      <a:pt x="374" y="128"/>
                    </a:lnTo>
                    <a:lnTo>
                      <a:pt x="374" y="124"/>
                    </a:lnTo>
                    <a:lnTo>
                      <a:pt x="366" y="124"/>
                    </a:lnTo>
                    <a:lnTo>
                      <a:pt x="368" y="102"/>
                    </a:lnTo>
                    <a:lnTo>
                      <a:pt x="400" y="106"/>
                    </a:lnTo>
                    <a:lnTo>
                      <a:pt x="412" y="108"/>
                    </a:lnTo>
                    <a:lnTo>
                      <a:pt x="424" y="102"/>
                    </a:lnTo>
                    <a:lnTo>
                      <a:pt x="432" y="90"/>
                    </a:lnTo>
                    <a:lnTo>
                      <a:pt x="434" y="82"/>
                    </a:lnTo>
                    <a:lnTo>
                      <a:pt x="432" y="80"/>
                    </a:lnTo>
                    <a:lnTo>
                      <a:pt x="428" y="82"/>
                    </a:lnTo>
                    <a:lnTo>
                      <a:pt x="428" y="82"/>
                    </a:lnTo>
                    <a:lnTo>
                      <a:pt x="428" y="82"/>
                    </a:lnTo>
                    <a:close/>
                    <a:moveTo>
                      <a:pt x="510" y="112"/>
                    </a:moveTo>
                    <a:lnTo>
                      <a:pt x="510" y="112"/>
                    </a:lnTo>
                    <a:lnTo>
                      <a:pt x="504" y="118"/>
                    </a:lnTo>
                    <a:lnTo>
                      <a:pt x="520" y="118"/>
                    </a:lnTo>
                    <a:lnTo>
                      <a:pt x="522" y="118"/>
                    </a:lnTo>
                    <a:lnTo>
                      <a:pt x="514" y="116"/>
                    </a:lnTo>
                    <a:lnTo>
                      <a:pt x="510" y="112"/>
                    </a:lnTo>
                    <a:lnTo>
                      <a:pt x="510" y="112"/>
                    </a:lnTo>
                    <a:lnTo>
                      <a:pt x="510" y="112"/>
                    </a:lnTo>
                    <a:close/>
                    <a:moveTo>
                      <a:pt x="466" y="120"/>
                    </a:moveTo>
                    <a:lnTo>
                      <a:pt x="466" y="126"/>
                    </a:lnTo>
                    <a:lnTo>
                      <a:pt x="470" y="126"/>
                    </a:lnTo>
                    <a:lnTo>
                      <a:pt x="466" y="120"/>
                    </a:lnTo>
                    <a:lnTo>
                      <a:pt x="466" y="120"/>
                    </a:lnTo>
                    <a:lnTo>
                      <a:pt x="466" y="120"/>
                    </a:lnTo>
                    <a:close/>
                    <a:moveTo>
                      <a:pt x="54" y="128"/>
                    </a:moveTo>
                    <a:lnTo>
                      <a:pt x="54" y="128"/>
                    </a:lnTo>
                    <a:lnTo>
                      <a:pt x="54" y="134"/>
                    </a:lnTo>
                    <a:lnTo>
                      <a:pt x="56" y="142"/>
                    </a:lnTo>
                    <a:lnTo>
                      <a:pt x="60" y="142"/>
                    </a:lnTo>
                    <a:lnTo>
                      <a:pt x="64" y="138"/>
                    </a:lnTo>
                    <a:lnTo>
                      <a:pt x="60" y="136"/>
                    </a:lnTo>
                    <a:lnTo>
                      <a:pt x="58" y="130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28"/>
                    </a:lnTo>
                    <a:lnTo>
                      <a:pt x="54" y="128"/>
                    </a:lnTo>
                    <a:lnTo>
                      <a:pt x="54" y="128"/>
                    </a:lnTo>
                    <a:close/>
                    <a:moveTo>
                      <a:pt x="512" y="134"/>
                    </a:moveTo>
                    <a:lnTo>
                      <a:pt x="514" y="136"/>
                    </a:lnTo>
                    <a:lnTo>
                      <a:pt x="516" y="138"/>
                    </a:lnTo>
                    <a:lnTo>
                      <a:pt x="520" y="136"/>
                    </a:lnTo>
                    <a:lnTo>
                      <a:pt x="516" y="134"/>
                    </a:lnTo>
                    <a:lnTo>
                      <a:pt x="512" y="134"/>
                    </a:lnTo>
                    <a:lnTo>
                      <a:pt x="512" y="134"/>
                    </a:lnTo>
                    <a:lnTo>
                      <a:pt x="512" y="134"/>
                    </a:lnTo>
                    <a:close/>
                    <a:moveTo>
                      <a:pt x="148" y="138"/>
                    </a:moveTo>
                    <a:lnTo>
                      <a:pt x="148" y="138"/>
                    </a:lnTo>
                    <a:lnTo>
                      <a:pt x="150" y="144"/>
                    </a:lnTo>
                    <a:lnTo>
                      <a:pt x="148" y="148"/>
                    </a:lnTo>
                    <a:lnTo>
                      <a:pt x="156" y="148"/>
                    </a:lnTo>
                    <a:lnTo>
                      <a:pt x="158" y="156"/>
                    </a:lnTo>
                    <a:lnTo>
                      <a:pt x="158" y="160"/>
                    </a:lnTo>
                    <a:lnTo>
                      <a:pt x="164" y="162"/>
                    </a:lnTo>
                    <a:lnTo>
                      <a:pt x="166" y="162"/>
                    </a:lnTo>
                    <a:lnTo>
                      <a:pt x="166" y="154"/>
                    </a:lnTo>
                    <a:lnTo>
                      <a:pt x="164" y="146"/>
                    </a:lnTo>
                    <a:lnTo>
                      <a:pt x="160" y="142"/>
                    </a:lnTo>
                    <a:lnTo>
                      <a:pt x="156" y="142"/>
                    </a:lnTo>
                    <a:lnTo>
                      <a:pt x="148" y="138"/>
                    </a:lnTo>
                    <a:lnTo>
                      <a:pt x="148" y="138"/>
                    </a:lnTo>
                    <a:lnTo>
                      <a:pt x="148" y="138"/>
                    </a:lnTo>
                    <a:close/>
                    <a:moveTo>
                      <a:pt x="422" y="138"/>
                    </a:moveTo>
                    <a:lnTo>
                      <a:pt x="422" y="138"/>
                    </a:lnTo>
                    <a:lnTo>
                      <a:pt x="420" y="144"/>
                    </a:lnTo>
                    <a:lnTo>
                      <a:pt x="430" y="144"/>
                    </a:lnTo>
                    <a:lnTo>
                      <a:pt x="422" y="138"/>
                    </a:lnTo>
                    <a:lnTo>
                      <a:pt x="422" y="138"/>
                    </a:lnTo>
                    <a:lnTo>
                      <a:pt x="422" y="138"/>
                    </a:lnTo>
                    <a:close/>
                    <a:moveTo>
                      <a:pt x="504" y="138"/>
                    </a:moveTo>
                    <a:lnTo>
                      <a:pt x="504" y="138"/>
                    </a:lnTo>
                    <a:lnTo>
                      <a:pt x="504" y="144"/>
                    </a:lnTo>
                    <a:lnTo>
                      <a:pt x="506" y="146"/>
                    </a:lnTo>
                    <a:lnTo>
                      <a:pt x="510" y="146"/>
                    </a:lnTo>
                    <a:lnTo>
                      <a:pt x="510" y="144"/>
                    </a:lnTo>
                    <a:lnTo>
                      <a:pt x="504" y="138"/>
                    </a:lnTo>
                    <a:lnTo>
                      <a:pt x="504" y="138"/>
                    </a:lnTo>
                    <a:lnTo>
                      <a:pt x="504" y="138"/>
                    </a:lnTo>
                    <a:close/>
                    <a:moveTo>
                      <a:pt x="72" y="154"/>
                    </a:moveTo>
                    <a:lnTo>
                      <a:pt x="74" y="160"/>
                    </a:lnTo>
                    <a:lnTo>
                      <a:pt x="74" y="156"/>
                    </a:lnTo>
                    <a:lnTo>
                      <a:pt x="72" y="154"/>
                    </a:lnTo>
                    <a:lnTo>
                      <a:pt x="72" y="154"/>
                    </a:lnTo>
                    <a:lnTo>
                      <a:pt x="72" y="154"/>
                    </a:lnTo>
                    <a:close/>
                    <a:moveTo>
                      <a:pt x="182" y="154"/>
                    </a:moveTo>
                    <a:lnTo>
                      <a:pt x="182" y="154"/>
                    </a:lnTo>
                    <a:lnTo>
                      <a:pt x="182" y="166"/>
                    </a:lnTo>
                    <a:lnTo>
                      <a:pt x="186" y="166"/>
                    </a:lnTo>
                    <a:lnTo>
                      <a:pt x="192" y="156"/>
                    </a:lnTo>
                    <a:lnTo>
                      <a:pt x="186" y="156"/>
                    </a:lnTo>
                    <a:lnTo>
                      <a:pt x="182" y="154"/>
                    </a:lnTo>
                    <a:lnTo>
                      <a:pt x="182" y="154"/>
                    </a:lnTo>
                    <a:lnTo>
                      <a:pt x="182" y="154"/>
                    </a:lnTo>
                    <a:close/>
                    <a:moveTo>
                      <a:pt x="478" y="164"/>
                    </a:moveTo>
                    <a:lnTo>
                      <a:pt x="478" y="164"/>
                    </a:lnTo>
                    <a:lnTo>
                      <a:pt x="476" y="172"/>
                    </a:lnTo>
                    <a:lnTo>
                      <a:pt x="488" y="170"/>
                    </a:lnTo>
                    <a:lnTo>
                      <a:pt x="500" y="172"/>
                    </a:lnTo>
                    <a:lnTo>
                      <a:pt x="506" y="174"/>
                    </a:lnTo>
                    <a:lnTo>
                      <a:pt x="512" y="174"/>
                    </a:lnTo>
                    <a:lnTo>
                      <a:pt x="512" y="172"/>
                    </a:lnTo>
                    <a:lnTo>
                      <a:pt x="514" y="172"/>
                    </a:lnTo>
                    <a:lnTo>
                      <a:pt x="500" y="166"/>
                    </a:lnTo>
                    <a:lnTo>
                      <a:pt x="478" y="164"/>
                    </a:lnTo>
                    <a:lnTo>
                      <a:pt x="478" y="164"/>
                    </a:lnTo>
                    <a:lnTo>
                      <a:pt x="478" y="164"/>
                    </a:lnTo>
                    <a:close/>
                    <a:moveTo>
                      <a:pt x="446" y="166"/>
                    </a:moveTo>
                    <a:lnTo>
                      <a:pt x="452" y="178"/>
                    </a:lnTo>
                    <a:lnTo>
                      <a:pt x="458" y="178"/>
                    </a:lnTo>
                    <a:lnTo>
                      <a:pt x="460" y="174"/>
                    </a:lnTo>
                    <a:lnTo>
                      <a:pt x="464" y="172"/>
                    </a:lnTo>
                    <a:lnTo>
                      <a:pt x="464" y="166"/>
                    </a:lnTo>
                    <a:lnTo>
                      <a:pt x="446" y="166"/>
                    </a:lnTo>
                    <a:lnTo>
                      <a:pt x="446" y="166"/>
                    </a:lnTo>
                    <a:lnTo>
                      <a:pt x="446" y="166"/>
                    </a:lnTo>
                    <a:close/>
                    <a:moveTo>
                      <a:pt x="406" y="190"/>
                    </a:moveTo>
                    <a:lnTo>
                      <a:pt x="406" y="190"/>
                    </a:lnTo>
                    <a:lnTo>
                      <a:pt x="404" y="192"/>
                    </a:lnTo>
                    <a:lnTo>
                      <a:pt x="404" y="198"/>
                    </a:lnTo>
                    <a:lnTo>
                      <a:pt x="402" y="194"/>
                    </a:lnTo>
                    <a:lnTo>
                      <a:pt x="400" y="192"/>
                    </a:lnTo>
                    <a:lnTo>
                      <a:pt x="400" y="198"/>
                    </a:lnTo>
                    <a:lnTo>
                      <a:pt x="396" y="202"/>
                    </a:lnTo>
                    <a:lnTo>
                      <a:pt x="402" y="206"/>
                    </a:lnTo>
                    <a:lnTo>
                      <a:pt x="404" y="208"/>
                    </a:lnTo>
                    <a:lnTo>
                      <a:pt x="410" y="208"/>
                    </a:lnTo>
                    <a:lnTo>
                      <a:pt x="410" y="206"/>
                    </a:lnTo>
                    <a:lnTo>
                      <a:pt x="410" y="200"/>
                    </a:lnTo>
                    <a:lnTo>
                      <a:pt x="410" y="192"/>
                    </a:lnTo>
                    <a:lnTo>
                      <a:pt x="410" y="190"/>
                    </a:lnTo>
                    <a:lnTo>
                      <a:pt x="406" y="190"/>
                    </a:lnTo>
                    <a:lnTo>
                      <a:pt x="406" y="190"/>
                    </a:lnTo>
                    <a:lnTo>
                      <a:pt x="406" y="190"/>
                    </a:lnTo>
                    <a:close/>
                    <a:moveTo>
                      <a:pt x="158" y="208"/>
                    </a:moveTo>
                    <a:lnTo>
                      <a:pt x="158" y="208"/>
                    </a:lnTo>
                    <a:lnTo>
                      <a:pt x="148" y="228"/>
                    </a:lnTo>
                    <a:lnTo>
                      <a:pt x="166" y="230"/>
                    </a:lnTo>
                    <a:lnTo>
                      <a:pt x="164" y="234"/>
                    </a:lnTo>
                    <a:lnTo>
                      <a:pt x="160" y="236"/>
                    </a:lnTo>
                    <a:lnTo>
                      <a:pt x="164" y="238"/>
                    </a:lnTo>
                    <a:lnTo>
                      <a:pt x="168" y="238"/>
                    </a:lnTo>
                    <a:lnTo>
                      <a:pt x="174" y="238"/>
                    </a:lnTo>
                    <a:lnTo>
                      <a:pt x="176" y="236"/>
                    </a:lnTo>
                    <a:lnTo>
                      <a:pt x="184" y="238"/>
                    </a:lnTo>
                    <a:lnTo>
                      <a:pt x="184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44"/>
                    </a:lnTo>
                    <a:lnTo>
                      <a:pt x="206" y="242"/>
                    </a:lnTo>
                    <a:lnTo>
                      <a:pt x="214" y="242"/>
                    </a:lnTo>
                    <a:lnTo>
                      <a:pt x="224" y="246"/>
                    </a:lnTo>
                    <a:lnTo>
                      <a:pt x="236" y="252"/>
                    </a:lnTo>
                    <a:lnTo>
                      <a:pt x="242" y="252"/>
                    </a:lnTo>
                    <a:lnTo>
                      <a:pt x="250" y="252"/>
                    </a:lnTo>
                    <a:lnTo>
                      <a:pt x="266" y="252"/>
                    </a:lnTo>
                    <a:lnTo>
                      <a:pt x="270" y="256"/>
                    </a:lnTo>
                    <a:lnTo>
                      <a:pt x="274" y="260"/>
                    </a:lnTo>
                    <a:lnTo>
                      <a:pt x="282" y="262"/>
                    </a:lnTo>
                    <a:lnTo>
                      <a:pt x="286" y="262"/>
                    </a:lnTo>
                    <a:lnTo>
                      <a:pt x="282" y="254"/>
                    </a:lnTo>
                    <a:lnTo>
                      <a:pt x="282" y="248"/>
                    </a:lnTo>
                    <a:lnTo>
                      <a:pt x="284" y="242"/>
                    </a:lnTo>
                    <a:lnTo>
                      <a:pt x="276" y="238"/>
                    </a:lnTo>
                    <a:lnTo>
                      <a:pt x="258" y="238"/>
                    </a:lnTo>
                    <a:lnTo>
                      <a:pt x="260" y="234"/>
                    </a:lnTo>
                    <a:lnTo>
                      <a:pt x="260" y="228"/>
                    </a:lnTo>
                    <a:lnTo>
                      <a:pt x="258" y="224"/>
                    </a:lnTo>
                    <a:lnTo>
                      <a:pt x="246" y="220"/>
                    </a:lnTo>
                    <a:lnTo>
                      <a:pt x="236" y="220"/>
                    </a:lnTo>
                    <a:lnTo>
                      <a:pt x="232" y="218"/>
                    </a:lnTo>
                    <a:lnTo>
                      <a:pt x="230" y="216"/>
                    </a:lnTo>
                    <a:lnTo>
                      <a:pt x="224" y="224"/>
                    </a:lnTo>
                    <a:lnTo>
                      <a:pt x="212" y="224"/>
                    </a:lnTo>
                    <a:lnTo>
                      <a:pt x="204" y="220"/>
                    </a:lnTo>
                    <a:lnTo>
                      <a:pt x="200" y="216"/>
                    </a:lnTo>
                    <a:lnTo>
                      <a:pt x="194" y="210"/>
                    </a:lnTo>
                    <a:lnTo>
                      <a:pt x="188" y="208"/>
                    </a:lnTo>
                    <a:lnTo>
                      <a:pt x="178" y="210"/>
                    </a:lnTo>
                    <a:lnTo>
                      <a:pt x="172" y="212"/>
                    </a:lnTo>
                    <a:lnTo>
                      <a:pt x="164" y="210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close/>
                    <a:moveTo>
                      <a:pt x="564" y="210"/>
                    </a:moveTo>
                    <a:lnTo>
                      <a:pt x="564" y="210"/>
                    </a:lnTo>
                    <a:lnTo>
                      <a:pt x="564" y="218"/>
                    </a:lnTo>
                    <a:lnTo>
                      <a:pt x="564" y="228"/>
                    </a:lnTo>
                    <a:lnTo>
                      <a:pt x="560" y="228"/>
                    </a:lnTo>
                    <a:lnTo>
                      <a:pt x="558" y="230"/>
                    </a:lnTo>
                    <a:lnTo>
                      <a:pt x="560" y="238"/>
                    </a:lnTo>
                    <a:lnTo>
                      <a:pt x="566" y="238"/>
                    </a:lnTo>
                    <a:lnTo>
                      <a:pt x="566" y="236"/>
                    </a:lnTo>
                    <a:lnTo>
                      <a:pt x="566" y="234"/>
                    </a:lnTo>
                    <a:lnTo>
                      <a:pt x="564" y="228"/>
                    </a:lnTo>
                    <a:lnTo>
                      <a:pt x="566" y="228"/>
                    </a:lnTo>
                    <a:lnTo>
                      <a:pt x="568" y="228"/>
                    </a:lnTo>
                    <a:lnTo>
                      <a:pt x="570" y="216"/>
                    </a:lnTo>
                    <a:lnTo>
                      <a:pt x="564" y="210"/>
                    </a:lnTo>
                    <a:lnTo>
                      <a:pt x="564" y="210"/>
                    </a:lnTo>
                    <a:lnTo>
                      <a:pt x="564" y="210"/>
                    </a:lnTo>
                    <a:close/>
                    <a:moveTo>
                      <a:pt x="264" y="226"/>
                    </a:moveTo>
                    <a:lnTo>
                      <a:pt x="274" y="228"/>
                    </a:lnTo>
                    <a:lnTo>
                      <a:pt x="276" y="226"/>
                    </a:lnTo>
                    <a:lnTo>
                      <a:pt x="264" y="226"/>
                    </a:lnTo>
                    <a:lnTo>
                      <a:pt x="264" y="226"/>
                    </a:lnTo>
                    <a:lnTo>
                      <a:pt x="264" y="226"/>
                    </a:lnTo>
                    <a:close/>
                    <a:moveTo>
                      <a:pt x="522" y="242"/>
                    </a:moveTo>
                    <a:lnTo>
                      <a:pt x="522" y="242"/>
                    </a:lnTo>
                    <a:lnTo>
                      <a:pt x="520" y="252"/>
                    </a:lnTo>
                    <a:lnTo>
                      <a:pt x="520" y="254"/>
                    </a:lnTo>
                    <a:lnTo>
                      <a:pt x="520" y="256"/>
                    </a:lnTo>
                    <a:lnTo>
                      <a:pt x="524" y="246"/>
                    </a:lnTo>
                    <a:lnTo>
                      <a:pt x="524" y="242"/>
                    </a:lnTo>
                    <a:lnTo>
                      <a:pt x="522" y="242"/>
                    </a:lnTo>
                    <a:lnTo>
                      <a:pt x="522" y="242"/>
                    </a:lnTo>
                    <a:lnTo>
                      <a:pt x="522" y="242"/>
                    </a:lnTo>
                    <a:close/>
                    <a:moveTo>
                      <a:pt x="622" y="242"/>
                    </a:moveTo>
                    <a:lnTo>
                      <a:pt x="624" y="246"/>
                    </a:lnTo>
                    <a:lnTo>
                      <a:pt x="624" y="244"/>
                    </a:lnTo>
                    <a:lnTo>
                      <a:pt x="622" y="242"/>
                    </a:lnTo>
                    <a:lnTo>
                      <a:pt x="622" y="242"/>
                    </a:lnTo>
                    <a:lnTo>
                      <a:pt x="622" y="242"/>
                    </a:lnTo>
                    <a:close/>
                    <a:moveTo>
                      <a:pt x="286" y="252"/>
                    </a:moveTo>
                    <a:lnTo>
                      <a:pt x="286" y="252"/>
                    </a:lnTo>
                    <a:lnTo>
                      <a:pt x="292" y="260"/>
                    </a:lnTo>
                    <a:lnTo>
                      <a:pt x="292" y="262"/>
                    </a:lnTo>
                    <a:lnTo>
                      <a:pt x="292" y="264"/>
                    </a:lnTo>
                    <a:lnTo>
                      <a:pt x="294" y="264"/>
                    </a:lnTo>
                    <a:lnTo>
                      <a:pt x="294" y="262"/>
                    </a:lnTo>
                    <a:lnTo>
                      <a:pt x="296" y="262"/>
                    </a:lnTo>
                    <a:lnTo>
                      <a:pt x="296" y="260"/>
                    </a:lnTo>
                    <a:lnTo>
                      <a:pt x="296" y="256"/>
                    </a:lnTo>
                    <a:lnTo>
                      <a:pt x="300" y="254"/>
                    </a:lnTo>
                    <a:lnTo>
                      <a:pt x="296" y="254"/>
                    </a:lnTo>
                    <a:lnTo>
                      <a:pt x="294" y="254"/>
                    </a:lnTo>
                    <a:lnTo>
                      <a:pt x="294" y="256"/>
                    </a:lnTo>
                    <a:lnTo>
                      <a:pt x="292" y="256"/>
                    </a:lnTo>
                    <a:lnTo>
                      <a:pt x="288" y="254"/>
                    </a:lnTo>
                    <a:lnTo>
                      <a:pt x="286" y="252"/>
                    </a:lnTo>
                    <a:lnTo>
                      <a:pt x="286" y="252"/>
                    </a:lnTo>
                    <a:lnTo>
                      <a:pt x="286" y="252"/>
                    </a:lnTo>
                    <a:close/>
                    <a:moveTo>
                      <a:pt x="446" y="252"/>
                    </a:moveTo>
                    <a:lnTo>
                      <a:pt x="446" y="252"/>
                    </a:lnTo>
                    <a:lnTo>
                      <a:pt x="446" y="256"/>
                    </a:lnTo>
                    <a:lnTo>
                      <a:pt x="458" y="254"/>
                    </a:lnTo>
                    <a:lnTo>
                      <a:pt x="446" y="252"/>
                    </a:lnTo>
                    <a:lnTo>
                      <a:pt x="446" y="252"/>
                    </a:lnTo>
                    <a:lnTo>
                      <a:pt x="446" y="252"/>
                    </a:lnTo>
                    <a:close/>
                    <a:moveTo>
                      <a:pt x="312" y="254"/>
                    </a:moveTo>
                    <a:lnTo>
                      <a:pt x="312" y="254"/>
                    </a:lnTo>
                    <a:lnTo>
                      <a:pt x="310" y="256"/>
                    </a:lnTo>
                    <a:lnTo>
                      <a:pt x="306" y="260"/>
                    </a:lnTo>
                    <a:lnTo>
                      <a:pt x="304" y="264"/>
                    </a:lnTo>
                    <a:lnTo>
                      <a:pt x="314" y="264"/>
                    </a:lnTo>
                    <a:lnTo>
                      <a:pt x="314" y="262"/>
                    </a:lnTo>
                    <a:lnTo>
                      <a:pt x="314" y="256"/>
                    </a:lnTo>
                    <a:lnTo>
                      <a:pt x="314" y="254"/>
                    </a:lnTo>
                    <a:lnTo>
                      <a:pt x="312" y="254"/>
                    </a:lnTo>
                    <a:lnTo>
                      <a:pt x="312" y="254"/>
                    </a:lnTo>
                    <a:lnTo>
                      <a:pt x="312" y="254"/>
                    </a:lnTo>
                    <a:close/>
                    <a:moveTo>
                      <a:pt x="330" y="256"/>
                    </a:moveTo>
                    <a:lnTo>
                      <a:pt x="330" y="256"/>
                    </a:lnTo>
                    <a:lnTo>
                      <a:pt x="330" y="260"/>
                    </a:lnTo>
                    <a:lnTo>
                      <a:pt x="328" y="260"/>
                    </a:lnTo>
                    <a:lnTo>
                      <a:pt x="332" y="262"/>
                    </a:lnTo>
                    <a:lnTo>
                      <a:pt x="336" y="264"/>
                    </a:lnTo>
                    <a:lnTo>
                      <a:pt x="332" y="266"/>
                    </a:lnTo>
                    <a:lnTo>
                      <a:pt x="328" y="266"/>
                    </a:lnTo>
                    <a:lnTo>
                      <a:pt x="320" y="262"/>
                    </a:lnTo>
                    <a:lnTo>
                      <a:pt x="318" y="274"/>
                    </a:lnTo>
                    <a:lnTo>
                      <a:pt x="350" y="270"/>
                    </a:lnTo>
                    <a:lnTo>
                      <a:pt x="348" y="266"/>
                    </a:lnTo>
                    <a:lnTo>
                      <a:pt x="348" y="264"/>
                    </a:lnTo>
                    <a:lnTo>
                      <a:pt x="348" y="262"/>
                    </a:lnTo>
                    <a:lnTo>
                      <a:pt x="340" y="262"/>
                    </a:lnTo>
                    <a:lnTo>
                      <a:pt x="338" y="262"/>
                    </a:lnTo>
                    <a:lnTo>
                      <a:pt x="338" y="260"/>
                    </a:lnTo>
                    <a:lnTo>
                      <a:pt x="330" y="256"/>
                    </a:lnTo>
                    <a:lnTo>
                      <a:pt x="330" y="256"/>
                    </a:lnTo>
                    <a:lnTo>
                      <a:pt x="330" y="256"/>
                    </a:lnTo>
                    <a:close/>
                    <a:moveTo>
                      <a:pt x="366" y="260"/>
                    </a:moveTo>
                    <a:lnTo>
                      <a:pt x="366" y="260"/>
                    </a:lnTo>
                    <a:lnTo>
                      <a:pt x="360" y="260"/>
                    </a:lnTo>
                    <a:lnTo>
                      <a:pt x="358" y="262"/>
                    </a:lnTo>
                    <a:lnTo>
                      <a:pt x="358" y="264"/>
                    </a:lnTo>
                    <a:lnTo>
                      <a:pt x="360" y="264"/>
                    </a:lnTo>
                    <a:lnTo>
                      <a:pt x="366" y="270"/>
                    </a:lnTo>
                    <a:lnTo>
                      <a:pt x="374" y="272"/>
                    </a:lnTo>
                    <a:lnTo>
                      <a:pt x="378" y="272"/>
                    </a:lnTo>
                    <a:lnTo>
                      <a:pt x="384" y="270"/>
                    </a:lnTo>
                    <a:lnTo>
                      <a:pt x="394" y="266"/>
                    </a:lnTo>
                    <a:lnTo>
                      <a:pt x="400" y="266"/>
                    </a:lnTo>
                    <a:lnTo>
                      <a:pt x="404" y="270"/>
                    </a:lnTo>
                    <a:lnTo>
                      <a:pt x="404" y="260"/>
                    </a:lnTo>
                    <a:lnTo>
                      <a:pt x="392" y="262"/>
                    </a:lnTo>
                    <a:lnTo>
                      <a:pt x="378" y="262"/>
                    </a:lnTo>
                    <a:lnTo>
                      <a:pt x="366" y="260"/>
                    </a:lnTo>
                    <a:lnTo>
                      <a:pt x="366" y="260"/>
                    </a:lnTo>
                    <a:lnTo>
                      <a:pt x="366" y="260"/>
                    </a:lnTo>
                    <a:close/>
                    <a:moveTo>
                      <a:pt x="458" y="262"/>
                    </a:moveTo>
                    <a:lnTo>
                      <a:pt x="458" y="262"/>
                    </a:lnTo>
                    <a:lnTo>
                      <a:pt x="446" y="270"/>
                    </a:lnTo>
                    <a:lnTo>
                      <a:pt x="440" y="270"/>
                    </a:lnTo>
                    <a:lnTo>
                      <a:pt x="434" y="266"/>
                    </a:lnTo>
                    <a:lnTo>
                      <a:pt x="430" y="270"/>
                    </a:lnTo>
                    <a:lnTo>
                      <a:pt x="430" y="278"/>
                    </a:lnTo>
                    <a:lnTo>
                      <a:pt x="424" y="278"/>
                    </a:lnTo>
                    <a:lnTo>
                      <a:pt x="422" y="280"/>
                    </a:lnTo>
                    <a:lnTo>
                      <a:pt x="422" y="282"/>
                    </a:lnTo>
                    <a:lnTo>
                      <a:pt x="414" y="284"/>
                    </a:lnTo>
                    <a:lnTo>
                      <a:pt x="412" y="290"/>
                    </a:lnTo>
                    <a:lnTo>
                      <a:pt x="410" y="296"/>
                    </a:lnTo>
                    <a:lnTo>
                      <a:pt x="404" y="298"/>
                    </a:lnTo>
                    <a:lnTo>
                      <a:pt x="400" y="298"/>
                    </a:lnTo>
                    <a:lnTo>
                      <a:pt x="400" y="300"/>
                    </a:lnTo>
                    <a:lnTo>
                      <a:pt x="400" y="302"/>
                    </a:lnTo>
                    <a:lnTo>
                      <a:pt x="396" y="306"/>
                    </a:lnTo>
                    <a:lnTo>
                      <a:pt x="402" y="306"/>
                    </a:lnTo>
                    <a:lnTo>
                      <a:pt x="402" y="308"/>
                    </a:lnTo>
                    <a:lnTo>
                      <a:pt x="412" y="298"/>
                    </a:lnTo>
                    <a:lnTo>
                      <a:pt x="424" y="292"/>
                    </a:lnTo>
                    <a:lnTo>
                      <a:pt x="428" y="292"/>
                    </a:lnTo>
                    <a:lnTo>
                      <a:pt x="432" y="292"/>
                    </a:lnTo>
                    <a:lnTo>
                      <a:pt x="434" y="288"/>
                    </a:lnTo>
                    <a:lnTo>
                      <a:pt x="438" y="282"/>
                    </a:lnTo>
                    <a:lnTo>
                      <a:pt x="456" y="272"/>
                    </a:lnTo>
                    <a:lnTo>
                      <a:pt x="466" y="264"/>
                    </a:lnTo>
                    <a:lnTo>
                      <a:pt x="464" y="262"/>
                    </a:lnTo>
                    <a:lnTo>
                      <a:pt x="458" y="262"/>
                    </a:lnTo>
                    <a:lnTo>
                      <a:pt x="458" y="262"/>
                    </a:lnTo>
                    <a:lnTo>
                      <a:pt x="458" y="262"/>
                    </a:lnTo>
                    <a:close/>
                    <a:moveTo>
                      <a:pt x="352" y="282"/>
                    </a:moveTo>
                    <a:lnTo>
                      <a:pt x="352" y="282"/>
                    </a:lnTo>
                    <a:lnTo>
                      <a:pt x="350" y="290"/>
                    </a:lnTo>
                    <a:lnTo>
                      <a:pt x="360" y="292"/>
                    </a:lnTo>
                    <a:lnTo>
                      <a:pt x="374" y="296"/>
                    </a:lnTo>
                    <a:lnTo>
                      <a:pt x="374" y="290"/>
                    </a:lnTo>
                    <a:lnTo>
                      <a:pt x="352" y="282"/>
                    </a:lnTo>
                    <a:lnTo>
                      <a:pt x="352" y="282"/>
                    </a:lnTo>
                    <a:lnTo>
                      <a:pt x="352" y="282"/>
                    </a:lnTo>
                    <a:close/>
                    <a:moveTo>
                      <a:pt x="104" y="84"/>
                    </a:moveTo>
                    <a:lnTo>
                      <a:pt x="104" y="84"/>
                    </a:lnTo>
                    <a:lnTo>
                      <a:pt x="106" y="90"/>
                    </a:lnTo>
                    <a:lnTo>
                      <a:pt x="110" y="90"/>
                    </a:lnTo>
                    <a:lnTo>
                      <a:pt x="106" y="88"/>
                    </a:lnTo>
                    <a:lnTo>
                      <a:pt x="104" y="84"/>
                    </a:lnTo>
                    <a:lnTo>
                      <a:pt x="104" y="84"/>
                    </a:lnTo>
                    <a:lnTo>
                      <a:pt x="104" y="84"/>
                    </a:lnTo>
                    <a:close/>
                    <a:moveTo>
                      <a:pt x="212" y="72"/>
                    </a:moveTo>
                    <a:lnTo>
                      <a:pt x="212" y="72"/>
                    </a:lnTo>
                    <a:lnTo>
                      <a:pt x="202" y="88"/>
                    </a:lnTo>
                    <a:lnTo>
                      <a:pt x="200" y="94"/>
                    </a:lnTo>
                    <a:lnTo>
                      <a:pt x="202" y="106"/>
                    </a:lnTo>
                    <a:lnTo>
                      <a:pt x="204" y="124"/>
                    </a:lnTo>
                    <a:lnTo>
                      <a:pt x="206" y="126"/>
                    </a:lnTo>
                    <a:lnTo>
                      <a:pt x="204" y="130"/>
                    </a:lnTo>
                    <a:lnTo>
                      <a:pt x="210" y="128"/>
                    </a:lnTo>
                    <a:lnTo>
                      <a:pt x="214" y="126"/>
                    </a:lnTo>
                    <a:lnTo>
                      <a:pt x="222" y="160"/>
                    </a:lnTo>
                    <a:lnTo>
                      <a:pt x="236" y="162"/>
                    </a:lnTo>
                    <a:lnTo>
                      <a:pt x="242" y="160"/>
                    </a:lnTo>
                    <a:lnTo>
                      <a:pt x="246" y="160"/>
                    </a:lnTo>
                    <a:lnTo>
                      <a:pt x="246" y="166"/>
                    </a:lnTo>
                    <a:lnTo>
                      <a:pt x="256" y="170"/>
                    </a:lnTo>
                    <a:lnTo>
                      <a:pt x="260" y="164"/>
                    </a:lnTo>
                    <a:lnTo>
                      <a:pt x="278" y="164"/>
                    </a:lnTo>
                    <a:lnTo>
                      <a:pt x="286" y="170"/>
                    </a:lnTo>
                    <a:lnTo>
                      <a:pt x="284" y="170"/>
                    </a:lnTo>
                    <a:lnTo>
                      <a:pt x="286" y="172"/>
                    </a:lnTo>
                    <a:lnTo>
                      <a:pt x="296" y="166"/>
                    </a:lnTo>
                    <a:lnTo>
                      <a:pt x="304" y="166"/>
                    </a:lnTo>
                    <a:lnTo>
                      <a:pt x="306" y="162"/>
                    </a:lnTo>
                    <a:lnTo>
                      <a:pt x="306" y="154"/>
                    </a:lnTo>
                    <a:lnTo>
                      <a:pt x="312" y="148"/>
                    </a:lnTo>
                    <a:lnTo>
                      <a:pt x="320" y="148"/>
                    </a:lnTo>
                    <a:lnTo>
                      <a:pt x="314" y="136"/>
                    </a:lnTo>
                    <a:lnTo>
                      <a:pt x="318" y="134"/>
                    </a:lnTo>
                    <a:lnTo>
                      <a:pt x="320" y="130"/>
                    </a:lnTo>
                    <a:lnTo>
                      <a:pt x="322" y="128"/>
                    </a:lnTo>
                    <a:lnTo>
                      <a:pt x="322" y="102"/>
                    </a:lnTo>
                    <a:lnTo>
                      <a:pt x="332" y="94"/>
                    </a:lnTo>
                    <a:lnTo>
                      <a:pt x="340" y="94"/>
                    </a:lnTo>
                    <a:lnTo>
                      <a:pt x="340" y="92"/>
                    </a:lnTo>
                    <a:lnTo>
                      <a:pt x="340" y="88"/>
                    </a:lnTo>
                    <a:lnTo>
                      <a:pt x="332" y="84"/>
                    </a:lnTo>
                    <a:lnTo>
                      <a:pt x="330" y="84"/>
                    </a:lnTo>
                    <a:lnTo>
                      <a:pt x="328" y="82"/>
                    </a:lnTo>
                    <a:lnTo>
                      <a:pt x="328" y="72"/>
                    </a:lnTo>
                    <a:lnTo>
                      <a:pt x="328" y="64"/>
                    </a:lnTo>
                    <a:lnTo>
                      <a:pt x="322" y="54"/>
                    </a:lnTo>
                    <a:lnTo>
                      <a:pt x="322" y="48"/>
                    </a:lnTo>
                    <a:lnTo>
                      <a:pt x="322" y="46"/>
                    </a:lnTo>
                    <a:lnTo>
                      <a:pt x="324" y="44"/>
                    </a:lnTo>
                    <a:lnTo>
                      <a:pt x="324" y="46"/>
                    </a:lnTo>
                    <a:lnTo>
                      <a:pt x="322" y="38"/>
                    </a:lnTo>
                    <a:lnTo>
                      <a:pt x="312" y="38"/>
                    </a:lnTo>
                    <a:lnTo>
                      <a:pt x="302" y="36"/>
                    </a:lnTo>
                    <a:lnTo>
                      <a:pt x="300" y="40"/>
                    </a:lnTo>
                    <a:lnTo>
                      <a:pt x="296" y="52"/>
                    </a:lnTo>
                    <a:lnTo>
                      <a:pt x="294" y="56"/>
                    </a:lnTo>
                    <a:lnTo>
                      <a:pt x="288" y="62"/>
                    </a:lnTo>
                    <a:lnTo>
                      <a:pt x="286" y="64"/>
                    </a:lnTo>
                    <a:lnTo>
                      <a:pt x="282" y="66"/>
                    </a:lnTo>
                    <a:lnTo>
                      <a:pt x="282" y="72"/>
                    </a:lnTo>
                    <a:lnTo>
                      <a:pt x="278" y="80"/>
                    </a:lnTo>
                    <a:lnTo>
                      <a:pt x="276" y="84"/>
                    </a:lnTo>
                    <a:lnTo>
                      <a:pt x="270" y="88"/>
                    </a:lnTo>
                    <a:lnTo>
                      <a:pt x="260" y="88"/>
                    </a:lnTo>
                    <a:lnTo>
                      <a:pt x="258" y="84"/>
                    </a:lnTo>
                    <a:lnTo>
                      <a:pt x="250" y="88"/>
                    </a:lnTo>
                    <a:lnTo>
                      <a:pt x="248" y="90"/>
                    </a:lnTo>
                    <a:lnTo>
                      <a:pt x="238" y="92"/>
                    </a:lnTo>
                    <a:lnTo>
                      <a:pt x="230" y="92"/>
                    </a:lnTo>
                    <a:lnTo>
                      <a:pt x="224" y="92"/>
                    </a:lnTo>
                    <a:lnTo>
                      <a:pt x="220" y="90"/>
                    </a:lnTo>
                    <a:lnTo>
                      <a:pt x="214" y="88"/>
                    </a:lnTo>
                    <a:lnTo>
                      <a:pt x="212" y="80"/>
                    </a:lnTo>
                    <a:lnTo>
                      <a:pt x="212" y="72"/>
                    </a:lnTo>
                    <a:lnTo>
                      <a:pt x="212" y="72"/>
                    </a:lnTo>
                    <a:lnTo>
                      <a:pt x="212" y="72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0" y="12"/>
                    </a:lnTo>
                    <a:lnTo>
                      <a:pt x="4" y="20"/>
                    </a:lnTo>
                    <a:lnTo>
                      <a:pt x="12" y="28"/>
                    </a:lnTo>
                    <a:lnTo>
                      <a:pt x="24" y="40"/>
                    </a:lnTo>
                    <a:lnTo>
                      <a:pt x="30" y="46"/>
                    </a:lnTo>
                    <a:lnTo>
                      <a:pt x="32" y="54"/>
                    </a:lnTo>
                    <a:lnTo>
                      <a:pt x="40" y="66"/>
                    </a:lnTo>
                    <a:lnTo>
                      <a:pt x="48" y="70"/>
                    </a:lnTo>
                    <a:lnTo>
                      <a:pt x="56" y="74"/>
                    </a:lnTo>
                    <a:lnTo>
                      <a:pt x="56" y="82"/>
                    </a:lnTo>
                    <a:lnTo>
                      <a:pt x="58" y="88"/>
                    </a:lnTo>
                    <a:lnTo>
                      <a:pt x="58" y="94"/>
                    </a:lnTo>
                    <a:lnTo>
                      <a:pt x="60" y="102"/>
                    </a:lnTo>
                    <a:lnTo>
                      <a:pt x="68" y="110"/>
                    </a:lnTo>
                    <a:lnTo>
                      <a:pt x="78" y="120"/>
                    </a:lnTo>
                    <a:lnTo>
                      <a:pt x="82" y="128"/>
                    </a:lnTo>
                    <a:lnTo>
                      <a:pt x="86" y="138"/>
                    </a:lnTo>
                    <a:lnTo>
                      <a:pt x="90" y="148"/>
                    </a:lnTo>
                    <a:lnTo>
                      <a:pt x="94" y="156"/>
                    </a:lnTo>
                    <a:lnTo>
                      <a:pt x="102" y="166"/>
                    </a:lnTo>
                    <a:lnTo>
                      <a:pt x="106" y="182"/>
                    </a:lnTo>
                    <a:lnTo>
                      <a:pt x="110" y="188"/>
                    </a:lnTo>
                    <a:lnTo>
                      <a:pt x="112" y="192"/>
                    </a:lnTo>
                    <a:lnTo>
                      <a:pt x="120" y="194"/>
                    </a:lnTo>
                    <a:lnTo>
                      <a:pt x="128" y="198"/>
                    </a:lnTo>
                    <a:lnTo>
                      <a:pt x="128" y="202"/>
                    </a:lnTo>
                    <a:lnTo>
                      <a:pt x="132" y="206"/>
                    </a:lnTo>
                    <a:lnTo>
                      <a:pt x="140" y="208"/>
                    </a:lnTo>
                    <a:lnTo>
                      <a:pt x="138" y="206"/>
                    </a:lnTo>
                    <a:lnTo>
                      <a:pt x="140" y="206"/>
                    </a:lnTo>
                    <a:lnTo>
                      <a:pt x="142" y="202"/>
                    </a:lnTo>
                    <a:lnTo>
                      <a:pt x="156" y="206"/>
                    </a:lnTo>
                    <a:lnTo>
                      <a:pt x="156" y="192"/>
                    </a:lnTo>
                    <a:lnTo>
                      <a:pt x="156" y="188"/>
                    </a:lnTo>
                    <a:lnTo>
                      <a:pt x="150" y="184"/>
                    </a:lnTo>
                    <a:lnTo>
                      <a:pt x="150" y="182"/>
                    </a:lnTo>
                    <a:lnTo>
                      <a:pt x="158" y="180"/>
                    </a:lnTo>
                    <a:lnTo>
                      <a:pt x="160" y="166"/>
                    </a:lnTo>
                    <a:lnTo>
                      <a:pt x="154" y="160"/>
                    </a:lnTo>
                    <a:lnTo>
                      <a:pt x="154" y="152"/>
                    </a:lnTo>
                    <a:lnTo>
                      <a:pt x="146" y="152"/>
                    </a:lnTo>
                    <a:lnTo>
                      <a:pt x="140" y="152"/>
                    </a:lnTo>
                    <a:lnTo>
                      <a:pt x="138" y="146"/>
                    </a:lnTo>
                    <a:lnTo>
                      <a:pt x="138" y="138"/>
                    </a:lnTo>
                    <a:lnTo>
                      <a:pt x="138" y="128"/>
                    </a:lnTo>
                    <a:lnTo>
                      <a:pt x="122" y="126"/>
                    </a:lnTo>
                    <a:lnTo>
                      <a:pt x="124" y="116"/>
                    </a:lnTo>
                    <a:lnTo>
                      <a:pt x="124" y="118"/>
                    </a:lnTo>
                    <a:lnTo>
                      <a:pt x="128" y="120"/>
                    </a:lnTo>
                    <a:lnTo>
                      <a:pt x="128" y="110"/>
                    </a:lnTo>
                    <a:lnTo>
                      <a:pt x="124" y="102"/>
                    </a:lnTo>
                    <a:lnTo>
                      <a:pt x="118" y="100"/>
                    </a:lnTo>
                    <a:lnTo>
                      <a:pt x="118" y="94"/>
                    </a:lnTo>
                    <a:lnTo>
                      <a:pt x="112" y="94"/>
                    </a:lnTo>
                    <a:lnTo>
                      <a:pt x="114" y="92"/>
                    </a:lnTo>
                    <a:lnTo>
                      <a:pt x="114" y="90"/>
                    </a:lnTo>
                    <a:lnTo>
                      <a:pt x="114" y="84"/>
                    </a:lnTo>
                    <a:lnTo>
                      <a:pt x="104" y="94"/>
                    </a:lnTo>
                    <a:lnTo>
                      <a:pt x="104" y="88"/>
                    </a:lnTo>
                    <a:lnTo>
                      <a:pt x="102" y="82"/>
                    </a:lnTo>
                    <a:lnTo>
                      <a:pt x="96" y="80"/>
                    </a:lnTo>
                    <a:lnTo>
                      <a:pt x="94" y="76"/>
                    </a:lnTo>
                    <a:lnTo>
                      <a:pt x="92" y="72"/>
                    </a:lnTo>
                    <a:lnTo>
                      <a:pt x="90" y="66"/>
                    </a:lnTo>
                    <a:lnTo>
                      <a:pt x="86" y="64"/>
                    </a:lnTo>
                    <a:lnTo>
                      <a:pt x="86" y="66"/>
                    </a:lnTo>
                    <a:lnTo>
                      <a:pt x="86" y="70"/>
                    </a:lnTo>
                    <a:lnTo>
                      <a:pt x="82" y="66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8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60" y="40"/>
                    </a:lnTo>
                    <a:lnTo>
                      <a:pt x="58" y="36"/>
                    </a:lnTo>
                    <a:lnTo>
                      <a:pt x="58" y="30"/>
                    </a:lnTo>
                    <a:lnTo>
                      <a:pt x="42" y="22"/>
                    </a:lnTo>
                    <a:lnTo>
                      <a:pt x="42" y="16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28" y="8"/>
                    </a:lnTo>
                    <a:lnTo>
                      <a:pt x="14" y="8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2" name="Freeform 1660"/>
              <p:cNvSpPr>
                <a:spLocks/>
              </p:cNvSpPr>
              <p:nvPr/>
            </p:nvSpPr>
            <p:spPr bwMode="auto">
              <a:xfrm>
                <a:off x="2232025" y="3387725"/>
                <a:ext cx="676275" cy="835025"/>
              </a:xfrm>
              <a:custGeom>
                <a:avLst/>
                <a:gdLst>
                  <a:gd name="T0" fmla="*/ 286 w 426"/>
                  <a:gd name="T1" fmla="*/ 280 h 526"/>
                  <a:gd name="T2" fmla="*/ 270 w 426"/>
                  <a:gd name="T3" fmla="*/ 298 h 526"/>
                  <a:gd name="T4" fmla="*/ 254 w 426"/>
                  <a:gd name="T5" fmla="*/ 320 h 526"/>
                  <a:gd name="T6" fmla="*/ 234 w 426"/>
                  <a:gd name="T7" fmla="*/ 336 h 526"/>
                  <a:gd name="T8" fmla="*/ 218 w 426"/>
                  <a:gd name="T9" fmla="*/ 358 h 526"/>
                  <a:gd name="T10" fmla="*/ 204 w 426"/>
                  <a:gd name="T11" fmla="*/ 366 h 526"/>
                  <a:gd name="T12" fmla="*/ 186 w 426"/>
                  <a:gd name="T13" fmla="*/ 384 h 526"/>
                  <a:gd name="T14" fmla="*/ 170 w 426"/>
                  <a:gd name="T15" fmla="*/ 394 h 526"/>
                  <a:gd name="T16" fmla="*/ 172 w 426"/>
                  <a:gd name="T17" fmla="*/ 448 h 526"/>
                  <a:gd name="T18" fmla="*/ 162 w 426"/>
                  <a:gd name="T19" fmla="*/ 492 h 526"/>
                  <a:gd name="T20" fmla="*/ 146 w 426"/>
                  <a:gd name="T21" fmla="*/ 512 h 526"/>
                  <a:gd name="T22" fmla="*/ 124 w 426"/>
                  <a:gd name="T23" fmla="*/ 512 h 526"/>
                  <a:gd name="T24" fmla="*/ 114 w 426"/>
                  <a:gd name="T25" fmla="*/ 490 h 526"/>
                  <a:gd name="T26" fmla="*/ 92 w 426"/>
                  <a:gd name="T27" fmla="*/ 444 h 526"/>
                  <a:gd name="T28" fmla="*/ 74 w 426"/>
                  <a:gd name="T29" fmla="*/ 384 h 526"/>
                  <a:gd name="T30" fmla="*/ 68 w 426"/>
                  <a:gd name="T31" fmla="*/ 330 h 526"/>
                  <a:gd name="T32" fmla="*/ 68 w 426"/>
                  <a:gd name="T33" fmla="*/ 292 h 526"/>
                  <a:gd name="T34" fmla="*/ 62 w 426"/>
                  <a:gd name="T35" fmla="*/ 276 h 526"/>
                  <a:gd name="T36" fmla="*/ 58 w 426"/>
                  <a:gd name="T37" fmla="*/ 284 h 526"/>
                  <a:gd name="T38" fmla="*/ 14 w 426"/>
                  <a:gd name="T39" fmla="*/ 274 h 526"/>
                  <a:gd name="T40" fmla="*/ 32 w 426"/>
                  <a:gd name="T41" fmla="*/ 262 h 526"/>
                  <a:gd name="T42" fmla="*/ 16 w 426"/>
                  <a:gd name="T43" fmla="*/ 254 h 526"/>
                  <a:gd name="T44" fmla="*/ 6 w 426"/>
                  <a:gd name="T45" fmla="*/ 230 h 526"/>
                  <a:gd name="T46" fmla="*/ 16 w 426"/>
                  <a:gd name="T47" fmla="*/ 200 h 526"/>
                  <a:gd name="T48" fmla="*/ 24 w 426"/>
                  <a:gd name="T49" fmla="*/ 170 h 526"/>
                  <a:gd name="T50" fmla="*/ 46 w 426"/>
                  <a:gd name="T51" fmla="*/ 148 h 526"/>
                  <a:gd name="T52" fmla="*/ 74 w 426"/>
                  <a:gd name="T53" fmla="*/ 120 h 526"/>
                  <a:gd name="T54" fmla="*/ 86 w 426"/>
                  <a:gd name="T55" fmla="*/ 84 h 526"/>
                  <a:gd name="T56" fmla="*/ 64 w 426"/>
                  <a:gd name="T57" fmla="*/ 52 h 526"/>
                  <a:gd name="T58" fmla="*/ 86 w 426"/>
                  <a:gd name="T59" fmla="*/ 38 h 526"/>
                  <a:gd name="T60" fmla="*/ 114 w 426"/>
                  <a:gd name="T61" fmla="*/ 20 h 526"/>
                  <a:gd name="T62" fmla="*/ 140 w 426"/>
                  <a:gd name="T63" fmla="*/ 0 h 526"/>
                  <a:gd name="T64" fmla="*/ 162 w 426"/>
                  <a:gd name="T65" fmla="*/ 20 h 526"/>
                  <a:gd name="T66" fmla="*/ 146 w 426"/>
                  <a:gd name="T67" fmla="*/ 44 h 526"/>
                  <a:gd name="T68" fmla="*/ 150 w 426"/>
                  <a:gd name="T69" fmla="*/ 72 h 526"/>
                  <a:gd name="T70" fmla="*/ 158 w 426"/>
                  <a:gd name="T71" fmla="*/ 92 h 526"/>
                  <a:gd name="T72" fmla="*/ 178 w 426"/>
                  <a:gd name="T73" fmla="*/ 110 h 526"/>
                  <a:gd name="T74" fmla="*/ 176 w 426"/>
                  <a:gd name="T75" fmla="*/ 144 h 526"/>
                  <a:gd name="T76" fmla="*/ 212 w 426"/>
                  <a:gd name="T77" fmla="*/ 164 h 526"/>
                  <a:gd name="T78" fmla="*/ 242 w 426"/>
                  <a:gd name="T79" fmla="*/ 182 h 526"/>
                  <a:gd name="T80" fmla="*/ 288 w 426"/>
                  <a:gd name="T81" fmla="*/ 190 h 526"/>
                  <a:gd name="T82" fmla="*/ 290 w 426"/>
                  <a:gd name="T83" fmla="*/ 164 h 526"/>
                  <a:gd name="T84" fmla="*/ 314 w 426"/>
                  <a:gd name="T85" fmla="*/ 180 h 526"/>
                  <a:gd name="T86" fmla="*/ 352 w 426"/>
                  <a:gd name="T87" fmla="*/ 176 h 526"/>
                  <a:gd name="T88" fmla="*/ 370 w 426"/>
                  <a:gd name="T89" fmla="*/ 148 h 526"/>
                  <a:gd name="T90" fmla="*/ 402 w 426"/>
                  <a:gd name="T91" fmla="*/ 148 h 526"/>
                  <a:gd name="T92" fmla="*/ 420 w 426"/>
                  <a:gd name="T93" fmla="*/ 162 h 526"/>
                  <a:gd name="T94" fmla="*/ 422 w 426"/>
                  <a:gd name="T95" fmla="*/ 192 h 526"/>
                  <a:gd name="T96" fmla="*/ 396 w 426"/>
                  <a:gd name="T97" fmla="*/ 212 h 526"/>
                  <a:gd name="T98" fmla="*/ 388 w 426"/>
                  <a:gd name="T99" fmla="*/ 230 h 526"/>
                  <a:gd name="T100" fmla="*/ 372 w 426"/>
                  <a:gd name="T101" fmla="*/ 262 h 526"/>
                  <a:gd name="T102" fmla="*/ 362 w 426"/>
                  <a:gd name="T103" fmla="*/ 276 h 526"/>
                  <a:gd name="T104" fmla="*/ 350 w 426"/>
                  <a:gd name="T105" fmla="*/ 262 h 526"/>
                  <a:gd name="T106" fmla="*/ 350 w 426"/>
                  <a:gd name="T107" fmla="*/ 234 h 526"/>
                  <a:gd name="T108" fmla="*/ 340 w 426"/>
                  <a:gd name="T109" fmla="*/ 220 h 526"/>
                  <a:gd name="T110" fmla="*/ 316 w 426"/>
                  <a:gd name="T111" fmla="*/ 200 h 526"/>
                  <a:gd name="T112" fmla="*/ 298 w 426"/>
                  <a:gd name="T113" fmla="*/ 206 h 526"/>
                  <a:gd name="T114" fmla="*/ 286 w 426"/>
                  <a:gd name="T115" fmla="*/ 234 h 526"/>
                  <a:gd name="T116" fmla="*/ 300 w 426"/>
                  <a:gd name="T117" fmla="*/ 27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6" h="526">
                    <a:moveTo>
                      <a:pt x="298" y="288"/>
                    </a:moveTo>
                    <a:lnTo>
                      <a:pt x="298" y="288"/>
                    </a:lnTo>
                    <a:lnTo>
                      <a:pt x="294" y="282"/>
                    </a:lnTo>
                    <a:lnTo>
                      <a:pt x="290" y="282"/>
                    </a:lnTo>
                    <a:lnTo>
                      <a:pt x="286" y="280"/>
                    </a:lnTo>
                    <a:lnTo>
                      <a:pt x="286" y="284"/>
                    </a:lnTo>
                    <a:lnTo>
                      <a:pt x="278" y="290"/>
                    </a:lnTo>
                    <a:lnTo>
                      <a:pt x="276" y="298"/>
                    </a:lnTo>
                    <a:lnTo>
                      <a:pt x="272" y="298"/>
                    </a:lnTo>
                    <a:lnTo>
                      <a:pt x="270" y="298"/>
                    </a:lnTo>
                    <a:lnTo>
                      <a:pt x="272" y="298"/>
                    </a:lnTo>
                    <a:lnTo>
                      <a:pt x="276" y="300"/>
                    </a:lnTo>
                    <a:lnTo>
                      <a:pt x="276" y="306"/>
                    </a:lnTo>
                    <a:lnTo>
                      <a:pt x="266" y="312"/>
                    </a:lnTo>
                    <a:lnTo>
                      <a:pt x="254" y="320"/>
                    </a:lnTo>
                    <a:lnTo>
                      <a:pt x="250" y="320"/>
                    </a:lnTo>
                    <a:lnTo>
                      <a:pt x="244" y="320"/>
                    </a:lnTo>
                    <a:lnTo>
                      <a:pt x="248" y="326"/>
                    </a:lnTo>
                    <a:lnTo>
                      <a:pt x="240" y="328"/>
                    </a:lnTo>
                    <a:lnTo>
                      <a:pt x="234" y="336"/>
                    </a:lnTo>
                    <a:lnTo>
                      <a:pt x="230" y="348"/>
                    </a:lnTo>
                    <a:lnTo>
                      <a:pt x="224" y="352"/>
                    </a:lnTo>
                    <a:lnTo>
                      <a:pt x="218" y="352"/>
                    </a:lnTo>
                    <a:lnTo>
                      <a:pt x="218" y="354"/>
                    </a:lnTo>
                    <a:lnTo>
                      <a:pt x="218" y="358"/>
                    </a:lnTo>
                    <a:lnTo>
                      <a:pt x="212" y="358"/>
                    </a:lnTo>
                    <a:lnTo>
                      <a:pt x="208" y="358"/>
                    </a:lnTo>
                    <a:lnTo>
                      <a:pt x="206" y="362"/>
                    </a:lnTo>
                    <a:lnTo>
                      <a:pt x="204" y="364"/>
                    </a:lnTo>
                    <a:lnTo>
                      <a:pt x="204" y="366"/>
                    </a:lnTo>
                    <a:lnTo>
                      <a:pt x="200" y="374"/>
                    </a:lnTo>
                    <a:lnTo>
                      <a:pt x="198" y="376"/>
                    </a:lnTo>
                    <a:lnTo>
                      <a:pt x="196" y="376"/>
                    </a:lnTo>
                    <a:lnTo>
                      <a:pt x="188" y="380"/>
                    </a:lnTo>
                    <a:lnTo>
                      <a:pt x="186" y="384"/>
                    </a:lnTo>
                    <a:lnTo>
                      <a:pt x="182" y="388"/>
                    </a:lnTo>
                    <a:lnTo>
                      <a:pt x="178" y="388"/>
                    </a:lnTo>
                    <a:lnTo>
                      <a:pt x="172" y="388"/>
                    </a:lnTo>
                    <a:lnTo>
                      <a:pt x="170" y="392"/>
                    </a:lnTo>
                    <a:lnTo>
                      <a:pt x="170" y="394"/>
                    </a:lnTo>
                    <a:lnTo>
                      <a:pt x="172" y="404"/>
                    </a:lnTo>
                    <a:lnTo>
                      <a:pt x="170" y="410"/>
                    </a:lnTo>
                    <a:lnTo>
                      <a:pt x="168" y="420"/>
                    </a:lnTo>
                    <a:lnTo>
                      <a:pt x="170" y="436"/>
                    </a:lnTo>
                    <a:lnTo>
                      <a:pt x="172" y="448"/>
                    </a:lnTo>
                    <a:lnTo>
                      <a:pt x="170" y="456"/>
                    </a:lnTo>
                    <a:lnTo>
                      <a:pt x="164" y="464"/>
                    </a:lnTo>
                    <a:lnTo>
                      <a:pt x="164" y="472"/>
                    </a:lnTo>
                    <a:lnTo>
                      <a:pt x="168" y="492"/>
                    </a:lnTo>
                    <a:lnTo>
                      <a:pt x="162" y="492"/>
                    </a:lnTo>
                    <a:lnTo>
                      <a:pt x="160" y="492"/>
                    </a:lnTo>
                    <a:lnTo>
                      <a:pt x="158" y="494"/>
                    </a:lnTo>
                    <a:lnTo>
                      <a:pt x="154" y="500"/>
                    </a:lnTo>
                    <a:lnTo>
                      <a:pt x="152" y="510"/>
                    </a:lnTo>
                    <a:lnTo>
                      <a:pt x="146" y="512"/>
                    </a:lnTo>
                    <a:lnTo>
                      <a:pt x="144" y="512"/>
                    </a:lnTo>
                    <a:lnTo>
                      <a:pt x="136" y="526"/>
                    </a:lnTo>
                    <a:lnTo>
                      <a:pt x="132" y="526"/>
                    </a:lnTo>
                    <a:lnTo>
                      <a:pt x="128" y="520"/>
                    </a:lnTo>
                    <a:lnTo>
                      <a:pt x="124" y="512"/>
                    </a:lnTo>
                    <a:lnTo>
                      <a:pt x="116" y="502"/>
                    </a:lnTo>
                    <a:lnTo>
                      <a:pt x="116" y="498"/>
                    </a:lnTo>
                    <a:lnTo>
                      <a:pt x="118" y="494"/>
                    </a:lnTo>
                    <a:lnTo>
                      <a:pt x="118" y="490"/>
                    </a:lnTo>
                    <a:lnTo>
                      <a:pt x="114" y="490"/>
                    </a:lnTo>
                    <a:lnTo>
                      <a:pt x="110" y="482"/>
                    </a:lnTo>
                    <a:lnTo>
                      <a:pt x="108" y="472"/>
                    </a:lnTo>
                    <a:lnTo>
                      <a:pt x="100" y="462"/>
                    </a:lnTo>
                    <a:lnTo>
                      <a:pt x="96" y="454"/>
                    </a:lnTo>
                    <a:lnTo>
                      <a:pt x="92" y="444"/>
                    </a:lnTo>
                    <a:lnTo>
                      <a:pt x="90" y="434"/>
                    </a:lnTo>
                    <a:lnTo>
                      <a:pt x="88" y="416"/>
                    </a:lnTo>
                    <a:lnTo>
                      <a:pt x="80" y="400"/>
                    </a:lnTo>
                    <a:lnTo>
                      <a:pt x="78" y="392"/>
                    </a:lnTo>
                    <a:lnTo>
                      <a:pt x="74" y="384"/>
                    </a:lnTo>
                    <a:lnTo>
                      <a:pt x="74" y="372"/>
                    </a:lnTo>
                    <a:lnTo>
                      <a:pt x="68" y="344"/>
                    </a:lnTo>
                    <a:lnTo>
                      <a:pt x="68" y="336"/>
                    </a:lnTo>
                    <a:lnTo>
                      <a:pt x="68" y="334"/>
                    </a:lnTo>
                    <a:lnTo>
                      <a:pt x="68" y="330"/>
                    </a:lnTo>
                    <a:lnTo>
                      <a:pt x="62" y="316"/>
                    </a:lnTo>
                    <a:lnTo>
                      <a:pt x="62" y="310"/>
                    </a:lnTo>
                    <a:lnTo>
                      <a:pt x="64" y="306"/>
                    </a:lnTo>
                    <a:lnTo>
                      <a:pt x="68" y="298"/>
                    </a:lnTo>
                    <a:lnTo>
                      <a:pt x="68" y="292"/>
                    </a:lnTo>
                    <a:lnTo>
                      <a:pt x="68" y="290"/>
                    </a:lnTo>
                    <a:lnTo>
                      <a:pt x="64" y="288"/>
                    </a:lnTo>
                    <a:lnTo>
                      <a:pt x="64" y="282"/>
                    </a:lnTo>
                    <a:lnTo>
                      <a:pt x="64" y="280"/>
                    </a:lnTo>
                    <a:lnTo>
                      <a:pt x="62" y="276"/>
                    </a:lnTo>
                    <a:lnTo>
                      <a:pt x="62" y="272"/>
                    </a:lnTo>
                    <a:lnTo>
                      <a:pt x="64" y="264"/>
                    </a:lnTo>
                    <a:lnTo>
                      <a:pt x="58" y="270"/>
                    </a:lnTo>
                    <a:lnTo>
                      <a:pt x="58" y="276"/>
                    </a:lnTo>
                    <a:lnTo>
                      <a:pt x="58" y="284"/>
                    </a:lnTo>
                    <a:lnTo>
                      <a:pt x="54" y="290"/>
                    </a:lnTo>
                    <a:lnTo>
                      <a:pt x="46" y="292"/>
                    </a:lnTo>
                    <a:lnTo>
                      <a:pt x="34" y="298"/>
                    </a:lnTo>
                    <a:lnTo>
                      <a:pt x="24" y="288"/>
                    </a:lnTo>
                    <a:lnTo>
                      <a:pt x="14" y="274"/>
                    </a:lnTo>
                    <a:lnTo>
                      <a:pt x="14" y="272"/>
                    </a:lnTo>
                    <a:lnTo>
                      <a:pt x="14" y="266"/>
                    </a:lnTo>
                    <a:lnTo>
                      <a:pt x="22" y="266"/>
                    </a:lnTo>
                    <a:lnTo>
                      <a:pt x="28" y="264"/>
                    </a:lnTo>
                    <a:lnTo>
                      <a:pt x="32" y="262"/>
                    </a:lnTo>
                    <a:lnTo>
                      <a:pt x="34" y="256"/>
                    </a:lnTo>
                    <a:lnTo>
                      <a:pt x="40" y="246"/>
                    </a:lnTo>
                    <a:lnTo>
                      <a:pt x="32" y="254"/>
                    </a:lnTo>
                    <a:lnTo>
                      <a:pt x="24" y="256"/>
                    </a:lnTo>
                    <a:lnTo>
                      <a:pt x="16" y="254"/>
                    </a:lnTo>
                    <a:lnTo>
                      <a:pt x="6" y="252"/>
                    </a:lnTo>
                    <a:lnTo>
                      <a:pt x="6" y="244"/>
                    </a:lnTo>
                    <a:lnTo>
                      <a:pt x="4" y="238"/>
                    </a:lnTo>
                    <a:lnTo>
                      <a:pt x="0" y="236"/>
                    </a:lnTo>
                    <a:lnTo>
                      <a:pt x="6" y="230"/>
                    </a:lnTo>
                    <a:lnTo>
                      <a:pt x="8" y="224"/>
                    </a:lnTo>
                    <a:lnTo>
                      <a:pt x="16" y="220"/>
                    </a:lnTo>
                    <a:lnTo>
                      <a:pt x="26" y="218"/>
                    </a:lnTo>
                    <a:lnTo>
                      <a:pt x="24" y="208"/>
                    </a:lnTo>
                    <a:lnTo>
                      <a:pt x="16" y="200"/>
                    </a:lnTo>
                    <a:lnTo>
                      <a:pt x="16" y="198"/>
                    </a:lnTo>
                    <a:lnTo>
                      <a:pt x="22" y="190"/>
                    </a:lnTo>
                    <a:lnTo>
                      <a:pt x="14" y="180"/>
                    </a:lnTo>
                    <a:lnTo>
                      <a:pt x="18" y="174"/>
                    </a:lnTo>
                    <a:lnTo>
                      <a:pt x="24" y="170"/>
                    </a:lnTo>
                    <a:lnTo>
                      <a:pt x="26" y="164"/>
                    </a:lnTo>
                    <a:lnTo>
                      <a:pt x="32" y="170"/>
                    </a:lnTo>
                    <a:lnTo>
                      <a:pt x="36" y="162"/>
                    </a:lnTo>
                    <a:lnTo>
                      <a:pt x="44" y="156"/>
                    </a:lnTo>
                    <a:lnTo>
                      <a:pt x="46" y="148"/>
                    </a:lnTo>
                    <a:lnTo>
                      <a:pt x="52" y="142"/>
                    </a:lnTo>
                    <a:lnTo>
                      <a:pt x="60" y="138"/>
                    </a:lnTo>
                    <a:lnTo>
                      <a:pt x="64" y="134"/>
                    </a:lnTo>
                    <a:lnTo>
                      <a:pt x="68" y="126"/>
                    </a:lnTo>
                    <a:lnTo>
                      <a:pt x="74" y="120"/>
                    </a:lnTo>
                    <a:lnTo>
                      <a:pt x="74" y="112"/>
                    </a:lnTo>
                    <a:lnTo>
                      <a:pt x="78" y="102"/>
                    </a:lnTo>
                    <a:lnTo>
                      <a:pt x="82" y="98"/>
                    </a:lnTo>
                    <a:lnTo>
                      <a:pt x="86" y="90"/>
                    </a:lnTo>
                    <a:lnTo>
                      <a:pt x="86" y="84"/>
                    </a:lnTo>
                    <a:lnTo>
                      <a:pt x="80" y="78"/>
                    </a:lnTo>
                    <a:lnTo>
                      <a:pt x="74" y="72"/>
                    </a:lnTo>
                    <a:lnTo>
                      <a:pt x="72" y="70"/>
                    </a:lnTo>
                    <a:lnTo>
                      <a:pt x="70" y="56"/>
                    </a:lnTo>
                    <a:lnTo>
                      <a:pt x="64" y="52"/>
                    </a:lnTo>
                    <a:lnTo>
                      <a:pt x="64" y="46"/>
                    </a:lnTo>
                    <a:lnTo>
                      <a:pt x="72" y="42"/>
                    </a:lnTo>
                    <a:lnTo>
                      <a:pt x="78" y="42"/>
                    </a:lnTo>
                    <a:lnTo>
                      <a:pt x="82" y="42"/>
                    </a:lnTo>
                    <a:lnTo>
                      <a:pt x="86" y="38"/>
                    </a:lnTo>
                    <a:lnTo>
                      <a:pt x="88" y="36"/>
                    </a:lnTo>
                    <a:lnTo>
                      <a:pt x="92" y="34"/>
                    </a:lnTo>
                    <a:lnTo>
                      <a:pt x="104" y="30"/>
                    </a:lnTo>
                    <a:lnTo>
                      <a:pt x="110" y="26"/>
                    </a:lnTo>
                    <a:lnTo>
                      <a:pt x="114" y="20"/>
                    </a:lnTo>
                    <a:lnTo>
                      <a:pt x="118" y="16"/>
                    </a:lnTo>
                    <a:lnTo>
                      <a:pt x="124" y="8"/>
                    </a:lnTo>
                    <a:lnTo>
                      <a:pt x="128" y="2"/>
                    </a:lnTo>
                    <a:lnTo>
                      <a:pt x="134" y="0"/>
                    </a:lnTo>
                    <a:lnTo>
                      <a:pt x="140" y="0"/>
                    </a:lnTo>
                    <a:lnTo>
                      <a:pt x="144" y="2"/>
                    </a:lnTo>
                    <a:lnTo>
                      <a:pt x="152" y="2"/>
                    </a:lnTo>
                    <a:lnTo>
                      <a:pt x="154" y="8"/>
                    </a:lnTo>
                    <a:lnTo>
                      <a:pt x="160" y="14"/>
                    </a:lnTo>
                    <a:lnTo>
                      <a:pt x="162" y="20"/>
                    </a:lnTo>
                    <a:lnTo>
                      <a:pt x="158" y="24"/>
                    </a:lnTo>
                    <a:lnTo>
                      <a:pt x="158" y="28"/>
                    </a:lnTo>
                    <a:lnTo>
                      <a:pt x="154" y="34"/>
                    </a:lnTo>
                    <a:lnTo>
                      <a:pt x="150" y="36"/>
                    </a:lnTo>
                    <a:lnTo>
                      <a:pt x="146" y="44"/>
                    </a:lnTo>
                    <a:lnTo>
                      <a:pt x="144" y="46"/>
                    </a:lnTo>
                    <a:lnTo>
                      <a:pt x="142" y="54"/>
                    </a:lnTo>
                    <a:lnTo>
                      <a:pt x="146" y="56"/>
                    </a:lnTo>
                    <a:lnTo>
                      <a:pt x="150" y="62"/>
                    </a:lnTo>
                    <a:lnTo>
                      <a:pt x="150" y="72"/>
                    </a:lnTo>
                    <a:lnTo>
                      <a:pt x="154" y="74"/>
                    </a:lnTo>
                    <a:lnTo>
                      <a:pt x="158" y="74"/>
                    </a:lnTo>
                    <a:lnTo>
                      <a:pt x="158" y="80"/>
                    </a:lnTo>
                    <a:lnTo>
                      <a:pt x="154" y="88"/>
                    </a:lnTo>
                    <a:lnTo>
                      <a:pt x="158" y="92"/>
                    </a:lnTo>
                    <a:lnTo>
                      <a:pt x="154" y="96"/>
                    </a:lnTo>
                    <a:lnTo>
                      <a:pt x="158" y="102"/>
                    </a:lnTo>
                    <a:lnTo>
                      <a:pt x="162" y="106"/>
                    </a:lnTo>
                    <a:lnTo>
                      <a:pt x="170" y="110"/>
                    </a:lnTo>
                    <a:lnTo>
                      <a:pt x="178" y="110"/>
                    </a:lnTo>
                    <a:lnTo>
                      <a:pt x="182" y="116"/>
                    </a:lnTo>
                    <a:lnTo>
                      <a:pt x="188" y="120"/>
                    </a:lnTo>
                    <a:lnTo>
                      <a:pt x="178" y="126"/>
                    </a:lnTo>
                    <a:lnTo>
                      <a:pt x="172" y="136"/>
                    </a:lnTo>
                    <a:lnTo>
                      <a:pt x="176" y="144"/>
                    </a:lnTo>
                    <a:lnTo>
                      <a:pt x="182" y="146"/>
                    </a:lnTo>
                    <a:lnTo>
                      <a:pt x="186" y="154"/>
                    </a:lnTo>
                    <a:lnTo>
                      <a:pt x="194" y="156"/>
                    </a:lnTo>
                    <a:lnTo>
                      <a:pt x="200" y="160"/>
                    </a:lnTo>
                    <a:lnTo>
                      <a:pt x="212" y="164"/>
                    </a:lnTo>
                    <a:lnTo>
                      <a:pt x="218" y="164"/>
                    </a:lnTo>
                    <a:lnTo>
                      <a:pt x="226" y="170"/>
                    </a:lnTo>
                    <a:lnTo>
                      <a:pt x="230" y="174"/>
                    </a:lnTo>
                    <a:lnTo>
                      <a:pt x="236" y="174"/>
                    </a:lnTo>
                    <a:lnTo>
                      <a:pt x="242" y="182"/>
                    </a:lnTo>
                    <a:lnTo>
                      <a:pt x="254" y="182"/>
                    </a:lnTo>
                    <a:lnTo>
                      <a:pt x="268" y="188"/>
                    </a:lnTo>
                    <a:lnTo>
                      <a:pt x="276" y="190"/>
                    </a:lnTo>
                    <a:lnTo>
                      <a:pt x="282" y="190"/>
                    </a:lnTo>
                    <a:lnTo>
                      <a:pt x="288" y="190"/>
                    </a:lnTo>
                    <a:lnTo>
                      <a:pt x="290" y="184"/>
                    </a:lnTo>
                    <a:lnTo>
                      <a:pt x="294" y="182"/>
                    </a:lnTo>
                    <a:lnTo>
                      <a:pt x="288" y="176"/>
                    </a:lnTo>
                    <a:lnTo>
                      <a:pt x="290" y="172"/>
                    </a:lnTo>
                    <a:lnTo>
                      <a:pt x="290" y="164"/>
                    </a:lnTo>
                    <a:lnTo>
                      <a:pt x="296" y="162"/>
                    </a:lnTo>
                    <a:lnTo>
                      <a:pt x="300" y="162"/>
                    </a:lnTo>
                    <a:lnTo>
                      <a:pt x="306" y="170"/>
                    </a:lnTo>
                    <a:lnTo>
                      <a:pt x="306" y="172"/>
                    </a:lnTo>
                    <a:lnTo>
                      <a:pt x="314" y="180"/>
                    </a:lnTo>
                    <a:lnTo>
                      <a:pt x="318" y="176"/>
                    </a:lnTo>
                    <a:lnTo>
                      <a:pt x="326" y="176"/>
                    </a:lnTo>
                    <a:lnTo>
                      <a:pt x="334" y="180"/>
                    </a:lnTo>
                    <a:lnTo>
                      <a:pt x="348" y="176"/>
                    </a:lnTo>
                    <a:lnTo>
                      <a:pt x="352" y="176"/>
                    </a:lnTo>
                    <a:lnTo>
                      <a:pt x="352" y="170"/>
                    </a:lnTo>
                    <a:lnTo>
                      <a:pt x="350" y="160"/>
                    </a:lnTo>
                    <a:lnTo>
                      <a:pt x="358" y="156"/>
                    </a:lnTo>
                    <a:lnTo>
                      <a:pt x="366" y="154"/>
                    </a:lnTo>
                    <a:lnTo>
                      <a:pt x="370" y="148"/>
                    </a:lnTo>
                    <a:lnTo>
                      <a:pt x="378" y="148"/>
                    </a:lnTo>
                    <a:lnTo>
                      <a:pt x="384" y="148"/>
                    </a:lnTo>
                    <a:lnTo>
                      <a:pt x="388" y="146"/>
                    </a:lnTo>
                    <a:lnTo>
                      <a:pt x="394" y="146"/>
                    </a:lnTo>
                    <a:lnTo>
                      <a:pt x="402" y="148"/>
                    </a:lnTo>
                    <a:lnTo>
                      <a:pt x="402" y="156"/>
                    </a:lnTo>
                    <a:lnTo>
                      <a:pt x="404" y="162"/>
                    </a:lnTo>
                    <a:lnTo>
                      <a:pt x="408" y="160"/>
                    </a:lnTo>
                    <a:lnTo>
                      <a:pt x="414" y="162"/>
                    </a:lnTo>
                    <a:lnTo>
                      <a:pt x="420" y="162"/>
                    </a:lnTo>
                    <a:lnTo>
                      <a:pt x="424" y="164"/>
                    </a:lnTo>
                    <a:lnTo>
                      <a:pt x="426" y="170"/>
                    </a:lnTo>
                    <a:lnTo>
                      <a:pt x="426" y="174"/>
                    </a:lnTo>
                    <a:lnTo>
                      <a:pt x="426" y="182"/>
                    </a:lnTo>
                    <a:lnTo>
                      <a:pt x="422" y="192"/>
                    </a:lnTo>
                    <a:lnTo>
                      <a:pt x="416" y="190"/>
                    </a:lnTo>
                    <a:lnTo>
                      <a:pt x="408" y="192"/>
                    </a:lnTo>
                    <a:lnTo>
                      <a:pt x="404" y="202"/>
                    </a:lnTo>
                    <a:lnTo>
                      <a:pt x="404" y="206"/>
                    </a:lnTo>
                    <a:lnTo>
                      <a:pt x="396" y="212"/>
                    </a:lnTo>
                    <a:lnTo>
                      <a:pt x="394" y="218"/>
                    </a:lnTo>
                    <a:lnTo>
                      <a:pt x="386" y="220"/>
                    </a:lnTo>
                    <a:lnTo>
                      <a:pt x="384" y="224"/>
                    </a:lnTo>
                    <a:lnTo>
                      <a:pt x="388" y="226"/>
                    </a:lnTo>
                    <a:lnTo>
                      <a:pt x="388" y="230"/>
                    </a:lnTo>
                    <a:lnTo>
                      <a:pt x="384" y="238"/>
                    </a:lnTo>
                    <a:lnTo>
                      <a:pt x="380" y="248"/>
                    </a:lnTo>
                    <a:lnTo>
                      <a:pt x="370" y="242"/>
                    </a:lnTo>
                    <a:lnTo>
                      <a:pt x="370" y="256"/>
                    </a:lnTo>
                    <a:lnTo>
                      <a:pt x="372" y="262"/>
                    </a:lnTo>
                    <a:lnTo>
                      <a:pt x="372" y="270"/>
                    </a:lnTo>
                    <a:lnTo>
                      <a:pt x="372" y="274"/>
                    </a:lnTo>
                    <a:lnTo>
                      <a:pt x="370" y="276"/>
                    </a:lnTo>
                    <a:lnTo>
                      <a:pt x="368" y="282"/>
                    </a:lnTo>
                    <a:lnTo>
                      <a:pt x="362" y="276"/>
                    </a:lnTo>
                    <a:lnTo>
                      <a:pt x="360" y="280"/>
                    </a:lnTo>
                    <a:lnTo>
                      <a:pt x="358" y="272"/>
                    </a:lnTo>
                    <a:lnTo>
                      <a:pt x="358" y="264"/>
                    </a:lnTo>
                    <a:lnTo>
                      <a:pt x="352" y="254"/>
                    </a:lnTo>
                    <a:lnTo>
                      <a:pt x="350" y="262"/>
                    </a:lnTo>
                    <a:lnTo>
                      <a:pt x="342" y="262"/>
                    </a:lnTo>
                    <a:lnTo>
                      <a:pt x="342" y="256"/>
                    </a:lnTo>
                    <a:lnTo>
                      <a:pt x="344" y="244"/>
                    </a:lnTo>
                    <a:lnTo>
                      <a:pt x="348" y="238"/>
                    </a:lnTo>
                    <a:lnTo>
                      <a:pt x="350" y="234"/>
                    </a:lnTo>
                    <a:lnTo>
                      <a:pt x="352" y="230"/>
                    </a:lnTo>
                    <a:lnTo>
                      <a:pt x="350" y="224"/>
                    </a:lnTo>
                    <a:lnTo>
                      <a:pt x="358" y="218"/>
                    </a:lnTo>
                    <a:lnTo>
                      <a:pt x="348" y="218"/>
                    </a:lnTo>
                    <a:lnTo>
                      <a:pt x="340" y="220"/>
                    </a:lnTo>
                    <a:lnTo>
                      <a:pt x="332" y="220"/>
                    </a:lnTo>
                    <a:lnTo>
                      <a:pt x="322" y="220"/>
                    </a:lnTo>
                    <a:lnTo>
                      <a:pt x="316" y="220"/>
                    </a:lnTo>
                    <a:lnTo>
                      <a:pt x="314" y="208"/>
                    </a:lnTo>
                    <a:lnTo>
                      <a:pt x="316" y="200"/>
                    </a:lnTo>
                    <a:lnTo>
                      <a:pt x="312" y="198"/>
                    </a:lnTo>
                    <a:lnTo>
                      <a:pt x="304" y="198"/>
                    </a:lnTo>
                    <a:lnTo>
                      <a:pt x="296" y="192"/>
                    </a:lnTo>
                    <a:lnTo>
                      <a:pt x="290" y="198"/>
                    </a:lnTo>
                    <a:lnTo>
                      <a:pt x="298" y="206"/>
                    </a:lnTo>
                    <a:lnTo>
                      <a:pt x="296" y="212"/>
                    </a:lnTo>
                    <a:lnTo>
                      <a:pt x="288" y="216"/>
                    </a:lnTo>
                    <a:lnTo>
                      <a:pt x="282" y="218"/>
                    </a:lnTo>
                    <a:lnTo>
                      <a:pt x="286" y="228"/>
                    </a:lnTo>
                    <a:lnTo>
                      <a:pt x="286" y="234"/>
                    </a:lnTo>
                    <a:lnTo>
                      <a:pt x="296" y="238"/>
                    </a:lnTo>
                    <a:lnTo>
                      <a:pt x="298" y="244"/>
                    </a:lnTo>
                    <a:lnTo>
                      <a:pt x="296" y="254"/>
                    </a:lnTo>
                    <a:lnTo>
                      <a:pt x="300" y="258"/>
                    </a:lnTo>
                    <a:lnTo>
                      <a:pt x="300" y="270"/>
                    </a:lnTo>
                    <a:lnTo>
                      <a:pt x="298" y="274"/>
                    </a:lnTo>
                    <a:lnTo>
                      <a:pt x="298" y="288"/>
                    </a:lnTo>
                    <a:lnTo>
                      <a:pt x="298" y="288"/>
                    </a:lnTo>
                    <a:lnTo>
                      <a:pt x="298" y="28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3" name="Freeform 1661"/>
              <p:cNvSpPr>
                <a:spLocks/>
              </p:cNvSpPr>
              <p:nvPr/>
            </p:nvSpPr>
            <p:spPr bwMode="auto">
              <a:xfrm>
                <a:off x="1035050" y="2978150"/>
                <a:ext cx="168275" cy="114300"/>
              </a:xfrm>
              <a:custGeom>
                <a:avLst/>
                <a:gdLst>
                  <a:gd name="T0" fmla="*/ 72 w 106"/>
                  <a:gd name="T1" fmla="*/ 60 h 72"/>
                  <a:gd name="T2" fmla="*/ 72 w 106"/>
                  <a:gd name="T3" fmla="*/ 60 h 72"/>
                  <a:gd name="T4" fmla="*/ 78 w 106"/>
                  <a:gd name="T5" fmla="*/ 60 h 72"/>
                  <a:gd name="T6" fmla="*/ 80 w 106"/>
                  <a:gd name="T7" fmla="*/ 58 h 72"/>
                  <a:gd name="T8" fmla="*/ 82 w 106"/>
                  <a:gd name="T9" fmla="*/ 56 h 72"/>
                  <a:gd name="T10" fmla="*/ 88 w 106"/>
                  <a:gd name="T11" fmla="*/ 50 h 72"/>
                  <a:gd name="T12" fmla="*/ 90 w 106"/>
                  <a:gd name="T13" fmla="*/ 46 h 72"/>
                  <a:gd name="T14" fmla="*/ 90 w 106"/>
                  <a:gd name="T15" fmla="*/ 38 h 72"/>
                  <a:gd name="T16" fmla="*/ 90 w 106"/>
                  <a:gd name="T17" fmla="*/ 30 h 72"/>
                  <a:gd name="T18" fmla="*/ 92 w 106"/>
                  <a:gd name="T19" fmla="*/ 24 h 72"/>
                  <a:gd name="T20" fmla="*/ 100 w 106"/>
                  <a:gd name="T21" fmla="*/ 22 h 72"/>
                  <a:gd name="T22" fmla="*/ 104 w 106"/>
                  <a:gd name="T23" fmla="*/ 18 h 72"/>
                  <a:gd name="T24" fmla="*/ 106 w 106"/>
                  <a:gd name="T25" fmla="*/ 4 h 72"/>
                  <a:gd name="T26" fmla="*/ 104 w 106"/>
                  <a:gd name="T27" fmla="*/ 4 h 72"/>
                  <a:gd name="T28" fmla="*/ 98 w 106"/>
                  <a:gd name="T29" fmla="*/ 2 h 72"/>
                  <a:gd name="T30" fmla="*/ 92 w 106"/>
                  <a:gd name="T31" fmla="*/ 0 h 72"/>
                  <a:gd name="T32" fmla="*/ 88 w 106"/>
                  <a:gd name="T33" fmla="*/ 2 h 72"/>
                  <a:gd name="T34" fmla="*/ 80 w 106"/>
                  <a:gd name="T35" fmla="*/ 2 h 72"/>
                  <a:gd name="T36" fmla="*/ 74 w 106"/>
                  <a:gd name="T37" fmla="*/ 2 h 72"/>
                  <a:gd name="T38" fmla="*/ 70 w 106"/>
                  <a:gd name="T39" fmla="*/ 4 h 72"/>
                  <a:gd name="T40" fmla="*/ 68 w 106"/>
                  <a:gd name="T41" fmla="*/ 6 h 72"/>
                  <a:gd name="T42" fmla="*/ 62 w 106"/>
                  <a:gd name="T43" fmla="*/ 4 h 72"/>
                  <a:gd name="T44" fmla="*/ 60 w 106"/>
                  <a:gd name="T45" fmla="*/ 4 h 72"/>
                  <a:gd name="T46" fmla="*/ 52 w 106"/>
                  <a:gd name="T47" fmla="*/ 6 h 72"/>
                  <a:gd name="T48" fmla="*/ 44 w 106"/>
                  <a:gd name="T49" fmla="*/ 6 h 72"/>
                  <a:gd name="T50" fmla="*/ 42 w 106"/>
                  <a:gd name="T51" fmla="*/ 6 h 72"/>
                  <a:gd name="T52" fmla="*/ 44 w 106"/>
                  <a:gd name="T53" fmla="*/ 12 h 72"/>
                  <a:gd name="T54" fmla="*/ 44 w 106"/>
                  <a:gd name="T55" fmla="*/ 14 h 72"/>
                  <a:gd name="T56" fmla="*/ 36 w 106"/>
                  <a:gd name="T57" fmla="*/ 12 h 72"/>
                  <a:gd name="T58" fmla="*/ 30 w 106"/>
                  <a:gd name="T59" fmla="*/ 12 h 72"/>
                  <a:gd name="T60" fmla="*/ 24 w 106"/>
                  <a:gd name="T61" fmla="*/ 12 h 72"/>
                  <a:gd name="T62" fmla="*/ 16 w 106"/>
                  <a:gd name="T63" fmla="*/ 10 h 72"/>
                  <a:gd name="T64" fmla="*/ 14 w 106"/>
                  <a:gd name="T65" fmla="*/ 6 h 72"/>
                  <a:gd name="T66" fmla="*/ 12 w 106"/>
                  <a:gd name="T67" fmla="*/ 6 h 72"/>
                  <a:gd name="T68" fmla="*/ 12 w 106"/>
                  <a:gd name="T69" fmla="*/ 10 h 72"/>
                  <a:gd name="T70" fmla="*/ 12 w 106"/>
                  <a:gd name="T71" fmla="*/ 12 h 72"/>
                  <a:gd name="T72" fmla="*/ 12 w 106"/>
                  <a:gd name="T73" fmla="*/ 18 h 72"/>
                  <a:gd name="T74" fmla="*/ 8 w 106"/>
                  <a:gd name="T75" fmla="*/ 22 h 72"/>
                  <a:gd name="T76" fmla="*/ 6 w 106"/>
                  <a:gd name="T77" fmla="*/ 22 h 72"/>
                  <a:gd name="T78" fmla="*/ 4 w 106"/>
                  <a:gd name="T79" fmla="*/ 22 h 72"/>
                  <a:gd name="T80" fmla="*/ 0 w 106"/>
                  <a:gd name="T81" fmla="*/ 28 h 72"/>
                  <a:gd name="T82" fmla="*/ 4 w 106"/>
                  <a:gd name="T83" fmla="*/ 28 h 72"/>
                  <a:gd name="T84" fmla="*/ 6 w 106"/>
                  <a:gd name="T85" fmla="*/ 32 h 72"/>
                  <a:gd name="T86" fmla="*/ 6 w 106"/>
                  <a:gd name="T87" fmla="*/ 36 h 72"/>
                  <a:gd name="T88" fmla="*/ 4 w 106"/>
                  <a:gd name="T89" fmla="*/ 38 h 72"/>
                  <a:gd name="T90" fmla="*/ 8 w 106"/>
                  <a:gd name="T91" fmla="*/ 40 h 72"/>
                  <a:gd name="T92" fmla="*/ 12 w 106"/>
                  <a:gd name="T93" fmla="*/ 42 h 72"/>
                  <a:gd name="T94" fmla="*/ 14 w 106"/>
                  <a:gd name="T95" fmla="*/ 48 h 72"/>
                  <a:gd name="T96" fmla="*/ 16 w 106"/>
                  <a:gd name="T97" fmla="*/ 54 h 72"/>
                  <a:gd name="T98" fmla="*/ 24 w 106"/>
                  <a:gd name="T99" fmla="*/ 60 h 72"/>
                  <a:gd name="T100" fmla="*/ 36 w 106"/>
                  <a:gd name="T101" fmla="*/ 68 h 72"/>
                  <a:gd name="T102" fmla="*/ 42 w 106"/>
                  <a:gd name="T103" fmla="*/ 72 h 72"/>
                  <a:gd name="T104" fmla="*/ 46 w 106"/>
                  <a:gd name="T105" fmla="*/ 68 h 72"/>
                  <a:gd name="T106" fmla="*/ 50 w 106"/>
                  <a:gd name="T107" fmla="*/ 68 h 72"/>
                  <a:gd name="T108" fmla="*/ 52 w 106"/>
                  <a:gd name="T109" fmla="*/ 66 h 72"/>
                  <a:gd name="T110" fmla="*/ 54 w 106"/>
                  <a:gd name="T111" fmla="*/ 64 h 72"/>
                  <a:gd name="T112" fmla="*/ 60 w 106"/>
                  <a:gd name="T113" fmla="*/ 60 h 72"/>
                  <a:gd name="T114" fmla="*/ 64 w 106"/>
                  <a:gd name="T115" fmla="*/ 60 h 72"/>
                  <a:gd name="T116" fmla="*/ 72 w 106"/>
                  <a:gd name="T117" fmla="*/ 60 h 72"/>
                  <a:gd name="T118" fmla="*/ 72 w 106"/>
                  <a:gd name="T119" fmla="*/ 60 h 72"/>
                  <a:gd name="T120" fmla="*/ 72 w 106"/>
                  <a:gd name="T121" fmla="*/ 6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06" h="72">
                    <a:moveTo>
                      <a:pt x="72" y="60"/>
                    </a:moveTo>
                    <a:lnTo>
                      <a:pt x="72" y="60"/>
                    </a:lnTo>
                    <a:lnTo>
                      <a:pt x="78" y="60"/>
                    </a:lnTo>
                    <a:lnTo>
                      <a:pt x="80" y="58"/>
                    </a:lnTo>
                    <a:lnTo>
                      <a:pt x="82" y="56"/>
                    </a:lnTo>
                    <a:lnTo>
                      <a:pt x="88" y="50"/>
                    </a:lnTo>
                    <a:lnTo>
                      <a:pt x="90" y="46"/>
                    </a:lnTo>
                    <a:lnTo>
                      <a:pt x="90" y="38"/>
                    </a:lnTo>
                    <a:lnTo>
                      <a:pt x="90" y="30"/>
                    </a:lnTo>
                    <a:lnTo>
                      <a:pt x="92" y="24"/>
                    </a:lnTo>
                    <a:lnTo>
                      <a:pt x="100" y="22"/>
                    </a:lnTo>
                    <a:lnTo>
                      <a:pt x="104" y="18"/>
                    </a:lnTo>
                    <a:lnTo>
                      <a:pt x="106" y="4"/>
                    </a:lnTo>
                    <a:lnTo>
                      <a:pt x="104" y="4"/>
                    </a:lnTo>
                    <a:lnTo>
                      <a:pt x="98" y="2"/>
                    </a:lnTo>
                    <a:lnTo>
                      <a:pt x="92" y="0"/>
                    </a:lnTo>
                    <a:lnTo>
                      <a:pt x="88" y="2"/>
                    </a:lnTo>
                    <a:lnTo>
                      <a:pt x="80" y="2"/>
                    </a:lnTo>
                    <a:lnTo>
                      <a:pt x="74" y="2"/>
                    </a:lnTo>
                    <a:lnTo>
                      <a:pt x="70" y="4"/>
                    </a:lnTo>
                    <a:lnTo>
                      <a:pt x="68" y="6"/>
                    </a:lnTo>
                    <a:lnTo>
                      <a:pt x="62" y="4"/>
                    </a:lnTo>
                    <a:lnTo>
                      <a:pt x="60" y="4"/>
                    </a:lnTo>
                    <a:lnTo>
                      <a:pt x="52" y="6"/>
                    </a:lnTo>
                    <a:lnTo>
                      <a:pt x="44" y="6"/>
                    </a:lnTo>
                    <a:lnTo>
                      <a:pt x="42" y="6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12"/>
                    </a:lnTo>
                    <a:lnTo>
                      <a:pt x="16" y="10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8"/>
                    </a:lnTo>
                    <a:lnTo>
                      <a:pt x="8" y="22"/>
                    </a:lnTo>
                    <a:lnTo>
                      <a:pt x="6" y="22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4" y="38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4" y="48"/>
                    </a:lnTo>
                    <a:lnTo>
                      <a:pt x="16" y="54"/>
                    </a:lnTo>
                    <a:lnTo>
                      <a:pt x="24" y="60"/>
                    </a:lnTo>
                    <a:lnTo>
                      <a:pt x="36" y="68"/>
                    </a:lnTo>
                    <a:lnTo>
                      <a:pt x="42" y="72"/>
                    </a:lnTo>
                    <a:lnTo>
                      <a:pt x="46" y="68"/>
                    </a:lnTo>
                    <a:lnTo>
                      <a:pt x="50" y="68"/>
                    </a:lnTo>
                    <a:lnTo>
                      <a:pt x="52" y="66"/>
                    </a:lnTo>
                    <a:lnTo>
                      <a:pt x="54" y="64"/>
                    </a:lnTo>
                    <a:lnTo>
                      <a:pt x="60" y="60"/>
                    </a:lnTo>
                    <a:lnTo>
                      <a:pt x="64" y="60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4" name="Freeform 1662"/>
              <p:cNvSpPr>
                <a:spLocks/>
              </p:cNvSpPr>
              <p:nvPr/>
            </p:nvSpPr>
            <p:spPr bwMode="auto">
              <a:xfrm>
                <a:off x="276225" y="4079875"/>
                <a:ext cx="63500" cy="53975"/>
              </a:xfrm>
              <a:custGeom>
                <a:avLst/>
                <a:gdLst>
                  <a:gd name="T0" fmla="*/ 2 w 40"/>
                  <a:gd name="T1" fmla="*/ 10 h 34"/>
                  <a:gd name="T2" fmla="*/ 2 w 40"/>
                  <a:gd name="T3" fmla="*/ 16 h 34"/>
                  <a:gd name="T4" fmla="*/ 8 w 40"/>
                  <a:gd name="T5" fmla="*/ 18 h 34"/>
                  <a:gd name="T6" fmla="*/ 12 w 40"/>
                  <a:gd name="T7" fmla="*/ 18 h 34"/>
                  <a:gd name="T8" fmla="*/ 16 w 40"/>
                  <a:gd name="T9" fmla="*/ 26 h 34"/>
                  <a:gd name="T10" fmla="*/ 16 w 40"/>
                  <a:gd name="T11" fmla="*/ 32 h 34"/>
                  <a:gd name="T12" fmla="*/ 20 w 40"/>
                  <a:gd name="T13" fmla="*/ 32 h 34"/>
                  <a:gd name="T14" fmla="*/ 22 w 40"/>
                  <a:gd name="T15" fmla="*/ 32 h 34"/>
                  <a:gd name="T16" fmla="*/ 22 w 40"/>
                  <a:gd name="T17" fmla="*/ 34 h 34"/>
                  <a:gd name="T18" fmla="*/ 26 w 40"/>
                  <a:gd name="T19" fmla="*/ 32 h 34"/>
                  <a:gd name="T20" fmla="*/ 26 w 40"/>
                  <a:gd name="T21" fmla="*/ 26 h 34"/>
                  <a:gd name="T22" fmla="*/ 30 w 40"/>
                  <a:gd name="T23" fmla="*/ 26 h 34"/>
                  <a:gd name="T24" fmla="*/ 36 w 40"/>
                  <a:gd name="T25" fmla="*/ 24 h 34"/>
                  <a:gd name="T26" fmla="*/ 38 w 40"/>
                  <a:gd name="T27" fmla="*/ 22 h 34"/>
                  <a:gd name="T28" fmla="*/ 38 w 40"/>
                  <a:gd name="T29" fmla="*/ 18 h 34"/>
                  <a:gd name="T30" fmla="*/ 38 w 40"/>
                  <a:gd name="T31" fmla="*/ 16 h 34"/>
                  <a:gd name="T32" fmla="*/ 36 w 40"/>
                  <a:gd name="T33" fmla="*/ 10 h 34"/>
                  <a:gd name="T34" fmla="*/ 40 w 40"/>
                  <a:gd name="T35" fmla="*/ 10 h 34"/>
                  <a:gd name="T36" fmla="*/ 40 w 40"/>
                  <a:gd name="T37" fmla="*/ 8 h 34"/>
                  <a:gd name="T38" fmla="*/ 40 w 40"/>
                  <a:gd name="T39" fmla="*/ 6 h 34"/>
                  <a:gd name="T40" fmla="*/ 40 w 40"/>
                  <a:gd name="T41" fmla="*/ 0 h 34"/>
                  <a:gd name="T42" fmla="*/ 18 w 40"/>
                  <a:gd name="T43" fmla="*/ 0 h 34"/>
                  <a:gd name="T44" fmla="*/ 10 w 40"/>
                  <a:gd name="T45" fmla="*/ 6 h 34"/>
                  <a:gd name="T46" fmla="*/ 0 w 40"/>
                  <a:gd name="T47" fmla="*/ 8 h 34"/>
                  <a:gd name="T48" fmla="*/ 2 w 40"/>
                  <a:gd name="T49" fmla="*/ 10 h 34"/>
                  <a:gd name="T50" fmla="*/ 2 w 40"/>
                  <a:gd name="T51" fmla="*/ 10 h 34"/>
                  <a:gd name="T52" fmla="*/ 2 w 40"/>
                  <a:gd name="T53" fmla="*/ 1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0" h="34">
                    <a:moveTo>
                      <a:pt x="2" y="10"/>
                    </a:moveTo>
                    <a:lnTo>
                      <a:pt x="2" y="16"/>
                    </a:lnTo>
                    <a:lnTo>
                      <a:pt x="8" y="18"/>
                    </a:lnTo>
                    <a:lnTo>
                      <a:pt x="12" y="18"/>
                    </a:lnTo>
                    <a:lnTo>
                      <a:pt x="16" y="26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6" y="32"/>
                    </a:lnTo>
                    <a:lnTo>
                      <a:pt x="26" y="26"/>
                    </a:lnTo>
                    <a:lnTo>
                      <a:pt x="30" y="26"/>
                    </a:lnTo>
                    <a:lnTo>
                      <a:pt x="36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2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5" name="Freeform 1663"/>
              <p:cNvSpPr>
                <a:spLocks/>
              </p:cNvSpPr>
              <p:nvPr/>
            </p:nvSpPr>
            <p:spPr bwMode="auto">
              <a:xfrm>
                <a:off x="311150" y="4079875"/>
                <a:ext cx="177800" cy="155575"/>
              </a:xfrm>
              <a:custGeom>
                <a:avLst/>
                <a:gdLst>
                  <a:gd name="T0" fmla="*/ 24 w 112"/>
                  <a:gd name="T1" fmla="*/ 70 h 98"/>
                  <a:gd name="T2" fmla="*/ 32 w 112"/>
                  <a:gd name="T3" fmla="*/ 64 h 98"/>
                  <a:gd name="T4" fmla="*/ 34 w 112"/>
                  <a:gd name="T5" fmla="*/ 56 h 98"/>
                  <a:gd name="T6" fmla="*/ 40 w 112"/>
                  <a:gd name="T7" fmla="*/ 46 h 98"/>
                  <a:gd name="T8" fmla="*/ 52 w 112"/>
                  <a:gd name="T9" fmla="*/ 50 h 98"/>
                  <a:gd name="T10" fmla="*/ 60 w 112"/>
                  <a:gd name="T11" fmla="*/ 52 h 98"/>
                  <a:gd name="T12" fmla="*/ 60 w 112"/>
                  <a:gd name="T13" fmla="*/ 60 h 98"/>
                  <a:gd name="T14" fmla="*/ 66 w 112"/>
                  <a:gd name="T15" fmla="*/ 64 h 98"/>
                  <a:gd name="T16" fmla="*/ 68 w 112"/>
                  <a:gd name="T17" fmla="*/ 74 h 98"/>
                  <a:gd name="T18" fmla="*/ 72 w 112"/>
                  <a:gd name="T19" fmla="*/ 78 h 98"/>
                  <a:gd name="T20" fmla="*/ 78 w 112"/>
                  <a:gd name="T21" fmla="*/ 78 h 98"/>
                  <a:gd name="T22" fmla="*/ 80 w 112"/>
                  <a:gd name="T23" fmla="*/ 72 h 98"/>
                  <a:gd name="T24" fmla="*/ 86 w 112"/>
                  <a:gd name="T25" fmla="*/ 86 h 98"/>
                  <a:gd name="T26" fmla="*/ 84 w 112"/>
                  <a:gd name="T27" fmla="*/ 92 h 98"/>
                  <a:gd name="T28" fmla="*/ 90 w 112"/>
                  <a:gd name="T29" fmla="*/ 88 h 98"/>
                  <a:gd name="T30" fmla="*/ 96 w 112"/>
                  <a:gd name="T31" fmla="*/ 88 h 98"/>
                  <a:gd name="T32" fmla="*/ 102 w 112"/>
                  <a:gd name="T33" fmla="*/ 86 h 98"/>
                  <a:gd name="T34" fmla="*/ 104 w 112"/>
                  <a:gd name="T35" fmla="*/ 80 h 98"/>
                  <a:gd name="T36" fmla="*/ 108 w 112"/>
                  <a:gd name="T37" fmla="*/ 74 h 98"/>
                  <a:gd name="T38" fmla="*/ 108 w 112"/>
                  <a:gd name="T39" fmla="*/ 70 h 98"/>
                  <a:gd name="T40" fmla="*/ 106 w 112"/>
                  <a:gd name="T41" fmla="*/ 62 h 98"/>
                  <a:gd name="T42" fmla="*/ 112 w 112"/>
                  <a:gd name="T43" fmla="*/ 56 h 98"/>
                  <a:gd name="T44" fmla="*/ 106 w 112"/>
                  <a:gd name="T45" fmla="*/ 56 h 98"/>
                  <a:gd name="T46" fmla="*/ 98 w 112"/>
                  <a:gd name="T47" fmla="*/ 46 h 98"/>
                  <a:gd name="T48" fmla="*/ 94 w 112"/>
                  <a:gd name="T49" fmla="*/ 46 h 98"/>
                  <a:gd name="T50" fmla="*/ 88 w 112"/>
                  <a:gd name="T51" fmla="*/ 44 h 98"/>
                  <a:gd name="T52" fmla="*/ 84 w 112"/>
                  <a:gd name="T53" fmla="*/ 42 h 98"/>
                  <a:gd name="T54" fmla="*/ 90 w 112"/>
                  <a:gd name="T55" fmla="*/ 36 h 98"/>
                  <a:gd name="T56" fmla="*/ 88 w 112"/>
                  <a:gd name="T57" fmla="*/ 28 h 98"/>
                  <a:gd name="T58" fmla="*/ 84 w 112"/>
                  <a:gd name="T59" fmla="*/ 24 h 98"/>
                  <a:gd name="T60" fmla="*/ 86 w 112"/>
                  <a:gd name="T61" fmla="*/ 16 h 98"/>
                  <a:gd name="T62" fmla="*/ 78 w 112"/>
                  <a:gd name="T63" fmla="*/ 8 h 98"/>
                  <a:gd name="T64" fmla="*/ 72 w 112"/>
                  <a:gd name="T65" fmla="*/ 8 h 98"/>
                  <a:gd name="T66" fmla="*/ 70 w 112"/>
                  <a:gd name="T67" fmla="*/ 8 h 98"/>
                  <a:gd name="T68" fmla="*/ 66 w 112"/>
                  <a:gd name="T69" fmla="*/ 8 h 98"/>
                  <a:gd name="T70" fmla="*/ 58 w 112"/>
                  <a:gd name="T71" fmla="*/ 8 h 98"/>
                  <a:gd name="T72" fmla="*/ 52 w 112"/>
                  <a:gd name="T73" fmla="*/ 8 h 98"/>
                  <a:gd name="T74" fmla="*/ 44 w 112"/>
                  <a:gd name="T75" fmla="*/ 6 h 98"/>
                  <a:gd name="T76" fmla="*/ 34 w 112"/>
                  <a:gd name="T77" fmla="*/ 2 h 98"/>
                  <a:gd name="T78" fmla="*/ 24 w 112"/>
                  <a:gd name="T79" fmla="*/ 2 h 98"/>
                  <a:gd name="T80" fmla="*/ 18 w 112"/>
                  <a:gd name="T81" fmla="*/ 6 h 98"/>
                  <a:gd name="T82" fmla="*/ 18 w 112"/>
                  <a:gd name="T83" fmla="*/ 10 h 98"/>
                  <a:gd name="T84" fmla="*/ 16 w 112"/>
                  <a:gd name="T85" fmla="*/ 16 h 98"/>
                  <a:gd name="T86" fmla="*/ 16 w 112"/>
                  <a:gd name="T87" fmla="*/ 20 h 98"/>
                  <a:gd name="T88" fmla="*/ 8 w 112"/>
                  <a:gd name="T89" fmla="*/ 26 h 98"/>
                  <a:gd name="T90" fmla="*/ 4 w 112"/>
                  <a:gd name="T91" fmla="*/ 28 h 98"/>
                  <a:gd name="T92" fmla="*/ 8 w 112"/>
                  <a:gd name="T93" fmla="*/ 52 h 98"/>
                  <a:gd name="T94" fmla="*/ 14 w 112"/>
                  <a:gd name="T95" fmla="*/ 54 h 98"/>
                  <a:gd name="T96" fmla="*/ 18 w 112"/>
                  <a:gd name="T97" fmla="*/ 68 h 98"/>
                  <a:gd name="T98" fmla="*/ 24 w 112"/>
                  <a:gd name="T99" fmla="*/ 70 h 98"/>
                  <a:gd name="T100" fmla="*/ 24 w 112"/>
                  <a:gd name="T101" fmla="*/ 7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2" h="98">
                    <a:moveTo>
                      <a:pt x="24" y="70"/>
                    </a:moveTo>
                    <a:lnTo>
                      <a:pt x="24" y="70"/>
                    </a:lnTo>
                    <a:lnTo>
                      <a:pt x="30" y="68"/>
                    </a:lnTo>
                    <a:lnTo>
                      <a:pt x="32" y="64"/>
                    </a:lnTo>
                    <a:lnTo>
                      <a:pt x="32" y="62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8" y="50"/>
                    </a:lnTo>
                    <a:lnTo>
                      <a:pt x="52" y="50"/>
                    </a:lnTo>
                    <a:lnTo>
                      <a:pt x="54" y="50"/>
                    </a:lnTo>
                    <a:lnTo>
                      <a:pt x="60" y="52"/>
                    </a:lnTo>
                    <a:lnTo>
                      <a:pt x="60" y="56"/>
                    </a:lnTo>
                    <a:lnTo>
                      <a:pt x="60" y="60"/>
                    </a:lnTo>
                    <a:lnTo>
                      <a:pt x="62" y="60"/>
                    </a:lnTo>
                    <a:lnTo>
                      <a:pt x="66" y="64"/>
                    </a:lnTo>
                    <a:lnTo>
                      <a:pt x="68" y="70"/>
                    </a:lnTo>
                    <a:lnTo>
                      <a:pt x="68" y="74"/>
                    </a:lnTo>
                    <a:lnTo>
                      <a:pt x="66" y="80"/>
                    </a:lnTo>
                    <a:lnTo>
                      <a:pt x="72" y="78"/>
                    </a:lnTo>
                    <a:lnTo>
                      <a:pt x="76" y="78"/>
                    </a:lnTo>
                    <a:lnTo>
                      <a:pt x="78" y="78"/>
                    </a:lnTo>
                    <a:lnTo>
                      <a:pt x="80" y="74"/>
                    </a:lnTo>
                    <a:lnTo>
                      <a:pt x="80" y="72"/>
                    </a:lnTo>
                    <a:lnTo>
                      <a:pt x="86" y="82"/>
                    </a:lnTo>
                    <a:lnTo>
                      <a:pt x="86" y="86"/>
                    </a:lnTo>
                    <a:lnTo>
                      <a:pt x="86" y="90"/>
                    </a:lnTo>
                    <a:lnTo>
                      <a:pt x="84" y="92"/>
                    </a:lnTo>
                    <a:lnTo>
                      <a:pt x="86" y="98"/>
                    </a:lnTo>
                    <a:lnTo>
                      <a:pt x="90" y="88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98" y="90"/>
                    </a:lnTo>
                    <a:lnTo>
                      <a:pt x="102" y="86"/>
                    </a:lnTo>
                    <a:lnTo>
                      <a:pt x="102" y="80"/>
                    </a:lnTo>
                    <a:lnTo>
                      <a:pt x="104" y="80"/>
                    </a:lnTo>
                    <a:lnTo>
                      <a:pt x="106" y="78"/>
                    </a:lnTo>
                    <a:lnTo>
                      <a:pt x="108" y="74"/>
                    </a:lnTo>
                    <a:lnTo>
                      <a:pt x="112" y="72"/>
                    </a:lnTo>
                    <a:lnTo>
                      <a:pt x="108" y="70"/>
                    </a:lnTo>
                    <a:lnTo>
                      <a:pt x="106" y="64"/>
                    </a:lnTo>
                    <a:lnTo>
                      <a:pt x="106" y="62"/>
                    </a:lnTo>
                    <a:lnTo>
                      <a:pt x="106" y="60"/>
                    </a:lnTo>
                    <a:lnTo>
                      <a:pt x="112" y="56"/>
                    </a:lnTo>
                    <a:lnTo>
                      <a:pt x="108" y="56"/>
                    </a:lnTo>
                    <a:lnTo>
                      <a:pt x="106" y="56"/>
                    </a:lnTo>
                    <a:lnTo>
                      <a:pt x="102" y="54"/>
                    </a:lnTo>
                    <a:lnTo>
                      <a:pt x="98" y="46"/>
                    </a:lnTo>
                    <a:lnTo>
                      <a:pt x="96" y="46"/>
                    </a:lnTo>
                    <a:lnTo>
                      <a:pt x="94" y="46"/>
                    </a:lnTo>
                    <a:lnTo>
                      <a:pt x="90" y="44"/>
                    </a:lnTo>
                    <a:lnTo>
                      <a:pt x="88" y="44"/>
                    </a:lnTo>
                    <a:lnTo>
                      <a:pt x="86" y="44"/>
                    </a:lnTo>
                    <a:lnTo>
                      <a:pt x="84" y="42"/>
                    </a:lnTo>
                    <a:lnTo>
                      <a:pt x="94" y="34"/>
                    </a:lnTo>
                    <a:lnTo>
                      <a:pt x="90" y="36"/>
                    </a:lnTo>
                    <a:lnTo>
                      <a:pt x="88" y="34"/>
                    </a:lnTo>
                    <a:lnTo>
                      <a:pt x="88" y="28"/>
                    </a:lnTo>
                    <a:lnTo>
                      <a:pt x="84" y="26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6" y="16"/>
                    </a:lnTo>
                    <a:lnTo>
                      <a:pt x="84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2" y="8"/>
                    </a:lnTo>
                    <a:lnTo>
                      <a:pt x="70" y="6"/>
                    </a:lnTo>
                    <a:lnTo>
                      <a:pt x="70" y="8"/>
                    </a:lnTo>
                    <a:lnTo>
                      <a:pt x="68" y="10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8"/>
                    </a:lnTo>
                    <a:lnTo>
                      <a:pt x="54" y="8"/>
                    </a:lnTo>
                    <a:lnTo>
                      <a:pt x="52" y="8"/>
                    </a:lnTo>
                    <a:lnTo>
                      <a:pt x="52" y="2"/>
                    </a:lnTo>
                    <a:lnTo>
                      <a:pt x="44" y="6"/>
                    </a:lnTo>
                    <a:lnTo>
                      <a:pt x="36" y="6"/>
                    </a:lnTo>
                    <a:lnTo>
                      <a:pt x="34" y="2"/>
                    </a:lnTo>
                    <a:lnTo>
                      <a:pt x="30" y="2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8" y="10"/>
                    </a:lnTo>
                    <a:lnTo>
                      <a:pt x="14" y="10"/>
                    </a:lnTo>
                    <a:lnTo>
                      <a:pt x="16" y="16"/>
                    </a:lnTo>
                    <a:lnTo>
                      <a:pt x="16" y="18"/>
                    </a:lnTo>
                    <a:lnTo>
                      <a:pt x="16" y="20"/>
                    </a:lnTo>
                    <a:lnTo>
                      <a:pt x="14" y="24"/>
                    </a:lnTo>
                    <a:lnTo>
                      <a:pt x="8" y="26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8" y="52"/>
                    </a:lnTo>
                    <a:lnTo>
                      <a:pt x="16" y="52"/>
                    </a:lnTo>
                    <a:lnTo>
                      <a:pt x="14" y="54"/>
                    </a:lnTo>
                    <a:lnTo>
                      <a:pt x="14" y="62"/>
                    </a:lnTo>
                    <a:lnTo>
                      <a:pt x="18" y="68"/>
                    </a:lnTo>
                    <a:lnTo>
                      <a:pt x="22" y="7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24" y="7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6" name="Freeform 1664"/>
              <p:cNvSpPr>
                <a:spLocks noEditPoints="1"/>
              </p:cNvSpPr>
              <p:nvPr/>
            </p:nvSpPr>
            <p:spPr bwMode="auto">
              <a:xfrm>
                <a:off x="1117600" y="3209925"/>
                <a:ext cx="174625" cy="222250"/>
              </a:xfrm>
              <a:custGeom>
                <a:avLst/>
                <a:gdLst>
                  <a:gd name="T0" fmla="*/ 16 w 110"/>
                  <a:gd name="T1" fmla="*/ 56 h 140"/>
                  <a:gd name="T2" fmla="*/ 20 w 110"/>
                  <a:gd name="T3" fmla="*/ 60 h 140"/>
                  <a:gd name="T4" fmla="*/ 18 w 110"/>
                  <a:gd name="T5" fmla="*/ 74 h 140"/>
                  <a:gd name="T6" fmla="*/ 30 w 110"/>
                  <a:gd name="T7" fmla="*/ 70 h 140"/>
                  <a:gd name="T8" fmla="*/ 34 w 110"/>
                  <a:gd name="T9" fmla="*/ 78 h 140"/>
                  <a:gd name="T10" fmla="*/ 28 w 110"/>
                  <a:gd name="T11" fmla="*/ 96 h 140"/>
                  <a:gd name="T12" fmla="*/ 44 w 110"/>
                  <a:gd name="T13" fmla="*/ 90 h 140"/>
                  <a:gd name="T14" fmla="*/ 52 w 110"/>
                  <a:gd name="T15" fmla="*/ 82 h 140"/>
                  <a:gd name="T16" fmla="*/ 54 w 110"/>
                  <a:gd name="T17" fmla="*/ 80 h 140"/>
                  <a:gd name="T18" fmla="*/ 64 w 110"/>
                  <a:gd name="T19" fmla="*/ 74 h 140"/>
                  <a:gd name="T20" fmla="*/ 70 w 110"/>
                  <a:gd name="T21" fmla="*/ 72 h 140"/>
                  <a:gd name="T22" fmla="*/ 72 w 110"/>
                  <a:gd name="T23" fmla="*/ 78 h 140"/>
                  <a:gd name="T24" fmla="*/ 66 w 110"/>
                  <a:gd name="T25" fmla="*/ 66 h 140"/>
                  <a:gd name="T26" fmla="*/ 54 w 110"/>
                  <a:gd name="T27" fmla="*/ 56 h 140"/>
                  <a:gd name="T28" fmla="*/ 48 w 110"/>
                  <a:gd name="T29" fmla="*/ 56 h 140"/>
                  <a:gd name="T30" fmla="*/ 52 w 110"/>
                  <a:gd name="T31" fmla="*/ 48 h 140"/>
                  <a:gd name="T32" fmla="*/ 40 w 110"/>
                  <a:gd name="T33" fmla="*/ 30 h 140"/>
                  <a:gd name="T34" fmla="*/ 48 w 110"/>
                  <a:gd name="T35" fmla="*/ 26 h 140"/>
                  <a:gd name="T36" fmla="*/ 54 w 110"/>
                  <a:gd name="T37" fmla="*/ 30 h 140"/>
                  <a:gd name="T38" fmla="*/ 66 w 110"/>
                  <a:gd name="T39" fmla="*/ 28 h 140"/>
                  <a:gd name="T40" fmla="*/ 76 w 110"/>
                  <a:gd name="T41" fmla="*/ 16 h 140"/>
                  <a:gd name="T42" fmla="*/ 98 w 110"/>
                  <a:gd name="T43" fmla="*/ 18 h 140"/>
                  <a:gd name="T44" fmla="*/ 106 w 110"/>
                  <a:gd name="T45" fmla="*/ 10 h 140"/>
                  <a:gd name="T46" fmla="*/ 110 w 110"/>
                  <a:gd name="T47" fmla="*/ 6 h 140"/>
                  <a:gd name="T48" fmla="*/ 100 w 110"/>
                  <a:gd name="T49" fmla="*/ 0 h 140"/>
                  <a:gd name="T50" fmla="*/ 100 w 110"/>
                  <a:gd name="T51" fmla="*/ 6 h 140"/>
                  <a:gd name="T52" fmla="*/ 88 w 110"/>
                  <a:gd name="T53" fmla="*/ 8 h 140"/>
                  <a:gd name="T54" fmla="*/ 82 w 110"/>
                  <a:gd name="T55" fmla="*/ 0 h 140"/>
                  <a:gd name="T56" fmla="*/ 70 w 110"/>
                  <a:gd name="T57" fmla="*/ 8 h 140"/>
                  <a:gd name="T58" fmla="*/ 54 w 110"/>
                  <a:gd name="T59" fmla="*/ 8 h 140"/>
                  <a:gd name="T60" fmla="*/ 52 w 110"/>
                  <a:gd name="T61" fmla="*/ 12 h 140"/>
                  <a:gd name="T62" fmla="*/ 44 w 110"/>
                  <a:gd name="T63" fmla="*/ 12 h 140"/>
                  <a:gd name="T64" fmla="*/ 38 w 110"/>
                  <a:gd name="T65" fmla="*/ 18 h 140"/>
                  <a:gd name="T66" fmla="*/ 18 w 110"/>
                  <a:gd name="T67" fmla="*/ 26 h 140"/>
                  <a:gd name="T68" fmla="*/ 12 w 110"/>
                  <a:gd name="T69" fmla="*/ 38 h 140"/>
                  <a:gd name="T70" fmla="*/ 10 w 110"/>
                  <a:gd name="T71" fmla="*/ 44 h 140"/>
                  <a:gd name="T72" fmla="*/ 4 w 110"/>
                  <a:gd name="T73" fmla="*/ 44 h 140"/>
                  <a:gd name="T74" fmla="*/ 56 w 110"/>
                  <a:gd name="T75" fmla="*/ 66 h 140"/>
                  <a:gd name="T76" fmla="*/ 52 w 110"/>
                  <a:gd name="T77" fmla="*/ 64 h 140"/>
                  <a:gd name="T78" fmla="*/ 52 w 110"/>
                  <a:gd name="T79" fmla="*/ 62 h 140"/>
                  <a:gd name="T80" fmla="*/ 46 w 110"/>
                  <a:gd name="T81" fmla="*/ 62 h 140"/>
                  <a:gd name="T82" fmla="*/ 48 w 110"/>
                  <a:gd name="T83" fmla="*/ 60 h 140"/>
                  <a:gd name="T84" fmla="*/ 2 w 110"/>
                  <a:gd name="T85" fmla="*/ 46 h 140"/>
                  <a:gd name="T86" fmla="*/ 0 w 110"/>
                  <a:gd name="T87" fmla="*/ 42 h 140"/>
                  <a:gd name="T88" fmla="*/ 54 w 110"/>
                  <a:gd name="T89" fmla="*/ 132 h 140"/>
                  <a:gd name="T90" fmla="*/ 90 w 110"/>
                  <a:gd name="T91" fmla="*/ 128 h 140"/>
                  <a:gd name="T92" fmla="*/ 56 w 110"/>
                  <a:gd name="T93" fmla="*/ 126 h 140"/>
                  <a:gd name="T94" fmla="*/ 8 w 110"/>
                  <a:gd name="T95" fmla="*/ 74 h 140"/>
                  <a:gd name="T96" fmla="*/ 8 w 110"/>
                  <a:gd name="T97" fmla="*/ 74 h 140"/>
                  <a:gd name="T98" fmla="*/ 90 w 110"/>
                  <a:gd name="T99" fmla="*/ 70 h 140"/>
                  <a:gd name="T100" fmla="*/ 90 w 110"/>
                  <a:gd name="T101" fmla="*/ 70 h 140"/>
                  <a:gd name="T102" fmla="*/ 90 w 110"/>
                  <a:gd name="T103" fmla="*/ 52 h 140"/>
                  <a:gd name="T104" fmla="*/ 100 w 110"/>
                  <a:gd name="T105" fmla="*/ 60 h 140"/>
                  <a:gd name="T106" fmla="*/ 90 w 110"/>
                  <a:gd name="T107" fmla="*/ 5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0" h="140">
                    <a:moveTo>
                      <a:pt x="4" y="44"/>
                    </a:moveTo>
                    <a:lnTo>
                      <a:pt x="4" y="44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8" y="56"/>
                    </a:lnTo>
                    <a:lnTo>
                      <a:pt x="20" y="60"/>
                    </a:lnTo>
                    <a:lnTo>
                      <a:pt x="20" y="62"/>
                    </a:lnTo>
                    <a:lnTo>
                      <a:pt x="18" y="60"/>
                    </a:lnTo>
                    <a:lnTo>
                      <a:pt x="18" y="74"/>
                    </a:lnTo>
                    <a:lnTo>
                      <a:pt x="20" y="72"/>
                    </a:lnTo>
                    <a:lnTo>
                      <a:pt x="22" y="70"/>
                    </a:lnTo>
                    <a:lnTo>
                      <a:pt x="30" y="70"/>
                    </a:lnTo>
                    <a:lnTo>
                      <a:pt x="36" y="72"/>
                    </a:lnTo>
                    <a:lnTo>
                      <a:pt x="46" y="78"/>
                    </a:lnTo>
                    <a:lnTo>
                      <a:pt x="34" y="78"/>
                    </a:lnTo>
                    <a:lnTo>
                      <a:pt x="22" y="78"/>
                    </a:lnTo>
                    <a:lnTo>
                      <a:pt x="26" y="88"/>
                    </a:lnTo>
                    <a:lnTo>
                      <a:pt x="28" y="96"/>
                    </a:lnTo>
                    <a:lnTo>
                      <a:pt x="46" y="96"/>
                    </a:lnTo>
                    <a:lnTo>
                      <a:pt x="44" y="92"/>
                    </a:lnTo>
                    <a:lnTo>
                      <a:pt x="44" y="90"/>
                    </a:lnTo>
                    <a:lnTo>
                      <a:pt x="48" y="90"/>
                    </a:lnTo>
                    <a:lnTo>
                      <a:pt x="54" y="90"/>
                    </a:lnTo>
                    <a:lnTo>
                      <a:pt x="52" y="82"/>
                    </a:lnTo>
                    <a:lnTo>
                      <a:pt x="48" y="82"/>
                    </a:lnTo>
                    <a:lnTo>
                      <a:pt x="52" y="80"/>
                    </a:lnTo>
                    <a:lnTo>
                      <a:pt x="54" y="80"/>
                    </a:lnTo>
                    <a:lnTo>
                      <a:pt x="56" y="80"/>
                    </a:lnTo>
                    <a:lnTo>
                      <a:pt x="64" y="82"/>
                    </a:lnTo>
                    <a:lnTo>
                      <a:pt x="64" y="74"/>
                    </a:lnTo>
                    <a:lnTo>
                      <a:pt x="58" y="72"/>
                    </a:lnTo>
                    <a:lnTo>
                      <a:pt x="64" y="72"/>
                    </a:lnTo>
                    <a:lnTo>
                      <a:pt x="70" y="72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78"/>
                    </a:lnTo>
                    <a:lnTo>
                      <a:pt x="72" y="72"/>
                    </a:lnTo>
                    <a:lnTo>
                      <a:pt x="70" y="66"/>
                    </a:lnTo>
                    <a:lnTo>
                      <a:pt x="66" y="66"/>
                    </a:lnTo>
                    <a:lnTo>
                      <a:pt x="62" y="64"/>
                    </a:lnTo>
                    <a:lnTo>
                      <a:pt x="58" y="60"/>
                    </a:lnTo>
                    <a:lnTo>
                      <a:pt x="54" y="56"/>
                    </a:lnTo>
                    <a:lnTo>
                      <a:pt x="52" y="56"/>
                    </a:lnTo>
                    <a:lnTo>
                      <a:pt x="48" y="60"/>
                    </a:lnTo>
                    <a:lnTo>
                      <a:pt x="48" y="56"/>
                    </a:lnTo>
                    <a:lnTo>
                      <a:pt x="46" y="54"/>
                    </a:lnTo>
                    <a:lnTo>
                      <a:pt x="46" y="48"/>
                    </a:lnTo>
                    <a:lnTo>
                      <a:pt x="52" y="48"/>
                    </a:lnTo>
                    <a:lnTo>
                      <a:pt x="52" y="46"/>
                    </a:lnTo>
                    <a:lnTo>
                      <a:pt x="44" y="36"/>
                    </a:lnTo>
                    <a:lnTo>
                      <a:pt x="40" y="30"/>
                    </a:lnTo>
                    <a:lnTo>
                      <a:pt x="46" y="24"/>
                    </a:lnTo>
                    <a:lnTo>
                      <a:pt x="48" y="20"/>
                    </a:lnTo>
                    <a:lnTo>
                      <a:pt x="48" y="26"/>
                    </a:lnTo>
                    <a:lnTo>
                      <a:pt x="52" y="28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8"/>
                    </a:lnTo>
                    <a:lnTo>
                      <a:pt x="62" y="28"/>
                    </a:lnTo>
                    <a:lnTo>
                      <a:pt x="66" y="28"/>
                    </a:lnTo>
                    <a:lnTo>
                      <a:pt x="64" y="24"/>
                    </a:lnTo>
                    <a:lnTo>
                      <a:pt x="58" y="16"/>
                    </a:lnTo>
                    <a:lnTo>
                      <a:pt x="76" y="16"/>
                    </a:lnTo>
                    <a:lnTo>
                      <a:pt x="92" y="16"/>
                    </a:lnTo>
                    <a:lnTo>
                      <a:pt x="94" y="24"/>
                    </a:lnTo>
                    <a:lnTo>
                      <a:pt x="98" y="18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6" y="10"/>
                    </a:lnTo>
                    <a:lnTo>
                      <a:pt x="108" y="10"/>
                    </a:lnTo>
                    <a:lnTo>
                      <a:pt x="110" y="8"/>
                    </a:lnTo>
                    <a:lnTo>
                      <a:pt x="110" y="6"/>
                    </a:lnTo>
                    <a:lnTo>
                      <a:pt x="110" y="2"/>
                    </a:lnTo>
                    <a:lnTo>
                      <a:pt x="106" y="0"/>
                    </a:lnTo>
                    <a:lnTo>
                      <a:pt x="100" y="0"/>
                    </a:lnTo>
                    <a:lnTo>
                      <a:pt x="98" y="0"/>
                    </a:lnTo>
                    <a:lnTo>
                      <a:pt x="100" y="2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4" y="6"/>
                    </a:lnTo>
                    <a:lnTo>
                      <a:pt x="88" y="8"/>
                    </a:lnTo>
                    <a:lnTo>
                      <a:pt x="88" y="6"/>
                    </a:lnTo>
                    <a:lnTo>
                      <a:pt x="84" y="2"/>
                    </a:lnTo>
                    <a:lnTo>
                      <a:pt x="82" y="0"/>
                    </a:lnTo>
                    <a:lnTo>
                      <a:pt x="76" y="0"/>
                    </a:lnTo>
                    <a:lnTo>
                      <a:pt x="74" y="2"/>
                    </a:lnTo>
                    <a:lnTo>
                      <a:pt x="70" y="8"/>
                    </a:lnTo>
                    <a:lnTo>
                      <a:pt x="64" y="8"/>
                    </a:lnTo>
                    <a:lnTo>
                      <a:pt x="56" y="6"/>
                    </a:lnTo>
                    <a:lnTo>
                      <a:pt x="54" y="8"/>
                    </a:lnTo>
                    <a:lnTo>
                      <a:pt x="54" y="10"/>
                    </a:lnTo>
                    <a:lnTo>
                      <a:pt x="54" y="12"/>
                    </a:lnTo>
                    <a:lnTo>
                      <a:pt x="52" y="12"/>
                    </a:lnTo>
                    <a:lnTo>
                      <a:pt x="48" y="12"/>
                    </a:lnTo>
                    <a:lnTo>
                      <a:pt x="46" y="12"/>
                    </a:lnTo>
                    <a:lnTo>
                      <a:pt x="44" y="12"/>
                    </a:lnTo>
                    <a:lnTo>
                      <a:pt x="40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6" y="20"/>
                    </a:lnTo>
                    <a:lnTo>
                      <a:pt x="34" y="24"/>
                    </a:lnTo>
                    <a:lnTo>
                      <a:pt x="18" y="26"/>
                    </a:lnTo>
                    <a:lnTo>
                      <a:pt x="20" y="30"/>
                    </a:lnTo>
                    <a:lnTo>
                      <a:pt x="16" y="38"/>
                    </a:lnTo>
                    <a:lnTo>
                      <a:pt x="12" y="38"/>
                    </a:lnTo>
                    <a:lnTo>
                      <a:pt x="12" y="42"/>
                    </a:lnTo>
                    <a:lnTo>
                      <a:pt x="12" y="44"/>
                    </a:lnTo>
                    <a:lnTo>
                      <a:pt x="10" y="44"/>
                    </a:lnTo>
                    <a:lnTo>
                      <a:pt x="4" y="44"/>
                    </a:lnTo>
                    <a:lnTo>
                      <a:pt x="4" y="44"/>
                    </a:lnTo>
                    <a:lnTo>
                      <a:pt x="4" y="44"/>
                    </a:lnTo>
                    <a:close/>
                    <a:moveTo>
                      <a:pt x="52" y="62"/>
                    </a:moveTo>
                    <a:lnTo>
                      <a:pt x="52" y="62"/>
                    </a:lnTo>
                    <a:lnTo>
                      <a:pt x="56" y="66"/>
                    </a:lnTo>
                    <a:lnTo>
                      <a:pt x="56" y="70"/>
                    </a:lnTo>
                    <a:lnTo>
                      <a:pt x="52" y="70"/>
                    </a:lnTo>
                    <a:lnTo>
                      <a:pt x="52" y="64"/>
                    </a:lnTo>
                    <a:lnTo>
                      <a:pt x="52" y="62"/>
                    </a:lnTo>
                    <a:lnTo>
                      <a:pt x="52" y="62"/>
                    </a:lnTo>
                    <a:lnTo>
                      <a:pt x="52" y="62"/>
                    </a:lnTo>
                    <a:close/>
                    <a:moveTo>
                      <a:pt x="48" y="60"/>
                    </a:moveTo>
                    <a:lnTo>
                      <a:pt x="48" y="60"/>
                    </a:lnTo>
                    <a:lnTo>
                      <a:pt x="46" y="62"/>
                    </a:lnTo>
                    <a:lnTo>
                      <a:pt x="46" y="60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0"/>
                    </a:lnTo>
                    <a:close/>
                    <a:moveTo>
                      <a:pt x="0" y="42"/>
                    </a:moveTo>
                    <a:lnTo>
                      <a:pt x="2" y="46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  <a:moveTo>
                      <a:pt x="56" y="126"/>
                    </a:moveTo>
                    <a:lnTo>
                      <a:pt x="54" y="132"/>
                    </a:lnTo>
                    <a:lnTo>
                      <a:pt x="72" y="136"/>
                    </a:lnTo>
                    <a:lnTo>
                      <a:pt x="92" y="140"/>
                    </a:lnTo>
                    <a:lnTo>
                      <a:pt x="90" y="128"/>
                    </a:lnTo>
                    <a:lnTo>
                      <a:pt x="74" y="128"/>
                    </a:lnTo>
                    <a:lnTo>
                      <a:pt x="56" y="126"/>
                    </a:lnTo>
                    <a:lnTo>
                      <a:pt x="56" y="126"/>
                    </a:lnTo>
                    <a:lnTo>
                      <a:pt x="56" y="126"/>
                    </a:lnTo>
                    <a:close/>
                    <a:moveTo>
                      <a:pt x="8" y="74"/>
                    </a:moveTo>
                    <a:lnTo>
                      <a:pt x="8" y="74"/>
                    </a:lnTo>
                    <a:lnTo>
                      <a:pt x="16" y="78"/>
                    </a:lnTo>
                    <a:lnTo>
                      <a:pt x="16" y="74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8" y="74"/>
                    </a:lnTo>
                    <a:close/>
                    <a:moveTo>
                      <a:pt x="90" y="70"/>
                    </a:moveTo>
                    <a:lnTo>
                      <a:pt x="92" y="74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0"/>
                    </a:lnTo>
                    <a:lnTo>
                      <a:pt x="90" y="70"/>
                    </a:lnTo>
                    <a:close/>
                    <a:moveTo>
                      <a:pt x="90" y="52"/>
                    </a:moveTo>
                    <a:lnTo>
                      <a:pt x="90" y="52"/>
                    </a:lnTo>
                    <a:lnTo>
                      <a:pt x="94" y="60"/>
                    </a:lnTo>
                    <a:lnTo>
                      <a:pt x="100" y="60"/>
                    </a:lnTo>
                    <a:lnTo>
                      <a:pt x="100" y="56"/>
                    </a:lnTo>
                    <a:lnTo>
                      <a:pt x="98" y="52"/>
                    </a:lnTo>
                    <a:lnTo>
                      <a:pt x="90" y="52"/>
                    </a:lnTo>
                    <a:lnTo>
                      <a:pt x="90" y="52"/>
                    </a:lnTo>
                    <a:lnTo>
                      <a:pt x="90" y="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7" name="Freeform 1665"/>
              <p:cNvSpPr>
                <a:spLocks/>
              </p:cNvSpPr>
              <p:nvPr/>
            </p:nvSpPr>
            <p:spPr bwMode="auto">
              <a:xfrm>
                <a:off x="577850" y="4108450"/>
                <a:ext cx="111125" cy="209550"/>
              </a:xfrm>
              <a:custGeom>
                <a:avLst/>
                <a:gdLst>
                  <a:gd name="T0" fmla="*/ 0 w 70"/>
                  <a:gd name="T1" fmla="*/ 132 h 132"/>
                  <a:gd name="T2" fmla="*/ 0 w 70"/>
                  <a:gd name="T3" fmla="*/ 132 h 132"/>
                  <a:gd name="T4" fmla="*/ 6 w 70"/>
                  <a:gd name="T5" fmla="*/ 132 h 132"/>
                  <a:gd name="T6" fmla="*/ 18 w 70"/>
                  <a:gd name="T7" fmla="*/ 124 h 132"/>
                  <a:gd name="T8" fmla="*/ 24 w 70"/>
                  <a:gd name="T9" fmla="*/ 124 h 132"/>
                  <a:gd name="T10" fmla="*/ 32 w 70"/>
                  <a:gd name="T11" fmla="*/ 118 h 132"/>
                  <a:gd name="T12" fmla="*/ 40 w 70"/>
                  <a:gd name="T13" fmla="*/ 116 h 132"/>
                  <a:gd name="T14" fmla="*/ 48 w 70"/>
                  <a:gd name="T15" fmla="*/ 118 h 132"/>
                  <a:gd name="T16" fmla="*/ 54 w 70"/>
                  <a:gd name="T17" fmla="*/ 118 h 132"/>
                  <a:gd name="T18" fmla="*/ 62 w 70"/>
                  <a:gd name="T19" fmla="*/ 116 h 132"/>
                  <a:gd name="T20" fmla="*/ 62 w 70"/>
                  <a:gd name="T21" fmla="*/ 112 h 132"/>
                  <a:gd name="T22" fmla="*/ 64 w 70"/>
                  <a:gd name="T23" fmla="*/ 108 h 132"/>
                  <a:gd name="T24" fmla="*/ 66 w 70"/>
                  <a:gd name="T25" fmla="*/ 106 h 132"/>
                  <a:gd name="T26" fmla="*/ 70 w 70"/>
                  <a:gd name="T27" fmla="*/ 108 h 132"/>
                  <a:gd name="T28" fmla="*/ 58 w 70"/>
                  <a:gd name="T29" fmla="*/ 94 h 132"/>
                  <a:gd name="T30" fmla="*/ 58 w 70"/>
                  <a:gd name="T31" fmla="*/ 90 h 132"/>
                  <a:gd name="T32" fmla="*/ 58 w 70"/>
                  <a:gd name="T33" fmla="*/ 88 h 132"/>
                  <a:gd name="T34" fmla="*/ 58 w 70"/>
                  <a:gd name="T35" fmla="*/ 86 h 132"/>
                  <a:gd name="T36" fmla="*/ 58 w 70"/>
                  <a:gd name="T37" fmla="*/ 80 h 132"/>
                  <a:gd name="T38" fmla="*/ 62 w 70"/>
                  <a:gd name="T39" fmla="*/ 68 h 132"/>
                  <a:gd name="T40" fmla="*/ 58 w 70"/>
                  <a:gd name="T41" fmla="*/ 62 h 132"/>
                  <a:gd name="T42" fmla="*/ 56 w 70"/>
                  <a:gd name="T43" fmla="*/ 58 h 132"/>
                  <a:gd name="T44" fmla="*/ 54 w 70"/>
                  <a:gd name="T45" fmla="*/ 52 h 132"/>
                  <a:gd name="T46" fmla="*/ 54 w 70"/>
                  <a:gd name="T47" fmla="*/ 50 h 132"/>
                  <a:gd name="T48" fmla="*/ 58 w 70"/>
                  <a:gd name="T49" fmla="*/ 44 h 132"/>
                  <a:gd name="T50" fmla="*/ 56 w 70"/>
                  <a:gd name="T51" fmla="*/ 42 h 132"/>
                  <a:gd name="T52" fmla="*/ 54 w 70"/>
                  <a:gd name="T53" fmla="*/ 38 h 132"/>
                  <a:gd name="T54" fmla="*/ 56 w 70"/>
                  <a:gd name="T55" fmla="*/ 36 h 132"/>
                  <a:gd name="T56" fmla="*/ 56 w 70"/>
                  <a:gd name="T57" fmla="*/ 32 h 132"/>
                  <a:gd name="T58" fmla="*/ 56 w 70"/>
                  <a:gd name="T59" fmla="*/ 24 h 132"/>
                  <a:gd name="T60" fmla="*/ 54 w 70"/>
                  <a:gd name="T61" fmla="*/ 18 h 132"/>
                  <a:gd name="T62" fmla="*/ 50 w 70"/>
                  <a:gd name="T63" fmla="*/ 14 h 132"/>
                  <a:gd name="T64" fmla="*/ 48 w 70"/>
                  <a:gd name="T65" fmla="*/ 14 h 132"/>
                  <a:gd name="T66" fmla="*/ 50 w 70"/>
                  <a:gd name="T67" fmla="*/ 8 h 132"/>
                  <a:gd name="T68" fmla="*/ 50 w 70"/>
                  <a:gd name="T69" fmla="*/ 0 h 132"/>
                  <a:gd name="T70" fmla="*/ 40 w 70"/>
                  <a:gd name="T71" fmla="*/ 0 h 132"/>
                  <a:gd name="T72" fmla="*/ 38 w 70"/>
                  <a:gd name="T73" fmla="*/ 2 h 132"/>
                  <a:gd name="T74" fmla="*/ 30 w 70"/>
                  <a:gd name="T75" fmla="*/ 2 h 132"/>
                  <a:gd name="T76" fmla="*/ 18 w 70"/>
                  <a:gd name="T77" fmla="*/ 0 h 132"/>
                  <a:gd name="T78" fmla="*/ 14 w 70"/>
                  <a:gd name="T79" fmla="*/ 6 h 132"/>
                  <a:gd name="T80" fmla="*/ 12 w 70"/>
                  <a:gd name="T81" fmla="*/ 10 h 132"/>
                  <a:gd name="T82" fmla="*/ 14 w 70"/>
                  <a:gd name="T83" fmla="*/ 18 h 132"/>
                  <a:gd name="T84" fmla="*/ 12 w 70"/>
                  <a:gd name="T85" fmla="*/ 28 h 132"/>
                  <a:gd name="T86" fmla="*/ 14 w 70"/>
                  <a:gd name="T87" fmla="*/ 34 h 132"/>
                  <a:gd name="T88" fmla="*/ 14 w 70"/>
                  <a:gd name="T89" fmla="*/ 38 h 132"/>
                  <a:gd name="T90" fmla="*/ 14 w 70"/>
                  <a:gd name="T91" fmla="*/ 42 h 132"/>
                  <a:gd name="T92" fmla="*/ 18 w 70"/>
                  <a:gd name="T93" fmla="*/ 50 h 132"/>
                  <a:gd name="T94" fmla="*/ 14 w 70"/>
                  <a:gd name="T95" fmla="*/ 60 h 132"/>
                  <a:gd name="T96" fmla="*/ 14 w 70"/>
                  <a:gd name="T97" fmla="*/ 62 h 132"/>
                  <a:gd name="T98" fmla="*/ 12 w 70"/>
                  <a:gd name="T99" fmla="*/ 70 h 132"/>
                  <a:gd name="T100" fmla="*/ 6 w 70"/>
                  <a:gd name="T101" fmla="*/ 80 h 132"/>
                  <a:gd name="T102" fmla="*/ 2 w 70"/>
                  <a:gd name="T103" fmla="*/ 90 h 132"/>
                  <a:gd name="T104" fmla="*/ 0 w 70"/>
                  <a:gd name="T105" fmla="*/ 100 h 132"/>
                  <a:gd name="T106" fmla="*/ 2 w 70"/>
                  <a:gd name="T107" fmla="*/ 114 h 132"/>
                  <a:gd name="T108" fmla="*/ 2 w 70"/>
                  <a:gd name="T109" fmla="*/ 116 h 132"/>
                  <a:gd name="T110" fmla="*/ 2 w 70"/>
                  <a:gd name="T111" fmla="*/ 122 h 132"/>
                  <a:gd name="T112" fmla="*/ 0 w 70"/>
                  <a:gd name="T113" fmla="*/ 132 h 132"/>
                  <a:gd name="T114" fmla="*/ 0 w 70"/>
                  <a:gd name="T115" fmla="*/ 132 h 132"/>
                  <a:gd name="T116" fmla="*/ 0 w 70"/>
                  <a:gd name="T117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" h="132">
                    <a:moveTo>
                      <a:pt x="0" y="132"/>
                    </a:moveTo>
                    <a:lnTo>
                      <a:pt x="0" y="132"/>
                    </a:lnTo>
                    <a:lnTo>
                      <a:pt x="6" y="132"/>
                    </a:lnTo>
                    <a:lnTo>
                      <a:pt x="18" y="124"/>
                    </a:lnTo>
                    <a:lnTo>
                      <a:pt x="24" y="124"/>
                    </a:lnTo>
                    <a:lnTo>
                      <a:pt x="32" y="118"/>
                    </a:lnTo>
                    <a:lnTo>
                      <a:pt x="40" y="116"/>
                    </a:lnTo>
                    <a:lnTo>
                      <a:pt x="48" y="118"/>
                    </a:lnTo>
                    <a:lnTo>
                      <a:pt x="54" y="118"/>
                    </a:lnTo>
                    <a:lnTo>
                      <a:pt x="62" y="116"/>
                    </a:lnTo>
                    <a:lnTo>
                      <a:pt x="62" y="112"/>
                    </a:lnTo>
                    <a:lnTo>
                      <a:pt x="64" y="108"/>
                    </a:lnTo>
                    <a:lnTo>
                      <a:pt x="66" y="106"/>
                    </a:lnTo>
                    <a:lnTo>
                      <a:pt x="70" y="108"/>
                    </a:lnTo>
                    <a:lnTo>
                      <a:pt x="58" y="94"/>
                    </a:lnTo>
                    <a:lnTo>
                      <a:pt x="58" y="90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0"/>
                    </a:lnTo>
                    <a:lnTo>
                      <a:pt x="62" y="68"/>
                    </a:lnTo>
                    <a:lnTo>
                      <a:pt x="58" y="62"/>
                    </a:lnTo>
                    <a:lnTo>
                      <a:pt x="56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8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6" y="36"/>
                    </a:lnTo>
                    <a:lnTo>
                      <a:pt x="56" y="32"/>
                    </a:lnTo>
                    <a:lnTo>
                      <a:pt x="56" y="24"/>
                    </a:lnTo>
                    <a:lnTo>
                      <a:pt x="54" y="18"/>
                    </a:lnTo>
                    <a:lnTo>
                      <a:pt x="50" y="14"/>
                    </a:lnTo>
                    <a:lnTo>
                      <a:pt x="48" y="14"/>
                    </a:lnTo>
                    <a:lnTo>
                      <a:pt x="50" y="8"/>
                    </a:lnTo>
                    <a:lnTo>
                      <a:pt x="50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4" y="18"/>
                    </a:lnTo>
                    <a:lnTo>
                      <a:pt x="12" y="28"/>
                    </a:lnTo>
                    <a:lnTo>
                      <a:pt x="14" y="34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8" y="50"/>
                    </a:lnTo>
                    <a:lnTo>
                      <a:pt x="14" y="60"/>
                    </a:lnTo>
                    <a:lnTo>
                      <a:pt x="14" y="62"/>
                    </a:lnTo>
                    <a:lnTo>
                      <a:pt x="12" y="70"/>
                    </a:lnTo>
                    <a:lnTo>
                      <a:pt x="6" y="80"/>
                    </a:lnTo>
                    <a:lnTo>
                      <a:pt x="2" y="90"/>
                    </a:lnTo>
                    <a:lnTo>
                      <a:pt x="0" y="100"/>
                    </a:lnTo>
                    <a:lnTo>
                      <a:pt x="2" y="114"/>
                    </a:lnTo>
                    <a:lnTo>
                      <a:pt x="2" y="116"/>
                    </a:lnTo>
                    <a:lnTo>
                      <a:pt x="2" y="122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8" name="Freeform 1666"/>
              <p:cNvSpPr>
                <a:spLocks/>
              </p:cNvSpPr>
              <p:nvPr/>
            </p:nvSpPr>
            <p:spPr bwMode="auto">
              <a:xfrm>
                <a:off x="793750" y="2749550"/>
                <a:ext cx="206375" cy="266700"/>
              </a:xfrm>
              <a:custGeom>
                <a:avLst/>
                <a:gdLst>
                  <a:gd name="T0" fmla="*/ 28 w 130"/>
                  <a:gd name="T1" fmla="*/ 56 h 168"/>
                  <a:gd name="T2" fmla="*/ 24 w 130"/>
                  <a:gd name="T3" fmla="*/ 62 h 168"/>
                  <a:gd name="T4" fmla="*/ 20 w 130"/>
                  <a:gd name="T5" fmla="*/ 70 h 168"/>
                  <a:gd name="T6" fmla="*/ 12 w 130"/>
                  <a:gd name="T7" fmla="*/ 74 h 168"/>
                  <a:gd name="T8" fmla="*/ 0 w 130"/>
                  <a:gd name="T9" fmla="*/ 92 h 168"/>
                  <a:gd name="T10" fmla="*/ 6 w 130"/>
                  <a:gd name="T11" fmla="*/ 98 h 168"/>
                  <a:gd name="T12" fmla="*/ 8 w 130"/>
                  <a:gd name="T13" fmla="*/ 102 h 168"/>
                  <a:gd name="T14" fmla="*/ 8 w 130"/>
                  <a:gd name="T15" fmla="*/ 116 h 168"/>
                  <a:gd name="T16" fmla="*/ 10 w 130"/>
                  <a:gd name="T17" fmla="*/ 120 h 168"/>
                  <a:gd name="T18" fmla="*/ 16 w 130"/>
                  <a:gd name="T19" fmla="*/ 126 h 168"/>
                  <a:gd name="T20" fmla="*/ 24 w 130"/>
                  <a:gd name="T21" fmla="*/ 130 h 168"/>
                  <a:gd name="T22" fmla="*/ 36 w 130"/>
                  <a:gd name="T23" fmla="*/ 134 h 168"/>
                  <a:gd name="T24" fmla="*/ 34 w 130"/>
                  <a:gd name="T25" fmla="*/ 146 h 168"/>
                  <a:gd name="T26" fmla="*/ 34 w 130"/>
                  <a:gd name="T27" fmla="*/ 162 h 168"/>
                  <a:gd name="T28" fmla="*/ 44 w 130"/>
                  <a:gd name="T29" fmla="*/ 158 h 168"/>
                  <a:gd name="T30" fmla="*/ 54 w 130"/>
                  <a:gd name="T31" fmla="*/ 162 h 168"/>
                  <a:gd name="T32" fmla="*/ 72 w 130"/>
                  <a:gd name="T33" fmla="*/ 164 h 168"/>
                  <a:gd name="T34" fmla="*/ 84 w 130"/>
                  <a:gd name="T35" fmla="*/ 158 h 168"/>
                  <a:gd name="T36" fmla="*/ 96 w 130"/>
                  <a:gd name="T37" fmla="*/ 158 h 168"/>
                  <a:gd name="T38" fmla="*/ 104 w 130"/>
                  <a:gd name="T39" fmla="*/ 158 h 168"/>
                  <a:gd name="T40" fmla="*/ 102 w 130"/>
                  <a:gd name="T41" fmla="*/ 152 h 168"/>
                  <a:gd name="T42" fmla="*/ 110 w 130"/>
                  <a:gd name="T43" fmla="*/ 144 h 168"/>
                  <a:gd name="T44" fmla="*/ 118 w 130"/>
                  <a:gd name="T45" fmla="*/ 136 h 168"/>
                  <a:gd name="T46" fmla="*/ 108 w 130"/>
                  <a:gd name="T47" fmla="*/ 128 h 168"/>
                  <a:gd name="T48" fmla="*/ 104 w 130"/>
                  <a:gd name="T49" fmla="*/ 120 h 168"/>
                  <a:gd name="T50" fmla="*/ 94 w 130"/>
                  <a:gd name="T51" fmla="*/ 102 h 168"/>
                  <a:gd name="T52" fmla="*/ 104 w 130"/>
                  <a:gd name="T53" fmla="*/ 98 h 168"/>
                  <a:gd name="T54" fmla="*/ 122 w 130"/>
                  <a:gd name="T55" fmla="*/ 84 h 168"/>
                  <a:gd name="T56" fmla="*/ 128 w 130"/>
                  <a:gd name="T57" fmla="*/ 66 h 168"/>
                  <a:gd name="T58" fmla="*/ 124 w 130"/>
                  <a:gd name="T59" fmla="*/ 48 h 168"/>
                  <a:gd name="T60" fmla="*/ 124 w 130"/>
                  <a:gd name="T61" fmla="*/ 34 h 168"/>
                  <a:gd name="T62" fmla="*/ 110 w 130"/>
                  <a:gd name="T63" fmla="*/ 18 h 168"/>
                  <a:gd name="T64" fmla="*/ 92 w 130"/>
                  <a:gd name="T65" fmla="*/ 26 h 168"/>
                  <a:gd name="T66" fmla="*/ 86 w 130"/>
                  <a:gd name="T67" fmla="*/ 28 h 168"/>
                  <a:gd name="T68" fmla="*/ 80 w 130"/>
                  <a:gd name="T69" fmla="*/ 24 h 168"/>
                  <a:gd name="T70" fmla="*/ 66 w 130"/>
                  <a:gd name="T71" fmla="*/ 18 h 168"/>
                  <a:gd name="T72" fmla="*/ 58 w 130"/>
                  <a:gd name="T73" fmla="*/ 2 h 168"/>
                  <a:gd name="T74" fmla="*/ 44 w 130"/>
                  <a:gd name="T75" fmla="*/ 6 h 168"/>
                  <a:gd name="T76" fmla="*/ 46 w 130"/>
                  <a:gd name="T77" fmla="*/ 16 h 168"/>
                  <a:gd name="T78" fmla="*/ 48 w 130"/>
                  <a:gd name="T79" fmla="*/ 36 h 168"/>
                  <a:gd name="T80" fmla="*/ 44 w 130"/>
                  <a:gd name="T81" fmla="*/ 40 h 168"/>
                  <a:gd name="T82" fmla="*/ 30 w 130"/>
                  <a:gd name="T83" fmla="*/ 38 h 168"/>
                  <a:gd name="T84" fmla="*/ 26 w 130"/>
                  <a:gd name="T85" fmla="*/ 46 h 168"/>
                  <a:gd name="T86" fmla="*/ 26 w 130"/>
                  <a:gd name="T87" fmla="*/ 4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0" h="168">
                    <a:moveTo>
                      <a:pt x="26" y="48"/>
                    </a:moveTo>
                    <a:lnTo>
                      <a:pt x="26" y="48"/>
                    </a:lnTo>
                    <a:lnTo>
                      <a:pt x="28" y="56"/>
                    </a:lnTo>
                    <a:lnTo>
                      <a:pt x="28" y="58"/>
                    </a:lnTo>
                    <a:lnTo>
                      <a:pt x="26" y="62"/>
                    </a:lnTo>
                    <a:lnTo>
                      <a:pt x="24" y="62"/>
                    </a:lnTo>
                    <a:lnTo>
                      <a:pt x="26" y="66"/>
                    </a:lnTo>
                    <a:lnTo>
                      <a:pt x="24" y="70"/>
                    </a:lnTo>
                    <a:lnTo>
                      <a:pt x="20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2" y="74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0" y="92"/>
                    </a:lnTo>
                    <a:lnTo>
                      <a:pt x="2" y="92"/>
                    </a:lnTo>
                    <a:lnTo>
                      <a:pt x="6" y="94"/>
                    </a:lnTo>
                    <a:lnTo>
                      <a:pt x="6" y="98"/>
                    </a:lnTo>
                    <a:lnTo>
                      <a:pt x="2" y="98"/>
                    </a:lnTo>
                    <a:lnTo>
                      <a:pt x="6" y="100"/>
                    </a:lnTo>
                    <a:lnTo>
                      <a:pt x="8" y="102"/>
                    </a:lnTo>
                    <a:lnTo>
                      <a:pt x="8" y="104"/>
                    </a:lnTo>
                    <a:lnTo>
                      <a:pt x="6" y="110"/>
                    </a:lnTo>
                    <a:lnTo>
                      <a:pt x="8" y="116"/>
                    </a:lnTo>
                    <a:lnTo>
                      <a:pt x="10" y="116"/>
                    </a:lnTo>
                    <a:lnTo>
                      <a:pt x="10" y="118"/>
                    </a:lnTo>
                    <a:lnTo>
                      <a:pt x="10" y="120"/>
                    </a:lnTo>
                    <a:lnTo>
                      <a:pt x="8" y="126"/>
                    </a:lnTo>
                    <a:lnTo>
                      <a:pt x="10" y="128"/>
                    </a:lnTo>
                    <a:lnTo>
                      <a:pt x="16" y="126"/>
                    </a:lnTo>
                    <a:lnTo>
                      <a:pt x="18" y="128"/>
                    </a:lnTo>
                    <a:lnTo>
                      <a:pt x="24" y="128"/>
                    </a:lnTo>
                    <a:lnTo>
                      <a:pt x="24" y="130"/>
                    </a:lnTo>
                    <a:lnTo>
                      <a:pt x="26" y="134"/>
                    </a:lnTo>
                    <a:lnTo>
                      <a:pt x="30" y="130"/>
                    </a:lnTo>
                    <a:lnTo>
                      <a:pt x="36" y="134"/>
                    </a:lnTo>
                    <a:lnTo>
                      <a:pt x="36" y="136"/>
                    </a:lnTo>
                    <a:lnTo>
                      <a:pt x="36" y="140"/>
                    </a:lnTo>
                    <a:lnTo>
                      <a:pt x="34" y="146"/>
                    </a:lnTo>
                    <a:lnTo>
                      <a:pt x="34" y="152"/>
                    </a:lnTo>
                    <a:lnTo>
                      <a:pt x="34" y="156"/>
                    </a:lnTo>
                    <a:lnTo>
                      <a:pt x="34" y="162"/>
                    </a:lnTo>
                    <a:lnTo>
                      <a:pt x="36" y="164"/>
                    </a:lnTo>
                    <a:lnTo>
                      <a:pt x="44" y="162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4" y="162"/>
                    </a:lnTo>
                    <a:lnTo>
                      <a:pt x="66" y="168"/>
                    </a:lnTo>
                    <a:lnTo>
                      <a:pt x="68" y="166"/>
                    </a:lnTo>
                    <a:lnTo>
                      <a:pt x="72" y="164"/>
                    </a:lnTo>
                    <a:lnTo>
                      <a:pt x="80" y="162"/>
                    </a:lnTo>
                    <a:lnTo>
                      <a:pt x="82" y="162"/>
                    </a:lnTo>
                    <a:lnTo>
                      <a:pt x="84" y="158"/>
                    </a:lnTo>
                    <a:lnTo>
                      <a:pt x="90" y="158"/>
                    </a:lnTo>
                    <a:lnTo>
                      <a:pt x="94" y="158"/>
                    </a:lnTo>
                    <a:lnTo>
                      <a:pt x="96" y="158"/>
                    </a:lnTo>
                    <a:lnTo>
                      <a:pt x="102" y="162"/>
                    </a:lnTo>
                    <a:lnTo>
                      <a:pt x="104" y="162"/>
                    </a:lnTo>
                    <a:lnTo>
                      <a:pt x="104" y="158"/>
                    </a:lnTo>
                    <a:lnTo>
                      <a:pt x="102" y="154"/>
                    </a:lnTo>
                    <a:lnTo>
                      <a:pt x="100" y="152"/>
                    </a:lnTo>
                    <a:lnTo>
                      <a:pt x="102" y="152"/>
                    </a:lnTo>
                    <a:lnTo>
                      <a:pt x="104" y="148"/>
                    </a:lnTo>
                    <a:lnTo>
                      <a:pt x="110" y="146"/>
                    </a:lnTo>
                    <a:lnTo>
                      <a:pt x="110" y="144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8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8"/>
                    </a:lnTo>
                    <a:lnTo>
                      <a:pt x="104" y="128"/>
                    </a:lnTo>
                    <a:lnTo>
                      <a:pt x="104" y="126"/>
                    </a:lnTo>
                    <a:lnTo>
                      <a:pt x="104" y="120"/>
                    </a:lnTo>
                    <a:lnTo>
                      <a:pt x="102" y="116"/>
                    </a:lnTo>
                    <a:lnTo>
                      <a:pt x="94" y="108"/>
                    </a:lnTo>
                    <a:lnTo>
                      <a:pt x="94" y="102"/>
                    </a:lnTo>
                    <a:lnTo>
                      <a:pt x="96" y="102"/>
                    </a:lnTo>
                    <a:lnTo>
                      <a:pt x="102" y="100"/>
                    </a:lnTo>
                    <a:lnTo>
                      <a:pt x="104" y="98"/>
                    </a:lnTo>
                    <a:lnTo>
                      <a:pt x="108" y="94"/>
                    </a:lnTo>
                    <a:lnTo>
                      <a:pt x="112" y="92"/>
                    </a:lnTo>
                    <a:lnTo>
                      <a:pt x="122" y="84"/>
                    </a:lnTo>
                    <a:lnTo>
                      <a:pt x="130" y="90"/>
                    </a:lnTo>
                    <a:lnTo>
                      <a:pt x="128" y="70"/>
                    </a:lnTo>
                    <a:lnTo>
                      <a:pt x="128" y="66"/>
                    </a:lnTo>
                    <a:lnTo>
                      <a:pt x="124" y="62"/>
                    </a:lnTo>
                    <a:lnTo>
                      <a:pt x="124" y="52"/>
                    </a:lnTo>
                    <a:lnTo>
                      <a:pt x="124" y="48"/>
                    </a:lnTo>
                    <a:lnTo>
                      <a:pt x="122" y="44"/>
                    </a:lnTo>
                    <a:lnTo>
                      <a:pt x="122" y="40"/>
                    </a:lnTo>
                    <a:lnTo>
                      <a:pt x="124" y="34"/>
                    </a:lnTo>
                    <a:lnTo>
                      <a:pt x="124" y="28"/>
                    </a:lnTo>
                    <a:lnTo>
                      <a:pt x="112" y="24"/>
                    </a:lnTo>
                    <a:lnTo>
                      <a:pt x="110" y="18"/>
                    </a:lnTo>
                    <a:lnTo>
                      <a:pt x="102" y="18"/>
                    </a:lnTo>
                    <a:lnTo>
                      <a:pt x="96" y="18"/>
                    </a:lnTo>
                    <a:lnTo>
                      <a:pt x="92" y="26"/>
                    </a:lnTo>
                    <a:lnTo>
                      <a:pt x="90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4" y="30"/>
                    </a:lnTo>
                    <a:lnTo>
                      <a:pt x="82" y="34"/>
                    </a:lnTo>
                    <a:lnTo>
                      <a:pt x="80" y="24"/>
                    </a:lnTo>
                    <a:lnTo>
                      <a:pt x="72" y="24"/>
                    </a:lnTo>
                    <a:lnTo>
                      <a:pt x="66" y="24"/>
                    </a:lnTo>
                    <a:lnTo>
                      <a:pt x="66" y="18"/>
                    </a:lnTo>
                    <a:lnTo>
                      <a:pt x="62" y="10"/>
                    </a:lnTo>
                    <a:lnTo>
                      <a:pt x="64" y="2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46" y="0"/>
                    </a:lnTo>
                    <a:lnTo>
                      <a:pt x="44" y="6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16"/>
                    </a:lnTo>
                    <a:lnTo>
                      <a:pt x="48" y="24"/>
                    </a:lnTo>
                    <a:lnTo>
                      <a:pt x="48" y="34"/>
                    </a:lnTo>
                    <a:lnTo>
                      <a:pt x="48" y="36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4" y="40"/>
                    </a:lnTo>
                    <a:lnTo>
                      <a:pt x="38" y="40"/>
                    </a:lnTo>
                    <a:lnTo>
                      <a:pt x="36" y="38"/>
                    </a:lnTo>
                    <a:lnTo>
                      <a:pt x="30" y="38"/>
                    </a:lnTo>
                    <a:lnTo>
                      <a:pt x="28" y="40"/>
                    </a:lnTo>
                    <a:lnTo>
                      <a:pt x="26" y="44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26" y="48"/>
                    </a:lnTo>
                    <a:lnTo>
                      <a:pt x="26" y="48"/>
                    </a:lnTo>
                    <a:lnTo>
                      <a:pt x="26" y="4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9" name="Freeform 1667"/>
              <p:cNvSpPr>
                <a:spLocks/>
              </p:cNvSpPr>
              <p:nvPr/>
            </p:nvSpPr>
            <p:spPr bwMode="auto">
              <a:xfrm>
                <a:off x="1584325" y="3133725"/>
                <a:ext cx="165100" cy="85725"/>
              </a:xfrm>
              <a:custGeom>
                <a:avLst/>
                <a:gdLst>
                  <a:gd name="T0" fmla="*/ 0 w 104"/>
                  <a:gd name="T1" fmla="*/ 16 h 54"/>
                  <a:gd name="T2" fmla="*/ 18 w 104"/>
                  <a:gd name="T3" fmla="*/ 22 h 54"/>
                  <a:gd name="T4" fmla="*/ 20 w 104"/>
                  <a:gd name="T5" fmla="*/ 34 h 54"/>
                  <a:gd name="T6" fmla="*/ 22 w 104"/>
                  <a:gd name="T7" fmla="*/ 40 h 54"/>
                  <a:gd name="T8" fmla="*/ 24 w 104"/>
                  <a:gd name="T9" fmla="*/ 46 h 54"/>
                  <a:gd name="T10" fmla="*/ 32 w 104"/>
                  <a:gd name="T11" fmla="*/ 46 h 54"/>
                  <a:gd name="T12" fmla="*/ 42 w 104"/>
                  <a:gd name="T13" fmla="*/ 50 h 54"/>
                  <a:gd name="T14" fmla="*/ 52 w 104"/>
                  <a:gd name="T15" fmla="*/ 50 h 54"/>
                  <a:gd name="T16" fmla="*/ 56 w 104"/>
                  <a:gd name="T17" fmla="*/ 52 h 54"/>
                  <a:gd name="T18" fmla="*/ 68 w 104"/>
                  <a:gd name="T19" fmla="*/ 52 h 54"/>
                  <a:gd name="T20" fmla="*/ 80 w 104"/>
                  <a:gd name="T21" fmla="*/ 50 h 54"/>
                  <a:gd name="T22" fmla="*/ 86 w 104"/>
                  <a:gd name="T23" fmla="*/ 44 h 54"/>
                  <a:gd name="T24" fmla="*/ 94 w 104"/>
                  <a:gd name="T25" fmla="*/ 46 h 54"/>
                  <a:gd name="T26" fmla="*/ 98 w 104"/>
                  <a:gd name="T27" fmla="*/ 52 h 54"/>
                  <a:gd name="T28" fmla="*/ 104 w 104"/>
                  <a:gd name="T29" fmla="*/ 52 h 54"/>
                  <a:gd name="T30" fmla="*/ 100 w 104"/>
                  <a:gd name="T31" fmla="*/ 46 h 54"/>
                  <a:gd name="T32" fmla="*/ 100 w 104"/>
                  <a:gd name="T33" fmla="*/ 42 h 54"/>
                  <a:gd name="T34" fmla="*/ 98 w 104"/>
                  <a:gd name="T35" fmla="*/ 34 h 54"/>
                  <a:gd name="T36" fmla="*/ 90 w 104"/>
                  <a:gd name="T37" fmla="*/ 34 h 54"/>
                  <a:gd name="T38" fmla="*/ 90 w 104"/>
                  <a:gd name="T39" fmla="*/ 30 h 54"/>
                  <a:gd name="T40" fmla="*/ 86 w 104"/>
                  <a:gd name="T41" fmla="*/ 24 h 54"/>
                  <a:gd name="T42" fmla="*/ 78 w 104"/>
                  <a:gd name="T43" fmla="*/ 16 h 54"/>
                  <a:gd name="T44" fmla="*/ 72 w 104"/>
                  <a:gd name="T45" fmla="*/ 16 h 54"/>
                  <a:gd name="T46" fmla="*/ 66 w 104"/>
                  <a:gd name="T47" fmla="*/ 18 h 54"/>
                  <a:gd name="T48" fmla="*/ 60 w 104"/>
                  <a:gd name="T49" fmla="*/ 16 h 54"/>
                  <a:gd name="T50" fmla="*/ 50 w 104"/>
                  <a:gd name="T51" fmla="*/ 18 h 54"/>
                  <a:gd name="T52" fmla="*/ 42 w 104"/>
                  <a:gd name="T53" fmla="*/ 12 h 54"/>
                  <a:gd name="T54" fmla="*/ 34 w 104"/>
                  <a:gd name="T55" fmla="*/ 6 h 54"/>
                  <a:gd name="T56" fmla="*/ 18 w 104"/>
                  <a:gd name="T57" fmla="*/ 4 h 54"/>
                  <a:gd name="T58" fmla="*/ 12 w 104"/>
                  <a:gd name="T59" fmla="*/ 0 h 54"/>
                  <a:gd name="T60" fmla="*/ 4 w 104"/>
                  <a:gd name="T61" fmla="*/ 4 h 54"/>
                  <a:gd name="T62" fmla="*/ 0 w 104"/>
                  <a:gd name="T63" fmla="*/ 14 h 54"/>
                  <a:gd name="T64" fmla="*/ 0 w 104"/>
                  <a:gd name="T65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4" h="54">
                    <a:moveTo>
                      <a:pt x="0" y="16"/>
                    </a:moveTo>
                    <a:lnTo>
                      <a:pt x="0" y="16"/>
                    </a:lnTo>
                    <a:lnTo>
                      <a:pt x="10" y="18"/>
                    </a:lnTo>
                    <a:lnTo>
                      <a:pt x="18" y="22"/>
                    </a:lnTo>
                    <a:lnTo>
                      <a:pt x="20" y="30"/>
                    </a:lnTo>
                    <a:lnTo>
                      <a:pt x="20" y="34"/>
                    </a:lnTo>
                    <a:lnTo>
                      <a:pt x="22" y="34"/>
                    </a:lnTo>
                    <a:lnTo>
                      <a:pt x="22" y="40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8" y="46"/>
                    </a:lnTo>
                    <a:lnTo>
                      <a:pt x="42" y="50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6" y="50"/>
                    </a:lnTo>
                    <a:lnTo>
                      <a:pt x="56" y="52"/>
                    </a:lnTo>
                    <a:lnTo>
                      <a:pt x="60" y="54"/>
                    </a:lnTo>
                    <a:lnTo>
                      <a:pt x="68" y="52"/>
                    </a:lnTo>
                    <a:lnTo>
                      <a:pt x="78" y="52"/>
                    </a:lnTo>
                    <a:lnTo>
                      <a:pt x="80" y="50"/>
                    </a:lnTo>
                    <a:lnTo>
                      <a:pt x="84" y="46"/>
                    </a:lnTo>
                    <a:lnTo>
                      <a:pt x="86" y="44"/>
                    </a:lnTo>
                    <a:lnTo>
                      <a:pt x="88" y="44"/>
                    </a:lnTo>
                    <a:lnTo>
                      <a:pt x="94" y="46"/>
                    </a:lnTo>
                    <a:lnTo>
                      <a:pt x="96" y="50"/>
                    </a:lnTo>
                    <a:lnTo>
                      <a:pt x="98" y="52"/>
                    </a:lnTo>
                    <a:lnTo>
                      <a:pt x="100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100" y="42"/>
                    </a:lnTo>
                    <a:lnTo>
                      <a:pt x="104" y="40"/>
                    </a:lnTo>
                    <a:lnTo>
                      <a:pt x="98" y="34"/>
                    </a:lnTo>
                    <a:lnTo>
                      <a:pt x="96" y="34"/>
                    </a:lnTo>
                    <a:lnTo>
                      <a:pt x="90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90" y="26"/>
                    </a:lnTo>
                    <a:lnTo>
                      <a:pt x="86" y="24"/>
                    </a:lnTo>
                    <a:lnTo>
                      <a:pt x="80" y="22"/>
                    </a:lnTo>
                    <a:lnTo>
                      <a:pt x="78" y="16"/>
                    </a:lnTo>
                    <a:lnTo>
                      <a:pt x="76" y="14"/>
                    </a:lnTo>
                    <a:lnTo>
                      <a:pt x="72" y="16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2" y="16"/>
                    </a:lnTo>
                    <a:lnTo>
                      <a:pt x="60" y="16"/>
                    </a:lnTo>
                    <a:lnTo>
                      <a:pt x="56" y="18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2" y="12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24" y="6"/>
                    </a:lnTo>
                    <a:lnTo>
                      <a:pt x="18" y="4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6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0" name="Freeform 1668"/>
              <p:cNvSpPr>
                <a:spLocks/>
              </p:cNvSpPr>
              <p:nvPr/>
            </p:nvSpPr>
            <p:spPr bwMode="auto">
              <a:xfrm>
                <a:off x="269875" y="4048125"/>
                <a:ext cx="79375" cy="25400"/>
              </a:xfrm>
              <a:custGeom>
                <a:avLst/>
                <a:gdLst>
                  <a:gd name="T0" fmla="*/ 4 w 50"/>
                  <a:gd name="T1" fmla="*/ 16 h 16"/>
                  <a:gd name="T2" fmla="*/ 16 w 50"/>
                  <a:gd name="T3" fmla="*/ 16 h 16"/>
                  <a:gd name="T4" fmla="*/ 16 w 50"/>
                  <a:gd name="T5" fmla="*/ 12 h 16"/>
                  <a:gd name="T6" fmla="*/ 22 w 50"/>
                  <a:gd name="T7" fmla="*/ 10 h 16"/>
                  <a:gd name="T8" fmla="*/ 44 w 50"/>
                  <a:gd name="T9" fmla="*/ 10 h 16"/>
                  <a:gd name="T10" fmla="*/ 46 w 50"/>
                  <a:gd name="T11" fmla="*/ 10 h 16"/>
                  <a:gd name="T12" fmla="*/ 50 w 50"/>
                  <a:gd name="T13" fmla="*/ 6 h 16"/>
                  <a:gd name="T14" fmla="*/ 50 w 50"/>
                  <a:gd name="T15" fmla="*/ 4 h 16"/>
                  <a:gd name="T16" fmla="*/ 44 w 50"/>
                  <a:gd name="T17" fmla="*/ 4 h 16"/>
                  <a:gd name="T18" fmla="*/ 34 w 50"/>
                  <a:gd name="T19" fmla="*/ 4 h 16"/>
                  <a:gd name="T20" fmla="*/ 26 w 50"/>
                  <a:gd name="T21" fmla="*/ 4 h 16"/>
                  <a:gd name="T22" fmla="*/ 22 w 50"/>
                  <a:gd name="T23" fmla="*/ 4 h 16"/>
                  <a:gd name="T24" fmla="*/ 20 w 50"/>
                  <a:gd name="T25" fmla="*/ 0 h 16"/>
                  <a:gd name="T26" fmla="*/ 16 w 50"/>
                  <a:gd name="T27" fmla="*/ 4 h 16"/>
                  <a:gd name="T28" fmla="*/ 14 w 50"/>
                  <a:gd name="T29" fmla="*/ 6 h 16"/>
                  <a:gd name="T30" fmla="*/ 10 w 50"/>
                  <a:gd name="T31" fmla="*/ 4 h 16"/>
                  <a:gd name="T32" fmla="*/ 4 w 50"/>
                  <a:gd name="T33" fmla="*/ 6 h 16"/>
                  <a:gd name="T34" fmla="*/ 0 w 50"/>
                  <a:gd name="T35" fmla="*/ 6 h 16"/>
                  <a:gd name="T36" fmla="*/ 4 w 50"/>
                  <a:gd name="T37" fmla="*/ 16 h 16"/>
                  <a:gd name="T38" fmla="*/ 4 w 50"/>
                  <a:gd name="T39" fmla="*/ 16 h 16"/>
                  <a:gd name="T40" fmla="*/ 4 w 50"/>
                  <a:gd name="T41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0" h="16">
                    <a:moveTo>
                      <a:pt x="4" y="16"/>
                    </a:moveTo>
                    <a:lnTo>
                      <a:pt x="16" y="16"/>
                    </a:lnTo>
                    <a:lnTo>
                      <a:pt x="16" y="12"/>
                    </a:lnTo>
                    <a:lnTo>
                      <a:pt x="22" y="10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50" y="6"/>
                    </a:lnTo>
                    <a:lnTo>
                      <a:pt x="50" y="4"/>
                    </a:lnTo>
                    <a:lnTo>
                      <a:pt x="44" y="4"/>
                    </a:lnTo>
                    <a:lnTo>
                      <a:pt x="34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20" y="0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0" y="4"/>
                    </a:lnTo>
                    <a:lnTo>
                      <a:pt x="4" y="6"/>
                    </a:lnTo>
                    <a:lnTo>
                      <a:pt x="0" y="6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4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1" name="Freeform 1669"/>
              <p:cNvSpPr>
                <a:spLocks/>
              </p:cNvSpPr>
              <p:nvPr/>
            </p:nvSpPr>
            <p:spPr bwMode="auto">
              <a:xfrm>
                <a:off x="860425" y="4368800"/>
                <a:ext cx="139700" cy="193675"/>
              </a:xfrm>
              <a:custGeom>
                <a:avLst/>
                <a:gdLst>
                  <a:gd name="T0" fmla="*/ 10 w 88"/>
                  <a:gd name="T1" fmla="*/ 24 h 122"/>
                  <a:gd name="T2" fmla="*/ 10 w 88"/>
                  <a:gd name="T3" fmla="*/ 36 h 122"/>
                  <a:gd name="T4" fmla="*/ 10 w 88"/>
                  <a:gd name="T5" fmla="*/ 44 h 122"/>
                  <a:gd name="T6" fmla="*/ 6 w 88"/>
                  <a:gd name="T7" fmla="*/ 58 h 122"/>
                  <a:gd name="T8" fmla="*/ 8 w 88"/>
                  <a:gd name="T9" fmla="*/ 80 h 122"/>
                  <a:gd name="T10" fmla="*/ 4 w 88"/>
                  <a:gd name="T11" fmla="*/ 88 h 122"/>
                  <a:gd name="T12" fmla="*/ 28 w 88"/>
                  <a:gd name="T13" fmla="*/ 108 h 122"/>
                  <a:gd name="T14" fmla="*/ 34 w 88"/>
                  <a:gd name="T15" fmla="*/ 122 h 122"/>
                  <a:gd name="T16" fmla="*/ 36 w 88"/>
                  <a:gd name="T17" fmla="*/ 112 h 122"/>
                  <a:gd name="T18" fmla="*/ 42 w 88"/>
                  <a:gd name="T19" fmla="*/ 108 h 122"/>
                  <a:gd name="T20" fmla="*/ 50 w 88"/>
                  <a:gd name="T21" fmla="*/ 112 h 122"/>
                  <a:gd name="T22" fmla="*/ 52 w 88"/>
                  <a:gd name="T23" fmla="*/ 106 h 122"/>
                  <a:gd name="T24" fmla="*/ 46 w 88"/>
                  <a:gd name="T25" fmla="*/ 96 h 122"/>
                  <a:gd name="T26" fmla="*/ 50 w 88"/>
                  <a:gd name="T27" fmla="*/ 94 h 122"/>
                  <a:gd name="T28" fmla="*/ 50 w 88"/>
                  <a:gd name="T29" fmla="*/ 88 h 122"/>
                  <a:gd name="T30" fmla="*/ 58 w 88"/>
                  <a:gd name="T31" fmla="*/ 88 h 122"/>
                  <a:gd name="T32" fmla="*/ 58 w 88"/>
                  <a:gd name="T33" fmla="*/ 82 h 122"/>
                  <a:gd name="T34" fmla="*/ 62 w 88"/>
                  <a:gd name="T35" fmla="*/ 82 h 122"/>
                  <a:gd name="T36" fmla="*/ 68 w 88"/>
                  <a:gd name="T37" fmla="*/ 86 h 122"/>
                  <a:gd name="T38" fmla="*/ 78 w 88"/>
                  <a:gd name="T39" fmla="*/ 86 h 122"/>
                  <a:gd name="T40" fmla="*/ 80 w 88"/>
                  <a:gd name="T41" fmla="*/ 94 h 122"/>
                  <a:gd name="T42" fmla="*/ 82 w 88"/>
                  <a:gd name="T43" fmla="*/ 86 h 122"/>
                  <a:gd name="T44" fmla="*/ 80 w 88"/>
                  <a:gd name="T45" fmla="*/ 76 h 122"/>
                  <a:gd name="T46" fmla="*/ 82 w 88"/>
                  <a:gd name="T47" fmla="*/ 70 h 122"/>
                  <a:gd name="T48" fmla="*/ 80 w 88"/>
                  <a:gd name="T49" fmla="*/ 64 h 122"/>
                  <a:gd name="T50" fmla="*/ 80 w 88"/>
                  <a:gd name="T51" fmla="*/ 54 h 122"/>
                  <a:gd name="T52" fmla="*/ 78 w 88"/>
                  <a:gd name="T53" fmla="*/ 46 h 122"/>
                  <a:gd name="T54" fmla="*/ 76 w 88"/>
                  <a:gd name="T55" fmla="*/ 44 h 122"/>
                  <a:gd name="T56" fmla="*/ 76 w 88"/>
                  <a:gd name="T57" fmla="*/ 32 h 122"/>
                  <a:gd name="T58" fmla="*/ 86 w 88"/>
                  <a:gd name="T59" fmla="*/ 32 h 122"/>
                  <a:gd name="T60" fmla="*/ 88 w 88"/>
                  <a:gd name="T61" fmla="*/ 18 h 122"/>
                  <a:gd name="T62" fmla="*/ 72 w 88"/>
                  <a:gd name="T63" fmla="*/ 18 h 122"/>
                  <a:gd name="T64" fmla="*/ 70 w 88"/>
                  <a:gd name="T65" fmla="*/ 16 h 122"/>
                  <a:gd name="T66" fmla="*/ 70 w 88"/>
                  <a:gd name="T67" fmla="*/ 0 h 122"/>
                  <a:gd name="T68" fmla="*/ 60 w 88"/>
                  <a:gd name="T69" fmla="*/ 0 h 122"/>
                  <a:gd name="T70" fmla="*/ 52 w 88"/>
                  <a:gd name="T71" fmla="*/ 4 h 122"/>
                  <a:gd name="T72" fmla="*/ 42 w 88"/>
                  <a:gd name="T73" fmla="*/ 4 h 122"/>
                  <a:gd name="T74" fmla="*/ 10 w 88"/>
                  <a:gd name="T75" fmla="*/ 24 h 122"/>
                  <a:gd name="T76" fmla="*/ 10 w 88"/>
                  <a:gd name="T77" fmla="*/ 2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8" h="122">
                    <a:moveTo>
                      <a:pt x="10" y="24"/>
                    </a:moveTo>
                    <a:lnTo>
                      <a:pt x="10" y="24"/>
                    </a:lnTo>
                    <a:lnTo>
                      <a:pt x="6" y="28"/>
                    </a:lnTo>
                    <a:lnTo>
                      <a:pt x="10" y="36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0" y="76"/>
                    </a:lnTo>
                    <a:lnTo>
                      <a:pt x="8" y="80"/>
                    </a:lnTo>
                    <a:lnTo>
                      <a:pt x="8" y="86"/>
                    </a:lnTo>
                    <a:lnTo>
                      <a:pt x="4" y="88"/>
                    </a:lnTo>
                    <a:lnTo>
                      <a:pt x="18" y="98"/>
                    </a:lnTo>
                    <a:lnTo>
                      <a:pt x="28" y="108"/>
                    </a:lnTo>
                    <a:lnTo>
                      <a:pt x="26" y="116"/>
                    </a:lnTo>
                    <a:lnTo>
                      <a:pt x="34" y="122"/>
                    </a:lnTo>
                    <a:lnTo>
                      <a:pt x="34" y="114"/>
                    </a:lnTo>
                    <a:lnTo>
                      <a:pt x="36" y="112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6" y="112"/>
                    </a:lnTo>
                    <a:lnTo>
                      <a:pt x="50" y="112"/>
                    </a:lnTo>
                    <a:lnTo>
                      <a:pt x="52" y="112"/>
                    </a:lnTo>
                    <a:lnTo>
                      <a:pt x="52" y="106"/>
                    </a:lnTo>
                    <a:lnTo>
                      <a:pt x="46" y="98"/>
                    </a:lnTo>
                    <a:lnTo>
                      <a:pt x="46" y="96"/>
                    </a:lnTo>
                    <a:lnTo>
                      <a:pt x="46" y="94"/>
                    </a:lnTo>
                    <a:lnTo>
                      <a:pt x="50" y="94"/>
                    </a:lnTo>
                    <a:lnTo>
                      <a:pt x="50" y="90"/>
                    </a:lnTo>
                    <a:lnTo>
                      <a:pt x="50" y="88"/>
                    </a:lnTo>
                    <a:lnTo>
                      <a:pt x="50" y="86"/>
                    </a:lnTo>
                    <a:lnTo>
                      <a:pt x="58" y="88"/>
                    </a:lnTo>
                    <a:lnTo>
                      <a:pt x="58" y="86"/>
                    </a:lnTo>
                    <a:lnTo>
                      <a:pt x="58" y="82"/>
                    </a:lnTo>
                    <a:lnTo>
                      <a:pt x="58" y="80"/>
                    </a:lnTo>
                    <a:lnTo>
                      <a:pt x="62" y="82"/>
                    </a:lnTo>
                    <a:lnTo>
                      <a:pt x="62" y="86"/>
                    </a:lnTo>
                    <a:lnTo>
                      <a:pt x="68" y="86"/>
                    </a:lnTo>
                    <a:lnTo>
                      <a:pt x="72" y="82"/>
                    </a:lnTo>
                    <a:lnTo>
                      <a:pt x="78" y="86"/>
                    </a:lnTo>
                    <a:lnTo>
                      <a:pt x="80" y="90"/>
                    </a:lnTo>
                    <a:lnTo>
                      <a:pt x="80" y="94"/>
                    </a:lnTo>
                    <a:lnTo>
                      <a:pt x="82" y="90"/>
                    </a:lnTo>
                    <a:lnTo>
                      <a:pt x="82" y="86"/>
                    </a:lnTo>
                    <a:lnTo>
                      <a:pt x="86" y="78"/>
                    </a:lnTo>
                    <a:lnTo>
                      <a:pt x="80" y="76"/>
                    </a:lnTo>
                    <a:lnTo>
                      <a:pt x="80" y="72"/>
                    </a:lnTo>
                    <a:lnTo>
                      <a:pt x="82" y="70"/>
                    </a:lnTo>
                    <a:lnTo>
                      <a:pt x="82" y="68"/>
                    </a:lnTo>
                    <a:lnTo>
                      <a:pt x="80" y="64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0" y="52"/>
                    </a:lnTo>
                    <a:lnTo>
                      <a:pt x="78" y="46"/>
                    </a:lnTo>
                    <a:lnTo>
                      <a:pt x="72" y="44"/>
                    </a:lnTo>
                    <a:lnTo>
                      <a:pt x="76" y="44"/>
                    </a:lnTo>
                    <a:lnTo>
                      <a:pt x="76" y="36"/>
                    </a:lnTo>
                    <a:lnTo>
                      <a:pt x="76" y="32"/>
                    </a:lnTo>
                    <a:lnTo>
                      <a:pt x="80" y="32"/>
                    </a:lnTo>
                    <a:lnTo>
                      <a:pt x="86" y="32"/>
                    </a:lnTo>
                    <a:lnTo>
                      <a:pt x="88" y="32"/>
                    </a:lnTo>
                    <a:lnTo>
                      <a:pt x="88" y="18"/>
                    </a:lnTo>
                    <a:lnTo>
                      <a:pt x="80" y="16"/>
                    </a:lnTo>
                    <a:lnTo>
                      <a:pt x="72" y="18"/>
                    </a:lnTo>
                    <a:lnTo>
                      <a:pt x="70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4"/>
                    </a:lnTo>
                    <a:lnTo>
                      <a:pt x="42" y="4"/>
                    </a:lnTo>
                    <a:lnTo>
                      <a:pt x="42" y="24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2" name="Freeform 1670"/>
              <p:cNvSpPr>
                <a:spLocks noEditPoints="1"/>
              </p:cNvSpPr>
              <p:nvPr/>
            </p:nvSpPr>
            <p:spPr bwMode="auto">
              <a:xfrm>
                <a:off x="552450" y="2889250"/>
                <a:ext cx="3943349" cy="2225674"/>
              </a:xfrm>
              <a:custGeom>
                <a:avLst/>
                <a:gdLst>
                  <a:gd name="T0" fmla="*/ 154 w 2484"/>
                  <a:gd name="T1" fmla="*/ 38 h 1402"/>
                  <a:gd name="T2" fmla="*/ 170 w 2484"/>
                  <a:gd name="T3" fmla="*/ 40 h 1402"/>
                  <a:gd name="T4" fmla="*/ 182 w 2484"/>
                  <a:gd name="T5" fmla="*/ 42 h 1402"/>
                  <a:gd name="T6" fmla="*/ 186 w 2484"/>
                  <a:gd name="T7" fmla="*/ 58 h 1402"/>
                  <a:gd name="T8" fmla="*/ 188 w 2484"/>
                  <a:gd name="T9" fmla="*/ 76 h 1402"/>
                  <a:gd name="T10" fmla="*/ 180 w 2484"/>
                  <a:gd name="T11" fmla="*/ 78 h 1402"/>
                  <a:gd name="T12" fmla="*/ 170 w 2484"/>
                  <a:gd name="T13" fmla="*/ 90 h 1402"/>
                  <a:gd name="T14" fmla="*/ 156 w 2484"/>
                  <a:gd name="T15" fmla="*/ 112 h 1402"/>
                  <a:gd name="T16" fmla="*/ 164 w 2484"/>
                  <a:gd name="T17" fmla="*/ 112 h 1402"/>
                  <a:gd name="T18" fmla="*/ 174 w 2484"/>
                  <a:gd name="T19" fmla="*/ 118 h 1402"/>
                  <a:gd name="T20" fmla="*/ 172 w 2484"/>
                  <a:gd name="T21" fmla="*/ 128 h 1402"/>
                  <a:gd name="T22" fmla="*/ 168 w 2484"/>
                  <a:gd name="T23" fmla="*/ 136 h 1402"/>
                  <a:gd name="T24" fmla="*/ 170 w 2484"/>
                  <a:gd name="T25" fmla="*/ 142 h 1402"/>
                  <a:gd name="T26" fmla="*/ 174 w 2484"/>
                  <a:gd name="T27" fmla="*/ 150 h 1402"/>
                  <a:gd name="T28" fmla="*/ 172 w 2484"/>
                  <a:gd name="T29" fmla="*/ 158 h 1402"/>
                  <a:gd name="T30" fmla="*/ 168 w 2484"/>
                  <a:gd name="T31" fmla="*/ 158 h 1402"/>
                  <a:gd name="T32" fmla="*/ 154 w 2484"/>
                  <a:gd name="T33" fmla="*/ 174 h 1402"/>
                  <a:gd name="T34" fmla="*/ 128 w 2484"/>
                  <a:gd name="T35" fmla="*/ 164 h 1402"/>
                  <a:gd name="T36" fmla="*/ 114 w 2484"/>
                  <a:gd name="T37" fmla="*/ 182 h 1402"/>
                  <a:gd name="T38" fmla="*/ 98 w 2484"/>
                  <a:gd name="T39" fmla="*/ 186 h 1402"/>
                  <a:gd name="T40" fmla="*/ 82 w 2484"/>
                  <a:gd name="T41" fmla="*/ 182 h 1402"/>
                  <a:gd name="T42" fmla="*/ 68 w 2484"/>
                  <a:gd name="T43" fmla="*/ 178 h 1402"/>
                  <a:gd name="T44" fmla="*/ 54 w 2484"/>
                  <a:gd name="T45" fmla="*/ 172 h 1402"/>
                  <a:gd name="T46" fmla="*/ 56 w 2484"/>
                  <a:gd name="T47" fmla="*/ 112 h 1402"/>
                  <a:gd name="T48" fmla="*/ 36 w 2484"/>
                  <a:gd name="T49" fmla="*/ 96 h 1402"/>
                  <a:gd name="T50" fmla="*/ 32 w 2484"/>
                  <a:gd name="T51" fmla="*/ 84 h 1402"/>
                  <a:gd name="T52" fmla="*/ 22 w 2484"/>
                  <a:gd name="T53" fmla="*/ 76 h 1402"/>
                  <a:gd name="T54" fmla="*/ 0 w 2484"/>
                  <a:gd name="T55" fmla="*/ 64 h 1402"/>
                  <a:gd name="T56" fmla="*/ 16 w 2484"/>
                  <a:gd name="T57" fmla="*/ 54 h 1402"/>
                  <a:gd name="T58" fmla="*/ 26 w 2484"/>
                  <a:gd name="T59" fmla="*/ 56 h 1402"/>
                  <a:gd name="T60" fmla="*/ 50 w 2484"/>
                  <a:gd name="T61" fmla="*/ 54 h 1402"/>
                  <a:gd name="T62" fmla="*/ 44 w 2484"/>
                  <a:gd name="T63" fmla="*/ 28 h 1402"/>
                  <a:gd name="T64" fmla="*/ 62 w 2484"/>
                  <a:gd name="T65" fmla="*/ 36 h 1402"/>
                  <a:gd name="T66" fmla="*/ 82 w 2484"/>
                  <a:gd name="T67" fmla="*/ 22 h 1402"/>
                  <a:gd name="T68" fmla="*/ 106 w 2484"/>
                  <a:gd name="T69" fmla="*/ 2 h 1402"/>
                  <a:gd name="T70" fmla="*/ 118 w 2484"/>
                  <a:gd name="T71" fmla="*/ 18 h 1402"/>
                  <a:gd name="T72" fmla="*/ 126 w 2484"/>
                  <a:gd name="T73" fmla="*/ 22 h 1402"/>
                  <a:gd name="T74" fmla="*/ 140 w 2484"/>
                  <a:gd name="T75" fmla="*/ 24 h 1402"/>
                  <a:gd name="T76" fmla="*/ 154 w 2484"/>
                  <a:gd name="T77" fmla="*/ 30 h 1402"/>
                  <a:gd name="T78" fmla="*/ 2482 w 2484"/>
                  <a:gd name="T79" fmla="*/ 1372 h 1402"/>
                  <a:gd name="T80" fmla="*/ 2484 w 2484"/>
                  <a:gd name="T81" fmla="*/ 1376 h 1402"/>
                  <a:gd name="T82" fmla="*/ 2440 w 2484"/>
                  <a:gd name="T83" fmla="*/ 1358 h 1402"/>
                  <a:gd name="T84" fmla="*/ 2456 w 2484"/>
                  <a:gd name="T85" fmla="*/ 1386 h 1402"/>
                  <a:gd name="T86" fmla="*/ 2472 w 2484"/>
                  <a:gd name="T87" fmla="*/ 1400 h 1402"/>
                  <a:gd name="T88" fmla="*/ 2466 w 2484"/>
                  <a:gd name="T89" fmla="*/ 1384 h 1402"/>
                  <a:gd name="T90" fmla="*/ 2440 w 2484"/>
                  <a:gd name="T91" fmla="*/ 1358 h 1402"/>
                  <a:gd name="T92" fmla="*/ 862 w 2484"/>
                  <a:gd name="T93" fmla="*/ 1378 h 1402"/>
                  <a:gd name="T94" fmla="*/ 864 w 2484"/>
                  <a:gd name="T95" fmla="*/ 1368 h 1402"/>
                  <a:gd name="T96" fmla="*/ 204 w 2484"/>
                  <a:gd name="T97" fmla="*/ 174 h 1402"/>
                  <a:gd name="T98" fmla="*/ 192 w 2484"/>
                  <a:gd name="T99" fmla="*/ 196 h 1402"/>
                  <a:gd name="T100" fmla="*/ 208 w 2484"/>
                  <a:gd name="T101" fmla="*/ 192 h 1402"/>
                  <a:gd name="T102" fmla="*/ 204 w 2484"/>
                  <a:gd name="T103" fmla="*/ 174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84" h="1402">
                    <a:moveTo>
                      <a:pt x="154" y="32"/>
                    </a:moveTo>
                    <a:lnTo>
                      <a:pt x="154" y="32"/>
                    </a:lnTo>
                    <a:lnTo>
                      <a:pt x="154" y="36"/>
                    </a:lnTo>
                    <a:lnTo>
                      <a:pt x="154" y="38"/>
                    </a:lnTo>
                    <a:lnTo>
                      <a:pt x="156" y="38"/>
                    </a:lnTo>
                    <a:lnTo>
                      <a:pt x="162" y="40"/>
                    </a:lnTo>
                    <a:lnTo>
                      <a:pt x="168" y="38"/>
                    </a:lnTo>
                    <a:lnTo>
                      <a:pt x="170" y="40"/>
                    </a:lnTo>
                    <a:lnTo>
                      <a:pt x="174" y="40"/>
                    </a:lnTo>
                    <a:lnTo>
                      <a:pt x="174" y="42"/>
                    </a:lnTo>
                    <a:lnTo>
                      <a:pt x="178" y="46"/>
                    </a:lnTo>
                    <a:lnTo>
                      <a:pt x="182" y="42"/>
                    </a:lnTo>
                    <a:lnTo>
                      <a:pt x="188" y="46"/>
                    </a:lnTo>
                    <a:lnTo>
                      <a:pt x="188" y="48"/>
                    </a:lnTo>
                    <a:lnTo>
                      <a:pt x="188" y="54"/>
                    </a:lnTo>
                    <a:lnTo>
                      <a:pt x="186" y="58"/>
                    </a:lnTo>
                    <a:lnTo>
                      <a:pt x="186" y="64"/>
                    </a:lnTo>
                    <a:lnTo>
                      <a:pt x="186" y="68"/>
                    </a:lnTo>
                    <a:lnTo>
                      <a:pt x="186" y="74"/>
                    </a:lnTo>
                    <a:lnTo>
                      <a:pt x="188" y="76"/>
                    </a:lnTo>
                    <a:lnTo>
                      <a:pt x="186" y="78"/>
                    </a:lnTo>
                    <a:lnTo>
                      <a:pt x="182" y="78"/>
                    </a:lnTo>
                    <a:lnTo>
                      <a:pt x="180" y="76"/>
                    </a:lnTo>
                    <a:lnTo>
                      <a:pt x="180" y="78"/>
                    </a:lnTo>
                    <a:lnTo>
                      <a:pt x="180" y="82"/>
                    </a:lnTo>
                    <a:lnTo>
                      <a:pt x="178" y="84"/>
                    </a:lnTo>
                    <a:lnTo>
                      <a:pt x="172" y="86"/>
                    </a:lnTo>
                    <a:lnTo>
                      <a:pt x="170" y="90"/>
                    </a:lnTo>
                    <a:lnTo>
                      <a:pt x="164" y="94"/>
                    </a:lnTo>
                    <a:lnTo>
                      <a:pt x="156" y="104"/>
                    </a:lnTo>
                    <a:lnTo>
                      <a:pt x="154" y="112"/>
                    </a:lnTo>
                    <a:lnTo>
                      <a:pt x="156" y="112"/>
                    </a:lnTo>
                    <a:lnTo>
                      <a:pt x="160" y="112"/>
                    </a:lnTo>
                    <a:lnTo>
                      <a:pt x="162" y="110"/>
                    </a:lnTo>
                    <a:lnTo>
                      <a:pt x="164" y="110"/>
                    </a:lnTo>
                    <a:lnTo>
                      <a:pt x="164" y="112"/>
                    </a:lnTo>
                    <a:lnTo>
                      <a:pt x="168" y="114"/>
                    </a:lnTo>
                    <a:lnTo>
                      <a:pt x="170" y="114"/>
                    </a:lnTo>
                    <a:lnTo>
                      <a:pt x="172" y="114"/>
                    </a:lnTo>
                    <a:lnTo>
                      <a:pt x="174" y="118"/>
                    </a:lnTo>
                    <a:lnTo>
                      <a:pt x="178" y="120"/>
                    </a:lnTo>
                    <a:lnTo>
                      <a:pt x="178" y="118"/>
                    </a:lnTo>
                    <a:lnTo>
                      <a:pt x="174" y="124"/>
                    </a:lnTo>
                    <a:lnTo>
                      <a:pt x="172" y="128"/>
                    </a:lnTo>
                    <a:lnTo>
                      <a:pt x="172" y="130"/>
                    </a:lnTo>
                    <a:lnTo>
                      <a:pt x="170" y="130"/>
                    </a:lnTo>
                    <a:lnTo>
                      <a:pt x="168" y="132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0" y="138"/>
                    </a:lnTo>
                    <a:lnTo>
                      <a:pt x="170" y="140"/>
                    </a:lnTo>
                    <a:lnTo>
                      <a:pt x="170" y="142"/>
                    </a:lnTo>
                    <a:lnTo>
                      <a:pt x="170" y="148"/>
                    </a:lnTo>
                    <a:lnTo>
                      <a:pt x="170" y="150"/>
                    </a:lnTo>
                    <a:lnTo>
                      <a:pt x="172" y="150"/>
                    </a:lnTo>
                    <a:lnTo>
                      <a:pt x="174" y="150"/>
                    </a:lnTo>
                    <a:lnTo>
                      <a:pt x="178" y="150"/>
                    </a:lnTo>
                    <a:lnTo>
                      <a:pt x="178" y="154"/>
                    </a:lnTo>
                    <a:lnTo>
                      <a:pt x="172" y="156"/>
                    </a:lnTo>
                    <a:lnTo>
                      <a:pt x="172" y="158"/>
                    </a:lnTo>
                    <a:lnTo>
                      <a:pt x="174" y="158"/>
                    </a:lnTo>
                    <a:lnTo>
                      <a:pt x="172" y="160"/>
                    </a:lnTo>
                    <a:lnTo>
                      <a:pt x="170" y="158"/>
                    </a:lnTo>
                    <a:lnTo>
                      <a:pt x="168" y="158"/>
                    </a:lnTo>
                    <a:lnTo>
                      <a:pt x="164" y="160"/>
                    </a:lnTo>
                    <a:lnTo>
                      <a:pt x="168" y="168"/>
                    </a:lnTo>
                    <a:lnTo>
                      <a:pt x="164" y="174"/>
                    </a:lnTo>
                    <a:lnTo>
                      <a:pt x="154" y="174"/>
                    </a:lnTo>
                    <a:lnTo>
                      <a:pt x="146" y="168"/>
                    </a:lnTo>
                    <a:lnTo>
                      <a:pt x="142" y="166"/>
                    </a:lnTo>
                    <a:lnTo>
                      <a:pt x="134" y="164"/>
                    </a:lnTo>
                    <a:lnTo>
                      <a:pt x="128" y="164"/>
                    </a:lnTo>
                    <a:lnTo>
                      <a:pt x="124" y="166"/>
                    </a:lnTo>
                    <a:lnTo>
                      <a:pt x="116" y="174"/>
                    </a:lnTo>
                    <a:lnTo>
                      <a:pt x="116" y="182"/>
                    </a:lnTo>
                    <a:lnTo>
                      <a:pt x="114" y="182"/>
                    </a:lnTo>
                    <a:lnTo>
                      <a:pt x="110" y="184"/>
                    </a:lnTo>
                    <a:lnTo>
                      <a:pt x="108" y="186"/>
                    </a:lnTo>
                    <a:lnTo>
                      <a:pt x="100" y="186"/>
                    </a:lnTo>
                    <a:lnTo>
                      <a:pt x="98" y="186"/>
                    </a:lnTo>
                    <a:lnTo>
                      <a:pt x="98" y="184"/>
                    </a:lnTo>
                    <a:lnTo>
                      <a:pt x="96" y="184"/>
                    </a:lnTo>
                    <a:lnTo>
                      <a:pt x="92" y="184"/>
                    </a:lnTo>
                    <a:lnTo>
                      <a:pt x="82" y="182"/>
                    </a:lnTo>
                    <a:lnTo>
                      <a:pt x="78" y="182"/>
                    </a:lnTo>
                    <a:lnTo>
                      <a:pt x="72" y="182"/>
                    </a:lnTo>
                    <a:lnTo>
                      <a:pt x="70" y="178"/>
                    </a:lnTo>
                    <a:lnTo>
                      <a:pt x="68" y="178"/>
                    </a:lnTo>
                    <a:lnTo>
                      <a:pt x="62" y="176"/>
                    </a:lnTo>
                    <a:lnTo>
                      <a:pt x="60" y="176"/>
                    </a:lnTo>
                    <a:lnTo>
                      <a:pt x="54" y="174"/>
                    </a:lnTo>
                    <a:lnTo>
                      <a:pt x="54" y="172"/>
                    </a:lnTo>
                    <a:lnTo>
                      <a:pt x="52" y="168"/>
                    </a:lnTo>
                    <a:lnTo>
                      <a:pt x="52" y="166"/>
                    </a:lnTo>
                    <a:lnTo>
                      <a:pt x="56" y="140"/>
                    </a:lnTo>
                    <a:lnTo>
                      <a:pt x="56" y="112"/>
                    </a:lnTo>
                    <a:lnTo>
                      <a:pt x="44" y="108"/>
                    </a:lnTo>
                    <a:lnTo>
                      <a:pt x="40" y="104"/>
                    </a:lnTo>
                    <a:lnTo>
                      <a:pt x="36" y="102"/>
                    </a:lnTo>
                    <a:lnTo>
                      <a:pt x="36" y="96"/>
                    </a:lnTo>
                    <a:lnTo>
                      <a:pt x="36" y="94"/>
                    </a:lnTo>
                    <a:lnTo>
                      <a:pt x="40" y="86"/>
                    </a:lnTo>
                    <a:lnTo>
                      <a:pt x="32" y="86"/>
                    </a:lnTo>
                    <a:lnTo>
                      <a:pt x="32" y="84"/>
                    </a:lnTo>
                    <a:lnTo>
                      <a:pt x="26" y="84"/>
                    </a:lnTo>
                    <a:lnTo>
                      <a:pt x="28" y="76"/>
                    </a:lnTo>
                    <a:lnTo>
                      <a:pt x="22" y="82"/>
                    </a:lnTo>
                    <a:lnTo>
                      <a:pt x="22" y="76"/>
                    </a:lnTo>
                    <a:lnTo>
                      <a:pt x="10" y="74"/>
                    </a:lnTo>
                    <a:lnTo>
                      <a:pt x="0" y="72"/>
                    </a:lnTo>
                    <a:lnTo>
                      <a:pt x="0" y="66"/>
                    </a:lnTo>
                    <a:lnTo>
                      <a:pt x="0" y="64"/>
                    </a:lnTo>
                    <a:lnTo>
                      <a:pt x="6" y="60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16" y="54"/>
                    </a:lnTo>
                    <a:lnTo>
                      <a:pt x="24" y="50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6" y="50"/>
                    </a:lnTo>
                    <a:lnTo>
                      <a:pt x="42" y="54"/>
                    </a:lnTo>
                    <a:lnTo>
                      <a:pt x="50" y="54"/>
                    </a:lnTo>
                    <a:lnTo>
                      <a:pt x="50" y="50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52" y="28"/>
                    </a:lnTo>
                    <a:lnTo>
                      <a:pt x="52" y="32"/>
                    </a:lnTo>
                    <a:lnTo>
                      <a:pt x="62" y="36"/>
                    </a:lnTo>
                    <a:lnTo>
                      <a:pt x="68" y="36"/>
                    </a:lnTo>
                    <a:lnTo>
                      <a:pt x="74" y="32"/>
                    </a:lnTo>
                    <a:lnTo>
                      <a:pt x="78" y="24"/>
                    </a:lnTo>
                    <a:lnTo>
                      <a:pt x="82" y="22"/>
                    </a:lnTo>
                    <a:lnTo>
                      <a:pt x="92" y="20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6" y="2"/>
                    </a:lnTo>
                    <a:lnTo>
                      <a:pt x="108" y="4"/>
                    </a:lnTo>
                    <a:lnTo>
                      <a:pt x="110" y="10"/>
                    </a:lnTo>
                    <a:lnTo>
                      <a:pt x="116" y="14"/>
                    </a:lnTo>
                    <a:lnTo>
                      <a:pt x="118" y="18"/>
                    </a:lnTo>
                    <a:lnTo>
                      <a:pt x="122" y="18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6" y="22"/>
                    </a:lnTo>
                    <a:lnTo>
                      <a:pt x="132" y="24"/>
                    </a:lnTo>
                    <a:lnTo>
                      <a:pt x="134" y="24"/>
                    </a:lnTo>
                    <a:lnTo>
                      <a:pt x="136" y="24"/>
                    </a:lnTo>
                    <a:lnTo>
                      <a:pt x="140" y="24"/>
                    </a:lnTo>
                    <a:lnTo>
                      <a:pt x="140" y="30"/>
                    </a:lnTo>
                    <a:lnTo>
                      <a:pt x="144" y="32"/>
                    </a:lnTo>
                    <a:lnTo>
                      <a:pt x="146" y="32"/>
                    </a:lnTo>
                    <a:lnTo>
                      <a:pt x="154" y="30"/>
                    </a:lnTo>
                    <a:lnTo>
                      <a:pt x="154" y="32"/>
                    </a:lnTo>
                    <a:lnTo>
                      <a:pt x="154" y="32"/>
                    </a:lnTo>
                    <a:lnTo>
                      <a:pt x="154" y="32"/>
                    </a:lnTo>
                    <a:close/>
                    <a:moveTo>
                      <a:pt x="2482" y="1372"/>
                    </a:moveTo>
                    <a:lnTo>
                      <a:pt x="2482" y="1372"/>
                    </a:lnTo>
                    <a:lnTo>
                      <a:pt x="2482" y="1378"/>
                    </a:lnTo>
                    <a:lnTo>
                      <a:pt x="2484" y="1378"/>
                    </a:lnTo>
                    <a:lnTo>
                      <a:pt x="2484" y="1376"/>
                    </a:lnTo>
                    <a:lnTo>
                      <a:pt x="2482" y="1372"/>
                    </a:lnTo>
                    <a:lnTo>
                      <a:pt x="2482" y="1372"/>
                    </a:lnTo>
                    <a:lnTo>
                      <a:pt x="2482" y="1372"/>
                    </a:lnTo>
                    <a:close/>
                    <a:moveTo>
                      <a:pt x="2440" y="1358"/>
                    </a:moveTo>
                    <a:lnTo>
                      <a:pt x="2440" y="1358"/>
                    </a:lnTo>
                    <a:lnTo>
                      <a:pt x="2446" y="1368"/>
                    </a:lnTo>
                    <a:lnTo>
                      <a:pt x="2448" y="1382"/>
                    </a:lnTo>
                    <a:lnTo>
                      <a:pt x="2456" y="1386"/>
                    </a:lnTo>
                    <a:lnTo>
                      <a:pt x="2462" y="1390"/>
                    </a:lnTo>
                    <a:lnTo>
                      <a:pt x="2464" y="1392"/>
                    </a:lnTo>
                    <a:lnTo>
                      <a:pt x="2464" y="1396"/>
                    </a:lnTo>
                    <a:lnTo>
                      <a:pt x="2472" y="1400"/>
                    </a:lnTo>
                    <a:lnTo>
                      <a:pt x="2484" y="1402"/>
                    </a:lnTo>
                    <a:lnTo>
                      <a:pt x="2484" y="1396"/>
                    </a:lnTo>
                    <a:lnTo>
                      <a:pt x="2476" y="1392"/>
                    </a:lnTo>
                    <a:lnTo>
                      <a:pt x="2466" y="1384"/>
                    </a:lnTo>
                    <a:lnTo>
                      <a:pt x="2456" y="1376"/>
                    </a:lnTo>
                    <a:lnTo>
                      <a:pt x="2448" y="1360"/>
                    </a:lnTo>
                    <a:lnTo>
                      <a:pt x="2446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lnTo>
                      <a:pt x="2440" y="1358"/>
                    </a:lnTo>
                    <a:close/>
                    <a:moveTo>
                      <a:pt x="864" y="1368"/>
                    </a:moveTo>
                    <a:lnTo>
                      <a:pt x="862" y="1378"/>
                    </a:lnTo>
                    <a:lnTo>
                      <a:pt x="866" y="1378"/>
                    </a:lnTo>
                    <a:lnTo>
                      <a:pt x="872" y="1382"/>
                    </a:lnTo>
                    <a:lnTo>
                      <a:pt x="872" y="1374"/>
                    </a:lnTo>
                    <a:lnTo>
                      <a:pt x="864" y="1368"/>
                    </a:lnTo>
                    <a:lnTo>
                      <a:pt x="864" y="1368"/>
                    </a:lnTo>
                    <a:lnTo>
                      <a:pt x="864" y="1368"/>
                    </a:lnTo>
                    <a:close/>
                    <a:moveTo>
                      <a:pt x="204" y="174"/>
                    </a:moveTo>
                    <a:lnTo>
                      <a:pt x="204" y="174"/>
                    </a:lnTo>
                    <a:lnTo>
                      <a:pt x="200" y="178"/>
                    </a:lnTo>
                    <a:lnTo>
                      <a:pt x="192" y="186"/>
                    </a:lnTo>
                    <a:lnTo>
                      <a:pt x="192" y="192"/>
                    </a:lnTo>
                    <a:lnTo>
                      <a:pt x="192" y="196"/>
                    </a:lnTo>
                    <a:lnTo>
                      <a:pt x="198" y="208"/>
                    </a:lnTo>
                    <a:lnTo>
                      <a:pt x="206" y="208"/>
                    </a:lnTo>
                    <a:lnTo>
                      <a:pt x="206" y="192"/>
                    </a:lnTo>
                    <a:lnTo>
                      <a:pt x="208" y="192"/>
                    </a:lnTo>
                    <a:lnTo>
                      <a:pt x="210" y="190"/>
                    </a:lnTo>
                    <a:lnTo>
                      <a:pt x="208" y="184"/>
                    </a:lnTo>
                    <a:lnTo>
                      <a:pt x="204" y="174"/>
                    </a:lnTo>
                    <a:lnTo>
                      <a:pt x="204" y="174"/>
                    </a:lnTo>
                    <a:lnTo>
                      <a:pt x="204" y="17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3" name="Freeform 1671"/>
              <p:cNvSpPr>
                <a:spLocks noEditPoints="1"/>
              </p:cNvSpPr>
              <p:nvPr/>
            </p:nvSpPr>
            <p:spPr bwMode="auto">
              <a:xfrm>
                <a:off x="1111250" y="2149475"/>
                <a:ext cx="282575" cy="412750"/>
              </a:xfrm>
              <a:custGeom>
                <a:avLst/>
                <a:gdLst>
                  <a:gd name="T0" fmla="*/ 148 w 178"/>
                  <a:gd name="T1" fmla="*/ 18 h 260"/>
                  <a:gd name="T2" fmla="*/ 130 w 178"/>
                  <a:gd name="T3" fmla="*/ 0 h 260"/>
                  <a:gd name="T4" fmla="*/ 116 w 178"/>
                  <a:gd name="T5" fmla="*/ 6 h 260"/>
                  <a:gd name="T6" fmla="*/ 104 w 178"/>
                  <a:gd name="T7" fmla="*/ 10 h 260"/>
                  <a:gd name="T8" fmla="*/ 94 w 178"/>
                  <a:gd name="T9" fmla="*/ 18 h 260"/>
                  <a:gd name="T10" fmla="*/ 96 w 178"/>
                  <a:gd name="T11" fmla="*/ 28 h 260"/>
                  <a:gd name="T12" fmla="*/ 86 w 178"/>
                  <a:gd name="T13" fmla="*/ 44 h 260"/>
                  <a:gd name="T14" fmla="*/ 70 w 178"/>
                  <a:gd name="T15" fmla="*/ 36 h 260"/>
                  <a:gd name="T16" fmla="*/ 66 w 178"/>
                  <a:gd name="T17" fmla="*/ 40 h 260"/>
                  <a:gd name="T18" fmla="*/ 34 w 178"/>
                  <a:gd name="T19" fmla="*/ 22 h 260"/>
                  <a:gd name="T20" fmla="*/ 28 w 178"/>
                  <a:gd name="T21" fmla="*/ 26 h 260"/>
                  <a:gd name="T22" fmla="*/ 28 w 178"/>
                  <a:gd name="T23" fmla="*/ 34 h 260"/>
                  <a:gd name="T24" fmla="*/ 38 w 178"/>
                  <a:gd name="T25" fmla="*/ 44 h 260"/>
                  <a:gd name="T26" fmla="*/ 58 w 178"/>
                  <a:gd name="T27" fmla="*/ 58 h 260"/>
                  <a:gd name="T28" fmla="*/ 58 w 178"/>
                  <a:gd name="T29" fmla="*/ 68 h 260"/>
                  <a:gd name="T30" fmla="*/ 60 w 178"/>
                  <a:gd name="T31" fmla="*/ 80 h 260"/>
                  <a:gd name="T32" fmla="*/ 64 w 178"/>
                  <a:gd name="T33" fmla="*/ 106 h 260"/>
                  <a:gd name="T34" fmla="*/ 78 w 178"/>
                  <a:gd name="T35" fmla="*/ 132 h 260"/>
                  <a:gd name="T36" fmla="*/ 66 w 178"/>
                  <a:gd name="T37" fmla="*/ 154 h 260"/>
                  <a:gd name="T38" fmla="*/ 48 w 178"/>
                  <a:gd name="T39" fmla="*/ 176 h 260"/>
                  <a:gd name="T40" fmla="*/ 38 w 178"/>
                  <a:gd name="T41" fmla="*/ 186 h 260"/>
                  <a:gd name="T42" fmla="*/ 38 w 178"/>
                  <a:gd name="T43" fmla="*/ 196 h 260"/>
                  <a:gd name="T44" fmla="*/ 38 w 178"/>
                  <a:gd name="T45" fmla="*/ 218 h 260"/>
                  <a:gd name="T46" fmla="*/ 42 w 178"/>
                  <a:gd name="T47" fmla="*/ 230 h 260"/>
                  <a:gd name="T48" fmla="*/ 48 w 178"/>
                  <a:gd name="T49" fmla="*/ 236 h 260"/>
                  <a:gd name="T50" fmla="*/ 60 w 178"/>
                  <a:gd name="T51" fmla="*/ 242 h 260"/>
                  <a:gd name="T52" fmla="*/ 50 w 178"/>
                  <a:gd name="T53" fmla="*/ 254 h 260"/>
                  <a:gd name="T54" fmla="*/ 58 w 178"/>
                  <a:gd name="T55" fmla="*/ 250 h 260"/>
                  <a:gd name="T56" fmla="*/ 64 w 178"/>
                  <a:gd name="T57" fmla="*/ 250 h 260"/>
                  <a:gd name="T58" fmla="*/ 70 w 178"/>
                  <a:gd name="T59" fmla="*/ 258 h 260"/>
                  <a:gd name="T60" fmla="*/ 92 w 178"/>
                  <a:gd name="T61" fmla="*/ 244 h 260"/>
                  <a:gd name="T62" fmla="*/ 106 w 178"/>
                  <a:gd name="T63" fmla="*/ 240 h 260"/>
                  <a:gd name="T64" fmla="*/ 152 w 178"/>
                  <a:gd name="T65" fmla="*/ 214 h 260"/>
                  <a:gd name="T66" fmla="*/ 178 w 178"/>
                  <a:gd name="T67" fmla="*/ 190 h 260"/>
                  <a:gd name="T68" fmla="*/ 174 w 178"/>
                  <a:gd name="T69" fmla="*/ 182 h 260"/>
                  <a:gd name="T70" fmla="*/ 166 w 178"/>
                  <a:gd name="T71" fmla="*/ 170 h 260"/>
                  <a:gd name="T72" fmla="*/ 170 w 178"/>
                  <a:gd name="T73" fmla="*/ 160 h 260"/>
                  <a:gd name="T74" fmla="*/ 166 w 178"/>
                  <a:gd name="T75" fmla="*/ 146 h 260"/>
                  <a:gd name="T76" fmla="*/ 158 w 178"/>
                  <a:gd name="T77" fmla="*/ 136 h 260"/>
                  <a:gd name="T78" fmla="*/ 158 w 178"/>
                  <a:gd name="T79" fmla="*/ 118 h 260"/>
                  <a:gd name="T80" fmla="*/ 156 w 178"/>
                  <a:gd name="T81" fmla="*/ 104 h 260"/>
                  <a:gd name="T82" fmla="*/ 150 w 178"/>
                  <a:gd name="T83" fmla="*/ 64 h 260"/>
                  <a:gd name="T84" fmla="*/ 156 w 178"/>
                  <a:gd name="T85" fmla="*/ 52 h 260"/>
                  <a:gd name="T86" fmla="*/ 148 w 178"/>
                  <a:gd name="T87" fmla="*/ 44 h 260"/>
                  <a:gd name="T88" fmla="*/ 148 w 178"/>
                  <a:gd name="T89" fmla="*/ 26 h 260"/>
                  <a:gd name="T90" fmla="*/ 152 w 178"/>
                  <a:gd name="T91" fmla="*/ 22 h 260"/>
                  <a:gd name="T92" fmla="*/ 0 w 178"/>
                  <a:gd name="T93" fmla="*/ 254 h 260"/>
                  <a:gd name="T94" fmla="*/ 4 w 178"/>
                  <a:gd name="T95" fmla="*/ 250 h 260"/>
                  <a:gd name="T96" fmla="*/ 2 w 178"/>
                  <a:gd name="T97" fmla="*/ 248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" h="260">
                    <a:moveTo>
                      <a:pt x="152" y="22"/>
                    </a:moveTo>
                    <a:lnTo>
                      <a:pt x="150" y="22"/>
                    </a:lnTo>
                    <a:lnTo>
                      <a:pt x="148" y="18"/>
                    </a:lnTo>
                    <a:lnTo>
                      <a:pt x="138" y="14"/>
                    </a:lnTo>
                    <a:lnTo>
                      <a:pt x="132" y="6"/>
                    </a:lnTo>
                    <a:lnTo>
                      <a:pt x="130" y="0"/>
                    </a:lnTo>
                    <a:lnTo>
                      <a:pt x="124" y="4"/>
                    </a:lnTo>
                    <a:lnTo>
                      <a:pt x="120" y="6"/>
                    </a:lnTo>
                    <a:lnTo>
                      <a:pt x="116" y="6"/>
                    </a:lnTo>
                    <a:lnTo>
                      <a:pt x="106" y="4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0" y="14"/>
                    </a:lnTo>
                    <a:lnTo>
                      <a:pt x="96" y="16"/>
                    </a:lnTo>
                    <a:lnTo>
                      <a:pt x="94" y="18"/>
                    </a:lnTo>
                    <a:lnTo>
                      <a:pt x="94" y="22"/>
                    </a:lnTo>
                    <a:lnTo>
                      <a:pt x="94" y="26"/>
                    </a:lnTo>
                    <a:lnTo>
                      <a:pt x="96" y="28"/>
                    </a:lnTo>
                    <a:lnTo>
                      <a:pt x="94" y="36"/>
                    </a:lnTo>
                    <a:lnTo>
                      <a:pt x="88" y="40"/>
                    </a:lnTo>
                    <a:lnTo>
                      <a:pt x="86" y="44"/>
                    </a:lnTo>
                    <a:lnTo>
                      <a:pt x="76" y="40"/>
                    </a:lnTo>
                    <a:lnTo>
                      <a:pt x="74" y="36"/>
                    </a:lnTo>
                    <a:lnTo>
                      <a:pt x="70" y="36"/>
                    </a:lnTo>
                    <a:lnTo>
                      <a:pt x="70" y="40"/>
                    </a:lnTo>
                    <a:lnTo>
                      <a:pt x="68" y="40"/>
                    </a:lnTo>
                    <a:lnTo>
                      <a:pt x="66" y="40"/>
                    </a:lnTo>
                    <a:lnTo>
                      <a:pt x="58" y="40"/>
                    </a:lnTo>
                    <a:lnTo>
                      <a:pt x="50" y="40"/>
                    </a:lnTo>
                    <a:lnTo>
                      <a:pt x="34" y="22"/>
                    </a:lnTo>
                    <a:lnTo>
                      <a:pt x="30" y="22"/>
                    </a:lnTo>
                    <a:lnTo>
                      <a:pt x="28" y="24"/>
                    </a:lnTo>
                    <a:lnTo>
                      <a:pt x="28" y="26"/>
                    </a:lnTo>
                    <a:lnTo>
                      <a:pt x="20" y="32"/>
                    </a:lnTo>
                    <a:lnTo>
                      <a:pt x="24" y="32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2" y="42"/>
                    </a:lnTo>
                    <a:lnTo>
                      <a:pt x="38" y="44"/>
                    </a:lnTo>
                    <a:lnTo>
                      <a:pt x="46" y="44"/>
                    </a:lnTo>
                    <a:lnTo>
                      <a:pt x="50" y="50"/>
                    </a:lnTo>
                    <a:lnTo>
                      <a:pt x="58" y="58"/>
                    </a:lnTo>
                    <a:lnTo>
                      <a:pt x="58" y="60"/>
                    </a:lnTo>
                    <a:lnTo>
                      <a:pt x="58" y="62"/>
                    </a:lnTo>
                    <a:lnTo>
                      <a:pt x="58" y="68"/>
                    </a:lnTo>
                    <a:lnTo>
                      <a:pt x="60" y="72"/>
                    </a:lnTo>
                    <a:lnTo>
                      <a:pt x="64" y="76"/>
                    </a:lnTo>
                    <a:lnTo>
                      <a:pt x="60" y="80"/>
                    </a:lnTo>
                    <a:lnTo>
                      <a:pt x="60" y="90"/>
                    </a:lnTo>
                    <a:lnTo>
                      <a:pt x="60" y="96"/>
                    </a:lnTo>
                    <a:lnTo>
                      <a:pt x="64" y="106"/>
                    </a:lnTo>
                    <a:lnTo>
                      <a:pt x="84" y="108"/>
                    </a:lnTo>
                    <a:lnTo>
                      <a:pt x="86" y="126"/>
                    </a:lnTo>
                    <a:lnTo>
                      <a:pt x="78" y="132"/>
                    </a:lnTo>
                    <a:lnTo>
                      <a:pt x="74" y="140"/>
                    </a:lnTo>
                    <a:lnTo>
                      <a:pt x="68" y="146"/>
                    </a:lnTo>
                    <a:lnTo>
                      <a:pt x="66" y="154"/>
                    </a:lnTo>
                    <a:lnTo>
                      <a:pt x="48" y="168"/>
                    </a:lnTo>
                    <a:lnTo>
                      <a:pt x="48" y="170"/>
                    </a:lnTo>
                    <a:lnTo>
                      <a:pt x="48" y="176"/>
                    </a:lnTo>
                    <a:lnTo>
                      <a:pt x="46" y="172"/>
                    </a:lnTo>
                    <a:lnTo>
                      <a:pt x="42" y="170"/>
                    </a:lnTo>
                    <a:lnTo>
                      <a:pt x="38" y="186"/>
                    </a:lnTo>
                    <a:lnTo>
                      <a:pt x="34" y="186"/>
                    </a:lnTo>
                    <a:lnTo>
                      <a:pt x="34" y="190"/>
                    </a:lnTo>
                    <a:lnTo>
                      <a:pt x="38" y="196"/>
                    </a:lnTo>
                    <a:lnTo>
                      <a:pt x="40" y="204"/>
                    </a:lnTo>
                    <a:lnTo>
                      <a:pt x="40" y="212"/>
                    </a:lnTo>
                    <a:lnTo>
                      <a:pt x="38" y="218"/>
                    </a:lnTo>
                    <a:lnTo>
                      <a:pt x="38" y="232"/>
                    </a:lnTo>
                    <a:lnTo>
                      <a:pt x="40" y="230"/>
                    </a:lnTo>
                    <a:lnTo>
                      <a:pt x="42" y="230"/>
                    </a:lnTo>
                    <a:lnTo>
                      <a:pt x="42" y="234"/>
                    </a:lnTo>
                    <a:lnTo>
                      <a:pt x="42" y="236"/>
                    </a:lnTo>
                    <a:lnTo>
                      <a:pt x="48" y="236"/>
                    </a:lnTo>
                    <a:lnTo>
                      <a:pt x="50" y="236"/>
                    </a:lnTo>
                    <a:lnTo>
                      <a:pt x="58" y="242"/>
                    </a:lnTo>
                    <a:lnTo>
                      <a:pt x="60" y="242"/>
                    </a:lnTo>
                    <a:lnTo>
                      <a:pt x="60" y="244"/>
                    </a:lnTo>
                    <a:lnTo>
                      <a:pt x="52" y="244"/>
                    </a:lnTo>
                    <a:lnTo>
                      <a:pt x="50" y="254"/>
                    </a:lnTo>
                    <a:lnTo>
                      <a:pt x="56" y="254"/>
                    </a:lnTo>
                    <a:lnTo>
                      <a:pt x="56" y="252"/>
                    </a:lnTo>
                    <a:lnTo>
                      <a:pt x="58" y="250"/>
                    </a:lnTo>
                    <a:lnTo>
                      <a:pt x="60" y="248"/>
                    </a:lnTo>
                    <a:lnTo>
                      <a:pt x="60" y="250"/>
                    </a:lnTo>
                    <a:lnTo>
                      <a:pt x="64" y="250"/>
                    </a:lnTo>
                    <a:lnTo>
                      <a:pt x="64" y="254"/>
                    </a:lnTo>
                    <a:lnTo>
                      <a:pt x="66" y="258"/>
                    </a:lnTo>
                    <a:lnTo>
                      <a:pt x="70" y="258"/>
                    </a:lnTo>
                    <a:lnTo>
                      <a:pt x="78" y="254"/>
                    </a:lnTo>
                    <a:lnTo>
                      <a:pt x="84" y="250"/>
                    </a:lnTo>
                    <a:lnTo>
                      <a:pt x="92" y="244"/>
                    </a:lnTo>
                    <a:lnTo>
                      <a:pt x="96" y="244"/>
                    </a:lnTo>
                    <a:lnTo>
                      <a:pt x="94" y="240"/>
                    </a:lnTo>
                    <a:lnTo>
                      <a:pt x="106" y="240"/>
                    </a:lnTo>
                    <a:lnTo>
                      <a:pt x="116" y="240"/>
                    </a:lnTo>
                    <a:lnTo>
                      <a:pt x="130" y="230"/>
                    </a:lnTo>
                    <a:lnTo>
                      <a:pt x="152" y="214"/>
                    </a:lnTo>
                    <a:lnTo>
                      <a:pt x="170" y="204"/>
                    </a:lnTo>
                    <a:lnTo>
                      <a:pt x="178" y="196"/>
                    </a:lnTo>
                    <a:lnTo>
                      <a:pt x="178" y="190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4" y="182"/>
                    </a:lnTo>
                    <a:lnTo>
                      <a:pt x="168" y="180"/>
                    </a:lnTo>
                    <a:lnTo>
                      <a:pt x="166" y="176"/>
                    </a:lnTo>
                    <a:lnTo>
                      <a:pt x="166" y="170"/>
                    </a:lnTo>
                    <a:lnTo>
                      <a:pt x="166" y="164"/>
                    </a:lnTo>
                    <a:lnTo>
                      <a:pt x="168" y="162"/>
                    </a:lnTo>
                    <a:lnTo>
                      <a:pt x="170" y="160"/>
                    </a:lnTo>
                    <a:lnTo>
                      <a:pt x="168" y="158"/>
                    </a:lnTo>
                    <a:lnTo>
                      <a:pt x="166" y="152"/>
                    </a:lnTo>
                    <a:lnTo>
                      <a:pt x="166" y="146"/>
                    </a:lnTo>
                    <a:lnTo>
                      <a:pt x="164" y="144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6" y="126"/>
                    </a:lnTo>
                    <a:lnTo>
                      <a:pt x="156" y="122"/>
                    </a:lnTo>
                    <a:lnTo>
                      <a:pt x="158" y="118"/>
                    </a:lnTo>
                    <a:lnTo>
                      <a:pt x="158" y="114"/>
                    </a:lnTo>
                    <a:lnTo>
                      <a:pt x="156" y="112"/>
                    </a:lnTo>
                    <a:lnTo>
                      <a:pt x="156" y="104"/>
                    </a:lnTo>
                    <a:lnTo>
                      <a:pt x="156" y="100"/>
                    </a:lnTo>
                    <a:lnTo>
                      <a:pt x="148" y="72"/>
                    </a:lnTo>
                    <a:lnTo>
                      <a:pt x="150" y="64"/>
                    </a:lnTo>
                    <a:lnTo>
                      <a:pt x="156" y="58"/>
                    </a:lnTo>
                    <a:lnTo>
                      <a:pt x="156" y="54"/>
                    </a:lnTo>
                    <a:lnTo>
                      <a:pt x="156" y="52"/>
                    </a:lnTo>
                    <a:lnTo>
                      <a:pt x="152" y="46"/>
                    </a:lnTo>
                    <a:lnTo>
                      <a:pt x="150" y="46"/>
                    </a:lnTo>
                    <a:lnTo>
                      <a:pt x="148" y="44"/>
                    </a:lnTo>
                    <a:lnTo>
                      <a:pt x="146" y="42"/>
                    </a:lnTo>
                    <a:lnTo>
                      <a:pt x="146" y="34"/>
                    </a:lnTo>
                    <a:lnTo>
                      <a:pt x="148" y="26"/>
                    </a:lnTo>
                    <a:lnTo>
                      <a:pt x="152" y="22"/>
                    </a:lnTo>
                    <a:lnTo>
                      <a:pt x="152" y="22"/>
                    </a:lnTo>
                    <a:lnTo>
                      <a:pt x="152" y="22"/>
                    </a:lnTo>
                    <a:close/>
                    <a:moveTo>
                      <a:pt x="2" y="248"/>
                    </a:moveTo>
                    <a:lnTo>
                      <a:pt x="4" y="254"/>
                    </a:lnTo>
                    <a:lnTo>
                      <a:pt x="0" y="254"/>
                    </a:lnTo>
                    <a:lnTo>
                      <a:pt x="10" y="260"/>
                    </a:lnTo>
                    <a:lnTo>
                      <a:pt x="10" y="252"/>
                    </a:lnTo>
                    <a:lnTo>
                      <a:pt x="4" y="250"/>
                    </a:lnTo>
                    <a:lnTo>
                      <a:pt x="2" y="248"/>
                    </a:lnTo>
                    <a:lnTo>
                      <a:pt x="2" y="248"/>
                    </a:lnTo>
                    <a:lnTo>
                      <a:pt x="2" y="24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4" name="Freeform 1672"/>
              <p:cNvSpPr>
                <a:spLocks noEditPoints="1"/>
              </p:cNvSpPr>
              <p:nvPr/>
            </p:nvSpPr>
            <p:spPr bwMode="auto">
              <a:xfrm>
                <a:off x="4737100" y="4937125"/>
                <a:ext cx="57150" cy="60325"/>
              </a:xfrm>
              <a:custGeom>
                <a:avLst/>
                <a:gdLst>
                  <a:gd name="T0" fmla="*/ 10 w 36"/>
                  <a:gd name="T1" fmla="*/ 24 h 38"/>
                  <a:gd name="T2" fmla="*/ 10 w 36"/>
                  <a:gd name="T3" fmla="*/ 24 h 38"/>
                  <a:gd name="T4" fmla="*/ 2 w 36"/>
                  <a:gd name="T5" fmla="*/ 30 h 38"/>
                  <a:gd name="T6" fmla="*/ 0 w 36"/>
                  <a:gd name="T7" fmla="*/ 32 h 38"/>
                  <a:gd name="T8" fmla="*/ 0 w 36"/>
                  <a:gd name="T9" fmla="*/ 34 h 38"/>
                  <a:gd name="T10" fmla="*/ 6 w 36"/>
                  <a:gd name="T11" fmla="*/ 34 h 38"/>
                  <a:gd name="T12" fmla="*/ 18 w 36"/>
                  <a:gd name="T13" fmla="*/ 38 h 38"/>
                  <a:gd name="T14" fmla="*/ 18 w 36"/>
                  <a:gd name="T15" fmla="*/ 28 h 38"/>
                  <a:gd name="T16" fmla="*/ 10 w 36"/>
                  <a:gd name="T17" fmla="*/ 24 h 38"/>
                  <a:gd name="T18" fmla="*/ 10 w 36"/>
                  <a:gd name="T19" fmla="*/ 24 h 38"/>
                  <a:gd name="T20" fmla="*/ 10 w 36"/>
                  <a:gd name="T21" fmla="*/ 24 h 38"/>
                  <a:gd name="T22" fmla="*/ 28 w 36"/>
                  <a:gd name="T23" fmla="*/ 2 h 38"/>
                  <a:gd name="T24" fmla="*/ 28 w 36"/>
                  <a:gd name="T25" fmla="*/ 2 h 38"/>
                  <a:gd name="T26" fmla="*/ 18 w 36"/>
                  <a:gd name="T27" fmla="*/ 10 h 38"/>
                  <a:gd name="T28" fmla="*/ 16 w 36"/>
                  <a:gd name="T29" fmla="*/ 14 h 38"/>
                  <a:gd name="T30" fmla="*/ 20 w 36"/>
                  <a:gd name="T31" fmla="*/ 14 h 38"/>
                  <a:gd name="T32" fmla="*/ 34 w 36"/>
                  <a:gd name="T33" fmla="*/ 4 h 38"/>
                  <a:gd name="T34" fmla="*/ 36 w 36"/>
                  <a:gd name="T35" fmla="*/ 2 h 38"/>
                  <a:gd name="T36" fmla="*/ 34 w 36"/>
                  <a:gd name="T37" fmla="*/ 0 h 38"/>
                  <a:gd name="T38" fmla="*/ 28 w 36"/>
                  <a:gd name="T39" fmla="*/ 2 h 38"/>
                  <a:gd name="T40" fmla="*/ 28 w 36"/>
                  <a:gd name="T41" fmla="*/ 2 h 38"/>
                  <a:gd name="T42" fmla="*/ 28 w 36"/>
                  <a:gd name="T43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6" h="38">
                    <a:moveTo>
                      <a:pt x="10" y="24"/>
                    </a:moveTo>
                    <a:lnTo>
                      <a:pt x="10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28"/>
                    </a:lnTo>
                    <a:lnTo>
                      <a:pt x="10" y="24"/>
                    </a:lnTo>
                    <a:lnTo>
                      <a:pt x="10" y="24"/>
                    </a:lnTo>
                    <a:lnTo>
                      <a:pt x="10" y="24"/>
                    </a:lnTo>
                    <a:close/>
                    <a:moveTo>
                      <a:pt x="28" y="2"/>
                    </a:moveTo>
                    <a:lnTo>
                      <a:pt x="28" y="2"/>
                    </a:lnTo>
                    <a:lnTo>
                      <a:pt x="18" y="10"/>
                    </a:lnTo>
                    <a:lnTo>
                      <a:pt x="16" y="14"/>
                    </a:lnTo>
                    <a:lnTo>
                      <a:pt x="20" y="14"/>
                    </a:lnTo>
                    <a:lnTo>
                      <a:pt x="34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5" name="Freeform 1673"/>
              <p:cNvSpPr>
                <a:spLocks noEditPoints="1"/>
              </p:cNvSpPr>
              <p:nvPr/>
            </p:nvSpPr>
            <p:spPr bwMode="auto">
              <a:xfrm>
                <a:off x="1412875" y="4019550"/>
                <a:ext cx="358775" cy="307975"/>
              </a:xfrm>
              <a:custGeom>
                <a:avLst/>
                <a:gdLst>
                  <a:gd name="T0" fmla="*/ 140 w 226"/>
                  <a:gd name="T1" fmla="*/ 44 h 194"/>
                  <a:gd name="T2" fmla="*/ 134 w 226"/>
                  <a:gd name="T3" fmla="*/ 54 h 194"/>
                  <a:gd name="T4" fmla="*/ 132 w 226"/>
                  <a:gd name="T5" fmla="*/ 62 h 194"/>
                  <a:gd name="T6" fmla="*/ 130 w 226"/>
                  <a:gd name="T7" fmla="*/ 72 h 194"/>
                  <a:gd name="T8" fmla="*/ 138 w 226"/>
                  <a:gd name="T9" fmla="*/ 78 h 194"/>
                  <a:gd name="T10" fmla="*/ 150 w 226"/>
                  <a:gd name="T11" fmla="*/ 74 h 194"/>
                  <a:gd name="T12" fmla="*/ 150 w 226"/>
                  <a:gd name="T13" fmla="*/ 90 h 194"/>
                  <a:gd name="T14" fmla="*/ 156 w 226"/>
                  <a:gd name="T15" fmla="*/ 98 h 194"/>
                  <a:gd name="T16" fmla="*/ 166 w 226"/>
                  <a:gd name="T17" fmla="*/ 106 h 194"/>
                  <a:gd name="T18" fmla="*/ 226 w 226"/>
                  <a:gd name="T19" fmla="*/ 124 h 194"/>
                  <a:gd name="T20" fmla="*/ 168 w 226"/>
                  <a:gd name="T21" fmla="*/ 182 h 194"/>
                  <a:gd name="T22" fmla="*/ 148 w 226"/>
                  <a:gd name="T23" fmla="*/ 186 h 194"/>
                  <a:gd name="T24" fmla="*/ 138 w 226"/>
                  <a:gd name="T25" fmla="*/ 192 h 194"/>
                  <a:gd name="T26" fmla="*/ 124 w 226"/>
                  <a:gd name="T27" fmla="*/ 186 h 194"/>
                  <a:gd name="T28" fmla="*/ 122 w 226"/>
                  <a:gd name="T29" fmla="*/ 190 h 194"/>
                  <a:gd name="T30" fmla="*/ 114 w 226"/>
                  <a:gd name="T31" fmla="*/ 190 h 194"/>
                  <a:gd name="T32" fmla="*/ 112 w 226"/>
                  <a:gd name="T33" fmla="*/ 192 h 194"/>
                  <a:gd name="T34" fmla="*/ 102 w 226"/>
                  <a:gd name="T35" fmla="*/ 194 h 194"/>
                  <a:gd name="T36" fmla="*/ 94 w 226"/>
                  <a:gd name="T37" fmla="*/ 194 h 194"/>
                  <a:gd name="T38" fmla="*/ 82 w 226"/>
                  <a:gd name="T39" fmla="*/ 192 h 194"/>
                  <a:gd name="T40" fmla="*/ 74 w 226"/>
                  <a:gd name="T41" fmla="*/ 194 h 194"/>
                  <a:gd name="T42" fmla="*/ 68 w 226"/>
                  <a:gd name="T43" fmla="*/ 192 h 194"/>
                  <a:gd name="T44" fmla="*/ 62 w 226"/>
                  <a:gd name="T45" fmla="*/ 194 h 194"/>
                  <a:gd name="T46" fmla="*/ 50 w 226"/>
                  <a:gd name="T47" fmla="*/ 186 h 194"/>
                  <a:gd name="T48" fmla="*/ 48 w 226"/>
                  <a:gd name="T49" fmla="*/ 182 h 194"/>
                  <a:gd name="T50" fmla="*/ 44 w 226"/>
                  <a:gd name="T51" fmla="*/ 180 h 194"/>
                  <a:gd name="T52" fmla="*/ 36 w 226"/>
                  <a:gd name="T53" fmla="*/ 174 h 194"/>
                  <a:gd name="T54" fmla="*/ 28 w 226"/>
                  <a:gd name="T55" fmla="*/ 158 h 194"/>
                  <a:gd name="T56" fmla="*/ 26 w 226"/>
                  <a:gd name="T57" fmla="*/ 152 h 194"/>
                  <a:gd name="T58" fmla="*/ 16 w 226"/>
                  <a:gd name="T59" fmla="*/ 138 h 194"/>
                  <a:gd name="T60" fmla="*/ 6 w 226"/>
                  <a:gd name="T61" fmla="*/ 136 h 194"/>
                  <a:gd name="T62" fmla="*/ 0 w 226"/>
                  <a:gd name="T63" fmla="*/ 136 h 194"/>
                  <a:gd name="T64" fmla="*/ 8 w 226"/>
                  <a:gd name="T65" fmla="*/ 126 h 194"/>
                  <a:gd name="T66" fmla="*/ 16 w 226"/>
                  <a:gd name="T67" fmla="*/ 124 h 194"/>
                  <a:gd name="T68" fmla="*/ 18 w 226"/>
                  <a:gd name="T69" fmla="*/ 98 h 194"/>
                  <a:gd name="T70" fmla="*/ 26 w 226"/>
                  <a:gd name="T71" fmla="*/ 80 h 194"/>
                  <a:gd name="T72" fmla="*/ 30 w 226"/>
                  <a:gd name="T73" fmla="*/ 66 h 194"/>
                  <a:gd name="T74" fmla="*/ 38 w 226"/>
                  <a:gd name="T75" fmla="*/ 62 h 194"/>
                  <a:gd name="T76" fmla="*/ 44 w 226"/>
                  <a:gd name="T77" fmla="*/ 46 h 194"/>
                  <a:gd name="T78" fmla="*/ 46 w 226"/>
                  <a:gd name="T79" fmla="*/ 34 h 194"/>
                  <a:gd name="T80" fmla="*/ 54 w 226"/>
                  <a:gd name="T81" fmla="*/ 26 h 194"/>
                  <a:gd name="T82" fmla="*/ 68 w 226"/>
                  <a:gd name="T83" fmla="*/ 10 h 194"/>
                  <a:gd name="T84" fmla="*/ 74 w 226"/>
                  <a:gd name="T85" fmla="*/ 10 h 194"/>
                  <a:gd name="T86" fmla="*/ 78 w 226"/>
                  <a:gd name="T87" fmla="*/ 16 h 194"/>
                  <a:gd name="T88" fmla="*/ 84 w 226"/>
                  <a:gd name="T89" fmla="*/ 0 h 194"/>
                  <a:gd name="T90" fmla="*/ 92 w 226"/>
                  <a:gd name="T91" fmla="*/ 8 h 194"/>
                  <a:gd name="T92" fmla="*/ 100 w 226"/>
                  <a:gd name="T93" fmla="*/ 10 h 194"/>
                  <a:gd name="T94" fmla="*/ 104 w 226"/>
                  <a:gd name="T95" fmla="*/ 14 h 194"/>
                  <a:gd name="T96" fmla="*/ 118 w 226"/>
                  <a:gd name="T97" fmla="*/ 16 h 194"/>
                  <a:gd name="T98" fmla="*/ 128 w 226"/>
                  <a:gd name="T99" fmla="*/ 26 h 194"/>
                  <a:gd name="T100" fmla="*/ 134 w 226"/>
                  <a:gd name="T101" fmla="*/ 38 h 194"/>
                  <a:gd name="T102" fmla="*/ 140 w 226"/>
                  <a:gd name="T103" fmla="*/ 44 h 194"/>
                  <a:gd name="T104" fmla="*/ 76 w 226"/>
                  <a:gd name="T105" fmla="*/ 42 h 194"/>
                  <a:gd name="T106" fmla="*/ 84 w 226"/>
                  <a:gd name="T107" fmla="*/ 44 h 194"/>
                  <a:gd name="T108" fmla="*/ 76 w 226"/>
                  <a:gd name="T109" fmla="*/ 54 h 194"/>
                  <a:gd name="T110" fmla="*/ 72 w 226"/>
                  <a:gd name="T111" fmla="*/ 44 h 194"/>
                  <a:gd name="T112" fmla="*/ 76 w 226"/>
                  <a:gd name="T113" fmla="*/ 42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6" h="194">
                    <a:moveTo>
                      <a:pt x="140" y="44"/>
                    </a:moveTo>
                    <a:lnTo>
                      <a:pt x="140" y="44"/>
                    </a:lnTo>
                    <a:lnTo>
                      <a:pt x="138" y="50"/>
                    </a:lnTo>
                    <a:lnTo>
                      <a:pt x="134" y="54"/>
                    </a:lnTo>
                    <a:lnTo>
                      <a:pt x="132" y="60"/>
                    </a:lnTo>
                    <a:lnTo>
                      <a:pt x="132" y="62"/>
                    </a:lnTo>
                    <a:lnTo>
                      <a:pt x="132" y="66"/>
                    </a:lnTo>
                    <a:lnTo>
                      <a:pt x="130" y="72"/>
                    </a:lnTo>
                    <a:lnTo>
                      <a:pt x="132" y="74"/>
                    </a:lnTo>
                    <a:lnTo>
                      <a:pt x="138" y="78"/>
                    </a:lnTo>
                    <a:lnTo>
                      <a:pt x="142" y="74"/>
                    </a:lnTo>
                    <a:lnTo>
                      <a:pt x="150" y="74"/>
                    </a:lnTo>
                    <a:lnTo>
                      <a:pt x="146" y="82"/>
                    </a:lnTo>
                    <a:lnTo>
                      <a:pt x="150" y="90"/>
                    </a:lnTo>
                    <a:lnTo>
                      <a:pt x="152" y="96"/>
                    </a:lnTo>
                    <a:lnTo>
                      <a:pt x="156" y="98"/>
                    </a:lnTo>
                    <a:lnTo>
                      <a:pt x="160" y="102"/>
                    </a:lnTo>
                    <a:lnTo>
                      <a:pt x="166" y="106"/>
                    </a:lnTo>
                    <a:lnTo>
                      <a:pt x="204" y="124"/>
                    </a:lnTo>
                    <a:lnTo>
                      <a:pt x="226" y="124"/>
                    </a:lnTo>
                    <a:lnTo>
                      <a:pt x="186" y="182"/>
                    </a:lnTo>
                    <a:lnTo>
                      <a:pt x="168" y="182"/>
                    </a:lnTo>
                    <a:lnTo>
                      <a:pt x="162" y="186"/>
                    </a:lnTo>
                    <a:lnTo>
                      <a:pt x="148" y="186"/>
                    </a:lnTo>
                    <a:lnTo>
                      <a:pt x="146" y="190"/>
                    </a:lnTo>
                    <a:lnTo>
                      <a:pt x="138" y="192"/>
                    </a:lnTo>
                    <a:lnTo>
                      <a:pt x="130" y="192"/>
                    </a:lnTo>
                    <a:lnTo>
                      <a:pt x="124" y="186"/>
                    </a:lnTo>
                    <a:lnTo>
                      <a:pt x="124" y="184"/>
                    </a:lnTo>
                    <a:lnTo>
                      <a:pt x="122" y="190"/>
                    </a:lnTo>
                    <a:lnTo>
                      <a:pt x="120" y="190"/>
                    </a:lnTo>
                    <a:lnTo>
                      <a:pt x="114" y="190"/>
                    </a:lnTo>
                    <a:lnTo>
                      <a:pt x="112" y="190"/>
                    </a:lnTo>
                    <a:lnTo>
                      <a:pt x="112" y="192"/>
                    </a:lnTo>
                    <a:lnTo>
                      <a:pt x="110" y="194"/>
                    </a:lnTo>
                    <a:lnTo>
                      <a:pt x="102" y="194"/>
                    </a:lnTo>
                    <a:lnTo>
                      <a:pt x="96" y="194"/>
                    </a:lnTo>
                    <a:lnTo>
                      <a:pt x="94" y="194"/>
                    </a:lnTo>
                    <a:lnTo>
                      <a:pt x="86" y="192"/>
                    </a:lnTo>
                    <a:lnTo>
                      <a:pt x="82" y="192"/>
                    </a:lnTo>
                    <a:lnTo>
                      <a:pt x="78" y="194"/>
                    </a:lnTo>
                    <a:lnTo>
                      <a:pt x="74" y="194"/>
                    </a:lnTo>
                    <a:lnTo>
                      <a:pt x="72" y="192"/>
                    </a:lnTo>
                    <a:lnTo>
                      <a:pt x="68" y="192"/>
                    </a:lnTo>
                    <a:lnTo>
                      <a:pt x="66" y="192"/>
                    </a:lnTo>
                    <a:lnTo>
                      <a:pt x="62" y="194"/>
                    </a:lnTo>
                    <a:lnTo>
                      <a:pt x="50" y="192"/>
                    </a:lnTo>
                    <a:lnTo>
                      <a:pt x="50" y="186"/>
                    </a:lnTo>
                    <a:lnTo>
                      <a:pt x="50" y="184"/>
                    </a:lnTo>
                    <a:lnTo>
                      <a:pt x="48" y="182"/>
                    </a:lnTo>
                    <a:lnTo>
                      <a:pt x="46" y="180"/>
                    </a:lnTo>
                    <a:lnTo>
                      <a:pt x="44" y="180"/>
                    </a:lnTo>
                    <a:lnTo>
                      <a:pt x="38" y="180"/>
                    </a:lnTo>
                    <a:lnTo>
                      <a:pt x="36" y="174"/>
                    </a:lnTo>
                    <a:lnTo>
                      <a:pt x="30" y="166"/>
                    </a:lnTo>
                    <a:lnTo>
                      <a:pt x="28" y="158"/>
                    </a:lnTo>
                    <a:lnTo>
                      <a:pt x="28" y="154"/>
                    </a:lnTo>
                    <a:lnTo>
                      <a:pt x="26" y="152"/>
                    </a:lnTo>
                    <a:lnTo>
                      <a:pt x="18" y="144"/>
                    </a:lnTo>
                    <a:lnTo>
                      <a:pt x="16" y="138"/>
                    </a:lnTo>
                    <a:lnTo>
                      <a:pt x="10" y="138"/>
                    </a:lnTo>
                    <a:lnTo>
                      <a:pt x="6" y="136"/>
                    </a:lnTo>
                    <a:lnTo>
                      <a:pt x="2" y="136"/>
                    </a:lnTo>
                    <a:lnTo>
                      <a:pt x="0" y="136"/>
                    </a:lnTo>
                    <a:lnTo>
                      <a:pt x="2" y="126"/>
                    </a:lnTo>
                    <a:lnTo>
                      <a:pt x="8" y="126"/>
                    </a:lnTo>
                    <a:lnTo>
                      <a:pt x="12" y="124"/>
                    </a:lnTo>
                    <a:lnTo>
                      <a:pt x="16" y="124"/>
                    </a:lnTo>
                    <a:lnTo>
                      <a:pt x="18" y="112"/>
                    </a:lnTo>
                    <a:lnTo>
                      <a:pt x="18" y="98"/>
                    </a:lnTo>
                    <a:lnTo>
                      <a:pt x="20" y="90"/>
                    </a:lnTo>
                    <a:lnTo>
                      <a:pt x="26" y="80"/>
                    </a:lnTo>
                    <a:lnTo>
                      <a:pt x="26" y="70"/>
                    </a:lnTo>
                    <a:lnTo>
                      <a:pt x="30" y="66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52"/>
                    </a:lnTo>
                    <a:lnTo>
                      <a:pt x="44" y="46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8" y="32"/>
                    </a:lnTo>
                    <a:lnTo>
                      <a:pt x="54" y="26"/>
                    </a:lnTo>
                    <a:lnTo>
                      <a:pt x="62" y="14"/>
                    </a:lnTo>
                    <a:lnTo>
                      <a:pt x="68" y="10"/>
                    </a:lnTo>
                    <a:lnTo>
                      <a:pt x="72" y="10"/>
                    </a:lnTo>
                    <a:lnTo>
                      <a:pt x="74" y="10"/>
                    </a:lnTo>
                    <a:lnTo>
                      <a:pt x="76" y="10"/>
                    </a:lnTo>
                    <a:lnTo>
                      <a:pt x="78" y="16"/>
                    </a:lnTo>
                    <a:lnTo>
                      <a:pt x="82" y="4"/>
                    </a:lnTo>
                    <a:lnTo>
                      <a:pt x="84" y="0"/>
                    </a:lnTo>
                    <a:lnTo>
                      <a:pt x="86" y="4"/>
                    </a:lnTo>
                    <a:lnTo>
                      <a:pt x="92" y="8"/>
                    </a:lnTo>
                    <a:lnTo>
                      <a:pt x="96" y="10"/>
                    </a:lnTo>
                    <a:lnTo>
                      <a:pt x="100" y="10"/>
                    </a:lnTo>
                    <a:lnTo>
                      <a:pt x="102" y="10"/>
                    </a:lnTo>
                    <a:lnTo>
                      <a:pt x="104" y="14"/>
                    </a:lnTo>
                    <a:lnTo>
                      <a:pt x="110" y="16"/>
                    </a:lnTo>
                    <a:lnTo>
                      <a:pt x="118" y="16"/>
                    </a:lnTo>
                    <a:lnTo>
                      <a:pt x="122" y="22"/>
                    </a:lnTo>
                    <a:lnTo>
                      <a:pt x="128" y="26"/>
                    </a:lnTo>
                    <a:lnTo>
                      <a:pt x="132" y="34"/>
                    </a:lnTo>
                    <a:lnTo>
                      <a:pt x="134" y="38"/>
                    </a:lnTo>
                    <a:lnTo>
                      <a:pt x="140" y="44"/>
                    </a:lnTo>
                    <a:lnTo>
                      <a:pt x="140" y="44"/>
                    </a:lnTo>
                    <a:lnTo>
                      <a:pt x="140" y="44"/>
                    </a:lnTo>
                    <a:close/>
                    <a:moveTo>
                      <a:pt x="76" y="42"/>
                    </a:moveTo>
                    <a:lnTo>
                      <a:pt x="76" y="42"/>
                    </a:lnTo>
                    <a:lnTo>
                      <a:pt x="84" y="44"/>
                    </a:lnTo>
                    <a:lnTo>
                      <a:pt x="84" y="46"/>
                    </a:lnTo>
                    <a:lnTo>
                      <a:pt x="76" y="54"/>
                    </a:lnTo>
                    <a:lnTo>
                      <a:pt x="72" y="46"/>
                    </a:lnTo>
                    <a:lnTo>
                      <a:pt x="72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6" y="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6" name="Freeform 1674"/>
              <p:cNvSpPr>
                <a:spLocks/>
              </p:cNvSpPr>
              <p:nvPr/>
            </p:nvSpPr>
            <p:spPr bwMode="auto">
              <a:xfrm>
                <a:off x="1174750" y="2587625"/>
                <a:ext cx="15875" cy="19050"/>
              </a:xfrm>
              <a:custGeom>
                <a:avLst/>
                <a:gdLst>
                  <a:gd name="T0" fmla="*/ 6 w 10"/>
                  <a:gd name="T1" fmla="*/ 0 h 12"/>
                  <a:gd name="T2" fmla="*/ 6 w 10"/>
                  <a:gd name="T3" fmla="*/ 0 h 12"/>
                  <a:gd name="T4" fmla="*/ 6 w 10"/>
                  <a:gd name="T5" fmla="*/ 2 h 12"/>
                  <a:gd name="T6" fmla="*/ 0 w 10"/>
                  <a:gd name="T7" fmla="*/ 2 h 12"/>
                  <a:gd name="T8" fmla="*/ 2 w 10"/>
                  <a:gd name="T9" fmla="*/ 6 h 12"/>
                  <a:gd name="T10" fmla="*/ 6 w 10"/>
                  <a:gd name="T11" fmla="*/ 12 h 12"/>
                  <a:gd name="T12" fmla="*/ 8 w 10"/>
                  <a:gd name="T13" fmla="*/ 10 h 12"/>
                  <a:gd name="T14" fmla="*/ 10 w 10"/>
                  <a:gd name="T15" fmla="*/ 10 h 12"/>
                  <a:gd name="T16" fmla="*/ 10 w 10"/>
                  <a:gd name="T17" fmla="*/ 0 h 12"/>
                  <a:gd name="T18" fmla="*/ 6 w 10"/>
                  <a:gd name="T19" fmla="*/ 0 h 12"/>
                  <a:gd name="T20" fmla="*/ 6 w 10"/>
                  <a:gd name="T21" fmla="*/ 0 h 12"/>
                  <a:gd name="T22" fmla="*/ 6 w 10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" h="12">
                    <a:moveTo>
                      <a:pt x="6" y="0"/>
                    </a:moveTo>
                    <a:lnTo>
                      <a:pt x="6" y="0"/>
                    </a:lnTo>
                    <a:lnTo>
                      <a:pt x="6" y="2"/>
                    </a:lnTo>
                    <a:lnTo>
                      <a:pt x="0" y="2"/>
                    </a:lnTo>
                    <a:lnTo>
                      <a:pt x="2" y="6"/>
                    </a:lnTo>
                    <a:lnTo>
                      <a:pt x="6" y="12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7" name="Freeform 1675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8" name="Freeform 1676"/>
              <p:cNvSpPr>
                <a:spLocks/>
              </p:cNvSpPr>
              <p:nvPr/>
            </p:nvSpPr>
            <p:spPr bwMode="auto">
              <a:xfrm>
                <a:off x="1209675" y="2571750"/>
                <a:ext cx="107950" cy="85725"/>
              </a:xfrm>
              <a:custGeom>
                <a:avLst/>
                <a:gdLst>
                  <a:gd name="T0" fmla="*/ 62 w 68"/>
                  <a:gd name="T1" fmla="*/ 20 h 54"/>
                  <a:gd name="T2" fmla="*/ 64 w 68"/>
                  <a:gd name="T3" fmla="*/ 14 h 54"/>
                  <a:gd name="T4" fmla="*/ 68 w 68"/>
                  <a:gd name="T5" fmla="*/ 14 h 54"/>
                  <a:gd name="T6" fmla="*/ 68 w 68"/>
                  <a:gd name="T7" fmla="*/ 8 h 54"/>
                  <a:gd name="T8" fmla="*/ 68 w 68"/>
                  <a:gd name="T9" fmla="*/ 4 h 54"/>
                  <a:gd name="T10" fmla="*/ 64 w 68"/>
                  <a:gd name="T11" fmla="*/ 4 h 54"/>
                  <a:gd name="T12" fmla="*/ 64 w 68"/>
                  <a:gd name="T13" fmla="*/ 6 h 54"/>
                  <a:gd name="T14" fmla="*/ 62 w 68"/>
                  <a:gd name="T15" fmla="*/ 6 h 54"/>
                  <a:gd name="T16" fmla="*/ 50 w 68"/>
                  <a:gd name="T17" fmla="*/ 4 h 54"/>
                  <a:gd name="T18" fmla="*/ 32 w 68"/>
                  <a:gd name="T19" fmla="*/ 0 h 54"/>
                  <a:gd name="T20" fmla="*/ 28 w 68"/>
                  <a:gd name="T21" fmla="*/ 4 h 54"/>
                  <a:gd name="T22" fmla="*/ 28 w 68"/>
                  <a:gd name="T23" fmla="*/ 6 h 54"/>
                  <a:gd name="T24" fmla="*/ 22 w 68"/>
                  <a:gd name="T25" fmla="*/ 6 h 54"/>
                  <a:gd name="T26" fmla="*/ 16 w 68"/>
                  <a:gd name="T27" fmla="*/ 6 h 54"/>
                  <a:gd name="T28" fmla="*/ 0 w 68"/>
                  <a:gd name="T29" fmla="*/ 12 h 54"/>
                  <a:gd name="T30" fmla="*/ 0 w 68"/>
                  <a:gd name="T31" fmla="*/ 30 h 54"/>
                  <a:gd name="T32" fmla="*/ 8 w 68"/>
                  <a:gd name="T33" fmla="*/ 32 h 54"/>
                  <a:gd name="T34" fmla="*/ 8 w 68"/>
                  <a:gd name="T35" fmla="*/ 42 h 54"/>
                  <a:gd name="T36" fmla="*/ 16 w 68"/>
                  <a:gd name="T37" fmla="*/ 42 h 54"/>
                  <a:gd name="T38" fmla="*/ 18 w 68"/>
                  <a:gd name="T39" fmla="*/ 40 h 54"/>
                  <a:gd name="T40" fmla="*/ 18 w 68"/>
                  <a:gd name="T41" fmla="*/ 38 h 54"/>
                  <a:gd name="T42" fmla="*/ 28 w 68"/>
                  <a:gd name="T43" fmla="*/ 40 h 54"/>
                  <a:gd name="T44" fmla="*/ 34 w 68"/>
                  <a:gd name="T45" fmla="*/ 42 h 54"/>
                  <a:gd name="T46" fmla="*/ 34 w 68"/>
                  <a:gd name="T47" fmla="*/ 46 h 54"/>
                  <a:gd name="T48" fmla="*/ 40 w 68"/>
                  <a:gd name="T49" fmla="*/ 46 h 54"/>
                  <a:gd name="T50" fmla="*/ 42 w 68"/>
                  <a:gd name="T51" fmla="*/ 54 h 54"/>
                  <a:gd name="T52" fmla="*/ 50 w 68"/>
                  <a:gd name="T53" fmla="*/ 50 h 54"/>
                  <a:gd name="T54" fmla="*/ 50 w 68"/>
                  <a:gd name="T55" fmla="*/ 48 h 54"/>
                  <a:gd name="T56" fmla="*/ 52 w 68"/>
                  <a:gd name="T57" fmla="*/ 42 h 54"/>
                  <a:gd name="T58" fmla="*/ 54 w 68"/>
                  <a:gd name="T59" fmla="*/ 40 h 54"/>
                  <a:gd name="T60" fmla="*/ 58 w 68"/>
                  <a:gd name="T61" fmla="*/ 38 h 54"/>
                  <a:gd name="T62" fmla="*/ 52 w 68"/>
                  <a:gd name="T63" fmla="*/ 24 h 54"/>
                  <a:gd name="T64" fmla="*/ 52 w 68"/>
                  <a:gd name="T65" fmla="*/ 22 h 54"/>
                  <a:gd name="T66" fmla="*/ 54 w 68"/>
                  <a:gd name="T67" fmla="*/ 20 h 54"/>
                  <a:gd name="T68" fmla="*/ 58 w 68"/>
                  <a:gd name="T69" fmla="*/ 20 h 54"/>
                  <a:gd name="T70" fmla="*/ 62 w 68"/>
                  <a:gd name="T71" fmla="*/ 20 h 54"/>
                  <a:gd name="T72" fmla="*/ 62 w 68"/>
                  <a:gd name="T73" fmla="*/ 20 h 54"/>
                  <a:gd name="T74" fmla="*/ 62 w 68"/>
                  <a:gd name="T75" fmla="*/ 2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8" h="54">
                    <a:moveTo>
                      <a:pt x="62" y="20"/>
                    </a:moveTo>
                    <a:lnTo>
                      <a:pt x="64" y="14"/>
                    </a:lnTo>
                    <a:lnTo>
                      <a:pt x="68" y="14"/>
                    </a:lnTo>
                    <a:lnTo>
                      <a:pt x="68" y="8"/>
                    </a:lnTo>
                    <a:lnTo>
                      <a:pt x="68" y="4"/>
                    </a:lnTo>
                    <a:lnTo>
                      <a:pt x="64" y="4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50" y="4"/>
                    </a:lnTo>
                    <a:lnTo>
                      <a:pt x="32" y="0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2" y="6"/>
                    </a:lnTo>
                    <a:lnTo>
                      <a:pt x="16" y="6"/>
                    </a:lnTo>
                    <a:lnTo>
                      <a:pt x="0" y="12"/>
                    </a:lnTo>
                    <a:lnTo>
                      <a:pt x="0" y="30"/>
                    </a:lnTo>
                    <a:lnTo>
                      <a:pt x="8" y="32"/>
                    </a:lnTo>
                    <a:lnTo>
                      <a:pt x="8" y="42"/>
                    </a:lnTo>
                    <a:lnTo>
                      <a:pt x="16" y="42"/>
                    </a:lnTo>
                    <a:lnTo>
                      <a:pt x="18" y="40"/>
                    </a:lnTo>
                    <a:lnTo>
                      <a:pt x="18" y="38"/>
                    </a:lnTo>
                    <a:lnTo>
                      <a:pt x="28" y="40"/>
                    </a:lnTo>
                    <a:lnTo>
                      <a:pt x="34" y="42"/>
                    </a:lnTo>
                    <a:lnTo>
                      <a:pt x="34" y="46"/>
                    </a:lnTo>
                    <a:lnTo>
                      <a:pt x="40" y="46"/>
                    </a:lnTo>
                    <a:lnTo>
                      <a:pt x="42" y="54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52" y="42"/>
                    </a:lnTo>
                    <a:lnTo>
                      <a:pt x="54" y="40"/>
                    </a:lnTo>
                    <a:lnTo>
                      <a:pt x="58" y="38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2" y="20"/>
                    </a:lnTo>
                    <a:lnTo>
                      <a:pt x="62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9" name="Freeform 1677"/>
              <p:cNvSpPr>
                <a:spLocks/>
              </p:cNvSpPr>
              <p:nvPr/>
            </p:nvSpPr>
            <p:spPr bwMode="auto">
              <a:xfrm>
                <a:off x="1508125" y="3914775"/>
                <a:ext cx="155575" cy="174625"/>
              </a:xfrm>
              <a:custGeom>
                <a:avLst/>
                <a:gdLst>
                  <a:gd name="T0" fmla="*/ 26 w 98"/>
                  <a:gd name="T1" fmla="*/ 8 h 110"/>
                  <a:gd name="T2" fmla="*/ 16 w 98"/>
                  <a:gd name="T3" fmla="*/ 8 h 110"/>
                  <a:gd name="T4" fmla="*/ 10 w 98"/>
                  <a:gd name="T5" fmla="*/ 18 h 110"/>
                  <a:gd name="T6" fmla="*/ 4 w 98"/>
                  <a:gd name="T7" fmla="*/ 20 h 110"/>
                  <a:gd name="T8" fmla="*/ 4 w 98"/>
                  <a:gd name="T9" fmla="*/ 38 h 110"/>
                  <a:gd name="T10" fmla="*/ 0 w 98"/>
                  <a:gd name="T11" fmla="*/ 52 h 110"/>
                  <a:gd name="T12" fmla="*/ 0 w 98"/>
                  <a:gd name="T13" fmla="*/ 64 h 110"/>
                  <a:gd name="T14" fmla="*/ 0 w 98"/>
                  <a:gd name="T15" fmla="*/ 80 h 110"/>
                  <a:gd name="T16" fmla="*/ 10 w 98"/>
                  <a:gd name="T17" fmla="*/ 78 h 110"/>
                  <a:gd name="T18" fmla="*/ 16 w 98"/>
                  <a:gd name="T19" fmla="*/ 78 h 110"/>
                  <a:gd name="T20" fmla="*/ 20 w 98"/>
                  <a:gd name="T21" fmla="*/ 70 h 110"/>
                  <a:gd name="T22" fmla="*/ 26 w 98"/>
                  <a:gd name="T23" fmla="*/ 70 h 110"/>
                  <a:gd name="T24" fmla="*/ 36 w 98"/>
                  <a:gd name="T25" fmla="*/ 78 h 110"/>
                  <a:gd name="T26" fmla="*/ 40 w 98"/>
                  <a:gd name="T27" fmla="*/ 78 h 110"/>
                  <a:gd name="T28" fmla="*/ 48 w 98"/>
                  <a:gd name="T29" fmla="*/ 82 h 110"/>
                  <a:gd name="T30" fmla="*/ 62 w 98"/>
                  <a:gd name="T31" fmla="*/ 88 h 110"/>
                  <a:gd name="T32" fmla="*/ 72 w 98"/>
                  <a:gd name="T33" fmla="*/ 100 h 110"/>
                  <a:gd name="T34" fmla="*/ 80 w 98"/>
                  <a:gd name="T35" fmla="*/ 110 h 110"/>
                  <a:gd name="T36" fmla="*/ 88 w 98"/>
                  <a:gd name="T37" fmla="*/ 110 h 110"/>
                  <a:gd name="T38" fmla="*/ 98 w 98"/>
                  <a:gd name="T39" fmla="*/ 100 h 110"/>
                  <a:gd name="T40" fmla="*/ 84 w 98"/>
                  <a:gd name="T41" fmla="*/ 92 h 110"/>
                  <a:gd name="T42" fmla="*/ 80 w 98"/>
                  <a:gd name="T43" fmla="*/ 82 h 110"/>
                  <a:gd name="T44" fmla="*/ 80 w 98"/>
                  <a:gd name="T45" fmla="*/ 78 h 110"/>
                  <a:gd name="T46" fmla="*/ 66 w 98"/>
                  <a:gd name="T47" fmla="*/ 72 h 110"/>
                  <a:gd name="T48" fmla="*/ 64 w 98"/>
                  <a:gd name="T49" fmla="*/ 58 h 110"/>
                  <a:gd name="T50" fmla="*/ 56 w 98"/>
                  <a:gd name="T51" fmla="*/ 58 h 110"/>
                  <a:gd name="T52" fmla="*/ 48 w 98"/>
                  <a:gd name="T53" fmla="*/ 46 h 110"/>
                  <a:gd name="T54" fmla="*/ 44 w 98"/>
                  <a:gd name="T55" fmla="*/ 48 h 110"/>
                  <a:gd name="T56" fmla="*/ 38 w 98"/>
                  <a:gd name="T57" fmla="*/ 44 h 110"/>
                  <a:gd name="T58" fmla="*/ 36 w 98"/>
                  <a:gd name="T59" fmla="*/ 22 h 110"/>
                  <a:gd name="T60" fmla="*/ 34 w 98"/>
                  <a:gd name="T61" fmla="*/ 0 h 110"/>
                  <a:gd name="T62" fmla="*/ 34 w 98"/>
                  <a:gd name="T6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8" h="110">
                    <a:moveTo>
                      <a:pt x="34" y="0"/>
                    </a:moveTo>
                    <a:lnTo>
                      <a:pt x="26" y="8"/>
                    </a:lnTo>
                    <a:lnTo>
                      <a:pt x="18" y="8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10" y="18"/>
                    </a:lnTo>
                    <a:lnTo>
                      <a:pt x="8" y="20"/>
                    </a:lnTo>
                    <a:lnTo>
                      <a:pt x="4" y="20"/>
                    </a:lnTo>
                    <a:lnTo>
                      <a:pt x="4" y="26"/>
                    </a:lnTo>
                    <a:lnTo>
                      <a:pt x="4" y="38"/>
                    </a:lnTo>
                    <a:lnTo>
                      <a:pt x="2" y="44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64"/>
                    </a:lnTo>
                    <a:lnTo>
                      <a:pt x="0" y="72"/>
                    </a:lnTo>
                    <a:lnTo>
                      <a:pt x="0" y="80"/>
                    </a:lnTo>
                    <a:lnTo>
                      <a:pt x="8" y="78"/>
                    </a:lnTo>
                    <a:lnTo>
                      <a:pt x="10" y="78"/>
                    </a:lnTo>
                    <a:lnTo>
                      <a:pt x="12" y="78"/>
                    </a:lnTo>
                    <a:lnTo>
                      <a:pt x="16" y="78"/>
                    </a:lnTo>
                    <a:lnTo>
                      <a:pt x="18" y="82"/>
                    </a:lnTo>
                    <a:lnTo>
                      <a:pt x="20" y="70"/>
                    </a:lnTo>
                    <a:lnTo>
                      <a:pt x="22" y="66"/>
                    </a:lnTo>
                    <a:lnTo>
                      <a:pt x="26" y="70"/>
                    </a:lnTo>
                    <a:lnTo>
                      <a:pt x="30" y="74"/>
                    </a:lnTo>
                    <a:lnTo>
                      <a:pt x="36" y="78"/>
                    </a:lnTo>
                    <a:lnTo>
                      <a:pt x="38" y="78"/>
                    </a:lnTo>
                    <a:lnTo>
                      <a:pt x="40" y="78"/>
                    </a:lnTo>
                    <a:lnTo>
                      <a:pt x="44" y="80"/>
                    </a:lnTo>
                    <a:lnTo>
                      <a:pt x="48" y="82"/>
                    </a:lnTo>
                    <a:lnTo>
                      <a:pt x="56" y="82"/>
                    </a:lnTo>
                    <a:lnTo>
                      <a:pt x="62" y="88"/>
                    </a:lnTo>
                    <a:lnTo>
                      <a:pt x="66" y="92"/>
                    </a:lnTo>
                    <a:lnTo>
                      <a:pt x="72" y="100"/>
                    </a:lnTo>
                    <a:lnTo>
                      <a:pt x="74" y="106"/>
                    </a:lnTo>
                    <a:lnTo>
                      <a:pt x="80" y="110"/>
                    </a:lnTo>
                    <a:lnTo>
                      <a:pt x="82" y="108"/>
                    </a:lnTo>
                    <a:lnTo>
                      <a:pt x="88" y="110"/>
                    </a:lnTo>
                    <a:lnTo>
                      <a:pt x="98" y="106"/>
                    </a:lnTo>
                    <a:lnTo>
                      <a:pt x="98" y="100"/>
                    </a:lnTo>
                    <a:lnTo>
                      <a:pt x="88" y="96"/>
                    </a:lnTo>
                    <a:lnTo>
                      <a:pt x="84" y="92"/>
                    </a:lnTo>
                    <a:lnTo>
                      <a:pt x="82" y="88"/>
                    </a:lnTo>
                    <a:lnTo>
                      <a:pt x="80" y="82"/>
                    </a:lnTo>
                    <a:lnTo>
                      <a:pt x="80" y="80"/>
                    </a:lnTo>
                    <a:lnTo>
                      <a:pt x="80" y="78"/>
                    </a:lnTo>
                    <a:lnTo>
                      <a:pt x="74" y="74"/>
                    </a:lnTo>
                    <a:lnTo>
                      <a:pt x="66" y="72"/>
                    </a:lnTo>
                    <a:lnTo>
                      <a:pt x="66" y="66"/>
                    </a:lnTo>
                    <a:lnTo>
                      <a:pt x="64" y="58"/>
                    </a:lnTo>
                    <a:lnTo>
                      <a:pt x="58" y="58"/>
                    </a:lnTo>
                    <a:lnTo>
                      <a:pt x="56" y="58"/>
                    </a:lnTo>
                    <a:lnTo>
                      <a:pt x="52" y="54"/>
                    </a:lnTo>
                    <a:lnTo>
                      <a:pt x="48" y="46"/>
                    </a:lnTo>
                    <a:lnTo>
                      <a:pt x="46" y="48"/>
                    </a:lnTo>
                    <a:lnTo>
                      <a:pt x="44" y="48"/>
                    </a:lnTo>
                    <a:lnTo>
                      <a:pt x="44" y="46"/>
                    </a:lnTo>
                    <a:lnTo>
                      <a:pt x="38" y="44"/>
                    </a:lnTo>
                    <a:lnTo>
                      <a:pt x="36" y="34"/>
                    </a:lnTo>
                    <a:lnTo>
                      <a:pt x="36" y="22"/>
                    </a:lnTo>
                    <a:lnTo>
                      <a:pt x="36" y="1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0" name="Freeform 1678"/>
              <p:cNvSpPr>
                <a:spLocks noEditPoints="1"/>
              </p:cNvSpPr>
              <p:nvPr/>
            </p:nvSpPr>
            <p:spPr bwMode="auto">
              <a:xfrm>
                <a:off x="844550" y="4337050"/>
                <a:ext cx="79375" cy="69850"/>
              </a:xfrm>
              <a:custGeom>
                <a:avLst/>
                <a:gdLst>
                  <a:gd name="T0" fmla="*/ 24 w 50"/>
                  <a:gd name="T1" fmla="*/ 26 h 44"/>
                  <a:gd name="T2" fmla="*/ 24 w 50"/>
                  <a:gd name="T3" fmla="*/ 26 h 44"/>
                  <a:gd name="T4" fmla="*/ 24 w 50"/>
                  <a:gd name="T5" fmla="*/ 36 h 44"/>
                  <a:gd name="T6" fmla="*/ 20 w 50"/>
                  <a:gd name="T7" fmla="*/ 44 h 44"/>
                  <a:gd name="T8" fmla="*/ 50 w 50"/>
                  <a:gd name="T9" fmla="*/ 44 h 44"/>
                  <a:gd name="T10" fmla="*/ 50 w 50"/>
                  <a:gd name="T11" fmla="*/ 22 h 44"/>
                  <a:gd name="T12" fmla="*/ 24 w 50"/>
                  <a:gd name="T13" fmla="*/ 26 h 44"/>
                  <a:gd name="T14" fmla="*/ 24 w 50"/>
                  <a:gd name="T15" fmla="*/ 26 h 44"/>
                  <a:gd name="T16" fmla="*/ 24 w 50"/>
                  <a:gd name="T17" fmla="*/ 26 h 44"/>
                  <a:gd name="T18" fmla="*/ 6 w 50"/>
                  <a:gd name="T19" fmla="*/ 0 h 44"/>
                  <a:gd name="T20" fmla="*/ 6 w 50"/>
                  <a:gd name="T21" fmla="*/ 0 h 44"/>
                  <a:gd name="T22" fmla="*/ 0 w 50"/>
                  <a:gd name="T23" fmla="*/ 4 h 44"/>
                  <a:gd name="T24" fmla="*/ 4 w 50"/>
                  <a:gd name="T25" fmla="*/ 8 h 44"/>
                  <a:gd name="T26" fmla="*/ 8 w 50"/>
                  <a:gd name="T27" fmla="*/ 8 h 44"/>
                  <a:gd name="T28" fmla="*/ 8 w 50"/>
                  <a:gd name="T29" fmla="*/ 2 h 44"/>
                  <a:gd name="T30" fmla="*/ 8 w 50"/>
                  <a:gd name="T31" fmla="*/ 0 h 44"/>
                  <a:gd name="T32" fmla="*/ 6 w 50"/>
                  <a:gd name="T33" fmla="*/ 0 h 44"/>
                  <a:gd name="T34" fmla="*/ 6 w 50"/>
                  <a:gd name="T35" fmla="*/ 0 h 44"/>
                  <a:gd name="T36" fmla="*/ 6 w 50"/>
                  <a:gd name="T37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0" h="44">
                    <a:moveTo>
                      <a:pt x="24" y="26"/>
                    </a:moveTo>
                    <a:lnTo>
                      <a:pt x="24" y="26"/>
                    </a:lnTo>
                    <a:lnTo>
                      <a:pt x="24" y="36"/>
                    </a:lnTo>
                    <a:lnTo>
                      <a:pt x="20" y="44"/>
                    </a:lnTo>
                    <a:lnTo>
                      <a:pt x="50" y="44"/>
                    </a:lnTo>
                    <a:lnTo>
                      <a:pt x="50" y="22"/>
                    </a:lnTo>
                    <a:lnTo>
                      <a:pt x="24" y="26"/>
                    </a:lnTo>
                    <a:lnTo>
                      <a:pt x="24" y="26"/>
                    </a:lnTo>
                    <a:lnTo>
                      <a:pt x="24" y="26"/>
                    </a:lnTo>
                    <a:close/>
                    <a:moveTo>
                      <a:pt x="6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4" y="8"/>
                    </a:lnTo>
                    <a:lnTo>
                      <a:pt x="8" y="8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1" name="Freeform 1679"/>
              <p:cNvSpPr>
                <a:spLocks noEditPoints="1"/>
              </p:cNvSpPr>
              <p:nvPr/>
            </p:nvSpPr>
            <p:spPr bwMode="auto">
              <a:xfrm>
                <a:off x="1231900" y="3517900"/>
                <a:ext cx="257175" cy="295275"/>
              </a:xfrm>
              <a:custGeom>
                <a:avLst/>
                <a:gdLst>
                  <a:gd name="T0" fmla="*/ 0 w 162"/>
                  <a:gd name="T1" fmla="*/ 0 h 186"/>
                  <a:gd name="T2" fmla="*/ 0 w 162"/>
                  <a:gd name="T3" fmla="*/ 10 h 186"/>
                  <a:gd name="T4" fmla="*/ 4 w 162"/>
                  <a:gd name="T5" fmla="*/ 20 h 186"/>
                  <a:gd name="T6" fmla="*/ 0 w 162"/>
                  <a:gd name="T7" fmla="*/ 28 h 186"/>
                  <a:gd name="T8" fmla="*/ 0 w 162"/>
                  <a:gd name="T9" fmla="*/ 42 h 186"/>
                  <a:gd name="T10" fmla="*/ 4 w 162"/>
                  <a:gd name="T11" fmla="*/ 48 h 186"/>
                  <a:gd name="T12" fmla="*/ 110 w 162"/>
                  <a:gd name="T13" fmla="*/ 184 h 186"/>
                  <a:gd name="T14" fmla="*/ 116 w 162"/>
                  <a:gd name="T15" fmla="*/ 184 h 186"/>
                  <a:gd name="T16" fmla="*/ 130 w 162"/>
                  <a:gd name="T17" fmla="*/ 186 h 186"/>
                  <a:gd name="T18" fmla="*/ 138 w 162"/>
                  <a:gd name="T19" fmla="*/ 176 h 186"/>
                  <a:gd name="T20" fmla="*/ 146 w 162"/>
                  <a:gd name="T21" fmla="*/ 162 h 186"/>
                  <a:gd name="T22" fmla="*/ 162 w 162"/>
                  <a:gd name="T23" fmla="*/ 160 h 186"/>
                  <a:gd name="T24" fmla="*/ 154 w 162"/>
                  <a:gd name="T25" fmla="*/ 140 h 186"/>
                  <a:gd name="T26" fmla="*/ 158 w 162"/>
                  <a:gd name="T27" fmla="*/ 136 h 186"/>
                  <a:gd name="T28" fmla="*/ 154 w 162"/>
                  <a:gd name="T29" fmla="*/ 126 h 186"/>
                  <a:gd name="T30" fmla="*/ 140 w 162"/>
                  <a:gd name="T31" fmla="*/ 100 h 186"/>
                  <a:gd name="T32" fmla="*/ 132 w 162"/>
                  <a:gd name="T33" fmla="*/ 78 h 186"/>
                  <a:gd name="T34" fmla="*/ 128 w 162"/>
                  <a:gd name="T35" fmla="*/ 68 h 186"/>
                  <a:gd name="T36" fmla="*/ 122 w 162"/>
                  <a:gd name="T37" fmla="*/ 56 h 186"/>
                  <a:gd name="T38" fmla="*/ 118 w 162"/>
                  <a:gd name="T39" fmla="*/ 44 h 186"/>
                  <a:gd name="T40" fmla="*/ 122 w 162"/>
                  <a:gd name="T41" fmla="*/ 44 h 186"/>
                  <a:gd name="T42" fmla="*/ 126 w 162"/>
                  <a:gd name="T43" fmla="*/ 56 h 186"/>
                  <a:gd name="T44" fmla="*/ 140 w 162"/>
                  <a:gd name="T45" fmla="*/ 64 h 186"/>
                  <a:gd name="T46" fmla="*/ 144 w 162"/>
                  <a:gd name="T47" fmla="*/ 56 h 186"/>
                  <a:gd name="T48" fmla="*/ 148 w 162"/>
                  <a:gd name="T49" fmla="*/ 42 h 186"/>
                  <a:gd name="T50" fmla="*/ 144 w 162"/>
                  <a:gd name="T51" fmla="*/ 8 h 186"/>
                  <a:gd name="T52" fmla="*/ 130 w 162"/>
                  <a:gd name="T53" fmla="*/ 2 h 186"/>
                  <a:gd name="T54" fmla="*/ 110 w 162"/>
                  <a:gd name="T55" fmla="*/ 6 h 186"/>
                  <a:gd name="T56" fmla="*/ 104 w 162"/>
                  <a:gd name="T57" fmla="*/ 0 h 186"/>
                  <a:gd name="T58" fmla="*/ 100 w 162"/>
                  <a:gd name="T59" fmla="*/ 2 h 186"/>
                  <a:gd name="T60" fmla="*/ 98 w 162"/>
                  <a:gd name="T61" fmla="*/ 6 h 186"/>
                  <a:gd name="T62" fmla="*/ 92 w 162"/>
                  <a:gd name="T63" fmla="*/ 2 h 186"/>
                  <a:gd name="T64" fmla="*/ 82 w 162"/>
                  <a:gd name="T65" fmla="*/ 8 h 186"/>
                  <a:gd name="T66" fmla="*/ 58 w 162"/>
                  <a:gd name="T67" fmla="*/ 6 h 186"/>
                  <a:gd name="T68" fmla="*/ 54 w 162"/>
                  <a:gd name="T69" fmla="*/ 6 h 186"/>
                  <a:gd name="T70" fmla="*/ 48 w 162"/>
                  <a:gd name="T71" fmla="*/ 6 h 186"/>
                  <a:gd name="T72" fmla="*/ 48 w 162"/>
                  <a:gd name="T73" fmla="*/ 10 h 186"/>
                  <a:gd name="T74" fmla="*/ 30 w 162"/>
                  <a:gd name="T75" fmla="*/ 10 h 186"/>
                  <a:gd name="T76" fmla="*/ 16 w 162"/>
                  <a:gd name="T77" fmla="*/ 6 h 186"/>
                  <a:gd name="T78" fmla="*/ 10 w 162"/>
                  <a:gd name="T79" fmla="*/ 8 h 186"/>
                  <a:gd name="T80" fmla="*/ 8 w 162"/>
                  <a:gd name="T81" fmla="*/ 6 h 186"/>
                  <a:gd name="T82" fmla="*/ 0 w 162"/>
                  <a:gd name="T83" fmla="*/ 0 h 186"/>
                  <a:gd name="T84" fmla="*/ 118 w 162"/>
                  <a:gd name="T85" fmla="*/ 30 h 186"/>
                  <a:gd name="T86" fmla="*/ 118 w 162"/>
                  <a:gd name="T87" fmla="*/ 34 h 186"/>
                  <a:gd name="T88" fmla="*/ 116 w 162"/>
                  <a:gd name="T89" fmla="*/ 30 h 186"/>
                  <a:gd name="T90" fmla="*/ 118 w 162"/>
                  <a:gd name="T91" fmla="*/ 3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2" h="186">
                    <a:moveTo>
                      <a:pt x="0" y="0"/>
                    </a:moveTo>
                    <a:lnTo>
                      <a:pt x="0" y="0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4" y="18"/>
                    </a:lnTo>
                    <a:lnTo>
                      <a:pt x="4" y="20"/>
                    </a:lnTo>
                    <a:lnTo>
                      <a:pt x="2" y="24"/>
                    </a:lnTo>
                    <a:lnTo>
                      <a:pt x="0" y="28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8" y="180"/>
                    </a:lnTo>
                    <a:lnTo>
                      <a:pt x="110" y="184"/>
                    </a:lnTo>
                    <a:lnTo>
                      <a:pt x="116" y="178"/>
                    </a:lnTo>
                    <a:lnTo>
                      <a:pt x="116" y="184"/>
                    </a:lnTo>
                    <a:lnTo>
                      <a:pt x="128" y="184"/>
                    </a:lnTo>
                    <a:lnTo>
                      <a:pt x="130" y="186"/>
                    </a:lnTo>
                    <a:lnTo>
                      <a:pt x="136" y="184"/>
                    </a:lnTo>
                    <a:lnTo>
                      <a:pt x="138" y="176"/>
                    </a:lnTo>
                    <a:lnTo>
                      <a:pt x="144" y="174"/>
                    </a:lnTo>
                    <a:lnTo>
                      <a:pt x="146" y="162"/>
                    </a:lnTo>
                    <a:lnTo>
                      <a:pt x="150" y="162"/>
                    </a:lnTo>
                    <a:lnTo>
                      <a:pt x="162" y="160"/>
                    </a:lnTo>
                    <a:lnTo>
                      <a:pt x="156" y="150"/>
                    </a:lnTo>
                    <a:lnTo>
                      <a:pt x="154" y="140"/>
                    </a:lnTo>
                    <a:lnTo>
                      <a:pt x="158" y="140"/>
                    </a:lnTo>
                    <a:lnTo>
                      <a:pt x="158" y="136"/>
                    </a:lnTo>
                    <a:lnTo>
                      <a:pt x="158" y="134"/>
                    </a:lnTo>
                    <a:lnTo>
                      <a:pt x="154" y="126"/>
                    </a:lnTo>
                    <a:lnTo>
                      <a:pt x="148" y="116"/>
                    </a:lnTo>
                    <a:lnTo>
                      <a:pt x="140" y="100"/>
                    </a:lnTo>
                    <a:lnTo>
                      <a:pt x="136" y="86"/>
                    </a:lnTo>
                    <a:lnTo>
                      <a:pt x="132" y="78"/>
                    </a:lnTo>
                    <a:lnTo>
                      <a:pt x="128" y="72"/>
                    </a:lnTo>
                    <a:lnTo>
                      <a:pt x="128" y="68"/>
                    </a:lnTo>
                    <a:lnTo>
                      <a:pt x="128" y="62"/>
                    </a:lnTo>
                    <a:lnTo>
                      <a:pt x="122" y="56"/>
                    </a:lnTo>
                    <a:lnTo>
                      <a:pt x="118" y="48"/>
                    </a:lnTo>
                    <a:lnTo>
                      <a:pt x="118" y="44"/>
                    </a:lnTo>
                    <a:lnTo>
                      <a:pt x="118" y="38"/>
                    </a:lnTo>
                    <a:lnTo>
                      <a:pt x="122" y="44"/>
                    </a:lnTo>
                    <a:lnTo>
                      <a:pt x="122" y="46"/>
                    </a:lnTo>
                    <a:lnTo>
                      <a:pt x="126" y="56"/>
                    </a:lnTo>
                    <a:lnTo>
                      <a:pt x="136" y="68"/>
                    </a:lnTo>
                    <a:lnTo>
                      <a:pt x="140" y="64"/>
                    </a:lnTo>
                    <a:lnTo>
                      <a:pt x="144" y="64"/>
                    </a:lnTo>
                    <a:lnTo>
                      <a:pt x="144" y="56"/>
                    </a:lnTo>
                    <a:lnTo>
                      <a:pt x="146" y="46"/>
                    </a:lnTo>
                    <a:lnTo>
                      <a:pt x="148" y="42"/>
                    </a:lnTo>
                    <a:lnTo>
                      <a:pt x="146" y="16"/>
                    </a:lnTo>
                    <a:lnTo>
                      <a:pt x="144" y="8"/>
                    </a:lnTo>
                    <a:lnTo>
                      <a:pt x="140" y="2"/>
                    </a:lnTo>
                    <a:lnTo>
                      <a:pt x="130" y="2"/>
                    </a:lnTo>
                    <a:lnTo>
                      <a:pt x="118" y="2"/>
                    </a:lnTo>
                    <a:lnTo>
                      <a:pt x="110" y="6"/>
                    </a:lnTo>
                    <a:lnTo>
                      <a:pt x="108" y="2"/>
                    </a:lnTo>
                    <a:lnTo>
                      <a:pt x="104" y="0"/>
                    </a:lnTo>
                    <a:lnTo>
                      <a:pt x="100" y="0"/>
                    </a:lnTo>
                    <a:lnTo>
                      <a:pt x="100" y="2"/>
                    </a:lnTo>
                    <a:lnTo>
                      <a:pt x="102" y="6"/>
                    </a:lnTo>
                    <a:lnTo>
                      <a:pt x="98" y="6"/>
                    </a:lnTo>
                    <a:lnTo>
                      <a:pt x="98" y="2"/>
                    </a:lnTo>
                    <a:lnTo>
                      <a:pt x="92" y="2"/>
                    </a:lnTo>
                    <a:lnTo>
                      <a:pt x="90" y="6"/>
                    </a:lnTo>
                    <a:lnTo>
                      <a:pt x="82" y="8"/>
                    </a:lnTo>
                    <a:lnTo>
                      <a:pt x="66" y="6"/>
                    </a:lnTo>
                    <a:lnTo>
                      <a:pt x="58" y="6"/>
                    </a:lnTo>
                    <a:lnTo>
                      <a:pt x="58" y="8"/>
                    </a:lnTo>
                    <a:lnTo>
                      <a:pt x="54" y="6"/>
                    </a:lnTo>
                    <a:lnTo>
                      <a:pt x="52" y="2"/>
                    </a:lnTo>
                    <a:lnTo>
                      <a:pt x="48" y="6"/>
                    </a:lnTo>
                    <a:lnTo>
                      <a:pt x="48" y="8"/>
                    </a:lnTo>
                    <a:lnTo>
                      <a:pt x="48" y="10"/>
                    </a:lnTo>
                    <a:lnTo>
                      <a:pt x="38" y="18"/>
                    </a:lnTo>
                    <a:lnTo>
                      <a:pt x="30" y="10"/>
                    </a:lnTo>
                    <a:lnTo>
                      <a:pt x="20" y="6"/>
                    </a:lnTo>
                    <a:lnTo>
                      <a:pt x="16" y="6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118" y="30"/>
                    </a:moveTo>
                    <a:lnTo>
                      <a:pt x="118" y="30"/>
                    </a:lnTo>
                    <a:lnTo>
                      <a:pt x="118" y="34"/>
                    </a:lnTo>
                    <a:lnTo>
                      <a:pt x="116" y="36"/>
                    </a:lnTo>
                    <a:lnTo>
                      <a:pt x="116" y="30"/>
                    </a:lnTo>
                    <a:lnTo>
                      <a:pt x="118" y="30"/>
                    </a:lnTo>
                    <a:lnTo>
                      <a:pt x="118" y="30"/>
                    </a:lnTo>
                    <a:lnTo>
                      <a:pt x="118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2" name="Freeform 1680"/>
              <p:cNvSpPr>
                <a:spLocks/>
              </p:cNvSpPr>
              <p:nvPr/>
            </p:nvSpPr>
            <p:spPr bwMode="auto">
              <a:xfrm>
                <a:off x="1619250" y="4079875"/>
                <a:ext cx="50800" cy="63500"/>
              </a:xfrm>
              <a:custGeom>
                <a:avLst/>
                <a:gdLst>
                  <a:gd name="T0" fmla="*/ 28 w 32"/>
                  <a:gd name="T1" fmla="*/ 2 h 40"/>
                  <a:gd name="T2" fmla="*/ 28 w 32"/>
                  <a:gd name="T3" fmla="*/ 2 h 40"/>
                  <a:gd name="T4" fmla="*/ 22 w 32"/>
                  <a:gd name="T5" fmla="*/ 14 h 40"/>
                  <a:gd name="T6" fmla="*/ 26 w 32"/>
                  <a:gd name="T7" fmla="*/ 14 h 40"/>
                  <a:gd name="T8" fmla="*/ 32 w 32"/>
                  <a:gd name="T9" fmla="*/ 24 h 40"/>
                  <a:gd name="T10" fmla="*/ 22 w 32"/>
                  <a:gd name="T11" fmla="*/ 36 h 40"/>
                  <a:gd name="T12" fmla="*/ 14 w 32"/>
                  <a:gd name="T13" fmla="*/ 36 h 40"/>
                  <a:gd name="T14" fmla="*/ 8 w 32"/>
                  <a:gd name="T15" fmla="*/ 40 h 40"/>
                  <a:gd name="T16" fmla="*/ 4 w 32"/>
                  <a:gd name="T17" fmla="*/ 36 h 40"/>
                  <a:gd name="T18" fmla="*/ 0 w 32"/>
                  <a:gd name="T19" fmla="*/ 34 h 40"/>
                  <a:gd name="T20" fmla="*/ 4 w 32"/>
                  <a:gd name="T21" fmla="*/ 28 h 40"/>
                  <a:gd name="T22" fmla="*/ 4 w 32"/>
                  <a:gd name="T23" fmla="*/ 24 h 40"/>
                  <a:gd name="T24" fmla="*/ 4 w 32"/>
                  <a:gd name="T25" fmla="*/ 22 h 40"/>
                  <a:gd name="T26" fmla="*/ 6 w 32"/>
                  <a:gd name="T27" fmla="*/ 16 h 40"/>
                  <a:gd name="T28" fmla="*/ 8 w 32"/>
                  <a:gd name="T29" fmla="*/ 10 h 40"/>
                  <a:gd name="T30" fmla="*/ 10 w 32"/>
                  <a:gd name="T31" fmla="*/ 6 h 40"/>
                  <a:gd name="T32" fmla="*/ 14 w 32"/>
                  <a:gd name="T33" fmla="*/ 2 h 40"/>
                  <a:gd name="T34" fmla="*/ 18 w 32"/>
                  <a:gd name="T35" fmla="*/ 6 h 40"/>
                  <a:gd name="T36" fmla="*/ 28 w 32"/>
                  <a:gd name="T37" fmla="*/ 0 h 40"/>
                  <a:gd name="T38" fmla="*/ 28 w 32"/>
                  <a:gd name="T39" fmla="*/ 2 h 40"/>
                  <a:gd name="T40" fmla="*/ 28 w 32"/>
                  <a:gd name="T41" fmla="*/ 2 h 40"/>
                  <a:gd name="T42" fmla="*/ 28 w 32"/>
                  <a:gd name="T43" fmla="*/ 2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2" h="40">
                    <a:moveTo>
                      <a:pt x="28" y="2"/>
                    </a:moveTo>
                    <a:lnTo>
                      <a:pt x="28" y="2"/>
                    </a:lnTo>
                    <a:lnTo>
                      <a:pt x="22" y="14"/>
                    </a:lnTo>
                    <a:lnTo>
                      <a:pt x="26" y="14"/>
                    </a:lnTo>
                    <a:lnTo>
                      <a:pt x="32" y="24"/>
                    </a:lnTo>
                    <a:lnTo>
                      <a:pt x="22" y="36"/>
                    </a:lnTo>
                    <a:lnTo>
                      <a:pt x="14" y="36"/>
                    </a:lnTo>
                    <a:lnTo>
                      <a:pt x="8" y="40"/>
                    </a:lnTo>
                    <a:lnTo>
                      <a:pt x="4" y="36"/>
                    </a:lnTo>
                    <a:lnTo>
                      <a:pt x="0" y="34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6" y="16"/>
                    </a:lnTo>
                    <a:lnTo>
                      <a:pt x="8" y="10"/>
                    </a:lnTo>
                    <a:lnTo>
                      <a:pt x="10" y="6"/>
                    </a:lnTo>
                    <a:lnTo>
                      <a:pt x="14" y="2"/>
                    </a:lnTo>
                    <a:lnTo>
                      <a:pt x="18" y="6"/>
                    </a:lnTo>
                    <a:lnTo>
                      <a:pt x="28" y="0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3" name="Freeform 1681"/>
              <p:cNvSpPr>
                <a:spLocks noEditPoints="1"/>
              </p:cNvSpPr>
              <p:nvPr/>
            </p:nvSpPr>
            <p:spPr bwMode="auto">
              <a:xfrm>
                <a:off x="844550" y="2638425"/>
                <a:ext cx="107950" cy="133350"/>
              </a:xfrm>
              <a:custGeom>
                <a:avLst/>
                <a:gdLst>
                  <a:gd name="T0" fmla="*/ 26 w 68"/>
                  <a:gd name="T1" fmla="*/ 70 h 84"/>
                  <a:gd name="T2" fmla="*/ 32 w 68"/>
                  <a:gd name="T3" fmla="*/ 62 h 84"/>
                  <a:gd name="T4" fmla="*/ 34 w 68"/>
                  <a:gd name="T5" fmla="*/ 70 h 84"/>
                  <a:gd name="T6" fmla="*/ 44 w 68"/>
                  <a:gd name="T7" fmla="*/ 82 h 84"/>
                  <a:gd name="T8" fmla="*/ 36 w 68"/>
                  <a:gd name="T9" fmla="*/ 60 h 84"/>
                  <a:gd name="T10" fmla="*/ 36 w 68"/>
                  <a:gd name="T11" fmla="*/ 42 h 84"/>
                  <a:gd name="T12" fmla="*/ 42 w 68"/>
                  <a:gd name="T13" fmla="*/ 44 h 84"/>
                  <a:gd name="T14" fmla="*/ 44 w 68"/>
                  <a:gd name="T15" fmla="*/ 36 h 84"/>
                  <a:gd name="T16" fmla="*/ 36 w 68"/>
                  <a:gd name="T17" fmla="*/ 28 h 84"/>
                  <a:gd name="T18" fmla="*/ 32 w 68"/>
                  <a:gd name="T19" fmla="*/ 22 h 84"/>
                  <a:gd name="T20" fmla="*/ 34 w 68"/>
                  <a:gd name="T21" fmla="*/ 18 h 84"/>
                  <a:gd name="T22" fmla="*/ 40 w 68"/>
                  <a:gd name="T23" fmla="*/ 16 h 84"/>
                  <a:gd name="T24" fmla="*/ 40 w 68"/>
                  <a:gd name="T25" fmla="*/ 0 h 84"/>
                  <a:gd name="T26" fmla="*/ 26 w 68"/>
                  <a:gd name="T27" fmla="*/ 14 h 84"/>
                  <a:gd name="T28" fmla="*/ 18 w 68"/>
                  <a:gd name="T29" fmla="*/ 18 h 84"/>
                  <a:gd name="T30" fmla="*/ 8 w 68"/>
                  <a:gd name="T31" fmla="*/ 22 h 84"/>
                  <a:gd name="T32" fmla="*/ 6 w 68"/>
                  <a:gd name="T33" fmla="*/ 28 h 84"/>
                  <a:gd name="T34" fmla="*/ 8 w 68"/>
                  <a:gd name="T35" fmla="*/ 32 h 84"/>
                  <a:gd name="T36" fmla="*/ 14 w 68"/>
                  <a:gd name="T37" fmla="*/ 24 h 84"/>
                  <a:gd name="T38" fmla="*/ 14 w 68"/>
                  <a:gd name="T39" fmla="*/ 32 h 84"/>
                  <a:gd name="T40" fmla="*/ 16 w 68"/>
                  <a:gd name="T41" fmla="*/ 24 h 84"/>
                  <a:gd name="T42" fmla="*/ 24 w 68"/>
                  <a:gd name="T43" fmla="*/ 22 h 84"/>
                  <a:gd name="T44" fmla="*/ 24 w 68"/>
                  <a:gd name="T45" fmla="*/ 32 h 84"/>
                  <a:gd name="T46" fmla="*/ 22 w 68"/>
                  <a:gd name="T47" fmla="*/ 28 h 84"/>
                  <a:gd name="T48" fmla="*/ 14 w 68"/>
                  <a:gd name="T49" fmla="*/ 36 h 84"/>
                  <a:gd name="T50" fmla="*/ 4 w 68"/>
                  <a:gd name="T51" fmla="*/ 38 h 84"/>
                  <a:gd name="T52" fmla="*/ 0 w 68"/>
                  <a:gd name="T53" fmla="*/ 46 h 84"/>
                  <a:gd name="T54" fmla="*/ 8 w 68"/>
                  <a:gd name="T55" fmla="*/ 48 h 84"/>
                  <a:gd name="T56" fmla="*/ 6 w 68"/>
                  <a:gd name="T57" fmla="*/ 64 h 84"/>
                  <a:gd name="T58" fmla="*/ 14 w 68"/>
                  <a:gd name="T59" fmla="*/ 70 h 84"/>
                  <a:gd name="T60" fmla="*/ 14 w 68"/>
                  <a:gd name="T61" fmla="*/ 70 h 84"/>
                  <a:gd name="T62" fmla="*/ 60 w 68"/>
                  <a:gd name="T63" fmla="*/ 74 h 84"/>
                  <a:gd name="T64" fmla="*/ 50 w 68"/>
                  <a:gd name="T65" fmla="*/ 80 h 84"/>
                  <a:gd name="T66" fmla="*/ 50 w 68"/>
                  <a:gd name="T67" fmla="*/ 84 h 84"/>
                  <a:gd name="T68" fmla="*/ 64 w 68"/>
                  <a:gd name="T69" fmla="*/ 80 h 84"/>
                  <a:gd name="T70" fmla="*/ 60 w 68"/>
                  <a:gd name="T71" fmla="*/ 74 h 84"/>
                  <a:gd name="T72" fmla="*/ 60 w 68"/>
                  <a:gd name="T73" fmla="*/ 74 h 84"/>
                  <a:gd name="T74" fmla="*/ 54 w 68"/>
                  <a:gd name="T75" fmla="*/ 52 h 84"/>
                  <a:gd name="T76" fmla="*/ 56 w 68"/>
                  <a:gd name="T77" fmla="*/ 54 h 84"/>
                  <a:gd name="T78" fmla="*/ 46 w 68"/>
                  <a:gd name="T79" fmla="*/ 54 h 84"/>
                  <a:gd name="T80" fmla="*/ 50 w 68"/>
                  <a:gd name="T81" fmla="*/ 64 h 84"/>
                  <a:gd name="T82" fmla="*/ 52 w 68"/>
                  <a:gd name="T83" fmla="*/ 66 h 84"/>
                  <a:gd name="T84" fmla="*/ 56 w 68"/>
                  <a:gd name="T85" fmla="*/ 70 h 84"/>
                  <a:gd name="T86" fmla="*/ 56 w 68"/>
                  <a:gd name="T87" fmla="*/ 70 h 84"/>
                  <a:gd name="T88" fmla="*/ 60 w 68"/>
                  <a:gd name="T89" fmla="*/ 70 h 84"/>
                  <a:gd name="T90" fmla="*/ 68 w 68"/>
                  <a:gd name="T91" fmla="*/ 44 h 84"/>
                  <a:gd name="T92" fmla="*/ 60 w 68"/>
                  <a:gd name="T93" fmla="*/ 4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68" h="84">
                    <a:moveTo>
                      <a:pt x="14" y="70"/>
                    </a:moveTo>
                    <a:lnTo>
                      <a:pt x="26" y="70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6"/>
                    </a:lnTo>
                    <a:lnTo>
                      <a:pt x="34" y="70"/>
                    </a:lnTo>
                    <a:lnTo>
                      <a:pt x="40" y="70"/>
                    </a:lnTo>
                    <a:lnTo>
                      <a:pt x="44" y="82"/>
                    </a:lnTo>
                    <a:lnTo>
                      <a:pt x="40" y="60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36" y="42"/>
                    </a:lnTo>
                    <a:lnTo>
                      <a:pt x="40" y="44"/>
                    </a:lnTo>
                    <a:lnTo>
                      <a:pt x="42" y="44"/>
                    </a:lnTo>
                    <a:lnTo>
                      <a:pt x="44" y="44"/>
                    </a:lnTo>
                    <a:lnTo>
                      <a:pt x="44" y="36"/>
                    </a:lnTo>
                    <a:lnTo>
                      <a:pt x="36" y="36"/>
                    </a:lnTo>
                    <a:lnTo>
                      <a:pt x="36" y="28"/>
                    </a:lnTo>
                    <a:lnTo>
                      <a:pt x="36" y="22"/>
                    </a:lnTo>
                    <a:lnTo>
                      <a:pt x="32" y="22"/>
                    </a:lnTo>
                    <a:lnTo>
                      <a:pt x="28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16"/>
                    </a:lnTo>
                    <a:lnTo>
                      <a:pt x="42" y="8"/>
                    </a:lnTo>
                    <a:lnTo>
                      <a:pt x="40" y="0"/>
                    </a:lnTo>
                    <a:lnTo>
                      <a:pt x="28" y="8"/>
                    </a:lnTo>
                    <a:lnTo>
                      <a:pt x="26" y="14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4" y="16"/>
                    </a:lnTo>
                    <a:lnTo>
                      <a:pt x="8" y="22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2" y="24"/>
                    </a:lnTo>
                    <a:lnTo>
                      <a:pt x="14" y="24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2"/>
                    </a:lnTo>
                    <a:lnTo>
                      <a:pt x="24" y="22"/>
                    </a:lnTo>
                    <a:lnTo>
                      <a:pt x="24" y="26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18" y="28"/>
                    </a:lnTo>
                    <a:lnTo>
                      <a:pt x="14" y="36"/>
                    </a:lnTo>
                    <a:lnTo>
                      <a:pt x="0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0" y="46"/>
                    </a:lnTo>
                    <a:lnTo>
                      <a:pt x="6" y="46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64"/>
                    </a:lnTo>
                    <a:lnTo>
                      <a:pt x="14" y="66"/>
                    </a:lnTo>
                    <a:lnTo>
                      <a:pt x="14" y="70"/>
                    </a:lnTo>
                    <a:lnTo>
                      <a:pt x="14" y="70"/>
                    </a:lnTo>
                    <a:lnTo>
                      <a:pt x="14" y="70"/>
                    </a:lnTo>
                    <a:close/>
                    <a:moveTo>
                      <a:pt x="60" y="74"/>
                    </a:moveTo>
                    <a:lnTo>
                      <a:pt x="60" y="74"/>
                    </a:lnTo>
                    <a:lnTo>
                      <a:pt x="50" y="76"/>
                    </a:lnTo>
                    <a:lnTo>
                      <a:pt x="50" y="80"/>
                    </a:lnTo>
                    <a:lnTo>
                      <a:pt x="50" y="82"/>
                    </a:lnTo>
                    <a:lnTo>
                      <a:pt x="50" y="84"/>
                    </a:lnTo>
                    <a:lnTo>
                      <a:pt x="54" y="84"/>
                    </a:lnTo>
                    <a:lnTo>
                      <a:pt x="64" y="80"/>
                    </a:lnTo>
                    <a:lnTo>
                      <a:pt x="68" y="74"/>
                    </a:lnTo>
                    <a:lnTo>
                      <a:pt x="60" y="74"/>
                    </a:lnTo>
                    <a:lnTo>
                      <a:pt x="60" y="74"/>
                    </a:lnTo>
                    <a:lnTo>
                      <a:pt x="60" y="74"/>
                    </a:lnTo>
                    <a:close/>
                    <a:moveTo>
                      <a:pt x="60" y="44"/>
                    </a:moveTo>
                    <a:lnTo>
                      <a:pt x="54" y="52"/>
                    </a:lnTo>
                    <a:lnTo>
                      <a:pt x="56" y="52"/>
                    </a:lnTo>
                    <a:lnTo>
                      <a:pt x="56" y="54"/>
                    </a:lnTo>
                    <a:lnTo>
                      <a:pt x="50" y="52"/>
                    </a:lnTo>
                    <a:lnTo>
                      <a:pt x="46" y="54"/>
                    </a:lnTo>
                    <a:lnTo>
                      <a:pt x="44" y="56"/>
                    </a:lnTo>
                    <a:lnTo>
                      <a:pt x="50" y="64"/>
                    </a:lnTo>
                    <a:lnTo>
                      <a:pt x="50" y="70"/>
                    </a:lnTo>
                    <a:lnTo>
                      <a:pt x="52" y="66"/>
                    </a:lnTo>
                    <a:lnTo>
                      <a:pt x="54" y="66"/>
                    </a:lnTo>
                    <a:lnTo>
                      <a:pt x="56" y="70"/>
                    </a:lnTo>
                    <a:lnTo>
                      <a:pt x="54" y="70"/>
                    </a:lnTo>
                    <a:lnTo>
                      <a:pt x="56" y="70"/>
                    </a:lnTo>
                    <a:lnTo>
                      <a:pt x="62" y="70"/>
                    </a:lnTo>
                    <a:lnTo>
                      <a:pt x="60" y="70"/>
                    </a:lnTo>
                    <a:lnTo>
                      <a:pt x="68" y="66"/>
                    </a:lnTo>
                    <a:lnTo>
                      <a:pt x="68" y="44"/>
                    </a:lnTo>
                    <a:lnTo>
                      <a:pt x="60" y="44"/>
                    </a:lnTo>
                    <a:lnTo>
                      <a:pt x="60" y="44"/>
                    </a:lnTo>
                    <a:lnTo>
                      <a:pt x="60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4" name="Freeform 1682"/>
              <p:cNvSpPr>
                <a:spLocks/>
              </p:cNvSpPr>
              <p:nvPr/>
            </p:nvSpPr>
            <p:spPr bwMode="auto">
              <a:xfrm>
                <a:off x="942975" y="2882900"/>
                <a:ext cx="136525" cy="92075"/>
              </a:xfrm>
              <a:custGeom>
                <a:avLst/>
                <a:gdLst>
                  <a:gd name="T0" fmla="*/ 68 w 86"/>
                  <a:gd name="T1" fmla="*/ 52 h 58"/>
                  <a:gd name="T2" fmla="*/ 68 w 86"/>
                  <a:gd name="T3" fmla="*/ 52 h 58"/>
                  <a:gd name="T4" fmla="*/ 72 w 86"/>
                  <a:gd name="T5" fmla="*/ 50 h 58"/>
                  <a:gd name="T6" fmla="*/ 72 w 86"/>
                  <a:gd name="T7" fmla="*/ 48 h 58"/>
                  <a:gd name="T8" fmla="*/ 74 w 86"/>
                  <a:gd name="T9" fmla="*/ 44 h 58"/>
                  <a:gd name="T10" fmla="*/ 76 w 86"/>
                  <a:gd name="T11" fmla="*/ 44 h 58"/>
                  <a:gd name="T12" fmla="*/ 76 w 86"/>
                  <a:gd name="T13" fmla="*/ 42 h 58"/>
                  <a:gd name="T14" fmla="*/ 76 w 86"/>
                  <a:gd name="T15" fmla="*/ 40 h 58"/>
                  <a:gd name="T16" fmla="*/ 80 w 86"/>
                  <a:gd name="T17" fmla="*/ 40 h 58"/>
                  <a:gd name="T18" fmla="*/ 86 w 86"/>
                  <a:gd name="T19" fmla="*/ 34 h 58"/>
                  <a:gd name="T20" fmla="*/ 84 w 86"/>
                  <a:gd name="T21" fmla="*/ 32 h 58"/>
                  <a:gd name="T22" fmla="*/ 82 w 86"/>
                  <a:gd name="T23" fmla="*/ 26 h 58"/>
                  <a:gd name="T24" fmla="*/ 80 w 86"/>
                  <a:gd name="T25" fmla="*/ 26 h 58"/>
                  <a:gd name="T26" fmla="*/ 76 w 86"/>
                  <a:gd name="T27" fmla="*/ 24 h 58"/>
                  <a:gd name="T28" fmla="*/ 76 w 86"/>
                  <a:gd name="T29" fmla="*/ 22 h 58"/>
                  <a:gd name="T30" fmla="*/ 74 w 86"/>
                  <a:gd name="T31" fmla="*/ 18 h 58"/>
                  <a:gd name="T32" fmla="*/ 68 w 86"/>
                  <a:gd name="T33" fmla="*/ 22 h 58"/>
                  <a:gd name="T34" fmla="*/ 64 w 86"/>
                  <a:gd name="T35" fmla="*/ 18 h 58"/>
                  <a:gd name="T36" fmla="*/ 58 w 86"/>
                  <a:gd name="T37" fmla="*/ 14 h 58"/>
                  <a:gd name="T38" fmla="*/ 56 w 86"/>
                  <a:gd name="T39" fmla="*/ 10 h 58"/>
                  <a:gd name="T40" fmla="*/ 54 w 86"/>
                  <a:gd name="T41" fmla="*/ 14 h 58"/>
                  <a:gd name="T42" fmla="*/ 52 w 86"/>
                  <a:gd name="T43" fmla="*/ 14 h 58"/>
                  <a:gd name="T44" fmla="*/ 52 w 86"/>
                  <a:gd name="T45" fmla="*/ 10 h 58"/>
                  <a:gd name="T46" fmla="*/ 46 w 86"/>
                  <a:gd name="T47" fmla="*/ 8 h 58"/>
                  <a:gd name="T48" fmla="*/ 38 w 86"/>
                  <a:gd name="T49" fmla="*/ 8 h 58"/>
                  <a:gd name="T50" fmla="*/ 36 w 86"/>
                  <a:gd name="T51" fmla="*/ 6 h 58"/>
                  <a:gd name="T52" fmla="*/ 28 w 86"/>
                  <a:gd name="T53" fmla="*/ 0 h 58"/>
                  <a:gd name="T54" fmla="*/ 18 w 86"/>
                  <a:gd name="T55" fmla="*/ 8 h 58"/>
                  <a:gd name="T56" fmla="*/ 14 w 86"/>
                  <a:gd name="T57" fmla="*/ 10 h 58"/>
                  <a:gd name="T58" fmla="*/ 10 w 86"/>
                  <a:gd name="T59" fmla="*/ 14 h 58"/>
                  <a:gd name="T60" fmla="*/ 8 w 86"/>
                  <a:gd name="T61" fmla="*/ 16 h 58"/>
                  <a:gd name="T62" fmla="*/ 2 w 86"/>
                  <a:gd name="T63" fmla="*/ 18 h 58"/>
                  <a:gd name="T64" fmla="*/ 0 w 86"/>
                  <a:gd name="T65" fmla="*/ 18 h 58"/>
                  <a:gd name="T66" fmla="*/ 0 w 86"/>
                  <a:gd name="T67" fmla="*/ 24 h 58"/>
                  <a:gd name="T68" fmla="*/ 8 w 86"/>
                  <a:gd name="T69" fmla="*/ 32 h 58"/>
                  <a:gd name="T70" fmla="*/ 10 w 86"/>
                  <a:gd name="T71" fmla="*/ 38 h 58"/>
                  <a:gd name="T72" fmla="*/ 10 w 86"/>
                  <a:gd name="T73" fmla="*/ 42 h 58"/>
                  <a:gd name="T74" fmla="*/ 10 w 86"/>
                  <a:gd name="T75" fmla="*/ 44 h 58"/>
                  <a:gd name="T76" fmla="*/ 14 w 86"/>
                  <a:gd name="T77" fmla="*/ 44 h 58"/>
                  <a:gd name="T78" fmla="*/ 16 w 86"/>
                  <a:gd name="T79" fmla="*/ 44 h 58"/>
                  <a:gd name="T80" fmla="*/ 18 w 86"/>
                  <a:gd name="T81" fmla="*/ 48 h 58"/>
                  <a:gd name="T82" fmla="*/ 24 w 86"/>
                  <a:gd name="T83" fmla="*/ 52 h 58"/>
                  <a:gd name="T84" fmla="*/ 28 w 86"/>
                  <a:gd name="T85" fmla="*/ 56 h 58"/>
                  <a:gd name="T86" fmla="*/ 30 w 86"/>
                  <a:gd name="T87" fmla="*/ 58 h 58"/>
                  <a:gd name="T88" fmla="*/ 34 w 86"/>
                  <a:gd name="T89" fmla="*/ 56 h 58"/>
                  <a:gd name="T90" fmla="*/ 36 w 86"/>
                  <a:gd name="T91" fmla="*/ 50 h 58"/>
                  <a:gd name="T92" fmla="*/ 38 w 86"/>
                  <a:gd name="T93" fmla="*/ 48 h 58"/>
                  <a:gd name="T94" fmla="*/ 42 w 86"/>
                  <a:gd name="T95" fmla="*/ 48 h 58"/>
                  <a:gd name="T96" fmla="*/ 44 w 86"/>
                  <a:gd name="T97" fmla="*/ 48 h 58"/>
                  <a:gd name="T98" fmla="*/ 48 w 86"/>
                  <a:gd name="T99" fmla="*/ 50 h 58"/>
                  <a:gd name="T100" fmla="*/ 54 w 86"/>
                  <a:gd name="T101" fmla="*/ 52 h 58"/>
                  <a:gd name="T102" fmla="*/ 58 w 86"/>
                  <a:gd name="T103" fmla="*/ 52 h 58"/>
                  <a:gd name="T104" fmla="*/ 68 w 86"/>
                  <a:gd name="T105" fmla="*/ 52 h 58"/>
                  <a:gd name="T106" fmla="*/ 68 w 86"/>
                  <a:gd name="T107" fmla="*/ 52 h 58"/>
                  <a:gd name="T108" fmla="*/ 68 w 86"/>
                  <a:gd name="T109" fmla="*/ 52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6" h="58">
                    <a:moveTo>
                      <a:pt x="68" y="52"/>
                    </a:moveTo>
                    <a:lnTo>
                      <a:pt x="68" y="52"/>
                    </a:lnTo>
                    <a:lnTo>
                      <a:pt x="72" y="50"/>
                    </a:lnTo>
                    <a:lnTo>
                      <a:pt x="72" y="48"/>
                    </a:lnTo>
                    <a:lnTo>
                      <a:pt x="74" y="44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0"/>
                    </a:lnTo>
                    <a:lnTo>
                      <a:pt x="80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2" y="26"/>
                    </a:lnTo>
                    <a:lnTo>
                      <a:pt x="80" y="26"/>
                    </a:lnTo>
                    <a:lnTo>
                      <a:pt x="76" y="24"/>
                    </a:lnTo>
                    <a:lnTo>
                      <a:pt x="76" y="22"/>
                    </a:lnTo>
                    <a:lnTo>
                      <a:pt x="74" y="18"/>
                    </a:lnTo>
                    <a:lnTo>
                      <a:pt x="68" y="22"/>
                    </a:lnTo>
                    <a:lnTo>
                      <a:pt x="64" y="18"/>
                    </a:lnTo>
                    <a:lnTo>
                      <a:pt x="58" y="14"/>
                    </a:lnTo>
                    <a:lnTo>
                      <a:pt x="56" y="10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0"/>
                    </a:lnTo>
                    <a:lnTo>
                      <a:pt x="46" y="8"/>
                    </a:lnTo>
                    <a:lnTo>
                      <a:pt x="38" y="8"/>
                    </a:lnTo>
                    <a:lnTo>
                      <a:pt x="36" y="6"/>
                    </a:lnTo>
                    <a:lnTo>
                      <a:pt x="28" y="0"/>
                    </a:lnTo>
                    <a:lnTo>
                      <a:pt x="18" y="8"/>
                    </a:lnTo>
                    <a:lnTo>
                      <a:pt x="14" y="10"/>
                    </a:lnTo>
                    <a:lnTo>
                      <a:pt x="10" y="14"/>
                    </a:lnTo>
                    <a:lnTo>
                      <a:pt x="8" y="16"/>
                    </a:lnTo>
                    <a:lnTo>
                      <a:pt x="2" y="18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8" y="32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4"/>
                    </a:lnTo>
                    <a:lnTo>
                      <a:pt x="14" y="44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2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36" y="50"/>
                    </a:lnTo>
                    <a:lnTo>
                      <a:pt x="38" y="48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8" y="50"/>
                    </a:lnTo>
                    <a:lnTo>
                      <a:pt x="54" y="52"/>
                    </a:lnTo>
                    <a:lnTo>
                      <a:pt x="58" y="52"/>
                    </a:lnTo>
                    <a:lnTo>
                      <a:pt x="68" y="52"/>
                    </a:lnTo>
                    <a:lnTo>
                      <a:pt x="68" y="52"/>
                    </a:lnTo>
                    <a:lnTo>
                      <a:pt x="68" y="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5" name="Freeform 1683"/>
              <p:cNvSpPr>
                <a:spLocks noEditPoints="1"/>
              </p:cNvSpPr>
              <p:nvPr/>
            </p:nvSpPr>
            <p:spPr bwMode="auto">
              <a:xfrm>
                <a:off x="1403350" y="3403600"/>
                <a:ext cx="50800" cy="34925"/>
              </a:xfrm>
              <a:custGeom>
                <a:avLst/>
                <a:gdLst>
                  <a:gd name="T0" fmla="*/ 22 w 32"/>
                  <a:gd name="T1" fmla="*/ 16 h 22"/>
                  <a:gd name="T2" fmla="*/ 22 w 32"/>
                  <a:gd name="T3" fmla="*/ 16 h 22"/>
                  <a:gd name="T4" fmla="*/ 18 w 32"/>
                  <a:gd name="T5" fmla="*/ 22 h 22"/>
                  <a:gd name="T6" fmla="*/ 4 w 32"/>
                  <a:gd name="T7" fmla="*/ 22 h 22"/>
                  <a:gd name="T8" fmla="*/ 4 w 32"/>
                  <a:gd name="T9" fmla="*/ 20 h 22"/>
                  <a:gd name="T10" fmla="*/ 2 w 32"/>
                  <a:gd name="T11" fmla="*/ 20 h 22"/>
                  <a:gd name="T12" fmla="*/ 0 w 32"/>
                  <a:gd name="T13" fmla="*/ 16 h 22"/>
                  <a:gd name="T14" fmla="*/ 2 w 32"/>
                  <a:gd name="T15" fmla="*/ 14 h 22"/>
                  <a:gd name="T16" fmla="*/ 4 w 32"/>
                  <a:gd name="T17" fmla="*/ 16 h 22"/>
                  <a:gd name="T18" fmla="*/ 10 w 32"/>
                  <a:gd name="T19" fmla="*/ 16 h 22"/>
                  <a:gd name="T20" fmla="*/ 12 w 32"/>
                  <a:gd name="T21" fmla="*/ 14 h 22"/>
                  <a:gd name="T22" fmla="*/ 18 w 32"/>
                  <a:gd name="T23" fmla="*/ 14 h 22"/>
                  <a:gd name="T24" fmla="*/ 22 w 32"/>
                  <a:gd name="T25" fmla="*/ 16 h 22"/>
                  <a:gd name="T26" fmla="*/ 22 w 32"/>
                  <a:gd name="T27" fmla="*/ 16 h 22"/>
                  <a:gd name="T28" fmla="*/ 22 w 32"/>
                  <a:gd name="T29" fmla="*/ 16 h 22"/>
                  <a:gd name="T30" fmla="*/ 22 w 32"/>
                  <a:gd name="T31" fmla="*/ 16 h 22"/>
                  <a:gd name="T32" fmla="*/ 22 w 32"/>
                  <a:gd name="T33" fmla="*/ 16 h 22"/>
                  <a:gd name="T34" fmla="*/ 32 w 32"/>
                  <a:gd name="T35" fmla="*/ 0 h 22"/>
                  <a:gd name="T36" fmla="*/ 26 w 32"/>
                  <a:gd name="T37" fmla="*/ 6 h 22"/>
                  <a:gd name="T38" fmla="*/ 12 w 32"/>
                  <a:gd name="T39" fmla="*/ 8 h 22"/>
                  <a:gd name="T40" fmla="*/ 2 w 32"/>
                  <a:gd name="T41" fmla="*/ 12 h 22"/>
                  <a:gd name="T42" fmla="*/ 2 w 32"/>
                  <a:gd name="T43" fmla="*/ 14 h 22"/>
                  <a:gd name="T44" fmla="*/ 4 w 32"/>
                  <a:gd name="T45" fmla="*/ 16 h 22"/>
                  <a:gd name="T46" fmla="*/ 10 w 32"/>
                  <a:gd name="T47" fmla="*/ 16 h 22"/>
                  <a:gd name="T48" fmla="*/ 12 w 32"/>
                  <a:gd name="T49" fmla="*/ 14 h 22"/>
                  <a:gd name="T50" fmla="*/ 18 w 32"/>
                  <a:gd name="T51" fmla="*/ 14 h 22"/>
                  <a:gd name="T52" fmla="*/ 22 w 32"/>
                  <a:gd name="T53" fmla="*/ 16 h 22"/>
                  <a:gd name="T54" fmla="*/ 22 w 32"/>
                  <a:gd name="T55" fmla="*/ 16 h 22"/>
                  <a:gd name="T56" fmla="*/ 22 w 32"/>
                  <a:gd name="T57" fmla="*/ 16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22">
                    <a:moveTo>
                      <a:pt x="22" y="16"/>
                    </a:moveTo>
                    <a:lnTo>
                      <a:pt x="22" y="16"/>
                    </a:lnTo>
                    <a:lnTo>
                      <a:pt x="18" y="22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20"/>
                    </a:lnTo>
                    <a:lnTo>
                      <a:pt x="0" y="16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  <a:moveTo>
                      <a:pt x="22" y="16"/>
                    </a:moveTo>
                    <a:lnTo>
                      <a:pt x="22" y="16"/>
                    </a:lnTo>
                    <a:lnTo>
                      <a:pt x="32" y="0"/>
                    </a:lnTo>
                    <a:lnTo>
                      <a:pt x="26" y="6"/>
                    </a:lnTo>
                    <a:lnTo>
                      <a:pt x="12" y="8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10" y="16"/>
                    </a:lnTo>
                    <a:lnTo>
                      <a:pt x="12" y="14"/>
                    </a:lnTo>
                    <a:lnTo>
                      <a:pt x="18" y="14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2" y="1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6" name="Freeform 1684"/>
              <p:cNvSpPr>
                <a:spLocks/>
              </p:cNvSpPr>
              <p:nvPr/>
            </p:nvSpPr>
            <p:spPr bwMode="auto">
              <a:xfrm>
                <a:off x="971550" y="3038475"/>
                <a:ext cx="142875" cy="152400"/>
              </a:xfrm>
              <a:custGeom>
                <a:avLst/>
                <a:gdLst>
                  <a:gd name="T0" fmla="*/ 74 w 90"/>
                  <a:gd name="T1" fmla="*/ 96 h 96"/>
                  <a:gd name="T2" fmla="*/ 72 w 90"/>
                  <a:gd name="T3" fmla="*/ 88 h 96"/>
                  <a:gd name="T4" fmla="*/ 64 w 90"/>
                  <a:gd name="T5" fmla="*/ 84 h 96"/>
                  <a:gd name="T6" fmla="*/ 62 w 90"/>
                  <a:gd name="T7" fmla="*/ 82 h 96"/>
                  <a:gd name="T8" fmla="*/ 56 w 90"/>
                  <a:gd name="T9" fmla="*/ 74 h 96"/>
                  <a:gd name="T10" fmla="*/ 42 w 90"/>
                  <a:gd name="T11" fmla="*/ 58 h 96"/>
                  <a:gd name="T12" fmla="*/ 38 w 90"/>
                  <a:gd name="T13" fmla="*/ 46 h 96"/>
                  <a:gd name="T14" fmla="*/ 34 w 90"/>
                  <a:gd name="T15" fmla="*/ 38 h 96"/>
                  <a:gd name="T16" fmla="*/ 38 w 90"/>
                  <a:gd name="T17" fmla="*/ 36 h 96"/>
                  <a:gd name="T18" fmla="*/ 44 w 90"/>
                  <a:gd name="T19" fmla="*/ 40 h 96"/>
                  <a:gd name="T20" fmla="*/ 46 w 90"/>
                  <a:gd name="T21" fmla="*/ 38 h 96"/>
                  <a:gd name="T22" fmla="*/ 52 w 90"/>
                  <a:gd name="T23" fmla="*/ 40 h 96"/>
                  <a:gd name="T24" fmla="*/ 56 w 90"/>
                  <a:gd name="T25" fmla="*/ 40 h 96"/>
                  <a:gd name="T26" fmla="*/ 64 w 90"/>
                  <a:gd name="T27" fmla="*/ 38 h 96"/>
                  <a:gd name="T28" fmla="*/ 74 w 90"/>
                  <a:gd name="T29" fmla="*/ 46 h 96"/>
                  <a:gd name="T30" fmla="*/ 80 w 90"/>
                  <a:gd name="T31" fmla="*/ 46 h 96"/>
                  <a:gd name="T32" fmla="*/ 90 w 90"/>
                  <a:gd name="T33" fmla="*/ 44 h 96"/>
                  <a:gd name="T34" fmla="*/ 88 w 90"/>
                  <a:gd name="T35" fmla="*/ 38 h 96"/>
                  <a:gd name="T36" fmla="*/ 88 w 90"/>
                  <a:gd name="T37" fmla="*/ 34 h 96"/>
                  <a:gd name="T38" fmla="*/ 82 w 90"/>
                  <a:gd name="T39" fmla="*/ 34 h 96"/>
                  <a:gd name="T40" fmla="*/ 64 w 90"/>
                  <a:gd name="T41" fmla="*/ 24 h 96"/>
                  <a:gd name="T42" fmla="*/ 54 w 90"/>
                  <a:gd name="T43" fmla="*/ 10 h 96"/>
                  <a:gd name="T44" fmla="*/ 50 w 90"/>
                  <a:gd name="T45" fmla="*/ 2 h 96"/>
                  <a:gd name="T46" fmla="*/ 42 w 90"/>
                  <a:gd name="T47" fmla="*/ 0 h 96"/>
                  <a:gd name="T48" fmla="*/ 38 w 90"/>
                  <a:gd name="T49" fmla="*/ 8 h 96"/>
                  <a:gd name="T50" fmla="*/ 32 w 90"/>
                  <a:gd name="T51" fmla="*/ 8 h 96"/>
                  <a:gd name="T52" fmla="*/ 28 w 90"/>
                  <a:gd name="T53" fmla="*/ 18 h 96"/>
                  <a:gd name="T54" fmla="*/ 24 w 90"/>
                  <a:gd name="T55" fmla="*/ 24 h 96"/>
                  <a:gd name="T56" fmla="*/ 18 w 90"/>
                  <a:gd name="T57" fmla="*/ 20 h 96"/>
                  <a:gd name="T58" fmla="*/ 18 w 90"/>
                  <a:gd name="T59" fmla="*/ 20 h 96"/>
                  <a:gd name="T60" fmla="*/ 18 w 90"/>
                  <a:gd name="T61" fmla="*/ 30 h 96"/>
                  <a:gd name="T62" fmla="*/ 8 w 90"/>
                  <a:gd name="T63" fmla="*/ 34 h 96"/>
                  <a:gd name="T64" fmla="*/ 0 w 90"/>
                  <a:gd name="T65" fmla="*/ 38 h 96"/>
                  <a:gd name="T66" fmla="*/ 0 w 90"/>
                  <a:gd name="T67" fmla="*/ 46 h 96"/>
                  <a:gd name="T68" fmla="*/ 6 w 90"/>
                  <a:gd name="T69" fmla="*/ 48 h 96"/>
                  <a:gd name="T70" fmla="*/ 6 w 90"/>
                  <a:gd name="T71" fmla="*/ 44 h 96"/>
                  <a:gd name="T72" fmla="*/ 14 w 90"/>
                  <a:gd name="T73" fmla="*/ 44 h 96"/>
                  <a:gd name="T74" fmla="*/ 18 w 90"/>
                  <a:gd name="T75" fmla="*/ 36 h 96"/>
                  <a:gd name="T76" fmla="*/ 18 w 90"/>
                  <a:gd name="T77" fmla="*/ 44 h 96"/>
                  <a:gd name="T78" fmla="*/ 26 w 90"/>
                  <a:gd name="T79" fmla="*/ 58 h 96"/>
                  <a:gd name="T80" fmla="*/ 24 w 90"/>
                  <a:gd name="T81" fmla="*/ 64 h 96"/>
                  <a:gd name="T82" fmla="*/ 42 w 90"/>
                  <a:gd name="T83" fmla="*/ 74 h 96"/>
                  <a:gd name="T84" fmla="*/ 52 w 90"/>
                  <a:gd name="T85" fmla="*/ 78 h 96"/>
                  <a:gd name="T86" fmla="*/ 62 w 90"/>
                  <a:gd name="T87" fmla="*/ 86 h 96"/>
                  <a:gd name="T88" fmla="*/ 72 w 90"/>
                  <a:gd name="T89" fmla="*/ 96 h 96"/>
                  <a:gd name="T90" fmla="*/ 72 w 90"/>
                  <a:gd name="T9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90" h="96">
                    <a:moveTo>
                      <a:pt x="72" y="96"/>
                    </a:moveTo>
                    <a:lnTo>
                      <a:pt x="74" y="96"/>
                    </a:lnTo>
                    <a:lnTo>
                      <a:pt x="74" y="94"/>
                    </a:lnTo>
                    <a:lnTo>
                      <a:pt x="72" y="88"/>
                    </a:lnTo>
                    <a:lnTo>
                      <a:pt x="66" y="84"/>
                    </a:lnTo>
                    <a:lnTo>
                      <a:pt x="64" y="84"/>
                    </a:lnTo>
                    <a:lnTo>
                      <a:pt x="62" y="84"/>
                    </a:lnTo>
                    <a:lnTo>
                      <a:pt x="62" y="82"/>
                    </a:lnTo>
                    <a:lnTo>
                      <a:pt x="60" y="78"/>
                    </a:lnTo>
                    <a:lnTo>
                      <a:pt x="56" y="74"/>
                    </a:lnTo>
                    <a:lnTo>
                      <a:pt x="50" y="68"/>
                    </a:lnTo>
                    <a:lnTo>
                      <a:pt x="42" y="58"/>
                    </a:lnTo>
                    <a:lnTo>
                      <a:pt x="42" y="56"/>
                    </a:lnTo>
                    <a:lnTo>
                      <a:pt x="38" y="46"/>
                    </a:lnTo>
                    <a:lnTo>
                      <a:pt x="34" y="44"/>
                    </a:lnTo>
                    <a:lnTo>
                      <a:pt x="34" y="38"/>
                    </a:lnTo>
                    <a:lnTo>
                      <a:pt x="36" y="36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4" y="40"/>
                    </a:lnTo>
                    <a:lnTo>
                      <a:pt x="44" y="38"/>
                    </a:lnTo>
                    <a:lnTo>
                      <a:pt x="46" y="38"/>
                    </a:lnTo>
                    <a:lnTo>
                      <a:pt x="50" y="38"/>
                    </a:lnTo>
                    <a:lnTo>
                      <a:pt x="52" y="40"/>
                    </a:lnTo>
                    <a:lnTo>
                      <a:pt x="54" y="44"/>
                    </a:lnTo>
                    <a:lnTo>
                      <a:pt x="56" y="40"/>
                    </a:lnTo>
                    <a:lnTo>
                      <a:pt x="62" y="38"/>
                    </a:lnTo>
                    <a:lnTo>
                      <a:pt x="64" y="38"/>
                    </a:lnTo>
                    <a:lnTo>
                      <a:pt x="72" y="44"/>
                    </a:lnTo>
                    <a:lnTo>
                      <a:pt x="74" y="46"/>
                    </a:lnTo>
                    <a:lnTo>
                      <a:pt x="78" y="46"/>
                    </a:lnTo>
                    <a:lnTo>
                      <a:pt x="80" y="46"/>
                    </a:lnTo>
                    <a:lnTo>
                      <a:pt x="88" y="46"/>
                    </a:lnTo>
                    <a:lnTo>
                      <a:pt x="90" y="44"/>
                    </a:lnTo>
                    <a:lnTo>
                      <a:pt x="90" y="40"/>
                    </a:lnTo>
                    <a:lnTo>
                      <a:pt x="88" y="38"/>
                    </a:lnTo>
                    <a:lnTo>
                      <a:pt x="88" y="36"/>
                    </a:lnTo>
                    <a:lnTo>
                      <a:pt x="88" y="34"/>
                    </a:lnTo>
                    <a:lnTo>
                      <a:pt x="88" y="30"/>
                    </a:lnTo>
                    <a:lnTo>
                      <a:pt x="82" y="34"/>
                    </a:lnTo>
                    <a:lnTo>
                      <a:pt x="78" y="30"/>
                    </a:lnTo>
                    <a:lnTo>
                      <a:pt x="64" y="24"/>
                    </a:lnTo>
                    <a:lnTo>
                      <a:pt x="56" y="16"/>
                    </a:lnTo>
                    <a:lnTo>
                      <a:pt x="54" y="10"/>
                    </a:lnTo>
                    <a:lnTo>
                      <a:pt x="52" y="6"/>
                    </a:lnTo>
                    <a:lnTo>
                      <a:pt x="50" y="2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2" y="6"/>
                    </a:lnTo>
                    <a:lnTo>
                      <a:pt x="38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10"/>
                    </a:lnTo>
                    <a:lnTo>
                      <a:pt x="28" y="18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2" y="2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18" y="20"/>
                    </a:lnTo>
                    <a:lnTo>
                      <a:pt x="18" y="26"/>
                    </a:lnTo>
                    <a:lnTo>
                      <a:pt x="18" y="30"/>
                    </a:lnTo>
                    <a:lnTo>
                      <a:pt x="14" y="30"/>
                    </a:lnTo>
                    <a:lnTo>
                      <a:pt x="8" y="34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0" y="46"/>
                    </a:lnTo>
                    <a:lnTo>
                      <a:pt x="4" y="48"/>
                    </a:lnTo>
                    <a:lnTo>
                      <a:pt x="6" y="48"/>
                    </a:lnTo>
                    <a:lnTo>
                      <a:pt x="8" y="46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6" y="34"/>
                    </a:lnTo>
                    <a:lnTo>
                      <a:pt x="18" y="36"/>
                    </a:lnTo>
                    <a:lnTo>
                      <a:pt x="22" y="38"/>
                    </a:lnTo>
                    <a:lnTo>
                      <a:pt x="18" y="44"/>
                    </a:lnTo>
                    <a:lnTo>
                      <a:pt x="18" y="50"/>
                    </a:lnTo>
                    <a:lnTo>
                      <a:pt x="26" y="58"/>
                    </a:lnTo>
                    <a:lnTo>
                      <a:pt x="26" y="62"/>
                    </a:lnTo>
                    <a:lnTo>
                      <a:pt x="24" y="64"/>
                    </a:lnTo>
                    <a:lnTo>
                      <a:pt x="38" y="74"/>
                    </a:lnTo>
                    <a:lnTo>
                      <a:pt x="42" y="74"/>
                    </a:lnTo>
                    <a:lnTo>
                      <a:pt x="46" y="74"/>
                    </a:lnTo>
                    <a:lnTo>
                      <a:pt x="52" y="78"/>
                    </a:lnTo>
                    <a:lnTo>
                      <a:pt x="56" y="84"/>
                    </a:lnTo>
                    <a:lnTo>
                      <a:pt x="62" y="86"/>
                    </a:lnTo>
                    <a:lnTo>
                      <a:pt x="70" y="88"/>
                    </a:lnTo>
                    <a:lnTo>
                      <a:pt x="72" y="96"/>
                    </a:lnTo>
                    <a:lnTo>
                      <a:pt x="72" y="96"/>
                    </a:lnTo>
                    <a:lnTo>
                      <a:pt x="72" y="9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7" name="Freeform 1685"/>
              <p:cNvSpPr>
                <a:spLocks/>
              </p:cNvSpPr>
              <p:nvPr/>
            </p:nvSpPr>
            <p:spPr bwMode="auto">
              <a:xfrm>
                <a:off x="914400" y="4337050"/>
                <a:ext cx="174625" cy="241300"/>
              </a:xfrm>
              <a:custGeom>
                <a:avLst/>
                <a:gdLst>
                  <a:gd name="T0" fmla="*/ 8 w 110"/>
                  <a:gd name="T1" fmla="*/ 152 h 152"/>
                  <a:gd name="T2" fmla="*/ 18 w 110"/>
                  <a:gd name="T3" fmla="*/ 146 h 152"/>
                  <a:gd name="T4" fmla="*/ 24 w 110"/>
                  <a:gd name="T5" fmla="*/ 144 h 152"/>
                  <a:gd name="T6" fmla="*/ 28 w 110"/>
                  <a:gd name="T7" fmla="*/ 144 h 152"/>
                  <a:gd name="T8" fmla="*/ 30 w 110"/>
                  <a:gd name="T9" fmla="*/ 146 h 152"/>
                  <a:gd name="T10" fmla="*/ 36 w 110"/>
                  <a:gd name="T11" fmla="*/ 144 h 152"/>
                  <a:gd name="T12" fmla="*/ 44 w 110"/>
                  <a:gd name="T13" fmla="*/ 140 h 152"/>
                  <a:gd name="T14" fmla="*/ 48 w 110"/>
                  <a:gd name="T15" fmla="*/ 138 h 152"/>
                  <a:gd name="T16" fmla="*/ 56 w 110"/>
                  <a:gd name="T17" fmla="*/ 136 h 152"/>
                  <a:gd name="T18" fmla="*/ 64 w 110"/>
                  <a:gd name="T19" fmla="*/ 146 h 152"/>
                  <a:gd name="T20" fmla="*/ 72 w 110"/>
                  <a:gd name="T21" fmla="*/ 144 h 152"/>
                  <a:gd name="T22" fmla="*/ 80 w 110"/>
                  <a:gd name="T23" fmla="*/ 140 h 152"/>
                  <a:gd name="T24" fmla="*/ 80 w 110"/>
                  <a:gd name="T25" fmla="*/ 130 h 152"/>
                  <a:gd name="T26" fmla="*/ 82 w 110"/>
                  <a:gd name="T27" fmla="*/ 128 h 152"/>
                  <a:gd name="T28" fmla="*/ 84 w 110"/>
                  <a:gd name="T29" fmla="*/ 122 h 152"/>
                  <a:gd name="T30" fmla="*/ 84 w 110"/>
                  <a:gd name="T31" fmla="*/ 110 h 152"/>
                  <a:gd name="T32" fmla="*/ 84 w 110"/>
                  <a:gd name="T33" fmla="*/ 98 h 152"/>
                  <a:gd name="T34" fmla="*/ 90 w 110"/>
                  <a:gd name="T35" fmla="*/ 90 h 152"/>
                  <a:gd name="T36" fmla="*/ 92 w 110"/>
                  <a:gd name="T37" fmla="*/ 84 h 152"/>
                  <a:gd name="T38" fmla="*/ 96 w 110"/>
                  <a:gd name="T39" fmla="*/ 68 h 152"/>
                  <a:gd name="T40" fmla="*/ 100 w 110"/>
                  <a:gd name="T41" fmla="*/ 54 h 152"/>
                  <a:gd name="T42" fmla="*/ 102 w 110"/>
                  <a:gd name="T43" fmla="*/ 28 h 152"/>
                  <a:gd name="T44" fmla="*/ 104 w 110"/>
                  <a:gd name="T45" fmla="*/ 18 h 152"/>
                  <a:gd name="T46" fmla="*/ 110 w 110"/>
                  <a:gd name="T47" fmla="*/ 0 h 152"/>
                  <a:gd name="T48" fmla="*/ 94 w 110"/>
                  <a:gd name="T49" fmla="*/ 2 h 152"/>
                  <a:gd name="T50" fmla="*/ 86 w 110"/>
                  <a:gd name="T51" fmla="*/ 4 h 152"/>
                  <a:gd name="T52" fmla="*/ 84 w 110"/>
                  <a:gd name="T53" fmla="*/ 10 h 152"/>
                  <a:gd name="T54" fmla="*/ 80 w 110"/>
                  <a:gd name="T55" fmla="*/ 12 h 152"/>
                  <a:gd name="T56" fmla="*/ 76 w 110"/>
                  <a:gd name="T57" fmla="*/ 20 h 152"/>
                  <a:gd name="T58" fmla="*/ 72 w 110"/>
                  <a:gd name="T59" fmla="*/ 26 h 152"/>
                  <a:gd name="T60" fmla="*/ 58 w 110"/>
                  <a:gd name="T61" fmla="*/ 26 h 152"/>
                  <a:gd name="T62" fmla="*/ 54 w 110"/>
                  <a:gd name="T63" fmla="*/ 20 h 152"/>
                  <a:gd name="T64" fmla="*/ 36 w 110"/>
                  <a:gd name="T65" fmla="*/ 20 h 152"/>
                  <a:gd name="T66" fmla="*/ 36 w 110"/>
                  <a:gd name="T67" fmla="*/ 36 h 152"/>
                  <a:gd name="T68" fmla="*/ 38 w 110"/>
                  <a:gd name="T69" fmla="*/ 38 h 152"/>
                  <a:gd name="T70" fmla="*/ 54 w 110"/>
                  <a:gd name="T71" fmla="*/ 38 h 152"/>
                  <a:gd name="T72" fmla="*/ 52 w 110"/>
                  <a:gd name="T73" fmla="*/ 50 h 152"/>
                  <a:gd name="T74" fmla="*/ 40 w 110"/>
                  <a:gd name="T75" fmla="*/ 50 h 152"/>
                  <a:gd name="T76" fmla="*/ 40 w 110"/>
                  <a:gd name="T77" fmla="*/ 64 h 152"/>
                  <a:gd name="T78" fmla="*/ 44 w 110"/>
                  <a:gd name="T79" fmla="*/ 66 h 152"/>
                  <a:gd name="T80" fmla="*/ 46 w 110"/>
                  <a:gd name="T81" fmla="*/ 74 h 152"/>
                  <a:gd name="T82" fmla="*/ 46 w 110"/>
                  <a:gd name="T83" fmla="*/ 84 h 152"/>
                  <a:gd name="T84" fmla="*/ 48 w 110"/>
                  <a:gd name="T85" fmla="*/ 90 h 152"/>
                  <a:gd name="T86" fmla="*/ 46 w 110"/>
                  <a:gd name="T87" fmla="*/ 94 h 152"/>
                  <a:gd name="T88" fmla="*/ 48 w 110"/>
                  <a:gd name="T89" fmla="*/ 104 h 152"/>
                  <a:gd name="T90" fmla="*/ 46 w 110"/>
                  <a:gd name="T91" fmla="*/ 112 h 152"/>
                  <a:gd name="T92" fmla="*/ 44 w 110"/>
                  <a:gd name="T93" fmla="*/ 104 h 152"/>
                  <a:gd name="T94" fmla="*/ 34 w 110"/>
                  <a:gd name="T95" fmla="*/ 104 h 152"/>
                  <a:gd name="T96" fmla="*/ 28 w 110"/>
                  <a:gd name="T97" fmla="*/ 102 h 152"/>
                  <a:gd name="T98" fmla="*/ 24 w 110"/>
                  <a:gd name="T99" fmla="*/ 102 h 152"/>
                  <a:gd name="T100" fmla="*/ 24 w 110"/>
                  <a:gd name="T101" fmla="*/ 108 h 152"/>
                  <a:gd name="T102" fmla="*/ 16 w 110"/>
                  <a:gd name="T103" fmla="*/ 108 h 152"/>
                  <a:gd name="T104" fmla="*/ 16 w 110"/>
                  <a:gd name="T105" fmla="*/ 112 h 152"/>
                  <a:gd name="T106" fmla="*/ 12 w 110"/>
                  <a:gd name="T107" fmla="*/ 116 h 152"/>
                  <a:gd name="T108" fmla="*/ 18 w 110"/>
                  <a:gd name="T109" fmla="*/ 126 h 152"/>
                  <a:gd name="T110" fmla="*/ 16 w 110"/>
                  <a:gd name="T111" fmla="*/ 130 h 152"/>
                  <a:gd name="T112" fmla="*/ 8 w 110"/>
                  <a:gd name="T113" fmla="*/ 128 h 152"/>
                  <a:gd name="T114" fmla="*/ 2 w 110"/>
                  <a:gd name="T115" fmla="*/ 130 h 152"/>
                  <a:gd name="T116" fmla="*/ 0 w 110"/>
                  <a:gd name="T117" fmla="*/ 140 h 152"/>
                  <a:gd name="T118" fmla="*/ 8 w 110"/>
                  <a:gd name="T119" fmla="*/ 148 h 152"/>
                  <a:gd name="T120" fmla="*/ 8 w 110"/>
                  <a:gd name="T121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0" h="152">
                    <a:moveTo>
                      <a:pt x="8" y="152"/>
                    </a:moveTo>
                    <a:lnTo>
                      <a:pt x="8" y="152"/>
                    </a:lnTo>
                    <a:lnTo>
                      <a:pt x="10" y="148"/>
                    </a:lnTo>
                    <a:lnTo>
                      <a:pt x="18" y="146"/>
                    </a:lnTo>
                    <a:lnTo>
                      <a:pt x="20" y="146"/>
                    </a:lnTo>
                    <a:lnTo>
                      <a:pt x="24" y="144"/>
                    </a:lnTo>
                    <a:lnTo>
                      <a:pt x="26" y="140"/>
                    </a:lnTo>
                    <a:lnTo>
                      <a:pt x="28" y="144"/>
                    </a:lnTo>
                    <a:lnTo>
                      <a:pt x="28" y="146"/>
                    </a:lnTo>
                    <a:lnTo>
                      <a:pt x="30" y="146"/>
                    </a:lnTo>
                    <a:lnTo>
                      <a:pt x="34" y="144"/>
                    </a:lnTo>
                    <a:lnTo>
                      <a:pt x="36" y="144"/>
                    </a:lnTo>
                    <a:lnTo>
                      <a:pt x="44" y="144"/>
                    </a:lnTo>
                    <a:lnTo>
                      <a:pt x="44" y="140"/>
                    </a:lnTo>
                    <a:lnTo>
                      <a:pt x="44" y="138"/>
                    </a:lnTo>
                    <a:lnTo>
                      <a:pt x="48" y="138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46"/>
                    </a:lnTo>
                    <a:lnTo>
                      <a:pt x="64" y="146"/>
                    </a:lnTo>
                    <a:lnTo>
                      <a:pt x="68" y="146"/>
                    </a:lnTo>
                    <a:lnTo>
                      <a:pt x="72" y="144"/>
                    </a:lnTo>
                    <a:lnTo>
                      <a:pt x="76" y="144"/>
                    </a:lnTo>
                    <a:lnTo>
                      <a:pt x="80" y="140"/>
                    </a:lnTo>
                    <a:lnTo>
                      <a:pt x="80" y="136"/>
                    </a:lnTo>
                    <a:lnTo>
                      <a:pt x="80" y="130"/>
                    </a:lnTo>
                    <a:lnTo>
                      <a:pt x="80" y="128"/>
                    </a:lnTo>
                    <a:lnTo>
                      <a:pt x="82" y="128"/>
                    </a:lnTo>
                    <a:lnTo>
                      <a:pt x="82" y="126"/>
                    </a:lnTo>
                    <a:lnTo>
                      <a:pt x="84" y="122"/>
                    </a:lnTo>
                    <a:lnTo>
                      <a:pt x="86" y="116"/>
                    </a:lnTo>
                    <a:lnTo>
                      <a:pt x="84" y="110"/>
                    </a:lnTo>
                    <a:lnTo>
                      <a:pt x="82" y="104"/>
                    </a:lnTo>
                    <a:lnTo>
                      <a:pt x="84" y="98"/>
                    </a:lnTo>
                    <a:lnTo>
                      <a:pt x="86" y="92"/>
                    </a:lnTo>
                    <a:lnTo>
                      <a:pt x="90" y="90"/>
                    </a:lnTo>
                    <a:lnTo>
                      <a:pt x="92" y="86"/>
                    </a:lnTo>
                    <a:lnTo>
                      <a:pt x="92" y="84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100" y="62"/>
                    </a:lnTo>
                    <a:lnTo>
                      <a:pt x="100" y="54"/>
                    </a:lnTo>
                    <a:lnTo>
                      <a:pt x="100" y="40"/>
                    </a:lnTo>
                    <a:lnTo>
                      <a:pt x="102" y="28"/>
                    </a:lnTo>
                    <a:lnTo>
                      <a:pt x="102" y="20"/>
                    </a:lnTo>
                    <a:lnTo>
                      <a:pt x="104" y="18"/>
                    </a:lnTo>
                    <a:lnTo>
                      <a:pt x="108" y="8"/>
                    </a:lnTo>
                    <a:lnTo>
                      <a:pt x="110" y="0"/>
                    </a:lnTo>
                    <a:lnTo>
                      <a:pt x="100" y="2"/>
                    </a:lnTo>
                    <a:lnTo>
                      <a:pt x="94" y="2"/>
                    </a:lnTo>
                    <a:lnTo>
                      <a:pt x="92" y="2"/>
                    </a:lnTo>
                    <a:lnTo>
                      <a:pt x="86" y="4"/>
                    </a:lnTo>
                    <a:lnTo>
                      <a:pt x="86" y="8"/>
                    </a:lnTo>
                    <a:lnTo>
                      <a:pt x="84" y="10"/>
                    </a:lnTo>
                    <a:lnTo>
                      <a:pt x="82" y="12"/>
                    </a:lnTo>
                    <a:lnTo>
                      <a:pt x="80" y="12"/>
                    </a:lnTo>
                    <a:lnTo>
                      <a:pt x="80" y="14"/>
                    </a:lnTo>
                    <a:lnTo>
                      <a:pt x="76" y="20"/>
                    </a:lnTo>
                    <a:lnTo>
                      <a:pt x="80" y="28"/>
                    </a:lnTo>
                    <a:lnTo>
                      <a:pt x="72" y="26"/>
                    </a:lnTo>
                    <a:lnTo>
                      <a:pt x="62" y="26"/>
                    </a:lnTo>
                    <a:lnTo>
                      <a:pt x="58" y="26"/>
                    </a:lnTo>
                    <a:lnTo>
                      <a:pt x="56" y="22"/>
                    </a:lnTo>
                    <a:lnTo>
                      <a:pt x="54" y="20"/>
                    </a:lnTo>
                    <a:lnTo>
                      <a:pt x="46" y="20"/>
                    </a:lnTo>
                    <a:lnTo>
                      <a:pt x="36" y="20"/>
                    </a:lnTo>
                    <a:lnTo>
                      <a:pt x="36" y="32"/>
                    </a:lnTo>
                    <a:lnTo>
                      <a:pt x="36" y="36"/>
                    </a:lnTo>
                    <a:lnTo>
                      <a:pt x="36" y="38"/>
                    </a:lnTo>
                    <a:lnTo>
                      <a:pt x="38" y="38"/>
                    </a:lnTo>
                    <a:lnTo>
                      <a:pt x="46" y="36"/>
                    </a:lnTo>
                    <a:lnTo>
                      <a:pt x="54" y="38"/>
                    </a:lnTo>
                    <a:lnTo>
                      <a:pt x="54" y="50"/>
                    </a:lnTo>
                    <a:lnTo>
                      <a:pt x="52" y="50"/>
                    </a:lnTo>
                    <a:lnTo>
                      <a:pt x="46" y="50"/>
                    </a:lnTo>
                    <a:lnTo>
                      <a:pt x="40" y="50"/>
                    </a:lnTo>
                    <a:lnTo>
                      <a:pt x="40" y="56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44" y="66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6" y="80"/>
                    </a:lnTo>
                    <a:lnTo>
                      <a:pt x="46" y="84"/>
                    </a:lnTo>
                    <a:lnTo>
                      <a:pt x="48" y="86"/>
                    </a:lnTo>
                    <a:lnTo>
                      <a:pt x="48" y="90"/>
                    </a:lnTo>
                    <a:lnTo>
                      <a:pt x="46" y="92"/>
                    </a:lnTo>
                    <a:lnTo>
                      <a:pt x="46" y="94"/>
                    </a:lnTo>
                    <a:lnTo>
                      <a:pt x="52" y="98"/>
                    </a:lnTo>
                    <a:lnTo>
                      <a:pt x="48" y="104"/>
                    </a:lnTo>
                    <a:lnTo>
                      <a:pt x="48" y="110"/>
                    </a:lnTo>
                    <a:lnTo>
                      <a:pt x="46" y="112"/>
                    </a:lnTo>
                    <a:lnTo>
                      <a:pt x="46" y="110"/>
                    </a:lnTo>
                    <a:lnTo>
                      <a:pt x="44" y="104"/>
                    </a:lnTo>
                    <a:lnTo>
                      <a:pt x="38" y="102"/>
                    </a:lnTo>
                    <a:lnTo>
                      <a:pt x="34" y="104"/>
                    </a:lnTo>
                    <a:lnTo>
                      <a:pt x="28" y="104"/>
                    </a:lnTo>
                    <a:lnTo>
                      <a:pt x="28" y="102"/>
                    </a:lnTo>
                    <a:lnTo>
                      <a:pt x="24" y="100"/>
                    </a:lnTo>
                    <a:lnTo>
                      <a:pt x="24" y="102"/>
                    </a:lnTo>
                    <a:lnTo>
                      <a:pt x="24" y="104"/>
                    </a:lnTo>
                    <a:lnTo>
                      <a:pt x="24" y="108"/>
                    </a:lnTo>
                    <a:lnTo>
                      <a:pt x="16" y="104"/>
                    </a:lnTo>
                    <a:lnTo>
                      <a:pt x="16" y="108"/>
                    </a:lnTo>
                    <a:lnTo>
                      <a:pt x="16" y="110"/>
                    </a:lnTo>
                    <a:lnTo>
                      <a:pt x="16" y="112"/>
                    </a:lnTo>
                    <a:lnTo>
                      <a:pt x="12" y="112"/>
                    </a:lnTo>
                    <a:lnTo>
                      <a:pt x="12" y="116"/>
                    </a:lnTo>
                    <a:lnTo>
                      <a:pt x="12" y="118"/>
                    </a:lnTo>
                    <a:lnTo>
                      <a:pt x="18" y="126"/>
                    </a:lnTo>
                    <a:lnTo>
                      <a:pt x="18" y="130"/>
                    </a:lnTo>
                    <a:lnTo>
                      <a:pt x="16" y="130"/>
                    </a:lnTo>
                    <a:lnTo>
                      <a:pt x="12" y="130"/>
                    </a:lnTo>
                    <a:lnTo>
                      <a:pt x="8" y="128"/>
                    </a:lnTo>
                    <a:lnTo>
                      <a:pt x="6" y="128"/>
                    </a:lnTo>
                    <a:lnTo>
                      <a:pt x="2" y="130"/>
                    </a:lnTo>
                    <a:lnTo>
                      <a:pt x="0" y="134"/>
                    </a:lnTo>
                    <a:lnTo>
                      <a:pt x="0" y="140"/>
                    </a:lnTo>
                    <a:lnTo>
                      <a:pt x="6" y="146"/>
                    </a:lnTo>
                    <a:lnTo>
                      <a:pt x="8" y="148"/>
                    </a:lnTo>
                    <a:lnTo>
                      <a:pt x="8" y="152"/>
                    </a:lnTo>
                    <a:lnTo>
                      <a:pt x="8" y="152"/>
                    </a:lnTo>
                    <a:lnTo>
                      <a:pt x="8" y="15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8" name="Freeform 1686"/>
              <p:cNvSpPr>
                <a:spLocks noEditPoints="1"/>
              </p:cNvSpPr>
              <p:nvPr/>
            </p:nvSpPr>
            <p:spPr bwMode="auto">
              <a:xfrm>
                <a:off x="2343150" y="2806700"/>
                <a:ext cx="1419225" cy="1130299"/>
              </a:xfrm>
              <a:custGeom>
                <a:avLst/>
                <a:gdLst>
                  <a:gd name="T0" fmla="*/ 886 w 894"/>
                  <a:gd name="T1" fmla="*/ 138 h 712"/>
                  <a:gd name="T2" fmla="*/ 866 w 894"/>
                  <a:gd name="T3" fmla="*/ 120 h 712"/>
                  <a:gd name="T4" fmla="*/ 822 w 894"/>
                  <a:gd name="T5" fmla="*/ 90 h 712"/>
                  <a:gd name="T6" fmla="*/ 780 w 894"/>
                  <a:gd name="T7" fmla="*/ 36 h 712"/>
                  <a:gd name="T8" fmla="*/ 712 w 894"/>
                  <a:gd name="T9" fmla="*/ 4 h 712"/>
                  <a:gd name="T10" fmla="*/ 684 w 894"/>
                  <a:gd name="T11" fmla="*/ 44 h 712"/>
                  <a:gd name="T12" fmla="*/ 652 w 894"/>
                  <a:gd name="T13" fmla="*/ 92 h 712"/>
                  <a:gd name="T14" fmla="*/ 640 w 894"/>
                  <a:gd name="T15" fmla="*/ 128 h 712"/>
                  <a:gd name="T16" fmla="*/ 662 w 894"/>
                  <a:gd name="T17" fmla="*/ 150 h 712"/>
                  <a:gd name="T18" fmla="*/ 594 w 894"/>
                  <a:gd name="T19" fmla="*/ 186 h 712"/>
                  <a:gd name="T20" fmla="*/ 552 w 894"/>
                  <a:gd name="T21" fmla="*/ 224 h 712"/>
                  <a:gd name="T22" fmla="*/ 454 w 894"/>
                  <a:gd name="T23" fmla="*/ 254 h 712"/>
                  <a:gd name="T24" fmla="*/ 346 w 894"/>
                  <a:gd name="T25" fmla="*/ 230 h 712"/>
                  <a:gd name="T26" fmla="*/ 278 w 894"/>
                  <a:gd name="T27" fmla="*/ 182 h 712"/>
                  <a:gd name="T28" fmla="*/ 232 w 894"/>
                  <a:gd name="T29" fmla="*/ 128 h 712"/>
                  <a:gd name="T30" fmla="*/ 174 w 894"/>
                  <a:gd name="T31" fmla="*/ 122 h 712"/>
                  <a:gd name="T32" fmla="*/ 138 w 894"/>
                  <a:gd name="T33" fmla="*/ 182 h 712"/>
                  <a:gd name="T34" fmla="*/ 92 w 894"/>
                  <a:gd name="T35" fmla="*/ 240 h 712"/>
                  <a:gd name="T36" fmla="*/ 52 w 894"/>
                  <a:gd name="T37" fmla="*/ 276 h 712"/>
                  <a:gd name="T38" fmla="*/ 16 w 894"/>
                  <a:gd name="T39" fmla="*/ 284 h 712"/>
                  <a:gd name="T40" fmla="*/ 16 w 894"/>
                  <a:gd name="T41" fmla="*/ 322 h 712"/>
                  <a:gd name="T42" fmla="*/ 54 w 894"/>
                  <a:gd name="T43" fmla="*/ 374 h 712"/>
                  <a:gd name="T44" fmla="*/ 88 w 894"/>
                  <a:gd name="T45" fmla="*/ 394 h 712"/>
                  <a:gd name="T46" fmla="*/ 88 w 894"/>
                  <a:gd name="T47" fmla="*/ 440 h 712"/>
                  <a:gd name="T48" fmla="*/ 118 w 894"/>
                  <a:gd name="T49" fmla="*/ 486 h 712"/>
                  <a:gd name="T50" fmla="*/ 174 w 894"/>
                  <a:gd name="T51" fmla="*/ 510 h 712"/>
                  <a:gd name="T52" fmla="*/ 244 w 894"/>
                  <a:gd name="T53" fmla="*/ 524 h 712"/>
                  <a:gd name="T54" fmla="*/ 314 w 894"/>
                  <a:gd name="T55" fmla="*/ 514 h 712"/>
                  <a:gd name="T56" fmla="*/ 356 w 894"/>
                  <a:gd name="T57" fmla="*/ 536 h 712"/>
                  <a:gd name="T58" fmla="*/ 364 w 894"/>
                  <a:gd name="T59" fmla="*/ 584 h 712"/>
                  <a:gd name="T60" fmla="*/ 382 w 894"/>
                  <a:gd name="T61" fmla="*/ 606 h 712"/>
                  <a:gd name="T62" fmla="*/ 398 w 894"/>
                  <a:gd name="T63" fmla="*/ 650 h 712"/>
                  <a:gd name="T64" fmla="*/ 446 w 894"/>
                  <a:gd name="T65" fmla="*/ 630 h 712"/>
                  <a:gd name="T66" fmla="*/ 494 w 894"/>
                  <a:gd name="T67" fmla="*/ 646 h 712"/>
                  <a:gd name="T68" fmla="*/ 544 w 894"/>
                  <a:gd name="T69" fmla="*/ 664 h 712"/>
                  <a:gd name="T70" fmla="*/ 588 w 894"/>
                  <a:gd name="T71" fmla="*/ 632 h 712"/>
                  <a:gd name="T72" fmla="*/ 648 w 894"/>
                  <a:gd name="T73" fmla="*/ 592 h 712"/>
                  <a:gd name="T74" fmla="*/ 674 w 894"/>
                  <a:gd name="T75" fmla="*/ 560 h 712"/>
                  <a:gd name="T76" fmla="*/ 690 w 894"/>
                  <a:gd name="T77" fmla="*/ 532 h 712"/>
                  <a:gd name="T78" fmla="*/ 704 w 894"/>
                  <a:gd name="T79" fmla="*/ 494 h 712"/>
                  <a:gd name="T80" fmla="*/ 704 w 894"/>
                  <a:gd name="T81" fmla="*/ 460 h 712"/>
                  <a:gd name="T82" fmla="*/ 676 w 894"/>
                  <a:gd name="T83" fmla="*/ 414 h 712"/>
                  <a:gd name="T84" fmla="*/ 682 w 894"/>
                  <a:gd name="T85" fmla="*/ 374 h 712"/>
                  <a:gd name="T86" fmla="*/ 690 w 894"/>
                  <a:gd name="T87" fmla="*/ 332 h 712"/>
                  <a:gd name="T88" fmla="*/ 656 w 894"/>
                  <a:gd name="T89" fmla="*/ 306 h 712"/>
                  <a:gd name="T90" fmla="*/ 712 w 894"/>
                  <a:gd name="T91" fmla="*/ 278 h 712"/>
                  <a:gd name="T92" fmla="*/ 730 w 894"/>
                  <a:gd name="T93" fmla="*/ 292 h 712"/>
                  <a:gd name="T94" fmla="*/ 782 w 894"/>
                  <a:gd name="T95" fmla="*/ 250 h 712"/>
                  <a:gd name="T96" fmla="*/ 820 w 894"/>
                  <a:gd name="T97" fmla="*/ 232 h 712"/>
                  <a:gd name="T98" fmla="*/ 844 w 894"/>
                  <a:gd name="T99" fmla="*/ 192 h 712"/>
                  <a:gd name="T100" fmla="*/ 590 w 894"/>
                  <a:gd name="T101" fmla="*/ 622 h 712"/>
                  <a:gd name="T102" fmla="*/ 540 w 894"/>
                  <a:gd name="T103" fmla="*/ 676 h 712"/>
                  <a:gd name="T104" fmla="*/ 554 w 894"/>
                  <a:gd name="T105" fmla="*/ 684 h 712"/>
                  <a:gd name="T106" fmla="*/ 576 w 894"/>
                  <a:gd name="T107" fmla="*/ 506 h 712"/>
                  <a:gd name="T108" fmla="*/ 630 w 894"/>
                  <a:gd name="T109" fmla="*/ 496 h 712"/>
                  <a:gd name="T110" fmla="*/ 684 w 894"/>
                  <a:gd name="T111" fmla="*/ 456 h 712"/>
                  <a:gd name="T112" fmla="*/ 684 w 894"/>
                  <a:gd name="T113" fmla="*/ 456 h 712"/>
                  <a:gd name="T114" fmla="*/ 692 w 894"/>
                  <a:gd name="T115" fmla="*/ 448 h 712"/>
                  <a:gd name="T116" fmla="*/ 398 w 894"/>
                  <a:gd name="T117" fmla="*/ 346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94" h="712">
                    <a:moveTo>
                      <a:pt x="858" y="178"/>
                    </a:moveTo>
                    <a:lnTo>
                      <a:pt x="862" y="182"/>
                    </a:lnTo>
                    <a:lnTo>
                      <a:pt x="864" y="176"/>
                    </a:lnTo>
                    <a:lnTo>
                      <a:pt x="872" y="174"/>
                    </a:lnTo>
                    <a:lnTo>
                      <a:pt x="874" y="168"/>
                    </a:lnTo>
                    <a:lnTo>
                      <a:pt x="876" y="166"/>
                    </a:lnTo>
                    <a:lnTo>
                      <a:pt x="884" y="160"/>
                    </a:lnTo>
                    <a:lnTo>
                      <a:pt x="886" y="154"/>
                    </a:lnTo>
                    <a:lnTo>
                      <a:pt x="890" y="144"/>
                    </a:lnTo>
                    <a:lnTo>
                      <a:pt x="886" y="138"/>
                    </a:lnTo>
                    <a:lnTo>
                      <a:pt x="892" y="132"/>
                    </a:lnTo>
                    <a:lnTo>
                      <a:pt x="892" y="126"/>
                    </a:lnTo>
                    <a:lnTo>
                      <a:pt x="890" y="122"/>
                    </a:lnTo>
                    <a:lnTo>
                      <a:pt x="890" y="114"/>
                    </a:lnTo>
                    <a:lnTo>
                      <a:pt x="894" y="108"/>
                    </a:lnTo>
                    <a:lnTo>
                      <a:pt x="884" y="110"/>
                    </a:lnTo>
                    <a:lnTo>
                      <a:pt x="882" y="114"/>
                    </a:lnTo>
                    <a:lnTo>
                      <a:pt x="876" y="118"/>
                    </a:lnTo>
                    <a:lnTo>
                      <a:pt x="872" y="118"/>
                    </a:lnTo>
                    <a:lnTo>
                      <a:pt x="866" y="120"/>
                    </a:lnTo>
                    <a:lnTo>
                      <a:pt x="862" y="126"/>
                    </a:lnTo>
                    <a:lnTo>
                      <a:pt x="856" y="128"/>
                    </a:lnTo>
                    <a:lnTo>
                      <a:pt x="850" y="130"/>
                    </a:lnTo>
                    <a:lnTo>
                      <a:pt x="844" y="126"/>
                    </a:lnTo>
                    <a:lnTo>
                      <a:pt x="838" y="122"/>
                    </a:lnTo>
                    <a:lnTo>
                      <a:pt x="832" y="118"/>
                    </a:lnTo>
                    <a:lnTo>
                      <a:pt x="836" y="110"/>
                    </a:lnTo>
                    <a:lnTo>
                      <a:pt x="832" y="104"/>
                    </a:lnTo>
                    <a:lnTo>
                      <a:pt x="826" y="96"/>
                    </a:lnTo>
                    <a:lnTo>
                      <a:pt x="822" y="90"/>
                    </a:lnTo>
                    <a:lnTo>
                      <a:pt x="820" y="84"/>
                    </a:lnTo>
                    <a:lnTo>
                      <a:pt x="818" y="78"/>
                    </a:lnTo>
                    <a:lnTo>
                      <a:pt x="808" y="76"/>
                    </a:lnTo>
                    <a:lnTo>
                      <a:pt x="802" y="76"/>
                    </a:lnTo>
                    <a:lnTo>
                      <a:pt x="798" y="76"/>
                    </a:lnTo>
                    <a:lnTo>
                      <a:pt x="792" y="72"/>
                    </a:lnTo>
                    <a:lnTo>
                      <a:pt x="786" y="62"/>
                    </a:lnTo>
                    <a:lnTo>
                      <a:pt x="780" y="50"/>
                    </a:lnTo>
                    <a:lnTo>
                      <a:pt x="780" y="44"/>
                    </a:lnTo>
                    <a:lnTo>
                      <a:pt x="780" y="36"/>
                    </a:lnTo>
                    <a:lnTo>
                      <a:pt x="772" y="28"/>
                    </a:lnTo>
                    <a:lnTo>
                      <a:pt x="768" y="22"/>
                    </a:lnTo>
                    <a:lnTo>
                      <a:pt x="762" y="18"/>
                    </a:lnTo>
                    <a:lnTo>
                      <a:pt x="750" y="14"/>
                    </a:lnTo>
                    <a:lnTo>
                      <a:pt x="746" y="10"/>
                    </a:lnTo>
                    <a:lnTo>
                      <a:pt x="740" y="4"/>
                    </a:lnTo>
                    <a:lnTo>
                      <a:pt x="734" y="0"/>
                    </a:lnTo>
                    <a:lnTo>
                      <a:pt x="726" y="0"/>
                    </a:lnTo>
                    <a:lnTo>
                      <a:pt x="720" y="2"/>
                    </a:lnTo>
                    <a:lnTo>
                      <a:pt x="712" y="4"/>
                    </a:lnTo>
                    <a:lnTo>
                      <a:pt x="704" y="4"/>
                    </a:lnTo>
                    <a:lnTo>
                      <a:pt x="700" y="10"/>
                    </a:lnTo>
                    <a:lnTo>
                      <a:pt x="692" y="14"/>
                    </a:lnTo>
                    <a:lnTo>
                      <a:pt x="686" y="20"/>
                    </a:lnTo>
                    <a:lnTo>
                      <a:pt x="684" y="22"/>
                    </a:lnTo>
                    <a:lnTo>
                      <a:pt x="684" y="28"/>
                    </a:lnTo>
                    <a:lnTo>
                      <a:pt x="690" y="26"/>
                    </a:lnTo>
                    <a:lnTo>
                      <a:pt x="690" y="32"/>
                    </a:lnTo>
                    <a:lnTo>
                      <a:pt x="690" y="40"/>
                    </a:lnTo>
                    <a:lnTo>
                      <a:pt x="684" y="44"/>
                    </a:lnTo>
                    <a:lnTo>
                      <a:pt x="686" y="50"/>
                    </a:lnTo>
                    <a:lnTo>
                      <a:pt x="682" y="58"/>
                    </a:lnTo>
                    <a:lnTo>
                      <a:pt x="676" y="66"/>
                    </a:lnTo>
                    <a:lnTo>
                      <a:pt x="672" y="72"/>
                    </a:lnTo>
                    <a:lnTo>
                      <a:pt x="670" y="74"/>
                    </a:lnTo>
                    <a:lnTo>
                      <a:pt x="672" y="76"/>
                    </a:lnTo>
                    <a:lnTo>
                      <a:pt x="670" y="78"/>
                    </a:lnTo>
                    <a:lnTo>
                      <a:pt x="666" y="82"/>
                    </a:lnTo>
                    <a:lnTo>
                      <a:pt x="662" y="82"/>
                    </a:lnTo>
                    <a:lnTo>
                      <a:pt x="652" y="92"/>
                    </a:lnTo>
                    <a:lnTo>
                      <a:pt x="646" y="86"/>
                    </a:lnTo>
                    <a:lnTo>
                      <a:pt x="636" y="82"/>
                    </a:lnTo>
                    <a:lnTo>
                      <a:pt x="628" y="84"/>
                    </a:lnTo>
                    <a:lnTo>
                      <a:pt x="622" y="100"/>
                    </a:lnTo>
                    <a:lnTo>
                      <a:pt x="626" y="108"/>
                    </a:lnTo>
                    <a:lnTo>
                      <a:pt x="622" y="114"/>
                    </a:lnTo>
                    <a:lnTo>
                      <a:pt x="620" y="118"/>
                    </a:lnTo>
                    <a:lnTo>
                      <a:pt x="620" y="126"/>
                    </a:lnTo>
                    <a:lnTo>
                      <a:pt x="630" y="130"/>
                    </a:lnTo>
                    <a:lnTo>
                      <a:pt x="640" y="128"/>
                    </a:lnTo>
                    <a:lnTo>
                      <a:pt x="648" y="120"/>
                    </a:lnTo>
                    <a:lnTo>
                      <a:pt x="654" y="120"/>
                    </a:lnTo>
                    <a:lnTo>
                      <a:pt x="656" y="126"/>
                    </a:lnTo>
                    <a:lnTo>
                      <a:pt x="664" y="132"/>
                    </a:lnTo>
                    <a:lnTo>
                      <a:pt x="674" y="136"/>
                    </a:lnTo>
                    <a:lnTo>
                      <a:pt x="680" y="140"/>
                    </a:lnTo>
                    <a:lnTo>
                      <a:pt x="676" y="148"/>
                    </a:lnTo>
                    <a:lnTo>
                      <a:pt x="672" y="148"/>
                    </a:lnTo>
                    <a:lnTo>
                      <a:pt x="664" y="148"/>
                    </a:lnTo>
                    <a:lnTo>
                      <a:pt x="662" y="150"/>
                    </a:lnTo>
                    <a:lnTo>
                      <a:pt x="658" y="154"/>
                    </a:lnTo>
                    <a:lnTo>
                      <a:pt x="654" y="156"/>
                    </a:lnTo>
                    <a:lnTo>
                      <a:pt x="646" y="156"/>
                    </a:lnTo>
                    <a:lnTo>
                      <a:pt x="634" y="164"/>
                    </a:lnTo>
                    <a:lnTo>
                      <a:pt x="630" y="158"/>
                    </a:lnTo>
                    <a:lnTo>
                      <a:pt x="626" y="160"/>
                    </a:lnTo>
                    <a:lnTo>
                      <a:pt x="622" y="168"/>
                    </a:lnTo>
                    <a:lnTo>
                      <a:pt x="618" y="172"/>
                    </a:lnTo>
                    <a:lnTo>
                      <a:pt x="598" y="176"/>
                    </a:lnTo>
                    <a:lnTo>
                      <a:pt x="594" y="186"/>
                    </a:lnTo>
                    <a:lnTo>
                      <a:pt x="584" y="194"/>
                    </a:lnTo>
                    <a:lnTo>
                      <a:pt x="574" y="192"/>
                    </a:lnTo>
                    <a:lnTo>
                      <a:pt x="570" y="182"/>
                    </a:lnTo>
                    <a:lnTo>
                      <a:pt x="562" y="182"/>
                    </a:lnTo>
                    <a:lnTo>
                      <a:pt x="556" y="186"/>
                    </a:lnTo>
                    <a:lnTo>
                      <a:pt x="552" y="194"/>
                    </a:lnTo>
                    <a:lnTo>
                      <a:pt x="552" y="202"/>
                    </a:lnTo>
                    <a:lnTo>
                      <a:pt x="554" y="210"/>
                    </a:lnTo>
                    <a:lnTo>
                      <a:pt x="556" y="218"/>
                    </a:lnTo>
                    <a:lnTo>
                      <a:pt x="552" y="224"/>
                    </a:lnTo>
                    <a:lnTo>
                      <a:pt x="544" y="228"/>
                    </a:lnTo>
                    <a:lnTo>
                      <a:pt x="534" y="232"/>
                    </a:lnTo>
                    <a:lnTo>
                      <a:pt x="518" y="236"/>
                    </a:lnTo>
                    <a:lnTo>
                      <a:pt x="506" y="236"/>
                    </a:lnTo>
                    <a:lnTo>
                      <a:pt x="498" y="238"/>
                    </a:lnTo>
                    <a:lnTo>
                      <a:pt x="492" y="238"/>
                    </a:lnTo>
                    <a:lnTo>
                      <a:pt x="484" y="246"/>
                    </a:lnTo>
                    <a:lnTo>
                      <a:pt x="474" y="250"/>
                    </a:lnTo>
                    <a:lnTo>
                      <a:pt x="464" y="250"/>
                    </a:lnTo>
                    <a:lnTo>
                      <a:pt x="454" y="254"/>
                    </a:lnTo>
                    <a:lnTo>
                      <a:pt x="438" y="254"/>
                    </a:lnTo>
                    <a:lnTo>
                      <a:pt x="430" y="248"/>
                    </a:lnTo>
                    <a:lnTo>
                      <a:pt x="424" y="240"/>
                    </a:lnTo>
                    <a:lnTo>
                      <a:pt x="420" y="238"/>
                    </a:lnTo>
                    <a:lnTo>
                      <a:pt x="398" y="238"/>
                    </a:lnTo>
                    <a:lnTo>
                      <a:pt x="384" y="236"/>
                    </a:lnTo>
                    <a:lnTo>
                      <a:pt x="374" y="236"/>
                    </a:lnTo>
                    <a:lnTo>
                      <a:pt x="362" y="236"/>
                    </a:lnTo>
                    <a:lnTo>
                      <a:pt x="354" y="236"/>
                    </a:lnTo>
                    <a:lnTo>
                      <a:pt x="346" y="230"/>
                    </a:lnTo>
                    <a:lnTo>
                      <a:pt x="338" y="222"/>
                    </a:lnTo>
                    <a:lnTo>
                      <a:pt x="330" y="214"/>
                    </a:lnTo>
                    <a:lnTo>
                      <a:pt x="326" y="212"/>
                    </a:lnTo>
                    <a:lnTo>
                      <a:pt x="320" y="202"/>
                    </a:lnTo>
                    <a:lnTo>
                      <a:pt x="316" y="196"/>
                    </a:lnTo>
                    <a:lnTo>
                      <a:pt x="308" y="194"/>
                    </a:lnTo>
                    <a:lnTo>
                      <a:pt x="302" y="190"/>
                    </a:lnTo>
                    <a:lnTo>
                      <a:pt x="296" y="184"/>
                    </a:lnTo>
                    <a:lnTo>
                      <a:pt x="284" y="184"/>
                    </a:lnTo>
                    <a:lnTo>
                      <a:pt x="278" y="182"/>
                    </a:lnTo>
                    <a:lnTo>
                      <a:pt x="274" y="176"/>
                    </a:lnTo>
                    <a:lnTo>
                      <a:pt x="278" y="166"/>
                    </a:lnTo>
                    <a:lnTo>
                      <a:pt x="280" y="160"/>
                    </a:lnTo>
                    <a:lnTo>
                      <a:pt x="274" y="150"/>
                    </a:lnTo>
                    <a:lnTo>
                      <a:pt x="266" y="148"/>
                    </a:lnTo>
                    <a:lnTo>
                      <a:pt x="266" y="144"/>
                    </a:lnTo>
                    <a:lnTo>
                      <a:pt x="256" y="132"/>
                    </a:lnTo>
                    <a:lnTo>
                      <a:pt x="250" y="128"/>
                    </a:lnTo>
                    <a:lnTo>
                      <a:pt x="238" y="130"/>
                    </a:lnTo>
                    <a:lnTo>
                      <a:pt x="232" y="128"/>
                    </a:lnTo>
                    <a:lnTo>
                      <a:pt x="226" y="122"/>
                    </a:lnTo>
                    <a:lnTo>
                      <a:pt x="226" y="118"/>
                    </a:lnTo>
                    <a:lnTo>
                      <a:pt x="224" y="108"/>
                    </a:lnTo>
                    <a:lnTo>
                      <a:pt x="226" y="92"/>
                    </a:lnTo>
                    <a:lnTo>
                      <a:pt x="218" y="96"/>
                    </a:lnTo>
                    <a:lnTo>
                      <a:pt x="198" y="102"/>
                    </a:lnTo>
                    <a:lnTo>
                      <a:pt x="190" y="108"/>
                    </a:lnTo>
                    <a:lnTo>
                      <a:pt x="188" y="112"/>
                    </a:lnTo>
                    <a:lnTo>
                      <a:pt x="178" y="118"/>
                    </a:lnTo>
                    <a:lnTo>
                      <a:pt x="174" y="122"/>
                    </a:lnTo>
                    <a:lnTo>
                      <a:pt x="174" y="128"/>
                    </a:lnTo>
                    <a:lnTo>
                      <a:pt x="162" y="132"/>
                    </a:lnTo>
                    <a:lnTo>
                      <a:pt x="154" y="132"/>
                    </a:lnTo>
                    <a:lnTo>
                      <a:pt x="150" y="138"/>
                    </a:lnTo>
                    <a:lnTo>
                      <a:pt x="144" y="146"/>
                    </a:lnTo>
                    <a:lnTo>
                      <a:pt x="136" y="150"/>
                    </a:lnTo>
                    <a:lnTo>
                      <a:pt x="134" y="164"/>
                    </a:lnTo>
                    <a:lnTo>
                      <a:pt x="136" y="172"/>
                    </a:lnTo>
                    <a:lnTo>
                      <a:pt x="142" y="176"/>
                    </a:lnTo>
                    <a:lnTo>
                      <a:pt x="138" y="182"/>
                    </a:lnTo>
                    <a:lnTo>
                      <a:pt x="124" y="182"/>
                    </a:lnTo>
                    <a:lnTo>
                      <a:pt x="114" y="186"/>
                    </a:lnTo>
                    <a:lnTo>
                      <a:pt x="100" y="190"/>
                    </a:lnTo>
                    <a:lnTo>
                      <a:pt x="98" y="192"/>
                    </a:lnTo>
                    <a:lnTo>
                      <a:pt x="100" y="196"/>
                    </a:lnTo>
                    <a:lnTo>
                      <a:pt x="108" y="204"/>
                    </a:lnTo>
                    <a:lnTo>
                      <a:pt x="110" y="212"/>
                    </a:lnTo>
                    <a:lnTo>
                      <a:pt x="106" y="224"/>
                    </a:lnTo>
                    <a:lnTo>
                      <a:pt x="104" y="236"/>
                    </a:lnTo>
                    <a:lnTo>
                      <a:pt x="92" y="240"/>
                    </a:lnTo>
                    <a:lnTo>
                      <a:pt x="86" y="248"/>
                    </a:lnTo>
                    <a:lnTo>
                      <a:pt x="82" y="248"/>
                    </a:lnTo>
                    <a:lnTo>
                      <a:pt x="78" y="250"/>
                    </a:lnTo>
                    <a:lnTo>
                      <a:pt x="78" y="258"/>
                    </a:lnTo>
                    <a:lnTo>
                      <a:pt x="72" y="258"/>
                    </a:lnTo>
                    <a:lnTo>
                      <a:pt x="68" y="260"/>
                    </a:lnTo>
                    <a:lnTo>
                      <a:pt x="60" y="260"/>
                    </a:lnTo>
                    <a:lnTo>
                      <a:pt x="52" y="266"/>
                    </a:lnTo>
                    <a:lnTo>
                      <a:pt x="52" y="274"/>
                    </a:lnTo>
                    <a:lnTo>
                      <a:pt x="52" y="276"/>
                    </a:lnTo>
                    <a:lnTo>
                      <a:pt x="50" y="278"/>
                    </a:lnTo>
                    <a:lnTo>
                      <a:pt x="44" y="282"/>
                    </a:lnTo>
                    <a:lnTo>
                      <a:pt x="36" y="282"/>
                    </a:lnTo>
                    <a:lnTo>
                      <a:pt x="34" y="284"/>
                    </a:lnTo>
                    <a:lnTo>
                      <a:pt x="28" y="286"/>
                    </a:lnTo>
                    <a:lnTo>
                      <a:pt x="28" y="284"/>
                    </a:lnTo>
                    <a:lnTo>
                      <a:pt x="26" y="282"/>
                    </a:lnTo>
                    <a:lnTo>
                      <a:pt x="24" y="278"/>
                    </a:lnTo>
                    <a:lnTo>
                      <a:pt x="18" y="278"/>
                    </a:lnTo>
                    <a:lnTo>
                      <a:pt x="16" y="284"/>
                    </a:lnTo>
                    <a:lnTo>
                      <a:pt x="10" y="290"/>
                    </a:lnTo>
                    <a:lnTo>
                      <a:pt x="6" y="292"/>
                    </a:lnTo>
                    <a:lnTo>
                      <a:pt x="0" y="296"/>
                    </a:lnTo>
                    <a:lnTo>
                      <a:pt x="4" y="304"/>
                    </a:lnTo>
                    <a:lnTo>
                      <a:pt x="0" y="310"/>
                    </a:lnTo>
                    <a:lnTo>
                      <a:pt x="6" y="314"/>
                    </a:lnTo>
                    <a:lnTo>
                      <a:pt x="16" y="310"/>
                    </a:lnTo>
                    <a:lnTo>
                      <a:pt x="18" y="312"/>
                    </a:lnTo>
                    <a:lnTo>
                      <a:pt x="16" y="318"/>
                    </a:lnTo>
                    <a:lnTo>
                      <a:pt x="16" y="322"/>
                    </a:lnTo>
                    <a:lnTo>
                      <a:pt x="18" y="330"/>
                    </a:lnTo>
                    <a:lnTo>
                      <a:pt x="18" y="338"/>
                    </a:lnTo>
                    <a:lnTo>
                      <a:pt x="22" y="340"/>
                    </a:lnTo>
                    <a:lnTo>
                      <a:pt x="24" y="346"/>
                    </a:lnTo>
                    <a:lnTo>
                      <a:pt x="18" y="348"/>
                    </a:lnTo>
                    <a:lnTo>
                      <a:pt x="18" y="354"/>
                    </a:lnTo>
                    <a:lnTo>
                      <a:pt x="28" y="354"/>
                    </a:lnTo>
                    <a:lnTo>
                      <a:pt x="44" y="364"/>
                    </a:lnTo>
                    <a:lnTo>
                      <a:pt x="46" y="368"/>
                    </a:lnTo>
                    <a:lnTo>
                      <a:pt x="54" y="374"/>
                    </a:lnTo>
                    <a:lnTo>
                      <a:pt x="60" y="368"/>
                    </a:lnTo>
                    <a:lnTo>
                      <a:pt x="64" y="366"/>
                    </a:lnTo>
                    <a:lnTo>
                      <a:pt x="70" y="366"/>
                    </a:lnTo>
                    <a:lnTo>
                      <a:pt x="74" y="368"/>
                    </a:lnTo>
                    <a:lnTo>
                      <a:pt x="82" y="368"/>
                    </a:lnTo>
                    <a:lnTo>
                      <a:pt x="86" y="374"/>
                    </a:lnTo>
                    <a:lnTo>
                      <a:pt x="90" y="378"/>
                    </a:lnTo>
                    <a:lnTo>
                      <a:pt x="92" y="386"/>
                    </a:lnTo>
                    <a:lnTo>
                      <a:pt x="88" y="388"/>
                    </a:lnTo>
                    <a:lnTo>
                      <a:pt x="88" y="394"/>
                    </a:lnTo>
                    <a:lnTo>
                      <a:pt x="86" y="400"/>
                    </a:lnTo>
                    <a:lnTo>
                      <a:pt x="80" y="402"/>
                    </a:lnTo>
                    <a:lnTo>
                      <a:pt x="78" y="410"/>
                    </a:lnTo>
                    <a:lnTo>
                      <a:pt x="74" y="412"/>
                    </a:lnTo>
                    <a:lnTo>
                      <a:pt x="72" y="420"/>
                    </a:lnTo>
                    <a:lnTo>
                      <a:pt x="78" y="422"/>
                    </a:lnTo>
                    <a:lnTo>
                      <a:pt x="80" y="428"/>
                    </a:lnTo>
                    <a:lnTo>
                      <a:pt x="80" y="438"/>
                    </a:lnTo>
                    <a:lnTo>
                      <a:pt x="86" y="440"/>
                    </a:lnTo>
                    <a:lnTo>
                      <a:pt x="88" y="440"/>
                    </a:lnTo>
                    <a:lnTo>
                      <a:pt x="88" y="446"/>
                    </a:lnTo>
                    <a:lnTo>
                      <a:pt x="86" y="454"/>
                    </a:lnTo>
                    <a:lnTo>
                      <a:pt x="88" y="458"/>
                    </a:lnTo>
                    <a:lnTo>
                      <a:pt x="86" y="460"/>
                    </a:lnTo>
                    <a:lnTo>
                      <a:pt x="88" y="468"/>
                    </a:lnTo>
                    <a:lnTo>
                      <a:pt x="92" y="470"/>
                    </a:lnTo>
                    <a:lnTo>
                      <a:pt x="100" y="476"/>
                    </a:lnTo>
                    <a:lnTo>
                      <a:pt x="108" y="476"/>
                    </a:lnTo>
                    <a:lnTo>
                      <a:pt x="114" y="482"/>
                    </a:lnTo>
                    <a:lnTo>
                      <a:pt x="118" y="486"/>
                    </a:lnTo>
                    <a:lnTo>
                      <a:pt x="120" y="484"/>
                    </a:lnTo>
                    <a:lnTo>
                      <a:pt x="126" y="486"/>
                    </a:lnTo>
                    <a:lnTo>
                      <a:pt x="136" y="486"/>
                    </a:lnTo>
                    <a:lnTo>
                      <a:pt x="142" y="486"/>
                    </a:lnTo>
                    <a:lnTo>
                      <a:pt x="146" y="496"/>
                    </a:lnTo>
                    <a:lnTo>
                      <a:pt x="154" y="496"/>
                    </a:lnTo>
                    <a:lnTo>
                      <a:pt x="162" y="496"/>
                    </a:lnTo>
                    <a:lnTo>
                      <a:pt x="168" y="500"/>
                    </a:lnTo>
                    <a:lnTo>
                      <a:pt x="168" y="506"/>
                    </a:lnTo>
                    <a:lnTo>
                      <a:pt x="174" y="510"/>
                    </a:lnTo>
                    <a:lnTo>
                      <a:pt x="180" y="518"/>
                    </a:lnTo>
                    <a:lnTo>
                      <a:pt x="184" y="522"/>
                    </a:lnTo>
                    <a:lnTo>
                      <a:pt x="190" y="522"/>
                    </a:lnTo>
                    <a:lnTo>
                      <a:pt x="198" y="528"/>
                    </a:lnTo>
                    <a:lnTo>
                      <a:pt x="210" y="528"/>
                    </a:lnTo>
                    <a:lnTo>
                      <a:pt x="220" y="530"/>
                    </a:lnTo>
                    <a:lnTo>
                      <a:pt x="226" y="528"/>
                    </a:lnTo>
                    <a:lnTo>
                      <a:pt x="232" y="528"/>
                    </a:lnTo>
                    <a:lnTo>
                      <a:pt x="236" y="536"/>
                    </a:lnTo>
                    <a:lnTo>
                      <a:pt x="244" y="524"/>
                    </a:lnTo>
                    <a:lnTo>
                      <a:pt x="246" y="522"/>
                    </a:lnTo>
                    <a:lnTo>
                      <a:pt x="254" y="520"/>
                    </a:lnTo>
                    <a:lnTo>
                      <a:pt x="262" y="522"/>
                    </a:lnTo>
                    <a:lnTo>
                      <a:pt x="270" y="522"/>
                    </a:lnTo>
                    <a:lnTo>
                      <a:pt x="278" y="524"/>
                    </a:lnTo>
                    <a:lnTo>
                      <a:pt x="288" y="522"/>
                    </a:lnTo>
                    <a:lnTo>
                      <a:pt x="296" y="520"/>
                    </a:lnTo>
                    <a:lnTo>
                      <a:pt x="300" y="514"/>
                    </a:lnTo>
                    <a:lnTo>
                      <a:pt x="308" y="514"/>
                    </a:lnTo>
                    <a:lnTo>
                      <a:pt x="314" y="514"/>
                    </a:lnTo>
                    <a:lnTo>
                      <a:pt x="318" y="512"/>
                    </a:lnTo>
                    <a:lnTo>
                      <a:pt x="324" y="512"/>
                    </a:lnTo>
                    <a:lnTo>
                      <a:pt x="330" y="514"/>
                    </a:lnTo>
                    <a:lnTo>
                      <a:pt x="330" y="522"/>
                    </a:lnTo>
                    <a:lnTo>
                      <a:pt x="334" y="528"/>
                    </a:lnTo>
                    <a:lnTo>
                      <a:pt x="338" y="524"/>
                    </a:lnTo>
                    <a:lnTo>
                      <a:pt x="344" y="528"/>
                    </a:lnTo>
                    <a:lnTo>
                      <a:pt x="348" y="528"/>
                    </a:lnTo>
                    <a:lnTo>
                      <a:pt x="354" y="530"/>
                    </a:lnTo>
                    <a:lnTo>
                      <a:pt x="356" y="536"/>
                    </a:lnTo>
                    <a:lnTo>
                      <a:pt x="356" y="540"/>
                    </a:lnTo>
                    <a:lnTo>
                      <a:pt x="362" y="538"/>
                    </a:lnTo>
                    <a:lnTo>
                      <a:pt x="366" y="538"/>
                    </a:lnTo>
                    <a:lnTo>
                      <a:pt x="366" y="546"/>
                    </a:lnTo>
                    <a:lnTo>
                      <a:pt x="372" y="550"/>
                    </a:lnTo>
                    <a:lnTo>
                      <a:pt x="370" y="558"/>
                    </a:lnTo>
                    <a:lnTo>
                      <a:pt x="372" y="564"/>
                    </a:lnTo>
                    <a:lnTo>
                      <a:pt x="370" y="568"/>
                    </a:lnTo>
                    <a:lnTo>
                      <a:pt x="370" y="578"/>
                    </a:lnTo>
                    <a:lnTo>
                      <a:pt x="364" y="584"/>
                    </a:lnTo>
                    <a:lnTo>
                      <a:pt x="360" y="592"/>
                    </a:lnTo>
                    <a:lnTo>
                      <a:pt x="360" y="596"/>
                    </a:lnTo>
                    <a:lnTo>
                      <a:pt x="362" y="602"/>
                    </a:lnTo>
                    <a:lnTo>
                      <a:pt x="362" y="606"/>
                    </a:lnTo>
                    <a:lnTo>
                      <a:pt x="364" y="610"/>
                    </a:lnTo>
                    <a:lnTo>
                      <a:pt x="366" y="606"/>
                    </a:lnTo>
                    <a:lnTo>
                      <a:pt x="370" y="604"/>
                    </a:lnTo>
                    <a:lnTo>
                      <a:pt x="374" y="602"/>
                    </a:lnTo>
                    <a:lnTo>
                      <a:pt x="380" y="602"/>
                    </a:lnTo>
                    <a:lnTo>
                      <a:pt x="382" y="606"/>
                    </a:lnTo>
                    <a:lnTo>
                      <a:pt x="380" y="612"/>
                    </a:lnTo>
                    <a:lnTo>
                      <a:pt x="382" y="618"/>
                    </a:lnTo>
                    <a:lnTo>
                      <a:pt x="388" y="618"/>
                    </a:lnTo>
                    <a:lnTo>
                      <a:pt x="390" y="620"/>
                    </a:lnTo>
                    <a:lnTo>
                      <a:pt x="384" y="630"/>
                    </a:lnTo>
                    <a:lnTo>
                      <a:pt x="384" y="632"/>
                    </a:lnTo>
                    <a:lnTo>
                      <a:pt x="390" y="634"/>
                    </a:lnTo>
                    <a:lnTo>
                      <a:pt x="394" y="634"/>
                    </a:lnTo>
                    <a:lnTo>
                      <a:pt x="398" y="642"/>
                    </a:lnTo>
                    <a:lnTo>
                      <a:pt x="398" y="650"/>
                    </a:lnTo>
                    <a:lnTo>
                      <a:pt x="408" y="652"/>
                    </a:lnTo>
                    <a:lnTo>
                      <a:pt x="412" y="652"/>
                    </a:lnTo>
                    <a:lnTo>
                      <a:pt x="418" y="650"/>
                    </a:lnTo>
                    <a:lnTo>
                      <a:pt x="420" y="640"/>
                    </a:lnTo>
                    <a:lnTo>
                      <a:pt x="416" y="624"/>
                    </a:lnTo>
                    <a:lnTo>
                      <a:pt x="416" y="620"/>
                    </a:lnTo>
                    <a:lnTo>
                      <a:pt x="424" y="620"/>
                    </a:lnTo>
                    <a:lnTo>
                      <a:pt x="434" y="624"/>
                    </a:lnTo>
                    <a:lnTo>
                      <a:pt x="438" y="622"/>
                    </a:lnTo>
                    <a:lnTo>
                      <a:pt x="446" y="630"/>
                    </a:lnTo>
                    <a:lnTo>
                      <a:pt x="452" y="624"/>
                    </a:lnTo>
                    <a:lnTo>
                      <a:pt x="462" y="622"/>
                    </a:lnTo>
                    <a:lnTo>
                      <a:pt x="466" y="620"/>
                    </a:lnTo>
                    <a:lnTo>
                      <a:pt x="472" y="622"/>
                    </a:lnTo>
                    <a:lnTo>
                      <a:pt x="480" y="628"/>
                    </a:lnTo>
                    <a:lnTo>
                      <a:pt x="484" y="630"/>
                    </a:lnTo>
                    <a:lnTo>
                      <a:pt x="484" y="632"/>
                    </a:lnTo>
                    <a:lnTo>
                      <a:pt x="480" y="640"/>
                    </a:lnTo>
                    <a:lnTo>
                      <a:pt x="488" y="648"/>
                    </a:lnTo>
                    <a:lnTo>
                      <a:pt x="494" y="646"/>
                    </a:lnTo>
                    <a:lnTo>
                      <a:pt x="502" y="646"/>
                    </a:lnTo>
                    <a:lnTo>
                      <a:pt x="510" y="648"/>
                    </a:lnTo>
                    <a:lnTo>
                      <a:pt x="520" y="646"/>
                    </a:lnTo>
                    <a:lnTo>
                      <a:pt x="534" y="646"/>
                    </a:lnTo>
                    <a:lnTo>
                      <a:pt x="530" y="652"/>
                    </a:lnTo>
                    <a:lnTo>
                      <a:pt x="530" y="658"/>
                    </a:lnTo>
                    <a:lnTo>
                      <a:pt x="536" y="670"/>
                    </a:lnTo>
                    <a:lnTo>
                      <a:pt x="540" y="668"/>
                    </a:lnTo>
                    <a:lnTo>
                      <a:pt x="544" y="668"/>
                    </a:lnTo>
                    <a:lnTo>
                      <a:pt x="544" y="664"/>
                    </a:lnTo>
                    <a:lnTo>
                      <a:pt x="540" y="664"/>
                    </a:lnTo>
                    <a:lnTo>
                      <a:pt x="540" y="660"/>
                    </a:lnTo>
                    <a:lnTo>
                      <a:pt x="538" y="658"/>
                    </a:lnTo>
                    <a:lnTo>
                      <a:pt x="554" y="650"/>
                    </a:lnTo>
                    <a:lnTo>
                      <a:pt x="556" y="646"/>
                    </a:lnTo>
                    <a:lnTo>
                      <a:pt x="564" y="642"/>
                    </a:lnTo>
                    <a:lnTo>
                      <a:pt x="570" y="642"/>
                    </a:lnTo>
                    <a:lnTo>
                      <a:pt x="574" y="642"/>
                    </a:lnTo>
                    <a:lnTo>
                      <a:pt x="582" y="640"/>
                    </a:lnTo>
                    <a:lnTo>
                      <a:pt x="588" y="632"/>
                    </a:lnTo>
                    <a:lnTo>
                      <a:pt x="590" y="628"/>
                    </a:lnTo>
                    <a:lnTo>
                      <a:pt x="598" y="632"/>
                    </a:lnTo>
                    <a:lnTo>
                      <a:pt x="604" y="628"/>
                    </a:lnTo>
                    <a:lnTo>
                      <a:pt x="612" y="628"/>
                    </a:lnTo>
                    <a:lnTo>
                      <a:pt x="622" y="628"/>
                    </a:lnTo>
                    <a:lnTo>
                      <a:pt x="626" y="624"/>
                    </a:lnTo>
                    <a:lnTo>
                      <a:pt x="626" y="620"/>
                    </a:lnTo>
                    <a:lnTo>
                      <a:pt x="626" y="612"/>
                    </a:lnTo>
                    <a:lnTo>
                      <a:pt x="648" y="602"/>
                    </a:lnTo>
                    <a:lnTo>
                      <a:pt x="648" y="592"/>
                    </a:lnTo>
                    <a:lnTo>
                      <a:pt x="654" y="592"/>
                    </a:lnTo>
                    <a:lnTo>
                      <a:pt x="656" y="592"/>
                    </a:lnTo>
                    <a:lnTo>
                      <a:pt x="662" y="592"/>
                    </a:lnTo>
                    <a:lnTo>
                      <a:pt x="664" y="592"/>
                    </a:lnTo>
                    <a:lnTo>
                      <a:pt x="662" y="584"/>
                    </a:lnTo>
                    <a:lnTo>
                      <a:pt x="666" y="582"/>
                    </a:lnTo>
                    <a:lnTo>
                      <a:pt x="664" y="582"/>
                    </a:lnTo>
                    <a:lnTo>
                      <a:pt x="664" y="576"/>
                    </a:lnTo>
                    <a:lnTo>
                      <a:pt x="674" y="576"/>
                    </a:lnTo>
                    <a:lnTo>
                      <a:pt x="674" y="560"/>
                    </a:lnTo>
                    <a:lnTo>
                      <a:pt x="672" y="560"/>
                    </a:lnTo>
                    <a:lnTo>
                      <a:pt x="670" y="558"/>
                    </a:lnTo>
                    <a:lnTo>
                      <a:pt x="672" y="558"/>
                    </a:lnTo>
                    <a:lnTo>
                      <a:pt x="672" y="550"/>
                    </a:lnTo>
                    <a:lnTo>
                      <a:pt x="674" y="546"/>
                    </a:lnTo>
                    <a:lnTo>
                      <a:pt x="680" y="546"/>
                    </a:lnTo>
                    <a:lnTo>
                      <a:pt x="682" y="540"/>
                    </a:lnTo>
                    <a:lnTo>
                      <a:pt x="686" y="538"/>
                    </a:lnTo>
                    <a:lnTo>
                      <a:pt x="690" y="538"/>
                    </a:lnTo>
                    <a:lnTo>
                      <a:pt x="690" y="532"/>
                    </a:lnTo>
                    <a:lnTo>
                      <a:pt x="690" y="528"/>
                    </a:lnTo>
                    <a:lnTo>
                      <a:pt x="694" y="520"/>
                    </a:lnTo>
                    <a:lnTo>
                      <a:pt x="700" y="520"/>
                    </a:lnTo>
                    <a:lnTo>
                      <a:pt x="702" y="520"/>
                    </a:lnTo>
                    <a:lnTo>
                      <a:pt x="700" y="510"/>
                    </a:lnTo>
                    <a:lnTo>
                      <a:pt x="700" y="502"/>
                    </a:lnTo>
                    <a:lnTo>
                      <a:pt x="708" y="502"/>
                    </a:lnTo>
                    <a:lnTo>
                      <a:pt x="708" y="494"/>
                    </a:lnTo>
                    <a:lnTo>
                      <a:pt x="708" y="492"/>
                    </a:lnTo>
                    <a:lnTo>
                      <a:pt x="704" y="494"/>
                    </a:lnTo>
                    <a:lnTo>
                      <a:pt x="710" y="486"/>
                    </a:lnTo>
                    <a:lnTo>
                      <a:pt x="704" y="482"/>
                    </a:lnTo>
                    <a:lnTo>
                      <a:pt x="698" y="482"/>
                    </a:lnTo>
                    <a:lnTo>
                      <a:pt x="694" y="484"/>
                    </a:lnTo>
                    <a:lnTo>
                      <a:pt x="692" y="482"/>
                    </a:lnTo>
                    <a:lnTo>
                      <a:pt x="692" y="478"/>
                    </a:lnTo>
                    <a:lnTo>
                      <a:pt x="700" y="474"/>
                    </a:lnTo>
                    <a:lnTo>
                      <a:pt x="704" y="466"/>
                    </a:lnTo>
                    <a:lnTo>
                      <a:pt x="704" y="464"/>
                    </a:lnTo>
                    <a:lnTo>
                      <a:pt x="704" y="460"/>
                    </a:lnTo>
                    <a:lnTo>
                      <a:pt x="694" y="454"/>
                    </a:lnTo>
                    <a:lnTo>
                      <a:pt x="700" y="454"/>
                    </a:lnTo>
                    <a:lnTo>
                      <a:pt x="700" y="446"/>
                    </a:lnTo>
                    <a:lnTo>
                      <a:pt x="692" y="438"/>
                    </a:lnTo>
                    <a:lnTo>
                      <a:pt x="684" y="428"/>
                    </a:lnTo>
                    <a:lnTo>
                      <a:pt x="684" y="422"/>
                    </a:lnTo>
                    <a:lnTo>
                      <a:pt x="684" y="418"/>
                    </a:lnTo>
                    <a:lnTo>
                      <a:pt x="682" y="418"/>
                    </a:lnTo>
                    <a:lnTo>
                      <a:pt x="676" y="418"/>
                    </a:lnTo>
                    <a:lnTo>
                      <a:pt x="676" y="414"/>
                    </a:lnTo>
                    <a:lnTo>
                      <a:pt x="680" y="414"/>
                    </a:lnTo>
                    <a:lnTo>
                      <a:pt x="680" y="412"/>
                    </a:lnTo>
                    <a:lnTo>
                      <a:pt x="676" y="406"/>
                    </a:lnTo>
                    <a:lnTo>
                      <a:pt x="672" y="402"/>
                    </a:lnTo>
                    <a:lnTo>
                      <a:pt x="670" y="394"/>
                    </a:lnTo>
                    <a:lnTo>
                      <a:pt x="672" y="384"/>
                    </a:lnTo>
                    <a:lnTo>
                      <a:pt x="674" y="382"/>
                    </a:lnTo>
                    <a:lnTo>
                      <a:pt x="676" y="378"/>
                    </a:lnTo>
                    <a:lnTo>
                      <a:pt x="682" y="376"/>
                    </a:lnTo>
                    <a:lnTo>
                      <a:pt x="682" y="374"/>
                    </a:lnTo>
                    <a:lnTo>
                      <a:pt x="680" y="372"/>
                    </a:lnTo>
                    <a:lnTo>
                      <a:pt x="690" y="360"/>
                    </a:lnTo>
                    <a:lnTo>
                      <a:pt x="700" y="354"/>
                    </a:lnTo>
                    <a:lnTo>
                      <a:pt x="710" y="350"/>
                    </a:lnTo>
                    <a:lnTo>
                      <a:pt x="718" y="348"/>
                    </a:lnTo>
                    <a:lnTo>
                      <a:pt x="720" y="342"/>
                    </a:lnTo>
                    <a:lnTo>
                      <a:pt x="720" y="338"/>
                    </a:lnTo>
                    <a:lnTo>
                      <a:pt x="700" y="338"/>
                    </a:lnTo>
                    <a:lnTo>
                      <a:pt x="694" y="336"/>
                    </a:lnTo>
                    <a:lnTo>
                      <a:pt x="690" y="332"/>
                    </a:lnTo>
                    <a:lnTo>
                      <a:pt x="684" y="332"/>
                    </a:lnTo>
                    <a:lnTo>
                      <a:pt x="680" y="338"/>
                    </a:lnTo>
                    <a:lnTo>
                      <a:pt x="674" y="346"/>
                    </a:lnTo>
                    <a:lnTo>
                      <a:pt x="662" y="348"/>
                    </a:lnTo>
                    <a:lnTo>
                      <a:pt x="654" y="330"/>
                    </a:lnTo>
                    <a:lnTo>
                      <a:pt x="644" y="312"/>
                    </a:lnTo>
                    <a:lnTo>
                      <a:pt x="646" y="312"/>
                    </a:lnTo>
                    <a:lnTo>
                      <a:pt x="646" y="310"/>
                    </a:lnTo>
                    <a:lnTo>
                      <a:pt x="648" y="306"/>
                    </a:lnTo>
                    <a:lnTo>
                      <a:pt x="656" y="306"/>
                    </a:lnTo>
                    <a:lnTo>
                      <a:pt x="664" y="306"/>
                    </a:lnTo>
                    <a:lnTo>
                      <a:pt x="666" y="302"/>
                    </a:lnTo>
                    <a:lnTo>
                      <a:pt x="670" y="294"/>
                    </a:lnTo>
                    <a:lnTo>
                      <a:pt x="676" y="292"/>
                    </a:lnTo>
                    <a:lnTo>
                      <a:pt x="684" y="290"/>
                    </a:lnTo>
                    <a:lnTo>
                      <a:pt x="692" y="278"/>
                    </a:lnTo>
                    <a:lnTo>
                      <a:pt x="698" y="266"/>
                    </a:lnTo>
                    <a:lnTo>
                      <a:pt x="710" y="272"/>
                    </a:lnTo>
                    <a:lnTo>
                      <a:pt x="716" y="274"/>
                    </a:lnTo>
                    <a:lnTo>
                      <a:pt x="712" y="278"/>
                    </a:lnTo>
                    <a:lnTo>
                      <a:pt x="708" y="290"/>
                    </a:lnTo>
                    <a:lnTo>
                      <a:pt x="702" y="300"/>
                    </a:lnTo>
                    <a:lnTo>
                      <a:pt x="702" y="304"/>
                    </a:lnTo>
                    <a:lnTo>
                      <a:pt x="708" y="302"/>
                    </a:lnTo>
                    <a:lnTo>
                      <a:pt x="702" y="310"/>
                    </a:lnTo>
                    <a:lnTo>
                      <a:pt x="702" y="312"/>
                    </a:lnTo>
                    <a:lnTo>
                      <a:pt x="704" y="312"/>
                    </a:lnTo>
                    <a:lnTo>
                      <a:pt x="712" y="306"/>
                    </a:lnTo>
                    <a:lnTo>
                      <a:pt x="720" y="300"/>
                    </a:lnTo>
                    <a:lnTo>
                      <a:pt x="730" y="292"/>
                    </a:lnTo>
                    <a:lnTo>
                      <a:pt x="736" y="290"/>
                    </a:lnTo>
                    <a:lnTo>
                      <a:pt x="740" y="290"/>
                    </a:lnTo>
                    <a:lnTo>
                      <a:pt x="744" y="292"/>
                    </a:lnTo>
                    <a:lnTo>
                      <a:pt x="746" y="292"/>
                    </a:lnTo>
                    <a:lnTo>
                      <a:pt x="750" y="292"/>
                    </a:lnTo>
                    <a:lnTo>
                      <a:pt x="756" y="282"/>
                    </a:lnTo>
                    <a:lnTo>
                      <a:pt x="762" y="276"/>
                    </a:lnTo>
                    <a:lnTo>
                      <a:pt x="766" y="266"/>
                    </a:lnTo>
                    <a:lnTo>
                      <a:pt x="772" y="258"/>
                    </a:lnTo>
                    <a:lnTo>
                      <a:pt x="782" y="250"/>
                    </a:lnTo>
                    <a:lnTo>
                      <a:pt x="780" y="242"/>
                    </a:lnTo>
                    <a:lnTo>
                      <a:pt x="786" y="240"/>
                    </a:lnTo>
                    <a:lnTo>
                      <a:pt x="790" y="246"/>
                    </a:lnTo>
                    <a:lnTo>
                      <a:pt x="798" y="248"/>
                    </a:lnTo>
                    <a:lnTo>
                      <a:pt x="804" y="250"/>
                    </a:lnTo>
                    <a:lnTo>
                      <a:pt x="804" y="242"/>
                    </a:lnTo>
                    <a:lnTo>
                      <a:pt x="804" y="240"/>
                    </a:lnTo>
                    <a:lnTo>
                      <a:pt x="810" y="236"/>
                    </a:lnTo>
                    <a:lnTo>
                      <a:pt x="814" y="236"/>
                    </a:lnTo>
                    <a:lnTo>
                      <a:pt x="820" y="232"/>
                    </a:lnTo>
                    <a:lnTo>
                      <a:pt x="818" y="230"/>
                    </a:lnTo>
                    <a:lnTo>
                      <a:pt x="826" y="228"/>
                    </a:lnTo>
                    <a:lnTo>
                      <a:pt x="828" y="214"/>
                    </a:lnTo>
                    <a:lnTo>
                      <a:pt x="836" y="230"/>
                    </a:lnTo>
                    <a:lnTo>
                      <a:pt x="838" y="224"/>
                    </a:lnTo>
                    <a:lnTo>
                      <a:pt x="838" y="220"/>
                    </a:lnTo>
                    <a:lnTo>
                      <a:pt x="844" y="214"/>
                    </a:lnTo>
                    <a:lnTo>
                      <a:pt x="844" y="210"/>
                    </a:lnTo>
                    <a:lnTo>
                      <a:pt x="840" y="200"/>
                    </a:lnTo>
                    <a:lnTo>
                      <a:pt x="844" y="192"/>
                    </a:lnTo>
                    <a:lnTo>
                      <a:pt x="844" y="184"/>
                    </a:lnTo>
                    <a:lnTo>
                      <a:pt x="848" y="182"/>
                    </a:lnTo>
                    <a:lnTo>
                      <a:pt x="854" y="178"/>
                    </a:lnTo>
                    <a:lnTo>
                      <a:pt x="850" y="176"/>
                    </a:lnTo>
                    <a:lnTo>
                      <a:pt x="850" y="174"/>
                    </a:lnTo>
                    <a:lnTo>
                      <a:pt x="856" y="176"/>
                    </a:lnTo>
                    <a:lnTo>
                      <a:pt x="858" y="178"/>
                    </a:lnTo>
                    <a:lnTo>
                      <a:pt x="858" y="178"/>
                    </a:lnTo>
                    <a:lnTo>
                      <a:pt x="858" y="178"/>
                    </a:lnTo>
                    <a:close/>
                    <a:moveTo>
                      <a:pt x="590" y="622"/>
                    </a:moveTo>
                    <a:lnTo>
                      <a:pt x="590" y="622"/>
                    </a:lnTo>
                    <a:lnTo>
                      <a:pt x="592" y="622"/>
                    </a:lnTo>
                    <a:lnTo>
                      <a:pt x="590" y="624"/>
                    </a:lnTo>
                    <a:lnTo>
                      <a:pt x="590" y="628"/>
                    </a:lnTo>
                    <a:lnTo>
                      <a:pt x="588" y="622"/>
                    </a:lnTo>
                    <a:lnTo>
                      <a:pt x="590" y="622"/>
                    </a:lnTo>
                    <a:lnTo>
                      <a:pt x="590" y="622"/>
                    </a:lnTo>
                    <a:lnTo>
                      <a:pt x="590" y="622"/>
                    </a:lnTo>
                    <a:close/>
                    <a:moveTo>
                      <a:pt x="540" y="676"/>
                    </a:moveTo>
                    <a:lnTo>
                      <a:pt x="540" y="676"/>
                    </a:lnTo>
                    <a:lnTo>
                      <a:pt x="536" y="678"/>
                    </a:lnTo>
                    <a:lnTo>
                      <a:pt x="528" y="682"/>
                    </a:lnTo>
                    <a:lnTo>
                      <a:pt x="516" y="692"/>
                    </a:lnTo>
                    <a:lnTo>
                      <a:pt x="520" y="706"/>
                    </a:lnTo>
                    <a:lnTo>
                      <a:pt x="526" y="712"/>
                    </a:lnTo>
                    <a:lnTo>
                      <a:pt x="536" y="712"/>
                    </a:lnTo>
                    <a:lnTo>
                      <a:pt x="540" y="706"/>
                    </a:lnTo>
                    <a:lnTo>
                      <a:pt x="546" y="702"/>
                    </a:lnTo>
                    <a:lnTo>
                      <a:pt x="552" y="684"/>
                    </a:lnTo>
                    <a:lnTo>
                      <a:pt x="554" y="684"/>
                    </a:lnTo>
                    <a:lnTo>
                      <a:pt x="554" y="682"/>
                    </a:lnTo>
                    <a:lnTo>
                      <a:pt x="552" y="676"/>
                    </a:lnTo>
                    <a:lnTo>
                      <a:pt x="540" y="676"/>
                    </a:lnTo>
                    <a:lnTo>
                      <a:pt x="540" y="676"/>
                    </a:lnTo>
                    <a:lnTo>
                      <a:pt x="540" y="676"/>
                    </a:lnTo>
                    <a:close/>
                    <a:moveTo>
                      <a:pt x="566" y="504"/>
                    </a:moveTo>
                    <a:lnTo>
                      <a:pt x="566" y="504"/>
                    </a:lnTo>
                    <a:lnTo>
                      <a:pt x="572" y="504"/>
                    </a:lnTo>
                    <a:lnTo>
                      <a:pt x="576" y="504"/>
                    </a:lnTo>
                    <a:lnTo>
                      <a:pt x="576" y="506"/>
                    </a:lnTo>
                    <a:lnTo>
                      <a:pt x="574" y="506"/>
                    </a:lnTo>
                    <a:lnTo>
                      <a:pt x="574" y="512"/>
                    </a:lnTo>
                    <a:lnTo>
                      <a:pt x="572" y="512"/>
                    </a:lnTo>
                    <a:lnTo>
                      <a:pt x="566" y="512"/>
                    </a:lnTo>
                    <a:lnTo>
                      <a:pt x="564" y="506"/>
                    </a:lnTo>
                    <a:lnTo>
                      <a:pt x="564" y="504"/>
                    </a:lnTo>
                    <a:lnTo>
                      <a:pt x="566" y="504"/>
                    </a:lnTo>
                    <a:lnTo>
                      <a:pt x="566" y="504"/>
                    </a:lnTo>
                    <a:lnTo>
                      <a:pt x="566" y="504"/>
                    </a:lnTo>
                    <a:close/>
                    <a:moveTo>
                      <a:pt x="630" y="496"/>
                    </a:moveTo>
                    <a:lnTo>
                      <a:pt x="630" y="496"/>
                    </a:lnTo>
                    <a:lnTo>
                      <a:pt x="636" y="496"/>
                    </a:lnTo>
                    <a:lnTo>
                      <a:pt x="636" y="500"/>
                    </a:lnTo>
                    <a:lnTo>
                      <a:pt x="636" y="502"/>
                    </a:lnTo>
                    <a:lnTo>
                      <a:pt x="630" y="500"/>
                    </a:lnTo>
                    <a:lnTo>
                      <a:pt x="628" y="496"/>
                    </a:lnTo>
                    <a:lnTo>
                      <a:pt x="630" y="496"/>
                    </a:lnTo>
                    <a:lnTo>
                      <a:pt x="630" y="496"/>
                    </a:lnTo>
                    <a:lnTo>
                      <a:pt x="630" y="496"/>
                    </a:lnTo>
                    <a:close/>
                    <a:moveTo>
                      <a:pt x="684" y="456"/>
                    </a:moveTo>
                    <a:lnTo>
                      <a:pt x="684" y="456"/>
                    </a:lnTo>
                    <a:lnTo>
                      <a:pt x="686" y="458"/>
                    </a:lnTo>
                    <a:lnTo>
                      <a:pt x="690" y="460"/>
                    </a:lnTo>
                    <a:lnTo>
                      <a:pt x="686" y="464"/>
                    </a:lnTo>
                    <a:lnTo>
                      <a:pt x="682" y="466"/>
                    </a:lnTo>
                    <a:lnTo>
                      <a:pt x="682" y="460"/>
                    </a:lnTo>
                    <a:lnTo>
                      <a:pt x="682" y="458"/>
                    </a:lnTo>
                    <a:lnTo>
                      <a:pt x="684" y="456"/>
                    </a:lnTo>
                    <a:lnTo>
                      <a:pt x="684" y="456"/>
                    </a:lnTo>
                    <a:lnTo>
                      <a:pt x="684" y="456"/>
                    </a:lnTo>
                    <a:close/>
                    <a:moveTo>
                      <a:pt x="692" y="448"/>
                    </a:moveTo>
                    <a:lnTo>
                      <a:pt x="692" y="448"/>
                    </a:lnTo>
                    <a:lnTo>
                      <a:pt x="692" y="450"/>
                    </a:lnTo>
                    <a:lnTo>
                      <a:pt x="694" y="454"/>
                    </a:lnTo>
                    <a:lnTo>
                      <a:pt x="692" y="454"/>
                    </a:lnTo>
                    <a:lnTo>
                      <a:pt x="686" y="454"/>
                    </a:lnTo>
                    <a:lnTo>
                      <a:pt x="684" y="450"/>
                    </a:lnTo>
                    <a:lnTo>
                      <a:pt x="686" y="448"/>
                    </a:lnTo>
                    <a:lnTo>
                      <a:pt x="692" y="448"/>
                    </a:lnTo>
                    <a:lnTo>
                      <a:pt x="692" y="448"/>
                    </a:lnTo>
                    <a:lnTo>
                      <a:pt x="692" y="448"/>
                    </a:lnTo>
                    <a:close/>
                    <a:moveTo>
                      <a:pt x="398" y="346"/>
                    </a:moveTo>
                    <a:lnTo>
                      <a:pt x="398" y="346"/>
                    </a:lnTo>
                    <a:lnTo>
                      <a:pt x="400" y="350"/>
                    </a:lnTo>
                    <a:lnTo>
                      <a:pt x="400" y="354"/>
                    </a:lnTo>
                    <a:lnTo>
                      <a:pt x="398" y="350"/>
                    </a:lnTo>
                    <a:lnTo>
                      <a:pt x="394" y="348"/>
                    </a:lnTo>
                    <a:lnTo>
                      <a:pt x="394" y="346"/>
                    </a:lnTo>
                    <a:lnTo>
                      <a:pt x="398" y="346"/>
                    </a:lnTo>
                    <a:lnTo>
                      <a:pt x="398" y="346"/>
                    </a:lnTo>
                    <a:lnTo>
                      <a:pt x="398" y="3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9" name="Freeform 1687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0" name="Freeform 1688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1" name="Freeform 1689"/>
              <p:cNvSpPr>
                <a:spLocks/>
              </p:cNvSpPr>
              <p:nvPr/>
            </p:nvSpPr>
            <p:spPr bwMode="auto">
              <a:xfrm>
                <a:off x="981075" y="3765550"/>
                <a:ext cx="241300" cy="466725"/>
              </a:xfrm>
              <a:custGeom>
                <a:avLst/>
                <a:gdLst>
                  <a:gd name="T0" fmla="*/ 0 w 152"/>
                  <a:gd name="T1" fmla="*/ 168 h 294"/>
                  <a:gd name="T2" fmla="*/ 8 w 152"/>
                  <a:gd name="T3" fmla="*/ 178 h 294"/>
                  <a:gd name="T4" fmla="*/ 20 w 152"/>
                  <a:gd name="T5" fmla="*/ 178 h 294"/>
                  <a:gd name="T6" fmla="*/ 20 w 152"/>
                  <a:gd name="T7" fmla="*/ 184 h 294"/>
                  <a:gd name="T8" fmla="*/ 8 w 152"/>
                  <a:gd name="T9" fmla="*/ 184 h 294"/>
                  <a:gd name="T10" fmla="*/ 18 w 152"/>
                  <a:gd name="T11" fmla="*/ 202 h 294"/>
                  <a:gd name="T12" fmla="*/ 20 w 152"/>
                  <a:gd name="T13" fmla="*/ 210 h 294"/>
                  <a:gd name="T14" fmla="*/ 20 w 152"/>
                  <a:gd name="T15" fmla="*/ 218 h 294"/>
                  <a:gd name="T16" fmla="*/ 20 w 152"/>
                  <a:gd name="T17" fmla="*/ 230 h 294"/>
                  <a:gd name="T18" fmla="*/ 22 w 152"/>
                  <a:gd name="T19" fmla="*/ 240 h 294"/>
                  <a:gd name="T20" fmla="*/ 26 w 152"/>
                  <a:gd name="T21" fmla="*/ 250 h 294"/>
                  <a:gd name="T22" fmla="*/ 8 w 152"/>
                  <a:gd name="T23" fmla="*/ 250 h 294"/>
                  <a:gd name="T24" fmla="*/ 4 w 152"/>
                  <a:gd name="T25" fmla="*/ 260 h 294"/>
                  <a:gd name="T26" fmla="*/ 18 w 152"/>
                  <a:gd name="T27" fmla="*/ 282 h 294"/>
                  <a:gd name="T28" fmla="*/ 14 w 152"/>
                  <a:gd name="T29" fmla="*/ 294 h 294"/>
                  <a:gd name="T30" fmla="*/ 28 w 152"/>
                  <a:gd name="T31" fmla="*/ 294 h 294"/>
                  <a:gd name="T32" fmla="*/ 36 w 152"/>
                  <a:gd name="T33" fmla="*/ 288 h 294"/>
                  <a:gd name="T34" fmla="*/ 56 w 152"/>
                  <a:gd name="T35" fmla="*/ 288 h 294"/>
                  <a:gd name="T36" fmla="*/ 68 w 152"/>
                  <a:gd name="T37" fmla="*/ 282 h 294"/>
                  <a:gd name="T38" fmla="*/ 80 w 152"/>
                  <a:gd name="T39" fmla="*/ 274 h 294"/>
                  <a:gd name="T40" fmla="*/ 74 w 152"/>
                  <a:gd name="T41" fmla="*/ 268 h 294"/>
                  <a:gd name="T42" fmla="*/ 80 w 152"/>
                  <a:gd name="T43" fmla="*/ 264 h 294"/>
                  <a:gd name="T44" fmla="*/ 90 w 152"/>
                  <a:gd name="T45" fmla="*/ 260 h 294"/>
                  <a:gd name="T46" fmla="*/ 98 w 152"/>
                  <a:gd name="T47" fmla="*/ 256 h 294"/>
                  <a:gd name="T48" fmla="*/ 102 w 152"/>
                  <a:gd name="T49" fmla="*/ 254 h 294"/>
                  <a:gd name="T50" fmla="*/ 108 w 152"/>
                  <a:gd name="T51" fmla="*/ 248 h 294"/>
                  <a:gd name="T52" fmla="*/ 118 w 152"/>
                  <a:gd name="T53" fmla="*/ 240 h 294"/>
                  <a:gd name="T54" fmla="*/ 122 w 152"/>
                  <a:gd name="T55" fmla="*/ 232 h 294"/>
                  <a:gd name="T56" fmla="*/ 126 w 152"/>
                  <a:gd name="T57" fmla="*/ 224 h 294"/>
                  <a:gd name="T58" fmla="*/ 122 w 152"/>
                  <a:gd name="T59" fmla="*/ 218 h 294"/>
                  <a:gd name="T60" fmla="*/ 122 w 152"/>
                  <a:gd name="T61" fmla="*/ 212 h 294"/>
                  <a:gd name="T62" fmla="*/ 126 w 152"/>
                  <a:gd name="T63" fmla="*/ 204 h 294"/>
                  <a:gd name="T64" fmla="*/ 126 w 152"/>
                  <a:gd name="T65" fmla="*/ 200 h 294"/>
                  <a:gd name="T66" fmla="*/ 120 w 152"/>
                  <a:gd name="T67" fmla="*/ 196 h 294"/>
                  <a:gd name="T68" fmla="*/ 112 w 152"/>
                  <a:gd name="T69" fmla="*/ 196 h 294"/>
                  <a:gd name="T70" fmla="*/ 112 w 152"/>
                  <a:gd name="T71" fmla="*/ 192 h 294"/>
                  <a:gd name="T72" fmla="*/ 118 w 152"/>
                  <a:gd name="T73" fmla="*/ 186 h 294"/>
                  <a:gd name="T74" fmla="*/ 120 w 152"/>
                  <a:gd name="T75" fmla="*/ 178 h 294"/>
                  <a:gd name="T76" fmla="*/ 126 w 152"/>
                  <a:gd name="T77" fmla="*/ 172 h 294"/>
                  <a:gd name="T78" fmla="*/ 126 w 152"/>
                  <a:gd name="T79" fmla="*/ 164 h 294"/>
                  <a:gd name="T80" fmla="*/ 130 w 152"/>
                  <a:gd name="T81" fmla="*/ 156 h 294"/>
                  <a:gd name="T82" fmla="*/ 130 w 152"/>
                  <a:gd name="T83" fmla="*/ 148 h 294"/>
                  <a:gd name="T84" fmla="*/ 138 w 152"/>
                  <a:gd name="T85" fmla="*/ 140 h 294"/>
                  <a:gd name="T86" fmla="*/ 148 w 152"/>
                  <a:gd name="T87" fmla="*/ 142 h 294"/>
                  <a:gd name="T88" fmla="*/ 152 w 152"/>
                  <a:gd name="T89" fmla="*/ 74 h 294"/>
                  <a:gd name="T90" fmla="*/ 12 w 152"/>
                  <a:gd name="T91" fmla="*/ 10 h 294"/>
                  <a:gd name="T92" fmla="*/ 26 w 152"/>
                  <a:gd name="T93" fmla="*/ 50 h 294"/>
                  <a:gd name="T94" fmla="*/ 26 w 152"/>
                  <a:gd name="T95" fmla="*/ 60 h 294"/>
                  <a:gd name="T96" fmla="*/ 20 w 152"/>
                  <a:gd name="T97" fmla="*/ 76 h 294"/>
                  <a:gd name="T98" fmla="*/ 20 w 152"/>
                  <a:gd name="T99" fmla="*/ 136 h 294"/>
                  <a:gd name="T100" fmla="*/ 0 w 152"/>
                  <a:gd name="T101" fmla="*/ 168 h 294"/>
                  <a:gd name="T102" fmla="*/ 0 w 152"/>
                  <a:gd name="T103" fmla="*/ 168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52" h="294">
                    <a:moveTo>
                      <a:pt x="0" y="168"/>
                    </a:moveTo>
                    <a:lnTo>
                      <a:pt x="0" y="168"/>
                    </a:lnTo>
                    <a:lnTo>
                      <a:pt x="4" y="174"/>
                    </a:lnTo>
                    <a:lnTo>
                      <a:pt x="8" y="178"/>
                    </a:lnTo>
                    <a:lnTo>
                      <a:pt x="12" y="178"/>
                    </a:lnTo>
                    <a:lnTo>
                      <a:pt x="20" y="178"/>
                    </a:lnTo>
                    <a:lnTo>
                      <a:pt x="22" y="182"/>
                    </a:lnTo>
                    <a:lnTo>
                      <a:pt x="20" y="184"/>
                    </a:lnTo>
                    <a:lnTo>
                      <a:pt x="14" y="184"/>
                    </a:lnTo>
                    <a:lnTo>
                      <a:pt x="8" y="184"/>
                    </a:lnTo>
                    <a:lnTo>
                      <a:pt x="18" y="196"/>
                    </a:lnTo>
                    <a:lnTo>
                      <a:pt x="18" y="202"/>
                    </a:lnTo>
                    <a:lnTo>
                      <a:pt x="20" y="204"/>
                    </a:lnTo>
                    <a:lnTo>
                      <a:pt x="20" y="210"/>
                    </a:lnTo>
                    <a:lnTo>
                      <a:pt x="20" y="212"/>
                    </a:lnTo>
                    <a:lnTo>
                      <a:pt x="20" y="218"/>
                    </a:lnTo>
                    <a:lnTo>
                      <a:pt x="20" y="222"/>
                    </a:lnTo>
                    <a:lnTo>
                      <a:pt x="20" y="230"/>
                    </a:lnTo>
                    <a:lnTo>
                      <a:pt x="22" y="236"/>
                    </a:lnTo>
                    <a:lnTo>
                      <a:pt x="22" y="240"/>
                    </a:lnTo>
                    <a:lnTo>
                      <a:pt x="22" y="242"/>
                    </a:lnTo>
                    <a:lnTo>
                      <a:pt x="26" y="250"/>
                    </a:lnTo>
                    <a:lnTo>
                      <a:pt x="18" y="250"/>
                    </a:lnTo>
                    <a:lnTo>
                      <a:pt x="8" y="250"/>
                    </a:lnTo>
                    <a:lnTo>
                      <a:pt x="4" y="256"/>
                    </a:lnTo>
                    <a:lnTo>
                      <a:pt x="4" y="260"/>
                    </a:lnTo>
                    <a:lnTo>
                      <a:pt x="14" y="274"/>
                    </a:lnTo>
                    <a:lnTo>
                      <a:pt x="18" y="282"/>
                    </a:lnTo>
                    <a:lnTo>
                      <a:pt x="20" y="286"/>
                    </a:lnTo>
                    <a:lnTo>
                      <a:pt x="14" y="294"/>
                    </a:lnTo>
                    <a:lnTo>
                      <a:pt x="20" y="294"/>
                    </a:lnTo>
                    <a:lnTo>
                      <a:pt x="28" y="294"/>
                    </a:lnTo>
                    <a:lnTo>
                      <a:pt x="32" y="288"/>
                    </a:lnTo>
                    <a:lnTo>
                      <a:pt x="36" y="288"/>
                    </a:lnTo>
                    <a:lnTo>
                      <a:pt x="38" y="292"/>
                    </a:lnTo>
                    <a:lnTo>
                      <a:pt x="56" y="288"/>
                    </a:lnTo>
                    <a:lnTo>
                      <a:pt x="64" y="286"/>
                    </a:lnTo>
                    <a:lnTo>
                      <a:pt x="68" y="282"/>
                    </a:lnTo>
                    <a:lnTo>
                      <a:pt x="74" y="276"/>
                    </a:lnTo>
                    <a:lnTo>
                      <a:pt x="80" y="274"/>
                    </a:lnTo>
                    <a:lnTo>
                      <a:pt x="76" y="272"/>
                    </a:lnTo>
                    <a:lnTo>
                      <a:pt x="74" y="268"/>
                    </a:lnTo>
                    <a:lnTo>
                      <a:pt x="76" y="266"/>
                    </a:lnTo>
                    <a:lnTo>
                      <a:pt x="80" y="264"/>
                    </a:lnTo>
                    <a:lnTo>
                      <a:pt x="84" y="260"/>
                    </a:lnTo>
                    <a:lnTo>
                      <a:pt x="90" y="260"/>
                    </a:lnTo>
                    <a:lnTo>
                      <a:pt x="92" y="258"/>
                    </a:lnTo>
                    <a:lnTo>
                      <a:pt x="98" y="256"/>
                    </a:lnTo>
                    <a:lnTo>
                      <a:pt x="102" y="256"/>
                    </a:lnTo>
                    <a:lnTo>
                      <a:pt x="102" y="254"/>
                    </a:lnTo>
                    <a:lnTo>
                      <a:pt x="104" y="250"/>
                    </a:lnTo>
                    <a:lnTo>
                      <a:pt x="108" y="248"/>
                    </a:lnTo>
                    <a:lnTo>
                      <a:pt x="116" y="242"/>
                    </a:lnTo>
                    <a:lnTo>
                      <a:pt x="118" y="240"/>
                    </a:lnTo>
                    <a:lnTo>
                      <a:pt x="120" y="238"/>
                    </a:lnTo>
                    <a:lnTo>
                      <a:pt x="122" y="232"/>
                    </a:lnTo>
                    <a:lnTo>
                      <a:pt x="128" y="230"/>
                    </a:lnTo>
                    <a:lnTo>
                      <a:pt x="126" y="224"/>
                    </a:lnTo>
                    <a:lnTo>
                      <a:pt x="122" y="222"/>
                    </a:lnTo>
                    <a:lnTo>
                      <a:pt x="122" y="218"/>
                    </a:lnTo>
                    <a:lnTo>
                      <a:pt x="122" y="21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26" y="204"/>
                    </a:lnTo>
                    <a:lnTo>
                      <a:pt x="126" y="202"/>
                    </a:lnTo>
                    <a:lnTo>
                      <a:pt x="126" y="200"/>
                    </a:lnTo>
                    <a:lnTo>
                      <a:pt x="122" y="196"/>
                    </a:lnTo>
                    <a:lnTo>
                      <a:pt x="120" y="196"/>
                    </a:lnTo>
                    <a:lnTo>
                      <a:pt x="116" y="196"/>
                    </a:lnTo>
                    <a:lnTo>
                      <a:pt x="112" y="196"/>
                    </a:lnTo>
                    <a:lnTo>
                      <a:pt x="112" y="194"/>
                    </a:lnTo>
                    <a:lnTo>
                      <a:pt x="112" y="192"/>
                    </a:lnTo>
                    <a:lnTo>
                      <a:pt x="116" y="188"/>
                    </a:lnTo>
                    <a:lnTo>
                      <a:pt x="118" y="186"/>
                    </a:lnTo>
                    <a:lnTo>
                      <a:pt x="118" y="182"/>
                    </a:lnTo>
                    <a:lnTo>
                      <a:pt x="120" y="178"/>
                    </a:lnTo>
                    <a:lnTo>
                      <a:pt x="122" y="176"/>
                    </a:lnTo>
                    <a:lnTo>
                      <a:pt x="126" y="172"/>
                    </a:lnTo>
                    <a:lnTo>
                      <a:pt x="126" y="166"/>
                    </a:lnTo>
                    <a:lnTo>
                      <a:pt x="126" y="164"/>
                    </a:lnTo>
                    <a:lnTo>
                      <a:pt x="128" y="160"/>
                    </a:lnTo>
                    <a:lnTo>
                      <a:pt x="130" y="156"/>
                    </a:lnTo>
                    <a:lnTo>
                      <a:pt x="130" y="154"/>
                    </a:lnTo>
                    <a:lnTo>
                      <a:pt x="130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40" y="142"/>
                    </a:lnTo>
                    <a:lnTo>
                      <a:pt x="148" y="142"/>
                    </a:lnTo>
                    <a:lnTo>
                      <a:pt x="152" y="142"/>
                    </a:lnTo>
                    <a:lnTo>
                      <a:pt x="152" y="74"/>
                    </a:lnTo>
                    <a:lnTo>
                      <a:pt x="28" y="0"/>
                    </a:lnTo>
                    <a:lnTo>
                      <a:pt x="12" y="10"/>
                    </a:lnTo>
                    <a:lnTo>
                      <a:pt x="20" y="46"/>
                    </a:lnTo>
                    <a:lnTo>
                      <a:pt x="26" y="50"/>
                    </a:lnTo>
                    <a:lnTo>
                      <a:pt x="26" y="58"/>
                    </a:lnTo>
                    <a:lnTo>
                      <a:pt x="26" y="60"/>
                    </a:lnTo>
                    <a:lnTo>
                      <a:pt x="22" y="68"/>
                    </a:lnTo>
                    <a:lnTo>
                      <a:pt x="20" y="76"/>
                    </a:lnTo>
                    <a:lnTo>
                      <a:pt x="20" y="110"/>
                    </a:lnTo>
                    <a:lnTo>
                      <a:pt x="20" y="136"/>
                    </a:lnTo>
                    <a:lnTo>
                      <a:pt x="0" y="156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2" name="Freeform 1690"/>
              <p:cNvSpPr>
                <a:spLocks/>
              </p:cNvSpPr>
              <p:nvPr/>
            </p:nvSpPr>
            <p:spPr bwMode="auto">
              <a:xfrm>
                <a:off x="981075" y="4127500"/>
                <a:ext cx="307975" cy="228600"/>
              </a:xfrm>
              <a:custGeom>
                <a:avLst/>
                <a:gdLst>
                  <a:gd name="T0" fmla="*/ 68 w 194"/>
                  <a:gd name="T1" fmla="*/ 116 h 144"/>
                  <a:gd name="T2" fmla="*/ 76 w 194"/>
                  <a:gd name="T3" fmla="*/ 114 h 144"/>
                  <a:gd name="T4" fmla="*/ 78 w 194"/>
                  <a:gd name="T5" fmla="*/ 104 h 144"/>
                  <a:gd name="T6" fmla="*/ 86 w 194"/>
                  <a:gd name="T7" fmla="*/ 102 h 144"/>
                  <a:gd name="T8" fmla="*/ 98 w 194"/>
                  <a:gd name="T9" fmla="*/ 106 h 144"/>
                  <a:gd name="T10" fmla="*/ 110 w 194"/>
                  <a:gd name="T11" fmla="*/ 112 h 144"/>
                  <a:gd name="T12" fmla="*/ 124 w 194"/>
                  <a:gd name="T13" fmla="*/ 114 h 144"/>
                  <a:gd name="T14" fmla="*/ 132 w 194"/>
                  <a:gd name="T15" fmla="*/ 112 h 144"/>
                  <a:gd name="T16" fmla="*/ 134 w 194"/>
                  <a:gd name="T17" fmla="*/ 106 h 144"/>
                  <a:gd name="T18" fmla="*/ 142 w 194"/>
                  <a:gd name="T19" fmla="*/ 112 h 144"/>
                  <a:gd name="T20" fmla="*/ 152 w 194"/>
                  <a:gd name="T21" fmla="*/ 108 h 144"/>
                  <a:gd name="T22" fmla="*/ 156 w 194"/>
                  <a:gd name="T23" fmla="*/ 104 h 144"/>
                  <a:gd name="T24" fmla="*/ 158 w 194"/>
                  <a:gd name="T25" fmla="*/ 106 h 144"/>
                  <a:gd name="T26" fmla="*/ 162 w 194"/>
                  <a:gd name="T27" fmla="*/ 104 h 144"/>
                  <a:gd name="T28" fmla="*/ 168 w 194"/>
                  <a:gd name="T29" fmla="*/ 98 h 144"/>
                  <a:gd name="T30" fmla="*/ 184 w 194"/>
                  <a:gd name="T31" fmla="*/ 102 h 144"/>
                  <a:gd name="T32" fmla="*/ 194 w 194"/>
                  <a:gd name="T33" fmla="*/ 102 h 144"/>
                  <a:gd name="T34" fmla="*/ 190 w 194"/>
                  <a:gd name="T35" fmla="*/ 96 h 144"/>
                  <a:gd name="T36" fmla="*/ 188 w 194"/>
                  <a:gd name="T37" fmla="*/ 86 h 144"/>
                  <a:gd name="T38" fmla="*/ 178 w 194"/>
                  <a:gd name="T39" fmla="*/ 78 h 144"/>
                  <a:gd name="T40" fmla="*/ 172 w 194"/>
                  <a:gd name="T41" fmla="*/ 72 h 144"/>
                  <a:gd name="T42" fmla="*/ 170 w 194"/>
                  <a:gd name="T43" fmla="*/ 66 h 144"/>
                  <a:gd name="T44" fmla="*/ 162 w 194"/>
                  <a:gd name="T45" fmla="*/ 62 h 144"/>
                  <a:gd name="T46" fmla="*/ 158 w 194"/>
                  <a:gd name="T47" fmla="*/ 58 h 144"/>
                  <a:gd name="T48" fmla="*/ 150 w 194"/>
                  <a:gd name="T49" fmla="*/ 58 h 144"/>
                  <a:gd name="T50" fmla="*/ 148 w 194"/>
                  <a:gd name="T51" fmla="*/ 50 h 144"/>
                  <a:gd name="T52" fmla="*/ 140 w 194"/>
                  <a:gd name="T53" fmla="*/ 42 h 144"/>
                  <a:gd name="T54" fmla="*/ 140 w 194"/>
                  <a:gd name="T55" fmla="*/ 32 h 144"/>
                  <a:gd name="T56" fmla="*/ 132 w 194"/>
                  <a:gd name="T57" fmla="*/ 24 h 144"/>
                  <a:gd name="T58" fmla="*/ 134 w 194"/>
                  <a:gd name="T59" fmla="*/ 12 h 144"/>
                  <a:gd name="T60" fmla="*/ 122 w 194"/>
                  <a:gd name="T61" fmla="*/ 4 h 144"/>
                  <a:gd name="T62" fmla="*/ 116 w 194"/>
                  <a:gd name="T63" fmla="*/ 12 h 144"/>
                  <a:gd name="T64" fmla="*/ 106 w 194"/>
                  <a:gd name="T65" fmla="*/ 18 h 144"/>
                  <a:gd name="T66" fmla="*/ 102 w 194"/>
                  <a:gd name="T67" fmla="*/ 24 h 144"/>
                  <a:gd name="T68" fmla="*/ 96 w 194"/>
                  <a:gd name="T69" fmla="*/ 26 h 144"/>
                  <a:gd name="T70" fmla="*/ 88 w 194"/>
                  <a:gd name="T71" fmla="*/ 32 h 144"/>
                  <a:gd name="T72" fmla="*/ 78 w 194"/>
                  <a:gd name="T73" fmla="*/ 34 h 144"/>
                  <a:gd name="T74" fmla="*/ 74 w 194"/>
                  <a:gd name="T75" fmla="*/ 40 h 144"/>
                  <a:gd name="T76" fmla="*/ 78 w 194"/>
                  <a:gd name="T77" fmla="*/ 44 h 144"/>
                  <a:gd name="T78" fmla="*/ 68 w 194"/>
                  <a:gd name="T79" fmla="*/ 52 h 144"/>
                  <a:gd name="T80" fmla="*/ 56 w 194"/>
                  <a:gd name="T81" fmla="*/ 60 h 144"/>
                  <a:gd name="T82" fmla="*/ 36 w 194"/>
                  <a:gd name="T83" fmla="*/ 60 h 144"/>
                  <a:gd name="T84" fmla="*/ 28 w 194"/>
                  <a:gd name="T85" fmla="*/ 66 h 144"/>
                  <a:gd name="T86" fmla="*/ 14 w 194"/>
                  <a:gd name="T87" fmla="*/ 66 h 144"/>
                  <a:gd name="T88" fmla="*/ 10 w 194"/>
                  <a:gd name="T89" fmla="*/ 80 h 144"/>
                  <a:gd name="T90" fmla="*/ 2 w 194"/>
                  <a:gd name="T91" fmla="*/ 88 h 144"/>
                  <a:gd name="T92" fmla="*/ 2 w 194"/>
                  <a:gd name="T93" fmla="*/ 90 h 144"/>
                  <a:gd name="T94" fmla="*/ 8 w 194"/>
                  <a:gd name="T95" fmla="*/ 98 h 144"/>
                  <a:gd name="T96" fmla="*/ 18 w 194"/>
                  <a:gd name="T97" fmla="*/ 120 h 144"/>
                  <a:gd name="T98" fmla="*/ 24 w 194"/>
                  <a:gd name="T99" fmla="*/ 130 h 144"/>
                  <a:gd name="T100" fmla="*/ 36 w 194"/>
                  <a:gd name="T101" fmla="*/ 142 h 144"/>
                  <a:gd name="T102" fmla="*/ 40 w 194"/>
                  <a:gd name="T103" fmla="*/ 144 h 144"/>
                  <a:gd name="T104" fmla="*/ 46 w 194"/>
                  <a:gd name="T105" fmla="*/ 140 h 144"/>
                  <a:gd name="T106" fmla="*/ 50 w 194"/>
                  <a:gd name="T107" fmla="*/ 134 h 144"/>
                  <a:gd name="T108" fmla="*/ 58 w 194"/>
                  <a:gd name="T109" fmla="*/ 134 h 144"/>
                  <a:gd name="T110" fmla="*/ 68 w 194"/>
                  <a:gd name="T111" fmla="*/ 13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4" h="144">
                    <a:moveTo>
                      <a:pt x="68" y="132"/>
                    </a:moveTo>
                    <a:lnTo>
                      <a:pt x="68" y="116"/>
                    </a:lnTo>
                    <a:lnTo>
                      <a:pt x="74" y="116"/>
                    </a:lnTo>
                    <a:lnTo>
                      <a:pt x="76" y="114"/>
                    </a:lnTo>
                    <a:lnTo>
                      <a:pt x="76" y="112"/>
                    </a:lnTo>
                    <a:lnTo>
                      <a:pt x="78" y="104"/>
                    </a:lnTo>
                    <a:lnTo>
                      <a:pt x="82" y="102"/>
                    </a:lnTo>
                    <a:lnTo>
                      <a:pt x="86" y="102"/>
                    </a:lnTo>
                    <a:lnTo>
                      <a:pt x="94" y="104"/>
                    </a:lnTo>
                    <a:lnTo>
                      <a:pt x="98" y="106"/>
                    </a:lnTo>
                    <a:lnTo>
                      <a:pt x="102" y="112"/>
                    </a:lnTo>
                    <a:lnTo>
                      <a:pt x="110" y="112"/>
                    </a:lnTo>
                    <a:lnTo>
                      <a:pt x="114" y="112"/>
                    </a:lnTo>
                    <a:lnTo>
                      <a:pt x="124" y="114"/>
                    </a:lnTo>
                    <a:lnTo>
                      <a:pt x="132" y="116"/>
                    </a:lnTo>
                    <a:lnTo>
                      <a:pt x="132" y="112"/>
                    </a:lnTo>
                    <a:lnTo>
                      <a:pt x="134" y="108"/>
                    </a:lnTo>
                    <a:lnTo>
                      <a:pt x="134" y="106"/>
                    </a:lnTo>
                    <a:lnTo>
                      <a:pt x="140" y="108"/>
                    </a:lnTo>
                    <a:lnTo>
                      <a:pt x="142" y="112"/>
                    </a:lnTo>
                    <a:lnTo>
                      <a:pt x="144" y="112"/>
                    </a:lnTo>
                    <a:lnTo>
                      <a:pt x="152" y="108"/>
                    </a:lnTo>
                    <a:lnTo>
                      <a:pt x="152" y="106"/>
                    </a:lnTo>
                    <a:lnTo>
                      <a:pt x="156" y="104"/>
                    </a:lnTo>
                    <a:lnTo>
                      <a:pt x="158" y="104"/>
                    </a:lnTo>
                    <a:lnTo>
                      <a:pt x="158" y="106"/>
                    </a:lnTo>
                    <a:lnTo>
                      <a:pt x="160" y="106"/>
                    </a:lnTo>
                    <a:lnTo>
                      <a:pt x="162" y="104"/>
                    </a:lnTo>
                    <a:lnTo>
                      <a:pt x="166" y="102"/>
                    </a:lnTo>
                    <a:lnTo>
                      <a:pt x="168" y="98"/>
                    </a:lnTo>
                    <a:lnTo>
                      <a:pt x="180" y="98"/>
                    </a:lnTo>
                    <a:lnTo>
                      <a:pt x="184" y="102"/>
                    </a:lnTo>
                    <a:lnTo>
                      <a:pt x="186" y="102"/>
                    </a:lnTo>
                    <a:lnTo>
                      <a:pt x="194" y="102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8" y="90"/>
                    </a:lnTo>
                    <a:lnTo>
                      <a:pt x="188" y="86"/>
                    </a:lnTo>
                    <a:lnTo>
                      <a:pt x="186" y="80"/>
                    </a:lnTo>
                    <a:lnTo>
                      <a:pt x="178" y="78"/>
                    </a:lnTo>
                    <a:lnTo>
                      <a:pt x="176" y="76"/>
                    </a:lnTo>
                    <a:lnTo>
                      <a:pt x="172" y="72"/>
                    </a:lnTo>
                    <a:lnTo>
                      <a:pt x="172" y="68"/>
                    </a:lnTo>
                    <a:lnTo>
                      <a:pt x="170" y="66"/>
                    </a:lnTo>
                    <a:lnTo>
                      <a:pt x="166" y="66"/>
                    </a:lnTo>
                    <a:lnTo>
                      <a:pt x="162" y="62"/>
                    </a:lnTo>
                    <a:lnTo>
                      <a:pt x="160" y="60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4"/>
                    </a:lnTo>
                    <a:lnTo>
                      <a:pt x="148" y="50"/>
                    </a:lnTo>
                    <a:lnTo>
                      <a:pt x="142" y="44"/>
                    </a:lnTo>
                    <a:lnTo>
                      <a:pt x="140" y="42"/>
                    </a:lnTo>
                    <a:lnTo>
                      <a:pt x="140" y="36"/>
                    </a:lnTo>
                    <a:lnTo>
                      <a:pt x="140" y="32"/>
                    </a:lnTo>
                    <a:lnTo>
                      <a:pt x="138" y="26"/>
                    </a:lnTo>
                    <a:lnTo>
                      <a:pt x="132" y="24"/>
                    </a:lnTo>
                    <a:lnTo>
                      <a:pt x="134" y="22"/>
                    </a:lnTo>
                    <a:lnTo>
                      <a:pt x="134" y="12"/>
                    </a:lnTo>
                    <a:lnTo>
                      <a:pt x="126" y="0"/>
                    </a:lnTo>
                    <a:lnTo>
                      <a:pt x="122" y="4"/>
                    </a:lnTo>
                    <a:lnTo>
                      <a:pt x="120" y="8"/>
                    </a:lnTo>
                    <a:lnTo>
                      <a:pt x="116" y="12"/>
                    </a:lnTo>
                    <a:lnTo>
                      <a:pt x="114" y="14"/>
                    </a:lnTo>
                    <a:lnTo>
                      <a:pt x="106" y="18"/>
                    </a:lnTo>
                    <a:lnTo>
                      <a:pt x="104" y="22"/>
                    </a:lnTo>
                    <a:lnTo>
                      <a:pt x="102" y="24"/>
                    </a:lnTo>
                    <a:lnTo>
                      <a:pt x="102" y="26"/>
                    </a:lnTo>
                    <a:lnTo>
                      <a:pt x="96" y="26"/>
                    </a:lnTo>
                    <a:lnTo>
                      <a:pt x="92" y="30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78" y="34"/>
                    </a:lnTo>
                    <a:lnTo>
                      <a:pt x="76" y="36"/>
                    </a:lnTo>
                    <a:lnTo>
                      <a:pt x="74" y="40"/>
                    </a:lnTo>
                    <a:lnTo>
                      <a:pt x="76" y="42"/>
                    </a:lnTo>
                    <a:lnTo>
                      <a:pt x="78" y="44"/>
                    </a:lnTo>
                    <a:lnTo>
                      <a:pt x="74" y="48"/>
                    </a:lnTo>
                    <a:lnTo>
                      <a:pt x="68" y="52"/>
                    </a:lnTo>
                    <a:lnTo>
                      <a:pt x="64" y="58"/>
                    </a:lnTo>
                    <a:lnTo>
                      <a:pt x="56" y="60"/>
                    </a:lnTo>
                    <a:lnTo>
                      <a:pt x="38" y="62"/>
                    </a:lnTo>
                    <a:lnTo>
                      <a:pt x="36" y="60"/>
                    </a:lnTo>
                    <a:lnTo>
                      <a:pt x="32" y="60"/>
                    </a:lnTo>
                    <a:lnTo>
                      <a:pt x="28" y="66"/>
                    </a:lnTo>
                    <a:lnTo>
                      <a:pt x="20" y="66"/>
                    </a:lnTo>
                    <a:lnTo>
                      <a:pt x="14" y="66"/>
                    </a:lnTo>
                    <a:lnTo>
                      <a:pt x="12" y="76"/>
                    </a:lnTo>
                    <a:lnTo>
                      <a:pt x="10" y="80"/>
                    </a:lnTo>
                    <a:lnTo>
                      <a:pt x="4" y="86"/>
                    </a:lnTo>
                    <a:lnTo>
                      <a:pt x="2" y="88"/>
                    </a:lnTo>
                    <a:lnTo>
                      <a:pt x="0" y="90"/>
                    </a:lnTo>
                    <a:lnTo>
                      <a:pt x="2" y="90"/>
                    </a:lnTo>
                    <a:lnTo>
                      <a:pt x="4" y="94"/>
                    </a:lnTo>
                    <a:lnTo>
                      <a:pt x="8" y="98"/>
                    </a:lnTo>
                    <a:lnTo>
                      <a:pt x="14" y="114"/>
                    </a:lnTo>
                    <a:lnTo>
                      <a:pt x="18" y="120"/>
                    </a:lnTo>
                    <a:lnTo>
                      <a:pt x="20" y="124"/>
                    </a:lnTo>
                    <a:lnTo>
                      <a:pt x="24" y="130"/>
                    </a:lnTo>
                    <a:lnTo>
                      <a:pt x="30" y="134"/>
                    </a:lnTo>
                    <a:lnTo>
                      <a:pt x="36" y="142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2" y="142"/>
                    </a:lnTo>
                    <a:lnTo>
                      <a:pt x="46" y="140"/>
                    </a:lnTo>
                    <a:lnTo>
                      <a:pt x="46" y="138"/>
                    </a:lnTo>
                    <a:lnTo>
                      <a:pt x="50" y="134"/>
                    </a:lnTo>
                    <a:lnTo>
                      <a:pt x="52" y="134"/>
                    </a:lnTo>
                    <a:lnTo>
                      <a:pt x="58" y="134"/>
                    </a:lnTo>
                    <a:lnTo>
                      <a:pt x="68" y="132"/>
                    </a:lnTo>
                    <a:lnTo>
                      <a:pt x="68" y="132"/>
                    </a:lnTo>
                    <a:lnTo>
                      <a:pt x="68" y="13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Freeform 1691"/>
              <p:cNvSpPr>
                <a:spLocks/>
              </p:cNvSpPr>
              <p:nvPr/>
            </p:nvSpPr>
            <p:spPr bwMode="auto">
              <a:xfrm>
                <a:off x="854075" y="4060825"/>
                <a:ext cx="184150" cy="323850"/>
              </a:xfrm>
              <a:custGeom>
                <a:avLst/>
                <a:gdLst>
                  <a:gd name="T0" fmla="*/ 2 w 116"/>
                  <a:gd name="T1" fmla="*/ 168 h 204"/>
                  <a:gd name="T2" fmla="*/ 8 w 116"/>
                  <a:gd name="T3" fmla="*/ 162 h 204"/>
                  <a:gd name="T4" fmla="*/ 8 w 116"/>
                  <a:gd name="T5" fmla="*/ 172 h 204"/>
                  <a:gd name="T6" fmla="*/ 12 w 116"/>
                  <a:gd name="T7" fmla="*/ 174 h 204"/>
                  <a:gd name="T8" fmla="*/ 20 w 116"/>
                  <a:gd name="T9" fmla="*/ 188 h 204"/>
                  <a:gd name="T10" fmla="*/ 46 w 116"/>
                  <a:gd name="T11" fmla="*/ 198 h 204"/>
                  <a:gd name="T12" fmla="*/ 56 w 116"/>
                  <a:gd name="T13" fmla="*/ 198 h 204"/>
                  <a:gd name="T14" fmla="*/ 64 w 116"/>
                  <a:gd name="T15" fmla="*/ 196 h 204"/>
                  <a:gd name="T16" fmla="*/ 74 w 116"/>
                  <a:gd name="T17" fmla="*/ 196 h 204"/>
                  <a:gd name="T18" fmla="*/ 92 w 116"/>
                  <a:gd name="T19" fmla="*/ 196 h 204"/>
                  <a:gd name="T20" fmla="*/ 96 w 116"/>
                  <a:gd name="T21" fmla="*/ 200 h 204"/>
                  <a:gd name="T22" fmla="*/ 110 w 116"/>
                  <a:gd name="T23" fmla="*/ 200 h 204"/>
                  <a:gd name="T24" fmla="*/ 114 w 116"/>
                  <a:gd name="T25" fmla="*/ 196 h 204"/>
                  <a:gd name="T26" fmla="*/ 116 w 116"/>
                  <a:gd name="T27" fmla="*/ 188 h 204"/>
                  <a:gd name="T28" fmla="*/ 110 w 116"/>
                  <a:gd name="T29" fmla="*/ 178 h 204"/>
                  <a:gd name="T30" fmla="*/ 100 w 116"/>
                  <a:gd name="T31" fmla="*/ 168 h 204"/>
                  <a:gd name="T32" fmla="*/ 94 w 116"/>
                  <a:gd name="T33" fmla="*/ 156 h 204"/>
                  <a:gd name="T34" fmla="*/ 84 w 116"/>
                  <a:gd name="T35" fmla="*/ 136 h 204"/>
                  <a:gd name="T36" fmla="*/ 78 w 116"/>
                  <a:gd name="T37" fmla="*/ 134 h 204"/>
                  <a:gd name="T38" fmla="*/ 84 w 116"/>
                  <a:gd name="T39" fmla="*/ 128 h 204"/>
                  <a:gd name="T40" fmla="*/ 92 w 116"/>
                  <a:gd name="T41" fmla="*/ 118 h 204"/>
                  <a:gd name="T42" fmla="*/ 100 w 116"/>
                  <a:gd name="T43" fmla="*/ 100 h 204"/>
                  <a:gd name="T44" fmla="*/ 94 w 116"/>
                  <a:gd name="T45" fmla="*/ 88 h 204"/>
                  <a:gd name="T46" fmla="*/ 84 w 116"/>
                  <a:gd name="T47" fmla="*/ 70 h 204"/>
                  <a:gd name="T48" fmla="*/ 96 w 116"/>
                  <a:gd name="T49" fmla="*/ 64 h 204"/>
                  <a:gd name="T50" fmla="*/ 102 w 116"/>
                  <a:gd name="T51" fmla="*/ 56 h 204"/>
                  <a:gd name="T52" fmla="*/ 102 w 116"/>
                  <a:gd name="T53" fmla="*/ 50 h 204"/>
                  <a:gd name="T54" fmla="*/ 100 w 116"/>
                  <a:gd name="T55" fmla="*/ 36 h 204"/>
                  <a:gd name="T56" fmla="*/ 100 w 116"/>
                  <a:gd name="T57" fmla="*/ 26 h 204"/>
                  <a:gd name="T58" fmla="*/ 100 w 116"/>
                  <a:gd name="T59" fmla="*/ 18 h 204"/>
                  <a:gd name="T60" fmla="*/ 96 w 116"/>
                  <a:gd name="T61" fmla="*/ 10 h 204"/>
                  <a:gd name="T62" fmla="*/ 86 w 116"/>
                  <a:gd name="T63" fmla="*/ 16 h 204"/>
                  <a:gd name="T64" fmla="*/ 88 w 116"/>
                  <a:gd name="T65" fmla="*/ 18 h 204"/>
                  <a:gd name="T66" fmla="*/ 86 w 116"/>
                  <a:gd name="T67" fmla="*/ 32 h 204"/>
                  <a:gd name="T68" fmla="*/ 82 w 116"/>
                  <a:gd name="T69" fmla="*/ 34 h 204"/>
                  <a:gd name="T70" fmla="*/ 78 w 116"/>
                  <a:gd name="T71" fmla="*/ 40 h 204"/>
                  <a:gd name="T72" fmla="*/ 74 w 116"/>
                  <a:gd name="T73" fmla="*/ 46 h 204"/>
                  <a:gd name="T74" fmla="*/ 72 w 116"/>
                  <a:gd name="T75" fmla="*/ 56 h 204"/>
                  <a:gd name="T76" fmla="*/ 68 w 116"/>
                  <a:gd name="T77" fmla="*/ 62 h 204"/>
                  <a:gd name="T78" fmla="*/ 68 w 116"/>
                  <a:gd name="T79" fmla="*/ 68 h 204"/>
                  <a:gd name="T80" fmla="*/ 56 w 116"/>
                  <a:gd name="T81" fmla="*/ 78 h 204"/>
                  <a:gd name="T82" fmla="*/ 54 w 116"/>
                  <a:gd name="T83" fmla="*/ 82 h 204"/>
                  <a:gd name="T84" fmla="*/ 50 w 116"/>
                  <a:gd name="T85" fmla="*/ 92 h 204"/>
                  <a:gd name="T86" fmla="*/ 46 w 116"/>
                  <a:gd name="T87" fmla="*/ 100 h 204"/>
                  <a:gd name="T88" fmla="*/ 40 w 116"/>
                  <a:gd name="T89" fmla="*/ 108 h 204"/>
                  <a:gd name="T90" fmla="*/ 38 w 116"/>
                  <a:gd name="T91" fmla="*/ 122 h 204"/>
                  <a:gd name="T92" fmla="*/ 36 w 116"/>
                  <a:gd name="T93" fmla="*/ 124 h 204"/>
                  <a:gd name="T94" fmla="*/ 30 w 116"/>
                  <a:gd name="T95" fmla="*/ 134 h 204"/>
                  <a:gd name="T96" fmla="*/ 28 w 116"/>
                  <a:gd name="T97" fmla="*/ 128 h 204"/>
                  <a:gd name="T98" fmla="*/ 26 w 116"/>
                  <a:gd name="T99" fmla="*/ 124 h 204"/>
                  <a:gd name="T100" fmla="*/ 18 w 116"/>
                  <a:gd name="T101" fmla="*/ 122 h 204"/>
                  <a:gd name="T102" fmla="*/ 10 w 116"/>
                  <a:gd name="T103" fmla="*/ 126 h 204"/>
                  <a:gd name="T104" fmla="*/ 4 w 116"/>
                  <a:gd name="T105" fmla="*/ 128 h 204"/>
                  <a:gd name="T106" fmla="*/ 0 w 116"/>
                  <a:gd name="T107" fmla="*/ 140 h 204"/>
                  <a:gd name="T108" fmla="*/ 0 w 116"/>
                  <a:gd name="T109" fmla="*/ 144 h 204"/>
                  <a:gd name="T110" fmla="*/ 2 w 116"/>
                  <a:gd name="T111" fmla="*/ 146 h 204"/>
                  <a:gd name="T112" fmla="*/ 0 w 116"/>
                  <a:gd name="T113" fmla="*/ 164 h 204"/>
                  <a:gd name="T114" fmla="*/ 2 w 116"/>
                  <a:gd name="T115" fmla="*/ 16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6" h="204">
                    <a:moveTo>
                      <a:pt x="2" y="168"/>
                    </a:moveTo>
                    <a:lnTo>
                      <a:pt x="2" y="168"/>
                    </a:lnTo>
                    <a:lnTo>
                      <a:pt x="2" y="162"/>
                    </a:lnTo>
                    <a:lnTo>
                      <a:pt x="8" y="162"/>
                    </a:lnTo>
                    <a:lnTo>
                      <a:pt x="4" y="170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2" y="174"/>
                    </a:lnTo>
                    <a:lnTo>
                      <a:pt x="16" y="182"/>
                    </a:lnTo>
                    <a:lnTo>
                      <a:pt x="20" y="188"/>
                    </a:lnTo>
                    <a:lnTo>
                      <a:pt x="18" y="200"/>
                    </a:lnTo>
                    <a:lnTo>
                      <a:pt x="46" y="198"/>
                    </a:lnTo>
                    <a:lnTo>
                      <a:pt x="50" y="198"/>
                    </a:lnTo>
                    <a:lnTo>
                      <a:pt x="56" y="198"/>
                    </a:lnTo>
                    <a:lnTo>
                      <a:pt x="58" y="198"/>
                    </a:lnTo>
                    <a:lnTo>
                      <a:pt x="64" y="196"/>
                    </a:lnTo>
                    <a:lnTo>
                      <a:pt x="72" y="196"/>
                    </a:lnTo>
                    <a:lnTo>
                      <a:pt x="74" y="196"/>
                    </a:lnTo>
                    <a:lnTo>
                      <a:pt x="84" y="196"/>
                    </a:lnTo>
                    <a:lnTo>
                      <a:pt x="92" y="196"/>
                    </a:lnTo>
                    <a:lnTo>
                      <a:pt x="94" y="198"/>
                    </a:lnTo>
                    <a:lnTo>
                      <a:pt x="96" y="200"/>
                    </a:lnTo>
                    <a:lnTo>
                      <a:pt x="100" y="200"/>
                    </a:lnTo>
                    <a:lnTo>
                      <a:pt x="110" y="200"/>
                    </a:lnTo>
                    <a:lnTo>
                      <a:pt x="116" y="204"/>
                    </a:lnTo>
                    <a:lnTo>
                      <a:pt x="114" y="196"/>
                    </a:lnTo>
                    <a:lnTo>
                      <a:pt x="116" y="190"/>
                    </a:lnTo>
                    <a:lnTo>
                      <a:pt x="116" y="188"/>
                    </a:lnTo>
                    <a:lnTo>
                      <a:pt x="114" y="186"/>
                    </a:lnTo>
                    <a:lnTo>
                      <a:pt x="110" y="178"/>
                    </a:lnTo>
                    <a:lnTo>
                      <a:pt x="104" y="172"/>
                    </a:lnTo>
                    <a:lnTo>
                      <a:pt x="100" y="168"/>
                    </a:lnTo>
                    <a:lnTo>
                      <a:pt x="96" y="162"/>
                    </a:lnTo>
                    <a:lnTo>
                      <a:pt x="94" y="156"/>
                    </a:lnTo>
                    <a:lnTo>
                      <a:pt x="86" y="142"/>
                    </a:lnTo>
                    <a:lnTo>
                      <a:pt x="84" y="136"/>
                    </a:lnTo>
                    <a:lnTo>
                      <a:pt x="82" y="134"/>
                    </a:lnTo>
                    <a:lnTo>
                      <a:pt x="78" y="134"/>
                    </a:lnTo>
                    <a:lnTo>
                      <a:pt x="82" y="132"/>
                    </a:lnTo>
                    <a:lnTo>
                      <a:pt x="84" y="128"/>
                    </a:lnTo>
                    <a:lnTo>
                      <a:pt x="88" y="124"/>
                    </a:lnTo>
                    <a:lnTo>
                      <a:pt x="92" y="118"/>
                    </a:lnTo>
                    <a:lnTo>
                      <a:pt x="94" y="108"/>
                    </a:lnTo>
                    <a:lnTo>
                      <a:pt x="100" y="100"/>
                    </a:lnTo>
                    <a:lnTo>
                      <a:pt x="96" y="96"/>
                    </a:lnTo>
                    <a:lnTo>
                      <a:pt x="94" y="88"/>
                    </a:lnTo>
                    <a:lnTo>
                      <a:pt x="84" y="74"/>
                    </a:lnTo>
                    <a:lnTo>
                      <a:pt x="84" y="70"/>
                    </a:lnTo>
                    <a:lnTo>
                      <a:pt x="86" y="64"/>
                    </a:lnTo>
                    <a:lnTo>
                      <a:pt x="96" y="64"/>
                    </a:lnTo>
                    <a:lnTo>
                      <a:pt x="104" y="64"/>
                    </a:lnTo>
                    <a:lnTo>
                      <a:pt x="102" y="56"/>
                    </a:lnTo>
                    <a:lnTo>
                      <a:pt x="102" y="54"/>
                    </a:lnTo>
                    <a:lnTo>
                      <a:pt x="102" y="50"/>
                    </a:lnTo>
                    <a:lnTo>
                      <a:pt x="100" y="44"/>
                    </a:lnTo>
                    <a:lnTo>
                      <a:pt x="100" y="36"/>
                    </a:lnTo>
                    <a:lnTo>
                      <a:pt x="100" y="32"/>
                    </a:lnTo>
                    <a:lnTo>
                      <a:pt x="100" y="26"/>
                    </a:lnTo>
                    <a:lnTo>
                      <a:pt x="100" y="24"/>
                    </a:lnTo>
                    <a:lnTo>
                      <a:pt x="100" y="18"/>
                    </a:lnTo>
                    <a:lnTo>
                      <a:pt x="96" y="16"/>
                    </a:lnTo>
                    <a:lnTo>
                      <a:pt x="96" y="10"/>
                    </a:lnTo>
                    <a:lnTo>
                      <a:pt x="86" y="0"/>
                    </a:lnTo>
                    <a:lnTo>
                      <a:pt x="86" y="16"/>
                    </a:lnTo>
                    <a:lnTo>
                      <a:pt x="88" y="16"/>
                    </a:lnTo>
                    <a:lnTo>
                      <a:pt x="88" y="18"/>
                    </a:lnTo>
                    <a:lnTo>
                      <a:pt x="88" y="26"/>
                    </a:lnTo>
                    <a:lnTo>
                      <a:pt x="86" y="32"/>
                    </a:lnTo>
                    <a:lnTo>
                      <a:pt x="84" y="32"/>
                    </a:lnTo>
                    <a:lnTo>
                      <a:pt x="82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4" y="44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68" y="56"/>
                    </a:lnTo>
                    <a:lnTo>
                      <a:pt x="68" y="62"/>
                    </a:lnTo>
                    <a:lnTo>
                      <a:pt x="68" y="64"/>
                    </a:lnTo>
                    <a:lnTo>
                      <a:pt x="68" y="68"/>
                    </a:lnTo>
                    <a:lnTo>
                      <a:pt x="68" y="72"/>
                    </a:lnTo>
                    <a:lnTo>
                      <a:pt x="56" y="78"/>
                    </a:lnTo>
                    <a:lnTo>
                      <a:pt x="54" y="80"/>
                    </a:lnTo>
                    <a:lnTo>
                      <a:pt x="54" y="82"/>
                    </a:lnTo>
                    <a:lnTo>
                      <a:pt x="50" y="88"/>
                    </a:lnTo>
                    <a:lnTo>
                      <a:pt x="50" y="92"/>
                    </a:lnTo>
                    <a:lnTo>
                      <a:pt x="48" y="96"/>
                    </a:lnTo>
                    <a:lnTo>
                      <a:pt x="46" y="100"/>
                    </a:lnTo>
                    <a:lnTo>
                      <a:pt x="44" y="104"/>
                    </a:lnTo>
                    <a:lnTo>
                      <a:pt x="40" y="108"/>
                    </a:lnTo>
                    <a:lnTo>
                      <a:pt x="36" y="116"/>
                    </a:lnTo>
                    <a:lnTo>
                      <a:pt x="38" y="122"/>
                    </a:lnTo>
                    <a:lnTo>
                      <a:pt x="38" y="124"/>
                    </a:lnTo>
                    <a:lnTo>
                      <a:pt x="36" y="124"/>
                    </a:lnTo>
                    <a:lnTo>
                      <a:pt x="32" y="132"/>
                    </a:lnTo>
                    <a:lnTo>
                      <a:pt x="30" y="134"/>
                    </a:lnTo>
                    <a:lnTo>
                      <a:pt x="26" y="134"/>
                    </a:lnTo>
                    <a:lnTo>
                      <a:pt x="28" y="128"/>
                    </a:lnTo>
                    <a:lnTo>
                      <a:pt x="28" y="126"/>
                    </a:lnTo>
                    <a:lnTo>
                      <a:pt x="26" y="124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6" y="124"/>
                    </a:lnTo>
                    <a:lnTo>
                      <a:pt x="10" y="126"/>
                    </a:lnTo>
                    <a:lnTo>
                      <a:pt x="4" y="126"/>
                    </a:lnTo>
                    <a:lnTo>
                      <a:pt x="4" y="128"/>
                    </a:lnTo>
                    <a:lnTo>
                      <a:pt x="2" y="136"/>
                    </a:lnTo>
                    <a:lnTo>
                      <a:pt x="0" y="140"/>
                    </a:lnTo>
                    <a:lnTo>
                      <a:pt x="0" y="142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2" y="146"/>
                    </a:lnTo>
                    <a:lnTo>
                      <a:pt x="0" y="154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2" y="16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4" name="Freeform 1692"/>
              <p:cNvSpPr>
                <a:spLocks/>
              </p:cNvSpPr>
              <p:nvPr/>
            </p:nvSpPr>
            <p:spPr bwMode="auto">
              <a:xfrm>
                <a:off x="3019425" y="4022725"/>
                <a:ext cx="123825" cy="136525"/>
              </a:xfrm>
              <a:custGeom>
                <a:avLst/>
                <a:gdLst>
                  <a:gd name="T0" fmla="*/ 6 w 78"/>
                  <a:gd name="T1" fmla="*/ 60 h 86"/>
                  <a:gd name="T2" fmla="*/ 6 w 78"/>
                  <a:gd name="T3" fmla="*/ 60 h 86"/>
                  <a:gd name="T4" fmla="*/ 16 w 78"/>
                  <a:gd name="T5" fmla="*/ 78 h 86"/>
                  <a:gd name="T6" fmla="*/ 18 w 78"/>
                  <a:gd name="T7" fmla="*/ 74 h 86"/>
                  <a:gd name="T8" fmla="*/ 20 w 78"/>
                  <a:gd name="T9" fmla="*/ 74 h 86"/>
                  <a:gd name="T10" fmla="*/ 24 w 78"/>
                  <a:gd name="T11" fmla="*/ 74 h 86"/>
                  <a:gd name="T12" fmla="*/ 20 w 78"/>
                  <a:gd name="T13" fmla="*/ 82 h 86"/>
                  <a:gd name="T14" fmla="*/ 28 w 78"/>
                  <a:gd name="T15" fmla="*/ 86 h 86"/>
                  <a:gd name="T16" fmla="*/ 30 w 78"/>
                  <a:gd name="T17" fmla="*/ 80 h 86"/>
                  <a:gd name="T18" fmla="*/ 36 w 78"/>
                  <a:gd name="T19" fmla="*/ 78 h 86"/>
                  <a:gd name="T20" fmla="*/ 40 w 78"/>
                  <a:gd name="T21" fmla="*/ 74 h 86"/>
                  <a:gd name="T22" fmla="*/ 46 w 78"/>
                  <a:gd name="T23" fmla="*/ 72 h 86"/>
                  <a:gd name="T24" fmla="*/ 56 w 78"/>
                  <a:gd name="T25" fmla="*/ 74 h 86"/>
                  <a:gd name="T26" fmla="*/ 58 w 78"/>
                  <a:gd name="T27" fmla="*/ 70 h 86"/>
                  <a:gd name="T28" fmla="*/ 64 w 78"/>
                  <a:gd name="T29" fmla="*/ 64 h 86"/>
                  <a:gd name="T30" fmla="*/ 74 w 78"/>
                  <a:gd name="T31" fmla="*/ 60 h 86"/>
                  <a:gd name="T32" fmla="*/ 76 w 78"/>
                  <a:gd name="T33" fmla="*/ 50 h 86"/>
                  <a:gd name="T34" fmla="*/ 78 w 78"/>
                  <a:gd name="T35" fmla="*/ 38 h 86"/>
                  <a:gd name="T36" fmla="*/ 76 w 78"/>
                  <a:gd name="T37" fmla="*/ 32 h 86"/>
                  <a:gd name="T38" fmla="*/ 74 w 78"/>
                  <a:gd name="T39" fmla="*/ 26 h 86"/>
                  <a:gd name="T40" fmla="*/ 74 w 78"/>
                  <a:gd name="T41" fmla="*/ 22 h 86"/>
                  <a:gd name="T42" fmla="*/ 72 w 78"/>
                  <a:gd name="T43" fmla="*/ 14 h 86"/>
                  <a:gd name="T44" fmla="*/ 72 w 78"/>
                  <a:gd name="T45" fmla="*/ 6 h 86"/>
                  <a:gd name="T46" fmla="*/ 66 w 78"/>
                  <a:gd name="T47" fmla="*/ 6 h 86"/>
                  <a:gd name="T48" fmla="*/ 62 w 78"/>
                  <a:gd name="T49" fmla="*/ 4 h 86"/>
                  <a:gd name="T50" fmla="*/ 56 w 78"/>
                  <a:gd name="T51" fmla="*/ 0 h 86"/>
                  <a:gd name="T52" fmla="*/ 54 w 78"/>
                  <a:gd name="T53" fmla="*/ 6 h 86"/>
                  <a:gd name="T54" fmla="*/ 54 w 78"/>
                  <a:gd name="T55" fmla="*/ 14 h 86"/>
                  <a:gd name="T56" fmla="*/ 48 w 78"/>
                  <a:gd name="T57" fmla="*/ 16 h 86"/>
                  <a:gd name="T58" fmla="*/ 44 w 78"/>
                  <a:gd name="T59" fmla="*/ 10 h 86"/>
                  <a:gd name="T60" fmla="*/ 40 w 78"/>
                  <a:gd name="T61" fmla="*/ 6 h 86"/>
                  <a:gd name="T62" fmla="*/ 34 w 78"/>
                  <a:gd name="T63" fmla="*/ 6 h 86"/>
                  <a:gd name="T64" fmla="*/ 30 w 78"/>
                  <a:gd name="T65" fmla="*/ 10 h 86"/>
                  <a:gd name="T66" fmla="*/ 24 w 78"/>
                  <a:gd name="T67" fmla="*/ 16 h 86"/>
                  <a:gd name="T68" fmla="*/ 18 w 78"/>
                  <a:gd name="T69" fmla="*/ 16 h 86"/>
                  <a:gd name="T70" fmla="*/ 14 w 78"/>
                  <a:gd name="T71" fmla="*/ 16 h 86"/>
                  <a:gd name="T72" fmla="*/ 6 w 78"/>
                  <a:gd name="T73" fmla="*/ 18 h 86"/>
                  <a:gd name="T74" fmla="*/ 4 w 78"/>
                  <a:gd name="T75" fmla="*/ 22 h 86"/>
                  <a:gd name="T76" fmla="*/ 0 w 78"/>
                  <a:gd name="T77" fmla="*/ 28 h 86"/>
                  <a:gd name="T78" fmla="*/ 0 w 78"/>
                  <a:gd name="T79" fmla="*/ 42 h 86"/>
                  <a:gd name="T80" fmla="*/ 6 w 78"/>
                  <a:gd name="T81" fmla="*/ 50 h 86"/>
                  <a:gd name="T82" fmla="*/ 6 w 78"/>
                  <a:gd name="T83" fmla="*/ 60 h 86"/>
                  <a:gd name="T84" fmla="*/ 6 w 78"/>
                  <a:gd name="T85" fmla="*/ 60 h 86"/>
                  <a:gd name="T86" fmla="*/ 6 w 78"/>
                  <a:gd name="T87" fmla="*/ 6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8" h="86">
                    <a:moveTo>
                      <a:pt x="6" y="60"/>
                    </a:moveTo>
                    <a:lnTo>
                      <a:pt x="6" y="60"/>
                    </a:lnTo>
                    <a:lnTo>
                      <a:pt x="16" y="78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4"/>
                    </a:lnTo>
                    <a:lnTo>
                      <a:pt x="20" y="82"/>
                    </a:lnTo>
                    <a:lnTo>
                      <a:pt x="28" y="86"/>
                    </a:lnTo>
                    <a:lnTo>
                      <a:pt x="30" y="80"/>
                    </a:lnTo>
                    <a:lnTo>
                      <a:pt x="36" y="78"/>
                    </a:lnTo>
                    <a:lnTo>
                      <a:pt x="40" y="74"/>
                    </a:lnTo>
                    <a:lnTo>
                      <a:pt x="46" y="72"/>
                    </a:lnTo>
                    <a:lnTo>
                      <a:pt x="56" y="74"/>
                    </a:lnTo>
                    <a:lnTo>
                      <a:pt x="58" y="70"/>
                    </a:lnTo>
                    <a:lnTo>
                      <a:pt x="64" y="64"/>
                    </a:lnTo>
                    <a:lnTo>
                      <a:pt x="74" y="60"/>
                    </a:lnTo>
                    <a:lnTo>
                      <a:pt x="76" y="50"/>
                    </a:lnTo>
                    <a:lnTo>
                      <a:pt x="78" y="38"/>
                    </a:lnTo>
                    <a:lnTo>
                      <a:pt x="76" y="32"/>
                    </a:lnTo>
                    <a:lnTo>
                      <a:pt x="74" y="26"/>
                    </a:lnTo>
                    <a:lnTo>
                      <a:pt x="74" y="22"/>
                    </a:lnTo>
                    <a:lnTo>
                      <a:pt x="72" y="14"/>
                    </a:lnTo>
                    <a:lnTo>
                      <a:pt x="72" y="6"/>
                    </a:lnTo>
                    <a:lnTo>
                      <a:pt x="66" y="6"/>
                    </a:lnTo>
                    <a:lnTo>
                      <a:pt x="62" y="4"/>
                    </a:lnTo>
                    <a:lnTo>
                      <a:pt x="56" y="0"/>
                    </a:lnTo>
                    <a:lnTo>
                      <a:pt x="54" y="6"/>
                    </a:lnTo>
                    <a:lnTo>
                      <a:pt x="54" y="14"/>
                    </a:lnTo>
                    <a:lnTo>
                      <a:pt x="48" y="16"/>
                    </a:lnTo>
                    <a:lnTo>
                      <a:pt x="44" y="10"/>
                    </a:lnTo>
                    <a:lnTo>
                      <a:pt x="40" y="6"/>
                    </a:lnTo>
                    <a:lnTo>
                      <a:pt x="34" y="6"/>
                    </a:lnTo>
                    <a:lnTo>
                      <a:pt x="30" y="10"/>
                    </a:lnTo>
                    <a:lnTo>
                      <a:pt x="24" y="16"/>
                    </a:lnTo>
                    <a:lnTo>
                      <a:pt x="18" y="16"/>
                    </a:lnTo>
                    <a:lnTo>
                      <a:pt x="14" y="16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0" y="28"/>
                    </a:lnTo>
                    <a:lnTo>
                      <a:pt x="0" y="42"/>
                    </a:lnTo>
                    <a:lnTo>
                      <a:pt x="6" y="50"/>
                    </a:lnTo>
                    <a:lnTo>
                      <a:pt x="6" y="60"/>
                    </a:lnTo>
                    <a:lnTo>
                      <a:pt x="6" y="60"/>
                    </a:lnTo>
                    <a:lnTo>
                      <a:pt x="6" y="6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5" name="Freeform 1693"/>
              <p:cNvSpPr>
                <a:spLocks/>
              </p:cNvSpPr>
              <p:nvPr/>
            </p:nvSpPr>
            <p:spPr bwMode="auto">
              <a:xfrm>
                <a:off x="1336675" y="4533900"/>
                <a:ext cx="50800" cy="57150"/>
              </a:xfrm>
              <a:custGeom>
                <a:avLst/>
                <a:gdLst>
                  <a:gd name="T0" fmla="*/ 0 w 32"/>
                  <a:gd name="T1" fmla="*/ 12 h 36"/>
                  <a:gd name="T2" fmla="*/ 0 w 32"/>
                  <a:gd name="T3" fmla="*/ 12 h 36"/>
                  <a:gd name="T4" fmla="*/ 0 w 32"/>
                  <a:gd name="T5" fmla="*/ 10 h 36"/>
                  <a:gd name="T6" fmla="*/ 0 w 32"/>
                  <a:gd name="T7" fmla="*/ 2 h 36"/>
                  <a:gd name="T8" fmla="*/ 2 w 32"/>
                  <a:gd name="T9" fmla="*/ 2 h 36"/>
                  <a:gd name="T10" fmla="*/ 2 w 32"/>
                  <a:gd name="T11" fmla="*/ 0 h 36"/>
                  <a:gd name="T12" fmla="*/ 4 w 32"/>
                  <a:gd name="T13" fmla="*/ 2 h 36"/>
                  <a:gd name="T14" fmla="*/ 6 w 32"/>
                  <a:gd name="T15" fmla="*/ 8 h 36"/>
                  <a:gd name="T16" fmla="*/ 6 w 32"/>
                  <a:gd name="T17" fmla="*/ 10 h 36"/>
                  <a:gd name="T18" fmla="*/ 10 w 32"/>
                  <a:gd name="T19" fmla="*/ 8 h 36"/>
                  <a:gd name="T20" fmla="*/ 12 w 32"/>
                  <a:gd name="T21" fmla="*/ 4 h 36"/>
                  <a:gd name="T22" fmla="*/ 14 w 32"/>
                  <a:gd name="T23" fmla="*/ 2 h 36"/>
                  <a:gd name="T24" fmla="*/ 14 w 32"/>
                  <a:gd name="T25" fmla="*/ 0 h 36"/>
                  <a:gd name="T26" fmla="*/ 22 w 32"/>
                  <a:gd name="T27" fmla="*/ 2 h 36"/>
                  <a:gd name="T28" fmla="*/ 24 w 32"/>
                  <a:gd name="T29" fmla="*/ 2 h 36"/>
                  <a:gd name="T30" fmla="*/ 24 w 32"/>
                  <a:gd name="T31" fmla="*/ 8 h 36"/>
                  <a:gd name="T32" fmla="*/ 24 w 32"/>
                  <a:gd name="T33" fmla="*/ 10 h 36"/>
                  <a:gd name="T34" fmla="*/ 26 w 32"/>
                  <a:gd name="T35" fmla="*/ 12 h 36"/>
                  <a:gd name="T36" fmla="*/ 30 w 32"/>
                  <a:gd name="T37" fmla="*/ 12 h 36"/>
                  <a:gd name="T38" fmla="*/ 32 w 32"/>
                  <a:gd name="T39" fmla="*/ 12 h 36"/>
                  <a:gd name="T40" fmla="*/ 26 w 32"/>
                  <a:gd name="T41" fmla="*/ 20 h 36"/>
                  <a:gd name="T42" fmla="*/ 22 w 32"/>
                  <a:gd name="T43" fmla="*/ 26 h 36"/>
                  <a:gd name="T44" fmla="*/ 20 w 32"/>
                  <a:gd name="T45" fmla="*/ 34 h 36"/>
                  <a:gd name="T46" fmla="*/ 14 w 32"/>
                  <a:gd name="T47" fmla="*/ 36 h 36"/>
                  <a:gd name="T48" fmla="*/ 4 w 32"/>
                  <a:gd name="T49" fmla="*/ 36 h 36"/>
                  <a:gd name="T50" fmla="*/ 2 w 32"/>
                  <a:gd name="T51" fmla="*/ 12 h 36"/>
                  <a:gd name="T52" fmla="*/ 0 w 32"/>
                  <a:gd name="T53" fmla="*/ 12 h 36"/>
                  <a:gd name="T54" fmla="*/ 0 w 32"/>
                  <a:gd name="T55" fmla="*/ 12 h 36"/>
                  <a:gd name="T56" fmla="*/ 0 w 32"/>
                  <a:gd name="T57" fmla="*/ 12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2" h="36">
                    <a:moveTo>
                      <a:pt x="0" y="12"/>
                    </a:moveTo>
                    <a:lnTo>
                      <a:pt x="0" y="12"/>
                    </a:lnTo>
                    <a:lnTo>
                      <a:pt x="0" y="1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10" y="8"/>
                    </a:lnTo>
                    <a:lnTo>
                      <a:pt x="12" y="4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4" y="8"/>
                    </a:lnTo>
                    <a:lnTo>
                      <a:pt x="24" y="10"/>
                    </a:lnTo>
                    <a:lnTo>
                      <a:pt x="26" y="12"/>
                    </a:lnTo>
                    <a:lnTo>
                      <a:pt x="30" y="12"/>
                    </a:lnTo>
                    <a:lnTo>
                      <a:pt x="32" y="12"/>
                    </a:lnTo>
                    <a:lnTo>
                      <a:pt x="26" y="20"/>
                    </a:lnTo>
                    <a:lnTo>
                      <a:pt x="22" y="26"/>
                    </a:lnTo>
                    <a:lnTo>
                      <a:pt x="20" y="34"/>
                    </a:lnTo>
                    <a:lnTo>
                      <a:pt x="14" y="36"/>
                    </a:lnTo>
                    <a:lnTo>
                      <a:pt x="4" y="36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Freeform 1694"/>
              <p:cNvSpPr>
                <a:spLocks/>
              </p:cNvSpPr>
              <p:nvPr/>
            </p:nvSpPr>
            <p:spPr bwMode="auto">
              <a:xfrm>
                <a:off x="2794000" y="3660775"/>
                <a:ext cx="200025" cy="476250"/>
              </a:xfrm>
              <a:custGeom>
                <a:avLst/>
                <a:gdLst>
                  <a:gd name="T0" fmla="*/ 98 w 126"/>
                  <a:gd name="T1" fmla="*/ 292 h 300"/>
                  <a:gd name="T2" fmla="*/ 104 w 126"/>
                  <a:gd name="T3" fmla="*/ 266 h 300"/>
                  <a:gd name="T4" fmla="*/ 88 w 126"/>
                  <a:gd name="T5" fmla="*/ 236 h 300"/>
                  <a:gd name="T6" fmla="*/ 94 w 126"/>
                  <a:gd name="T7" fmla="*/ 210 h 300"/>
                  <a:gd name="T8" fmla="*/ 78 w 126"/>
                  <a:gd name="T9" fmla="*/ 182 h 300"/>
                  <a:gd name="T10" fmla="*/ 78 w 126"/>
                  <a:gd name="T11" fmla="*/ 156 h 300"/>
                  <a:gd name="T12" fmla="*/ 90 w 126"/>
                  <a:gd name="T13" fmla="*/ 146 h 300"/>
                  <a:gd name="T14" fmla="*/ 96 w 126"/>
                  <a:gd name="T15" fmla="*/ 134 h 300"/>
                  <a:gd name="T16" fmla="*/ 116 w 126"/>
                  <a:gd name="T17" fmla="*/ 136 h 300"/>
                  <a:gd name="T18" fmla="*/ 126 w 126"/>
                  <a:gd name="T19" fmla="*/ 116 h 300"/>
                  <a:gd name="T20" fmla="*/ 112 w 126"/>
                  <a:gd name="T21" fmla="*/ 98 h 300"/>
                  <a:gd name="T22" fmla="*/ 100 w 126"/>
                  <a:gd name="T23" fmla="*/ 92 h 300"/>
                  <a:gd name="T24" fmla="*/ 98 w 126"/>
                  <a:gd name="T25" fmla="*/ 80 h 300"/>
                  <a:gd name="T26" fmla="*/ 96 w 126"/>
                  <a:gd name="T27" fmla="*/ 64 h 300"/>
                  <a:gd name="T28" fmla="*/ 82 w 126"/>
                  <a:gd name="T29" fmla="*/ 70 h 300"/>
                  <a:gd name="T30" fmla="*/ 78 w 126"/>
                  <a:gd name="T31" fmla="*/ 64 h 300"/>
                  <a:gd name="T32" fmla="*/ 80 w 126"/>
                  <a:gd name="T33" fmla="*/ 46 h 300"/>
                  <a:gd name="T34" fmla="*/ 88 w 126"/>
                  <a:gd name="T35" fmla="*/ 26 h 300"/>
                  <a:gd name="T36" fmla="*/ 82 w 126"/>
                  <a:gd name="T37" fmla="*/ 8 h 300"/>
                  <a:gd name="T38" fmla="*/ 72 w 126"/>
                  <a:gd name="T39" fmla="*/ 2 h 300"/>
                  <a:gd name="T40" fmla="*/ 62 w 126"/>
                  <a:gd name="T41" fmla="*/ 18 h 300"/>
                  <a:gd name="T42" fmla="*/ 50 w 126"/>
                  <a:gd name="T43" fmla="*/ 34 h 300"/>
                  <a:gd name="T44" fmla="*/ 32 w 126"/>
                  <a:gd name="T45" fmla="*/ 48 h 300"/>
                  <a:gd name="T46" fmla="*/ 34 w 126"/>
                  <a:gd name="T47" fmla="*/ 58 h 300"/>
                  <a:gd name="T48" fmla="*/ 16 w 126"/>
                  <a:gd name="T49" fmla="*/ 70 h 300"/>
                  <a:gd name="T50" fmla="*/ 18 w 126"/>
                  <a:gd name="T51" fmla="*/ 98 h 300"/>
                  <a:gd name="T52" fmla="*/ 14 w 126"/>
                  <a:gd name="T53" fmla="*/ 110 h 300"/>
                  <a:gd name="T54" fmla="*/ 6 w 126"/>
                  <a:gd name="T55" fmla="*/ 112 h 300"/>
                  <a:gd name="T56" fmla="*/ 4 w 126"/>
                  <a:gd name="T57" fmla="*/ 122 h 300"/>
                  <a:gd name="T58" fmla="*/ 4 w 126"/>
                  <a:gd name="T59" fmla="*/ 136 h 300"/>
                  <a:gd name="T60" fmla="*/ 8 w 126"/>
                  <a:gd name="T61" fmla="*/ 138 h 300"/>
                  <a:gd name="T62" fmla="*/ 18 w 126"/>
                  <a:gd name="T63" fmla="*/ 152 h 300"/>
                  <a:gd name="T64" fmla="*/ 30 w 126"/>
                  <a:gd name="T65" fmla="*/ 172 h 300"/>
                  <a:gd name="T66" fmla="*/ 26 w 126"/>
                  <a:gd name="T67" fmla="*/ 186 h 300"/>
                  <a:gd name="T68" fmla="*/ 24 w 126"/>
                  <a:gd name="T69" fmla="*/ 210 h 300"/>
                  <a:gd name="T70" fmla="*/ 52 w 126"/>
                  <a:gd name="T71" fmla="*/ 204 h 300"/>
                  <a:gd name="T72" fmla="*/ 54 w 126"/>
                  <a:gd name="T73" fmla="*/ 192 h 300"/>
                  <a:gd name="T74" fmla="*/ 72 w 126"/>
                  <a:gd name="T75" fmla="*/ 202 h 300"/>
                  <a:gd name="T76" fmla="*/ 70 w 126"/>
                  <a:gd name="T77" fmla="*/ 212 h 300"/>
                  <a:gd name="T78" fmla="*/ 78 w 126"/>
                  <a:gd name="T79" fmla="*/ 222 h 300"/>
                  <a:gd name="T80" fmla="*/ 80 w 126"/>
                  <a:gd name="T81" fmla="*/ 250 h 300"/>
                  <a:gd name="T82" fmla="*/ 88 w 126"/>
                  <a:gd name="T83" fmla="*/ 272 h 300"/>
                  <a:gd name="T84" fmla="*/ 88 w 126"/>
                  <a:gd name="T85" fmla="*/ 280 h 300"/>
                  <a:gd name="T86" fmla="*/ 94 w 126"/>
                  <a:gd name="T87" fmla="*/ 298 h 300"/>
                  <a:gd name="T88" fmla="*/ 94 w 126"/>
                  <a:gd name="T8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6" h="300">
                    <a:moveTo>
                      <a:pt x="94" y="300"/>
                    </a:moveTo>
                    <a:lnTo>
                      <a:pt x="96" y="300"/>
                    </a:lnTo>
                    <a:lnTo>
                      <a:pt x="98" y="292"/>
                    </a:lnTo>
                    <a:lnTo>
                      <a:pt x="100" y="284"/>
                    </a:lnTo>
                    <a:lnTo>
                      <a:pt x="104" y="276"/>
                    </a:lnTo>
                    <a:lnTo>
                      <a:pt x="104" y="266"/>
                    </a:lnTo>
                    <a:lnTo>
                      <a:pt x="98" y="256"/>
                    </a:lnTo>
                    <a:lnTo>
                      <a:pt x="94" y="248"/>
                    </a:lnTo>
                    <a:lnTo>
                      <a:pt x="88" y="236"/>
                    </a:lnTo>
                    <a:lnTo>
                      <a:pt x="86" y="220"/>
                    </a:lnTo>
                    <a:lnTo>
                      <a:pt x="94" y="218"/>
                    </a:lnTo>
                    <a:lnTo>
                      <a:pt x="94" y="210"/>
                    </a:lnTo>
                    <a:lnTo>
                      <a:pt x="86" y="202"/>
                    </a:lnTo>
                    <a:lnTo>
                      <a:pt x="80" y="194"/>
                    </a:lnTo>
                    <a:lnTo>
                      <a:pt x="78" y="182"/>
                    </a:lnTo>
                    <a:lnTo>
                      <a:pt x="80" y="172"/>
                    </a:lnTo>
                    <a:lnTo>
                      <a:pt x="80" y="166"/>
                    </a:lnTo>
                    <a:lnTo>
                      <a:pt x="78" y="156"/>
                    </a:lnTo>
                    <a:lnTo>
                      <a:pt x="80" y="152"/>
                    </a:lnTo>
                    <a:lnTo>
                      <a:pt x="86" y="152"/>
                    </a:lnTo>
                    <a:lnTo>
                      <a:pt x="90" y="146"/>
                    </a:lnTo>
                    <a:lnTo>
                      <a:pt x="94" y="146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34"/>
                    </a:lnTo>
                    <a:lnTo>
                      <a:pt x="104" y="136"/>
                    </a:lnTo>
                    <a:lnTo>
                      <a:pt x="116" y="136"/>
                    </a:lnTo>
                    <a:lnTo>
                      <a:pt x="118" y="128"/>
                    </a:lnTo>
                    <a:lnTo>
                      <a:pt x="118" y="120"/>
                    </a:lnTo>
                    <a:lnTo>
                      <a:pt x="126" y="116"/>
                    </a:lnTo>
                    <a:lnTo>
                      <a:pt x="114" y="112"/>
                    </a:lnTo>
                    <a:lnTo>
                      <a:pt x="114" y="106"/>
                    </a:lnTo>
                    <a:lnTo>
                      <a:pt x="112" y="98"/>
                    </a:lnTo>
                    <a:lnTo>
                      <a:pt x="106" y="98"/>
                    </a:lnTo>
                    <a:lnTo>
                      <a:pt x="100" y="94"/>
                    </a:lnTo>
                    <a:lnTo>
                      <a:pt x="100" y="92"/>
                    </a:lnTo>
                    <a:lnTo>
                      <a:pt x="106" y="82"/>
                    </a:lnTo>
                    <a:lnTo>
                      <a:pt x="104" y="80"/>
                    </a:lnTo>
                    <a:lnTo>
                      <a:pt x="98" y="80"/>
                    </a:lnTo>
                    <a:lnTo>
                      <a:pt x="96" y="74"/>
                    </a:lnTo>
                    <a:lnTo>
                      <a:pt x="98" y="70"/>
                    </a:lnTo>
                    <a:lnTo>
                      <a:pt x="96" y="64"/>
                    </a:lnTo>
                    <a:lnTo>
                      <a:pt x="90" y="64"/>
                    </a:lnTo>
                    <a:lnTo>
                      <a:pt x="86" y="66"/>
                    </a:lnTo>
                    <a:lnTo>
                      <a:pt x="82" y="70"/>
                    </a:lnTo>
                    <a:lnTo>
                      <a:pt x="80" y="72"/>
                    </a:lnTo>
                    <a:lnTo>
                      <a:pt x="78" y="70"/>
                    </a:lnTo>
                    <a:lnTo>
                      <a:pt x="78" y="64"/>
                    </a:lnTo>
                    <a:lnTo>
                      <a:pt x="76" y="58"/>
                    </a:lnTo>
                    <a:lnTo>
                      <a:pt x="76" y="54"/>
                    </a:lnTo>
                    <a:lnTo>
                      <a:pt x="80" y="46"/>
                    </a:lnTo>
                    <a:lnTo>
                      <a:pt x="86" y="42"/>
                    </a:lnTo>
                    <a:lnTo>
                      <a:pt x="86" y="30"/>
                    </a:lnTo>
                    <a:lnTo>
                      <a:pt x="88" y="26"/>
                    </a:lnTo>
                    <a:lnTo>
                      <a:pt x="86" y="20"/>
                    </a:lnTo>
                    <a:lnTo>
                      <a:pt x="88" y="12"/>
                    </a:lnTo>
                    <a:lnTo>
                      <a:pt x="82" y="8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2" y="2"/>
                    </a:lnTo>
                    <a:lnTo>
                      <a:pt x="72" y="10"/>
                    </a:lnTo>
                    <a:lnTo>
                      <a:pt x="68" y="20"/>
                    </a:lnTo>
                    <a:lnTo>
                      <a:pt x="62" y="18"/>
                    </a:lnTo>
                    <a:lnTo>
                      <a:pt x="54" y="20"/>
                    </a:lnTo>
                    <a:lnTo>
                      <a:pt x="50" y="30"/>
                    </a:lnTo>
                    <a:lnTo>
                      <a:pt x="50" y="34"/>
                    </a:lnTo>
                    <a:lnTo>
                      <a:pt x="42" y="42"/>
                    </a:lnTo>
                    <a:lnTo>
                      <a:pt x="40" y="46"/>
                    </a:lnTo>
                    <a:lnTo>
                      <a:pt x="32" y="48"/>
                    </a:lnTo>
                    <a:lnTo>
                      <a:pt x="30" y="52"/>
                    </a:lnTo>
                    <a:lnTo>
                      <a:pt x="34" y="54"/>
                    </a:lnTo>
                    <a:lnTo>
                      <a:pt x="34" y="58"/>
                    </a:lnTo>
                    <a:lnTo>
                      <a:pt x="30" y="66"/>
                    </a:lnTo>
                    <a:lnTo>
                      <a:pt x="26" y="76"/>
                    </a:lnTo>
                    <a:lnTo>
                      <a:pt x="16" y="70"/>
                    </a:lnTo>
                    <a:lnTo>
                      <a:pt x="16" y="84"/>
                    </a:lnTo>
                    <a:lnTo>
                      <a:pt x="18" y="90"/>
                    </a:lnTo>
                    <a:lnTo>
                      <a:pt x="18" y="98"/>
                    </a:lnTo>
                    <a:lnTo>
                      <a:pt x="18" y="102"/>
                    </a:lnTo>
                    <a:lnTo>
                      <a:pt x="16" y="106"/>
                    </a:lnTo>
                    <a:lnTo>
                      <a:pt x="14" y="110"/>
                    </a:lnTo>
                    <a:lnTo>
                      <a:pt x="8" y="106"/>
                    </a:lnTo>
                    <a:lnTo>
                      <a:pt x="6" y="108"/>
                    </a:lnTo>
                    <a:lnTo>
                      <a:pt x="6" y="112"/>
                    </a:lnTo>
                    <a:lnTo>
                      <a:pt x="8" y="118"/>
                    </a:lnTo>
                    <a:lnTo>
                      <a:pt x="8" y="126"/>
                    </a:lnTo>
                    <a:lnTo>
                      <a:pt x="4" y="122"/>
                    </a:lnTo>
                    <a:lnTo>
                      <a:pt x="0" y="126"/>
                    </a:lnTo>
                    <a:lnTo>
                      <a:pt x="0" y="130"/>
                    </a:lnTo>
                    <a:lnTo>
                      <a:pt x="4" y="136"/>
                    </a:lnTo>
                    <a:lnTo>
                      <a:pt x="4" y="140"/>
                    </a:lnTo>
                    <a:lnTo>
                      <a:pt x="6" y="140"/>
                    </a:lnTo>
                    <a:lnTo>
                      <a:pt x="8" y="138"/>
                    </a:lnTo>
                    <a:lnTo>
                      <a:pt x="12" y="136"/>
                    </a:lnTo>
                    <a:lnTo>
                      <a:pt x="16" y="136"/>
                    </a:lnTo>
                    <a:lnTo>
                      <a:pt x="18" y="152"/>
                    </a:lnTo>
                    <a:lnTo>
                      <a:pt x="22" y="164"/>
                    </a:lnTo>
                    <a:lnTo>
                      <a:pt x="26" y="170"/>
                    </a:lnTo>
                    <a:lnTo>
                      <a:pt x="30" y="172"/>
                    </a:lnTo>
                    <a:lnTo>
                      <a:pt x="30" y="176"/>
                    </a:lnTo>
                    <a:lnTo>
                      <a:pt x="30" y="182"/>
                    </a:lnTo>
                    <a:lnTo>
                      <a:pt x="26" y="186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10"/>
                    </a:lnTo>
                    <a:lnTo>
                      <a:pt x="40" y="210"/>
                    </a:lnTo>
                    <a:lnTo>
                      <a:pt x="50" y="208"/>
                    </a:lnTo>
                    <a:lnTo>
                      <a:pt x="52" y="204"/>
                    </a:lnTo>
                    <a:lnTo>
                      <a:pt x="54" y="200"/>
                    </a:lnTo>
                    <a:lnTo>
                      <a:pt x="54" y="194"/>
                    </a:lnTo>
                    <a:lnTo>
                      <a:pt x="54" y="192"/>
                    </a:lnTo>
                    <a:lnTo>
                      <a:pt x="60" y="192"/>
                    </a:lnTo>
                    <a:lnTo>
                      <a:pt x="68" y="202"/>
                    </a:lnTo>
                    <a:lnTo>
                      <a:pt x="72" y="202"/>
                    </a:lnTo>
                    <a:lnTo>
                      <a:pt x="72" y="208"/>
                    </a:lnTo>
                    <a:lnTo>
                      <a:pt x="72" y="210"/>
                    </a:lnTo>
                    <a:lnTo>
                      <a:pt x="70" y="212"/>
                    </a:lnTo>
                    <a:lnTo>
                      <a:pt x="70" y="216"/>
                    </a:lnTo>
                    <a:lnTo>
                      <a:pt x="72" y="220"/>
                    </a:lnTo>
                    <a:lnTo>
                      <a:pt x="78" y="222"/>
                    </a:lnTo>
                    <a:lnTo>
                      <a:pt x="78" y="234"/>
                    </a:lnTo>
                    <a:lnTo>
                      <a:pt x="78" y="246"/>
                    </a:lnTo>
                    <a:lnTo>
                      <a:pt x="80" y="250"/>
                    </a:lnTo>
                    <a:lnTo>
                      <a:pt x="86" y="250"/>
                    </a:lnTo>
                    <a:lnTo>
                      <a:pt x="88" y="262"/>
                    </a:lnTo>
                    <a:lnTo>
                      <a:pt x="88" y="272"/>
                    </a:lnTo>
                    <a:lnTo>
                      <a:pt x="90" y="272"/>
                    </a:lnTo>
                    <a:lnTo>
                      <a:pt x="90" y="276"/>
                    </a:lnTo>
                    <a:lnTo>
                      <a:pt x="88" y="280"/>
                    </a:lnTo>
                    <a:lnTo>
                      <a:pt x="86" y="284"/>
                    </a:lnTo>
                    <a:lnTo>
                      <a:pt x="94" y="286"/>
                    </a:lnTo>
                    <a:lnTo>
                      <a:pt x="94" y="298"/>
                    </a:lnTo>
                    <a:lnTo>
                      <a:pt x="94" y="300"/>
                    </a:lnTo>
                    <a:lnTo>
                      <a:pt x="94" y="300"/>
                    </a:lnTo>
                    <a:lnTo>
                      <a:pt x="94" y="30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7" name="Freeform 1695"/>
              <p:cNvSpPr>
                <a:spLocks/>
              </p:cNvSpPr>
              <p:nvPr/>
            </p:nvSpPr>
            <p:spPr bwMode="auto">
              <a:xfrm>
                <a:off x="527050" y="3987800"/>
                <a:ext cx="171450" cy="168275"/>
              </a:xfrm>
              <a:custGeom>
                <a:avLst/>
                <a:gdLst>
                  <a:gd name="T0" fmla="*/ 72 w 108"/>
                  <a:gd name="T1" fmla="*/ 76 h 106"/>
                  <a:gd name="T2" fmla="*/ 62 w 108"/>
                  <a:gd name="T3" fmla="*/ 80 h 106"/>
                  <a:gd name="T4" fmla="*/ 46 w 108"/>
                  <a:gd name="T5" fmla="*/ 82 h 106"/>
                  <a:gd name="T6" fmla="*/ 46 w 108"/>
                  <a:gd name="T7" fmla="*/ 94 h 106"/>
                  <a:gd name="T8" fmla="*/ 34 w 108"/>
                  <a:gd name="T9" fmla="*/ 106 h 106"/>
                  <a:gd name="T10" fmla="*/ 32 w 108"/>
                  <a:gd name="T11" fmla="*/ 100 h 106"/>
                  <a:gd name="T12" fmla="*/ 20 w 108"/>
                  <a:gd name="T13" fmla="*/ 102 h 106"/>
                  <a:gd name="T14" fmla="*/ 14 w 108"/>
                  <a:gd name="T15" fmla="*/ 98 h 106"/>
                  <a:gd name="T16" fmla="*/ 0 w 108"/>
                  <a:gd name="T17" fmla="*/ 90 h 106"/>
                  <a:gd name="T18" fmla="*/ 2 w 108"/>
                  <a:gd name="T19" fmla="*/ 82 h 106"/>
                  <a:gd name="T20" fmla="*/ 6 w 108"/>
                  <a:gd name="T21" fmla="*/ 80 h 106"/>
                  <a:gd name="T22" fmla="*/ 6 w 108"/>
                  <a:gd name="T23" fmla="*/ 72 h 106"/>
                  <a:gd name="T24" fmla="*/ 8 w 108"/>
                  <a:gd name="T25" fmla="*/ 66 h 106"/>
                  <a:gd name="T26" fmla="*/ 16 w 108"/>
                  <a:gd name="T27" fmla="*/ 62 h 106"/>
                  <a:gd name="T28" fmla="*/ 18 w 108"/>
                  <a:gd name="T29" fmla="*/ 52 h 106"/>
                  <a:gd name="T30" fmla="*/ 24 w 108"/>
                  <a:gd name="T31" fmla="*/ 44 h 106"/>
                  <a:gd name="T32" fmla="*/ 36 w 108"/>
                  <a:gd name="T33" fmla="*/ 40 h 106"/>
                  <a:gd name="T34" fmla="*/ 42 w 108"/>
                  <a:gd name="T35" fmla="*/ 32 h 106"/>
                  <a:gd name="T36" fmla="*/ 46 w 108"/>
                  <a:gd name="T37" fmla="*/ 26 h 106"/>
                  <a:gd name="T38" fmla="*/ 54 w 108"/>
                  <a:gd name="T39" fmla="*/ 20 h 106"/>
                  <a:gd name="T40" fmla="*/ 56 w 108"/>
                  <a:gd name="T41" fmla="*/ 10 h 106"/>
                  <a:gd name="T42" fmla="*/ 64 w 108"/>
                  <a:gd name="T43" fmla="*/ 8 h 106"/>
                  <a:gd name="T44" fmla="*/ 70 w 108"/>
                  <a:gd name="T45" fmla="*/ 0 h 106"/>
                  <a:gd name="T46" fmla="*/ 72 w 108"/>
                  <a:gd name="T47" fmla="*/ 2 h 106"/>
                  <a:gd name="T48" fmla="*/ 78 w 108"/>
                  <a:gd name="T49" fmla="*/ 2 h 106"/>
                  <a:gd name="T50" fmla="*/ 80 w 108"/>
                  <a:gd name="T51" fmla="*/ 12 h 106"/>
                  <a:gd name="T52" fmla="*/ 96 w 108"/>
                  <a:gd name="T53" fmla="*/ 28 h 106"/>
                  <a:gd name="T54" fmla="*/ 100 w 108"/>
                  <a:gd name="T55" fmla="*/ 46 h 106"/>
                  <a:gd name="T56" fmla="*/ 106 w 108"/>
                  <a:gd name="T57" fmla="*/ 46 h 106"/>
                  <a:gd name="T58" fmla="*/ 106 w 108"/>
                  <a:gd name="T59" fmla="*/ 54 h 106"/>
                  <a:gd name="T60" fmla="*/ 108 w 108"/>
                  <a:gd name="T61" fmla="*/ 70 h 106"/>
                  <a:gd name="T62" fmla="*/ 102 w 108"/>
                  <a:gd name="T63" fmla="*/ 74 h 106"/>
                  <a:gd name="T64" fmla="*/ 100 w 108"/>
                  <a:gd name="T65" fmla="*/ 80 h 106"/>
                  <a:gd name="T66" fmla="*/ 90 w 108"/>
                  <a:gd name="T67" fmla="*/ 80 h 106"/>
                  <a:gd name="T68" fmla="*/ 82 w 108"/>
                  <a:gd name="T69" fmla="*/ 7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8" h="106">
                    <a:moveTo>
                      <a:pt x="82" y="76"/>
                    </a:moveTo>
                    <a:lnTo>
                      <a:pt x="72" y="76"/>
                    </a:lnTo>
                    <a:lnTo>
                      <a:pt x="70" y="80"/>
                    </a:lnTo>
                    <a:lnTo>
                      <a:pt x="62" y="80"/>
                    </a:lnTo>
                    <a:lnTo>
                      <a:pt x="48" y="76"/>
                    </a:lnTo>
                    <a:lnTo>
                      <a:pt x="46" y="82"/>
                    </a:lnTo>
                    <a:lnTo>
                      <a:pt x="44" y="88"/>
                    </a:lnTo>
                    <a:lnTo>
                      <a:pt x="46" y="94"/>
                    </a:lnTo>
                    <a:lnTo>
                      <a:pt x="44" y="106"/>
                    </a:lnTo>
                    <a:lnTo>
                      <a:pt x="34" y="106"/>
                    </a:lnTo>
                    <a:lnTo>
                      <a:pt x="32" y="102"/>
                    </a:lnTo>
                    <a:lnTo>
                      <a:pt x="32" y="100"/>
                    </a:lnTo>
                    <a:lnTo>
                      <a:pt x="26" y="98"/>
                    </a:lnTo>
                    <a:lnTo>
                      <a:pt x="20" y="102"/>
                    </a:lnTo>
                    <a:lnTo>
                      <a:pt x="16" y="102"/>
                    </a:lnTo>
                    <a:lnTo>
                      <a:pt x="14" y="98"/>
                    </a:lnTo>
                    <a:lnTo>
                      <a:pt x="2" y="94"/>
                    </a:lnTo>
                    <a:lnTo>
                      <a:pt x="0" y="90"/>
                    </a:lnTo>
                    <a:lnTo>
                      <a:pt x="2" y="84"/>
                    </a:lnTo>
                    <a:lnTo>
                      <a:pt x="2" y="82"/>
                    </a:lnTo>
                    <a:lnTo>
                      <a:pt x="6" y="82"/>
                    </a:lnTo>
                    <a:lnTo>
                      <a:pt x="6" y="80"/>
                    </a:lnTo>
                    <a:lnTo>
                      <a:pt x="6" y="74"/>
                    </a:lnTo>
                    <a:lnTo>
                      <a:pt x="6" y="72"/>
                    </a:lnTo>
                    <a:lnTo>
                      <a:pt x="6" y="70"/>
                    </a:lnTo>
                    <a:lnTo>
                      <a:pt x="8" y="66"/>
                    </a:lnTo>
                    <a:lnTo>
                      <a:pt x="10" y="62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18" y="52"/>
                    </a:lnTo>
                    <a:lnTo>
                      <a:pt x="20" y="46"/>
                    </a:lnTo>
                    <a:lnTo>
                      <a:pt x="24" y="44"/>
                    </a:lnTo>
                    <a:lnTo>
                      <a:pt x="32" y="40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6" y="26"/>
                    </a:lnTo>
                    <a:lnTo>
                      <a:pt x="52" y="20"/>
                    </a:lnTo>
                    <a:lnTo>
                      <a:pt x="54" y="20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60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82" y="8"/>
                    </a:lnTo>
                    <a:lnTo>
                      <a:pt x="80" y="12"/>
                    </a:lnTo>
                    <a:lnTo>
                      <a:pt x="84" y="20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100" y="46"/>
                    </a:lnTo>
                    <a:lnTo>
                      <a:pt x="102" y="46"/>
                    </a:lnTo>
                    <a:lnTo>
                      <a:pt x="106" y="46"/>
                    </a:lnTo>
                    <a:lnTo>
                      <a:pt x="106" y="52"/>
                    </a:lnTo>
                    <a:lnTo>
                      <a:pt x="106" y="54"/>
                    </a:lnTo>
                    <a:lnTo>
                      <a:pt x="108" y="66"/>
                    </a:lnTo>
                    <a:lnTo>
                      <a:pt x="108" y="70"/>
                    </a:lnTo>
                    <a:lnTo>
                      <a:pt x="108" y="72"/>
                    </a:lnTo>
                    <a:lnTo>
                      <a:pt x="102" y="74"/>
                    </a:lnTo>
                    <a:lnTo>
                      <a:pt x="100" y="76"/>
                    </a:lnTo>
                    <a:lnTo>
                      <a:pt x="100" y="80"/>
                    </a:lnTo>
                    <a:lnTo>
                      <a:pt x="96" y="80"/>
                    </a:lnTo>
                    <a:lnTo>
                      <a:pt x="90" y="80"/>
                    </a:lnTo>
                    <a:lnTo>
                      <a:pt x="82" y="76"/>
                    </a:lnTo>
                    <a:lnTo>
                      <a:pt x="82" y="76"/>
                    </a:lnTo>
                    <a:lnTo>
                      <a:pt x="82" y="7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8" name="Freeform 1696"/>
              <p:cNvSpPr>
                <a:spLocks/>
              </p:cNvSpPr>
              <p:nvPr/>
            </p:nvSpPr>
            <p:spPr bwMode="auto">
              <a:xfrm>
                <a:off x="1190625" y="3121025"/>
                <a:ext cx="136525" cy="98425"/>
              </a:xfrm>
              <a:custGeom>
                <a:avLst/>
                <a:gdLst>
                  <a:gd name="T0" fmla="*/ 86 w 86"/>
                  <a:gd name="T1" fmla="*/ 4 h 62"/>
                  <a:gd name="T2" fmla="*/ 76 w 86"/>
                  <a:gd name="T3" fmla="*/ 2 h 62"/>
                  <a:gd name="T4" fmla="*/ 66 w 86"/>
                  <a:gd name="T5" fmla="*/ 4 h 62"/>
                  <a:gd name="T6" fmla="*/ 60 w 86"/>
                  <a:gd name="T7" fmla="*/ 0 h 62"/>
                  <a:gd name="T8" fmla="*/ 50 w 86"/>
                  <a:gd name="T9" fmla="*/ 4 h 62"/>
                  <a:gd name="T10" fmla="*/ 42 w 86"/>
                  <a:gd name="T11" fmla="*/ 10 h 62"/>
                  <a:gd name="T12" fmla="*/ 30 w 86"/>
                  <a:gd name="T13" fmla="*/ 10 h 62"/>
                  <a:gd name="T14" fmla="*/ 24 w 86"/>
                  <a:gd name="T15" fmla="*/ 10 h 62"/>
                  <a:gd name="T16" fmla="*/ 16 w 86"/>
                  <a:gd name="T17" fmla="*/ 10 h 62"/>
                  <a:gd name="T18" fmla="*/ 14 w 86"/>
                  <a:gd name="T19" fmla="*/ 6 h 62"/>
                  <a:gd name="T20" fmla="*/ 14 w 86"/>
                  <a:gd name="T21" fmla="*/ 2 h 62"/>
                  <a:gd name="T22" fmla="*/ 8 w 86"/>
                  <a:gd name="T23" fmla="*/ 4 h 62"/>
                  <a:gd name="T24" fmla="*/ 0 w 86"/>
                  <a:gd name="T25" fmla="*/ 12 h 62"/>
                  <a:gd name="T26" fmla="*/ 0 w 86"/>
                  <a:gd name="T27" fmla="*/ 18 h 62"/>
                  <a:gd name="T28" fmla="*/ 8 w 86"/>
                  <a:gd name="T29" fmla="*/ 22 h 62"/>
                  <a:gd name="T30" fmla="*/ 6 w 86"/>
                  <a:gd name="T31" fmla="*/ 30 h 62"/>
                  <a:gd name="T32" fmla="*/ 4 w 86"/>
                  <a:gd name="T33" fmla="*/ 40 h 62"/>
                  <a:gd name="T34" fmla="*/ 8 w 86"/>
                  <a:gd name="T35" fmla="*/ 48 h 62"/>
                  <a:gd name="T36" fmla="*/ 6 w 86"/>
                  <a:gd name="T37" fmla="*/ 56 h 62"/>
                  <a:gd name="T38" fmla="*/ 18 w 86"/>
                  <a:gd name="T39" fmla="*/ 62 h 62"/>
                  <a:gd name="T40" fmla="*/ 30 w 86"/>
                  <a:gd name="T41" fmla="*/ 58 h 62"/>
                  <a:gd name="T42" fmla="*/ 38 w 86"/>
                  <a:gd name="T43" fmla="*/ 56 h 62"/>
                  <a:gd name="T44" fmla="*/ 42 w 86"/>
                  <a:gd name="T45" fmla="*/ 60 h 62"/>
                  <a:gd name="T46" fmla="*/ 50 w 86"/>
                  <a:gd name="T47" fmla="*/ 60 h 62"/>
                  <a:gd name="T48" fmla="*/ 56 w 86"/>
                  <a:gd name="T49" fmla="*/ 60 h 62"/>
                  <a:gd name="T50" fmla="*/ 52 w 86"/>
                  <a:gd name="T51" fmla="*/ 56 h 62"/>
                  <a:gd name="T52" fmla="*/ 60 w 86"/>
                  <a:gd name="T53" fmla="*/ 56 h 62"/>
                  <a:gd name="T54" fmla="*/ 66 w 86"/>
                  <a:gd name="T55" fmla="*/ 52 h 62"/>
                  <a:gd name="T56" fmla="*/ 70 w 86"/>
                  <a:gd name="T57" fmla="*/ 52 h 62"/>
                  <a:gd name="T58" fmla="*/ 70 w 86"/>
                  <a:gd name="T59" fmla="*/ 48 h 62"/>
                  <a:gd name="T60" fmla="*/ 78 w 86"/>
                  <a:gd name="T61" fmla="*/ 24 h 62"/>
                  <a:gd name="T62" fmla="*/ 86 w 86"/>
                  <a:gd name="T63" fmla="*/ 12 h 62"/>
                  <a:gd name="T64" fmla="*/ 86 w 86"/>
                  <a:gd name="T65" fmla="*/ 4 h 62"/>
                  <a:gd name="T66" fmla="*/ 86 w 86"/>
                  <a:gd name="T67" fmla="*/ 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6" h="62">
                    <a:moveTo>
                      <a:pt x="86" y="4"/>
                    </a:moveTo>
                    <a:lnTo>
                      <a:pt x="86" y="4"/>
                    </a:lnTo>
                    <a:lnTo>
                      <a:pt x="82" y="2"/>
                    </a:lnTo>
                    <a:lnTo>
                      <a:pt x="76" y="2"/>
                    </a:lnTo>
                    <a:lnTo>
                      <a:pt x="70" y="4"/>
                    </a:lnTo>
                    <a:lnTo>
                      <a:pt x="66" y="4"/>
                    </a:lnTo>
                    <a:lnTo>
                      <a:pt x="62" y="4"/>
                    </a:lnTo>
                    <a:lnTo>
                      <a:pt x="60" y="0"/>
                    </a:lnTo>
                    <a:lnTo>
                      <a:pt x="56" y="2"/>
                    </a:lnTo>
                    <a:lnTo>
                      <a:pt x="50" y="4"/>
                    </a:lnTo>
                    <a:lnTo>
                      <a:pt x="48" y="6"/>
                    </a:lnTo>
                    <a:lnTo>
                      <a:pt x="42" y="10"/>
                    </a:lnTo>
                    <a:lnTo>
                      <a:pt x="34" y="10"/>
                    </a:lnTo>
                    <a:lnTo>
                      <a:pt x="30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14" y="10"/>
                    </a:lnTo>
                    <a:lnTo>
                      <a:pt x="14" y="6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8" y="4"/>
                    </a:lnTo>
                    <a:lnTo>
                      <a:pt x="4" y="10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8" y="22"/>
                    </a:lnTo>
                    <a:lnTo>
                      <a:pt x="8" y="24"/>
                    </a:lnTo>
                    <a:lnTo>
                      <a:pt x="6" y="30"/>
                    </a:lnTo>
                    <a:lnTo>
                      <a:pt x="4" y="34"/>
                    </a:lnTo>
                    <a:lnTo>
                      <a:pt x="4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8" y="52"/>
                    </a:lnTo>
                    <a:lnTo>
                      <a:pt x="6" y="56"/>
                    </a:lnTo>
                    <a:lnTo>
                      <a:pt x="12" y="60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60"/>
                    </a:lnTo>
                    <a:lnTo>
                      <a:pt x="42" y="62"/>
                    </a:lnTo>
                    <a:lnTo>
                      <a:pt x="50" y="60"/>
                    </a:lnTo>
                    <a:lnTo>
                      <a:pt x="52" y="62"/>
                    </a:lnTo>
                    <a:lnTo>
                      <a:pt x="56" y="60"/>
                    </a:lnTo>
                    <a:lnTo>
                      <a:pt x="56" y="58"/>
                    </a:lnTo>
                    <a:lnTo>
                      <a:pt x="52" y="56"/>
                    </a:lnTo>
                    <a:lnTo>
                      <a:pt x="56" y="56"/>
                    </a:lnTo>
                    <a:lnTo>
                      <a:pt x="60" y="56"/>
                    </a:lnTo>
                    <a:lnTo>
                      <a:pt x="60" y="52"/>
                    </a:lnTo>
                    <a:lnTo>
                      <a:pt x="66" y="52"/>
                    </a:lnTo>
                    <a:lnTo>
                      <a:pt x="68" y="52"/>
                    </a:lnTo>
                    <a:lnTo>
                      <a:pt x="70" y="52"/>
                    </a:lnTo>
                    <a:lnTo>
                      <a:pt x="74" y="52"/>
                    </a:lnTo>
                    <a:lnTo>
                      <a:pt x="70" y="48"/>
                    </a:lnTo>
                    <a:lnTo>
                      <a:pt x="68" y="44"/>
                    </a:lnTo>
                    <a:lnTo>
                      <a:pt x="78" y="24"/>
                    </a:lnTo>
                    <a:lnTo>
                      <a:pt x="84" y="22"/>
                    </a:lnTo>
                    <a:lnTo>
                      <a:pt x="86" y="12"/>
                    </a:lnTo>
                    <a:lnTo>
                      <a:pt x="86" y="6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9" name="Freeform 1697"/>
              <p:cNvSpPr>
                <a:spLocks/>
              </p:cNvSpPr>
              <p:nvPr/>
            </p:nvSpPr>
            <p:spPr bwMode="auto">
              <a:xfrm>
                <a:off x="3295650" y="4318000"/>
                <a:ext cx="31750" cy="22225"/>
              </a:xfrm>
              <a:custGeom>
                <a:avLst/>
                <a:gdLst>
                  <a:gd name="T0" fmla="*/ 0 w 20"/>
                  <a:gd name="T1" fmla="*/ 10 h 14"/>
                  <a:gd name="T2" fmla="*/ 4 w 20"/>
                  <a:gd name="T3" fmla="*/ 14 h 14"/>
                  <a:gd name="T4" fmla="*/ 10 w 20"/>
                  <a:gd name="T5" fmla="*/ 14 h 14"/>
                  <a:gd name="T6" fmla="*/ 10 w 20"/>
                  <a:gd name="T7" fmla="*/ 12 h 14"/>
                  <a:gd name="T8" fmla="*/ 12 w 20"/>
                  <a:gd name="T9" fmla="*/ 8 h 14"/>
                  <a:gd name="T10" fmla="*/ 16 w 20"/>
                  <a:gd name="T11" fmla="*/ 10 h 14"/>
                  <a:gd name="T12" fmla="*/ 20 w 20"/>
                  <a:gd name="T13" fmla="*/ 10 h 14"/>
                  <a:gd name="T14" fmla="*/ 16 w 20"/>
                  <a:gd name="T15" fmla="*/ 0 h 14"/>
                  <a:gd name="T16" fmla="*/ 10 w 20"/>
                  <a:gd name="T17" fmla="*/ 0 h 14"/>
                  <a:gd name="T18" fmla="*/ 4 w 20"/>
                  <a:gd name="T19" fmla="*/ 2 h 14"/>
                  <a:gd name="T20" fmla="*/ 4 w 20"/>
                  <a:gd name="T21" fmla="*/ 4 h 14"/>
                  <a:gd name="T22" fmla="*/ 4 w 20"/>
                  <a:gd name="T23" fmla="*/ 8 h 14"/>
                  <a:gd name="T24" fmla="*/ 2 w 20"/>
                  <a:gd name="T25" fmla="*/ 8 h 14"/>
                  <a:gd name="T26" fmla="*/ 0 w 20"/>
                  <a:gd name="T27" fmla="*/ 10 h 14"/>
                  <a:gd name="T28" fmla="*/ 0 w 20"/>
                  <a:gd name="T29" fmla="*/ 10 h 14"/>
                  <a:gd name="T30" fmla="*/ 0 w 20"/>
                  <a:gd name="T31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" h="14">
                    <a:moveTo>
                      <a:pt x="0" y="10"/>
                    </a:moveTo>
                    <a:lnTo>
                      <a:pt x="4" y="14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8"/>
                    </a:lnTo>
                    <a:lnTo>
                      <a:pt x="16" y="10"/>
                    </a:lnTo>
                    <a:lnTo>
                      <a:pt x="20" y="10"/>
                    </a:lnTo>
                    <a:lnTo>
                      <a:pt x="16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0" name="Freeform 1698"/>
              <p:cNvSpPr>
                <a:spLocks/>
              </p:cNvSpPr>
              <p:nvPr/>
            </p:nvSpPr>
            <p:spPr bwMode="auto">
              <a:xfrm>
                <a:off x="1111250" y="4965700"/>
                <a:ext cx="225425" cy="269875"/>
              </a:xfrm>
              <a:custGeom>
                <a:avLst/>
                <a:gdLst>
                  <a:gd name="T0" fmla="*/ 0 w 142"/>
                  <a:gd name="T1" fmla="*/ 138 h 170"/>
                  <a:gd name="T2" fmla="*/ 6 w 142"/>
                  <a:gd name="T3" fmla="*/ 144 h 170"/>
                  <a:gd name="T4" fmla="*/ 12 w 142"/>
                  <a:gd name="T5" fmla="*/ 156 h 170"/>
                  <a:gd name="T6" fmla="*/ 12 w 142"/>
                  <a:gd name="T7" fmla="*/ 168 h 170"/>
                  <a:gd name="T8" fmla="*/ 14 w 142"/>
                  <a:gd name="T9" fmla="*/ 170 h 170"/>
                  <a:gd name="T10" fmla="*/ 22 w 142"/>
                  <a:gd name="T11" fmla="*/ 168 h 170"/>
                  <a:gd name="T12" fmla="*/ 34 w 142"/>
                  <a:gd name="T13" fmla="*/ 162 h 170"/>
                  <a:gd name="T14" fmla="*/ 48 w 142"/>
                  <a:gd name="T15" fmla="*/ 154 h 170"/>
                  <a:gd name="T16" fmla="*/ 50 w 142"/>
                  <a:gd name="T17" fmla="*/ 146 h 170"/>
                  <a:gd name="T18" fmla="*/ 58 w 142"/>
                  <a:gd name="T19" fmla="*/ 142 h 170"/>
                  <a:gd name="T20" fmla="*/ 62 w 142"/>
                  <a:gd name="T21" fmla="*/ 144 h 170"/>
                  <a:gd name="T22" fmla="*/ 68 w 142"/>
                  <a:gd name="T23" fmla="*/ 144 h 170"/>
                  <a:gd name="T24" fmla="*/ 74 w 142"/>
                  <a:gd name="T25" fmla="*/ 146 h 170"/>
                  <a:gd name="T26" fmla="*/ 80 w 142"/>
                  <a:gd name="T27" fmla="*/ 146 h 170"/>
                  <a:gd name="T28" fmla="*/ 88 w 142"/>
                  <a:gd name="T29" fmla="*/ 146 h 170"/>
                  <a:gd name="T30" fmla="*/ 90 w 142"/>
                  <a:gd name="T31" fmla="*/ 124 h 170"/>
                  <a:gd name="T32" fmla="*/ 98 w 142"/>
                  <a:gd name="T33" fmla="*/ 118 h 170"/>
                  <a:gd name="T34" fmla="*/ 102 w 142"/>
                  <a:gd name="T35" fmla="*/ 110 h 170"/>
                  <a:gd name="T36" fmla="*/ 106 w 142"/>
                  <a:gd name="T37" fmla="*/ 106 h 170"/>
                  <a:gd name="T38" fmla="*/ 112 w 142"/>
                  <a:gd name="T39" fmla="*/ 98 h 170"/>
                  <a:gd name="T40" fmla="*/ 122 w 142"/>
                  <a:gd name="T41" fmla="*/ 92 h 170"/>
                  <a:gd name="T42" fmla="*/ 130 w 142"/>
                  <a:gd name="T43" fmla="*/ 88 h 170"/>
                  <a:gd name="T44" fmla="*/ 134 w 142"/>
                  <a:gd name="T45" fmla="*/ 88 h 170"/>
                  <a:gd name="T46" fmla="*/ 142 w 142"/>
                  <a:gd name="T47" fmla="*/ 82 h 170"/>
                  <a:gd name="T48" fmla="*/ 140 w 142"/>
                  <a:gd name="T49" fmla="*/ 80 h 170"/>
                  <a:gd name="T50" fmla="*/ 134 w 142"/>
                  <a:gd name="T51" fmla="*/ 74 h 170"/>
                  <a:gd name="T52" fmla="*/ 130 w 142"/>
                  <a:gd name="T53" fmla="*/ 74 h 170"/>
                  <a:gd name="T54" fmla="*/ 124 w 142"/>
                  <a:gd name="T55" fmla="*/ 70 h 170"/>
                  <a:gd name="T56" fmla="*/ 126 w 142"/>
                  <a:gd name="T57" fmla="*/ 60 h 170"/>
                  <a:gd name="T58" fmla="*/ 124 w 142"/>
                  <a:gd name="T59" fmla="*/ 56 h 170"/>
                  <a:gd name="T60" fmla="*/ 120 w 142"/>
                  <a:gd name="T61" fmla="*/ 52 h 170"/>
                  <a:gd name="T62" fmla="*/ 116 w 142"/>
                  <a:gd name="T63" fmla="*/ 42 h 170"/>
                  <a:gd name="T64" fmla="*/ 106 w 142"/>
                  <a:gd name="T65" fmla="*/ 34 h 170"/>
                  <a:gd name="T66" fmla="*/ 102 w 142"/>
                  <a:gd name="T67" fmla="*/ 36 h 170"/>
                  <a:gd name="T68" fmla="*/ 98 w 142"/>
                  <a:gd name="T69" fmla="*/ 30 h 170"/>
                  <a:gd name="T70" fmla="*/ 90 w 142"/>
                  <a:gd name="T71" fmla="*/ 24 h 170"/>
                  <a:gd name="T72" fmla="*/ 88 w 142"/>
                  <a:gd name="T73" fmla="*/ 16 h 170"/>
                  <a:gd name="T74" fmla="*/ 86 w 142"/>
                  <a:gd name="T75" fmla="*/ 10 h 170"/>
                  <a:gd name="T76" fmla="*/ 80 w 142"/>
                  <a:gd name="T77" fmla="*/ 4 h 170"/>
                  <a:gd name="T78" fmla="*/ 78 w 142"/>
                  <a:gd name="T79" fmla="*/ 0 h 170"/>
                  <a:gd name="T80" fmla="*/ 74 w 142"/>
                  <a:gd name="T81" fmla="*/ 4 h 170"/>
                  <a:gd name="T82" fmla="*/ 70 w 142"/>
                  <a:gd name="T83" fmla="*/ 4 h 170"/>
                  <a:gd name="T84" fmla="*/ 66 w 142"/>
                  <a:gd name="T85" fmla="*/ 4 h 170"/>
                  <a:gd name="T86" fmla="*/ 62 w 142"/>
                  <a:gd name="T87" fmla="*/ 10 h 170"/>
                  <a:gd name="T88" fmla="*/ 28 w 142"/>
                  <a:gd name="T89" fmla="*/ 12 h 170"/>
                  <a:gd name="T90" fmla="*/ 16 w 142"/>
                  <a:gd name="T91" fmla="*/ 72 h 170"/>
                  <a:gd name="T92" fmla="*/ 0 w 142"/>
                  <a:gd name="T93" fmla="*/ 138 h 170"/>
                  <a:gd name="T94" fmla="*/ 0 w 142"/>
                  <a:gd name="T95" fmla="*/ 13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2" h="170">
                    <a:moveTo>
                      <a:pt x="0" y="138"/>
                    </a:moveTo>
                    <a:lnTo>
                      <a:pt x="0" y="138"/>
                    </a:lnTo>
                    <a:lnTo>
                      <a:pt x="4" y="142"/>
                    </a:lnTo>
                    <a:lnTo>
                      <a:pt x="6" y="144"/>
                    </a:lnTo>
                    <a:lnTo>
                      <a:pt x="10" y="150"/>
                    </a:lnTo>
                    <a:lnTo>
                      <a:pt x="12" y="156"/>
                    </a:lnTo>
                    <a:lnTo>
                      <a:pt x="12" y="162"/>
                    </a:lnTo>
                    <a:lnTo>
                      <a:pt x="12" y="168"/>
                    </a:lnTo>
                    <a:lnTo>
                      <a:pt x="12" y="170"/>
                    </a:lnTo>
                    <a:lnTo>
                      <a:pt x="14" y="170"/>
                    </a:lnTo>
                    <a:lnTo>
                      <a:pt x="16" y="170"/>
                    </a:lnTo>
                    <a:lnTo>
                      <a:pt x="22" y="168"/>
                    </a:lnTo>
                    <a:lnTo>
                      <a:pt x="30" y="164"/>
                    </a:lnTo>
                    <a:lnTo>
                      <a:pt x="34" y="162"/>
                    </a:lnTo>
                    <a:lnTo>
                      <a:pt x="42" y="156"/>
                    </a:lnTo>
                    <a:lnTo>
                      <a:pt x="48" y="154"/>
                    </a:lnTo>
                    <a:lnTo>
                      <a:pt x="50" y="150"/>
                    </a:lnTo>
                    <a:lnTo>
                      <a:pt x="50" y="146"/>
                    </a:lnTo>
                    <a:lnTo>
                      <a:pt x="56" y="142"/>
                    </a:lnTo>
                    <a:lnTo>
                      <a:pt x="58" y="142"/>
                    </a:lnTo>
                    <a:lnTo>
                      <a:pt x="60" y="144"/>
                    </a:lnTo>
                    <a:lnTo>
                      <a:pt x="62" y="144"/>
                    </a:lnTo>
                    <a:lnTo>
                      <a:pt x="66" y="144"/>
                    </a:lnTo>
                    <a:lnTo>
                      <a:pt x="68" y="144"/>
                    </a:lnTo>
                    <a:lnTo>
                      <a:pt x="70" y="144"/>
                    </a:lnTo>
                    <a:lnTo>
                      <a:pt x="74" y="146"/>
                    </a:lnTo>
                    <a:lnTo>
                      <a:pt x="76" y="146"/>
                    </a:lnTo>
                    <a:lnTo>
                      <a:pt x="80" y="146"/>
                    </a:lnTo>
                    <a:lnTo>
                      <a:pt x="86" y="150"/>
                    </a:lnTo>
                    <a:lnTo>
                      <a:pt x="88" y="146"/>
                    </a:lnTo>
                    <a:lnTo>
                      <a:pt x="88" y="126"/>
                    </a:lnTo>
                    <a:lnTo>
                      <a:pt x="90" y="124"/>
                    </a:lnTo>
                    <a:lnTo>
                      <a:pt x="96" y="120"/>
                    </a:lnTo>
                    <a:lnTo>
                      <a:pt x="98" y="118"/>
                    </a:lnTo>
                    <a:lnTo>
                      <a:pt x="98" y="116"/>
                    </a:lnTo>
                    <a:lnTo>
                      <a:pt x="102" y="110"/>
                    </a:lnTo>
                    <a:lnTo>
                      <a:pt x="104" y="108"/>
                    </a:lnTo>
                    <a:lnTo>
                      <a:pt x="106" y="106"/>
                    </a:lnTo>
                    <a:lnTo>
                      <a:pt x="108" y="100"/>
                    </a:lnTo>
                    <a:lnTo>
                      <a:pt x="112" y="98"/>
                    </a:lnTo>
                    <a:lnTo>
                      <a:pt x="114" y="96"/>
                    </a:lnTo>
                    <a:lnTo>
                      <a:pt x="122" y="92"/>
                    </a:lnTo>
                    <a:lnTo>
                      <a:pt x="130" y="90"/>
                    </a:lnTo>
                    <a:lnTo>
                      <a:pt x="130" y="88"/>
                    </a:lnTo>
                    <a:lnTo>
                      <a:pt x="132" y="88"/>
                    </a:lnTo>
                    <a:lnTo>
                      <a:pt x="134" y="88"/>
                    </a:lnTo>
                    <a:lnTo>
                      <a:pt x="136" y="84"/>
                    </a:lnTo>
                    <a:lnTo>
                      <a:pt x="142" y="82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36" y="74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30" y="74"/>
                    </a:lnTo>
                    <a:lnTo>
                      <a:pt x="126" y="72"/>
                    </a:lnTo>
                    <a:lnTo>
                      <a:pt x="124" y="70"/>
                    </a:lnTo>
                    <a:lnTo>
                      <a:pt x="124" y="62"/>
                    </a:lnTo>
                    <a:lnTo>
                      <a:pt x="126" y="60"/>
                    </a:lnTo>
                    <a:lnTo>
                      <a:pt x="126" y="56"/>
                    </a:lnTo>
                    <a:lnTo>
                      <a:pt x="124" y="56"/>
                    </a:lnTo>
                    <a:lnTo>
                      <a:pt x="122" y="54"/>
                    </a:lnTo>
                    <a:lnTo>
                      <a:pt x="120" y="52"/>
                    </a:lnTo>
                    <a:lnTo>
                      <a:pt x="116" y="48"/>
                    </a:lnTo>
                    <a:lnTo>
                      <a:pt x="116" y="42"/>
                    </a:lnTo>
                    <a:lnTo>
                      <a:pt x="112" y="38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2" y="36"/>
                    </a:lnTo>
                    <a:lnTo>
                      <a:pt x="98" y="34"/>
                    </a:lnTo>
                    <a:lnTo>
                      <a:pt x="98" y="30"/>
                    </a:lnTo>
                    <a:lnTo>
                      <a:pt x="96" y="30"/>
                    </a:lnTo>
                    <a:lnTo>
                      <a:pt x="90" y="24"/>
                    </a:lnTo>
                    <a:lnTo>
                      <a:pt x="88" y="18"/>
                    </a:lnTo>
                    <a:lnTo>
                      <a:pt x="88" y="16"/>
                    </a:lnTo>
                    <a:lnTo>
                      <a:pt x="86" y="12"/>
                    </a:lnTo>
                    <a:lnTo>
                      <a:pt x="86" y="10"/>
                    </a:lnTo>
                    <a:lnTo>
                      <a:pt x="84" y="10"/>
                    </a:lnTo>
                    <a:lnTo>
                      <a:pt x="80" y="4"/>
                    </a:lnTo>
                    <a:lnTo>
                      <a:pt x="80" y="0"/>
                    </a:lnTo>
                    <a:lnTo>
                      <a:pt x="78" y="0"/>
                    </a:lnTo>
                    <a:lnTo>
                      <a:pt x="76" y="2"/>
                    </a:lnTo>
                    <a:lnTo>
                      <a:pt x="74" y="4"/>
                    </a:lnTo>
                    <a:lnTo>
                      <a:pt x="74" y="8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6" y="8"/>
                    </a:lnTo>
                    <a:lnTo>
                      <a:pt x="62" y="10"/>
                    </a:lnTo>
                    <a:lnTo>
                      <a:pt x="60" y="8"/>
                    </a:lnTo>
                    <a:lnTo>
                      <a:pt x="28" y="12"/>
                    </a:lnTo>
                    <a:lnTo>
                      <a:pt x="16" y="12"/>
                    </a:lnTo>
                    <a:lnTo>
                      <a:pt x="16" y="72"/>
                    </a:lnTo>
                    <a:lnTo>
                      <a:pt x="2" y="72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0" y="13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1" name="Freeform 1699"/>
              <p:cNvSpPr>
                <a:spLocks/>
              </p:cNvSpPr>
              <p:nvPr/>
            </p:nvSpPr>
            <p:spPr bwMode="auto">
              <a:xfrm>
                <a:off x="1025525" y="3095625"/>
                <a:ext cx="92075" cy="88900"/>
              </a:xfrm>
              <a:custGeom>
                <a:avLst/>
                <a:gdLst>
                  <a:gd name="T0" fmla="*/ 40 w 58"/>
                  <a:gd name="T1" fmla="*/ 56 h 56"/>
                  <a:gd name="T2" fmla="*/ 40 w 58"/>
                  <a:gd name="T3" fmla="*/ 56 h 56"/>
                  <a:gd name="T4" fmla="*/ 40 w 58"/>
                  <a:gd name="T5" fmla="*/ 54 h 56"/>
                  <a:gd name="T6" fmla="*/ 40 w 58"/>
                  <a:gd name="T7" fmla="*/ 50 h 56"/>
                  <a:gd name="T8" fmla="*/ 40 w 58"/>
                  <a:gd name="T9" fmla="*/ 46 h 56"/>
                  <a:gd name="T10" fmla="*/ 40 w 58"/>
                  <a:gd name="T11" fmla="*/ 42 h 56"/>
                  <a:gd name="T12" fmla="*/ 48 w 58"/>
                  <a:gd name="T13" fmla="*/ 40 h 56"/>
                  <a:gd name="T14" fmla="*/ 50 w 58"/>
                  <a:gd name="T15" fmla="*/ 36 h 56"/>
                  <a:gd name="T16" fmla="*/ 56 w 58"/>
                  <a:gd name="T17" fmla="*/ 36 h 56"/>
                  <a:gd name="T18" fmla="*/ 58 w 58"/>
                  <a:gd name="T19" fmla="*/ 32 h 56"/>
                  <a:gd name="T20" fmla="*/ 56 w 58"/>
                  <a:gd name="T21" fmla="*/ 30 h 56"/>
                  <a:gd name="T22" fmla="*/ 52 w 58"/>
                  <a:gd name="T23" fmla="*/ 28 h 56"/>
                  <a:gd name="T24" fmla="*/ 50 w 58"/>
                  <a:gd name="T25" fmla="*/ 28 h 56"/>
                  <a:gd name="T26" fmla="*/ 50 w 58"/>
                  <a:gd name="T27" fmla="*/ 26 h 56"/>
                  <a:gd name="T28" fmla="*/ 52 w 58"/>
                  <a:gd name="T29" fmla="*/ 26 h 56"/>
                  <a:gd name="T30" fmla="*/ 56 w 58"/>
                  <a:gd name="T31" fmla="*/ 22 h 56"/>
                  <a:gd name="T32" fmla="*/ 56 w 58"/>
                  <a:gd name="T33" fmla="*/ 20 h 56"/>
                  <a:gd name="T34" fmla="*/ 52 w 58"/>
                  <a:gd name="T35" fmla="*/ 16 h 56"/>
                  <a:gd name="T36" fmla="*/ 52 w 58"/>
                  <a:gd name="T37" fmla="*/ 10 h 56"/>
                  <a:gd name="T38" fmla="*/ 46 w 58"/>
                  <a:gd name="T39" fmla="*/ 12 h 56"/>
                  <a:gd name="T40" fmla="*/ 42 w 58"/>
                  <a:gd name="T41" fmla="*/ 10 h 56"/>
                  <a:gd name="T42" fmla="*/ 40 w 58"/>
                  <a:gd name="T43" fmla="*/ 10 h 56"/>
                  <a:gd name="T44" fmla="*/ 38 w 58"/>
                  <a:gd name="T45" fmla="*/ 8 h 56"/>
                  <a:gd name="T46" fmla="*/ 30 w 58"/>
                  <a:gd name="T47" fmla="*/ 2 h 56"/>
                  <a:gd name="T48" fmla="*/ 28 w 58"/>
                  <a:gd name="T49" fmla="*/ 2 h 56"/>
                  <a:gd name="T50" fmla="*/ 22 w 58"/>
                  <a:gd name="T51" fmla="*/ 4 h 56"/>
                  <a:gd name="T52" fmla="*/ 20 w 58"/>
                  <a:gd name="T53" fmla="*/ 8 h 56"/>
                  <a:gd name="T54" fmla="*/ 18 w 58"/>
                  <a:gd name="T55" fmla="*/ 4 h 56"/>
                  <a:gd name="T56" fmla="*/ 14 w 58"/>
                  <a:gd name="T57" fmla="*/ 2 h 56"/>
                  <a:gd name="T58" fmla="*/ 12 w 58"/>
                  <a:gd name="T59" fmla="*/ 2 h 56"/>
                  <a:gd name="T60" fmla="*/ 10 w 58"/>
                  <a:gd name="T61" fmla="*/ 2 h 56"/>
                  <a:gd name="T62" fmla="*/ 10 w 58"/>
                  <a:gd name="T63" fmla="*/ 4 h 56"/>
                  <a:gd name="T64" fmla="*/ 6 w 58"/>
                  <a:gd name="T65" fmla="*/ 2 h 56"/>
                  <a:gd name="T66" fmla="*/ 4 w 58"/>
                  <a:gd name="T67" fmla="*/ 0 h 56"/>
                  <a:gd name="T68" fmla="*/ 2 w 58"/>
                  <a:gd name="T69" fmla="*/ 0 h 56"/>
                  <a:gd name="T70" fmla="*/ 0 w 58"/>
                  <a:gd name="T71" fmla="*/ 2 h 56"/>
                  <a:gd name="T72" fmla="*/ 0 w 58"/>
                  <a:gd name="T73" fmla="*/ 8 h 56"/>
                  <a:gd name="T74" fmla="*/ 4 w 58"/>
                  <a:gd name="T75" fmla="*/ 10 h 56"/>
                  <a:gd name="T76" fmla="*/ 6 w 58"/>
                  <a:gd name="T77" fmla="*/ 20 h 56"/>
                  <a:gd name="T78" fmla="*/ 6 w 58"/>
                  <a:gd name="T79" fmla="*/ 22 h 56"/>
                  <a:gd name="T80" fmla="*/ 14 w 58"/>
                  <a:gd name="T81" fmla="*/ 32 h 56"/>
                  <a:gd name="T82" fmla="*/ 22 w 58"/>
                  <a:gd name="T83" fmla="*/ 38 h 56"/>
                  <a:gd name="T84" fmla="*/ 24 w 58"/>
                  <a:gd name="T85" fmla="*/ 42 h 56"/>
                  <a:gd name="T86" fmla="*/ 28 w 58"/>
                  <a:gd name="T87" fmla="*/ 46 h 56"/>
                  <a:gd name="T88" fmla="*/ 28 w 58"/>
                  <a:gd name="T89" fmla="*/ 48 h 56"/>
                  <a:gd name="T90" fmla="*/ 30 w 58"/>
                  <a:gd name="T91" fmla="*/ 48 h 56"/>
                  <a:gd name="T92" fmla="*/ 32 w 58"/>
                  <a:gd name="T93" fmla="*/ 48 h 56"/>
                  <a:gd name="T94" fmla="*/ 38 w 58"/>
                  <a:gd name="T95" fmla="*/ 54 h 56"/>
                  <a:gd name="T96" fmla="*/ 40 w 58"/>
                  <a:gd name="T97" fmla="*/ 56 h 56"/>
                  <a:gd name="T98" fmla="*/ 40 w 58"/>
                  <a:gd name="T99" fmla="*/ 56 h 56"/>
                  <a:gd name="T100" fmla="*/ 40 w 58"/>
                  <a:gd name="T10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8" h="56">
                    <a:moveTo>
                      <a:pt x="40" y="56"/>
                    </a:moveTo>
                    <a:lnTo>
                      <a:pt x="40" y="56"/>
                    </a:lnTo>
                    <a:lnTo>
                      <a:pt x="40" y="54"/>
                    </a:lnTo>
                    <a:lnTo>
                      <a:pt x="40" y="50"/>
                    </a:lnTo>
                    <a:lnTo>
                      <a:pt x="40" y="46"/>
                    </a:lnTo>
                    <a:lnTo>
                      <a:pt x="40" y="42"/>
                    </a:lnTo>
                    <a:lnTo>
                      <a:pt x="48" y="40"/>
                    </a:lnTo>
                    <a:lnTo>
                      <a:pt x="50" y="36"/>
                    </a:lnTo>
                    <a:lnTo>
                      <a:pt x="56" y="36"/>
                    </a:lnTo>
                    <a:lnTo>
                      <a:pt x="58" y="32"/>
                    </a:lnTo>
                    <a:lnTo>
                      <a:pt x="56" y="30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2" y="26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16"/>
                    </a:lnTo>
                    <a:lnTo>
                      <a:pt x="52" y="10"/>
                    </a:lnTo>
                    <a:lnTo>
                      <a:pt x="46" y="12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8" y="8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2" y="4"/>
                    </a:lnTo>
                    <a:lnTo>
                      <a:pt x="20" y="8"/>
                    </a:lnTo>
                    <a:lnTo>
                      <a:pt x="18" y="4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4" y="10"/>
                    </a:lnTo>
                    <a:lnTo>
                      <a:pt x="6" y="20"/>
                    </a:lnTo>
                    <a:lnTo>
                      <a:pt x="6" y="22"/>
                    </a:lnTo>
                    <a:lnTo>
                      <a:pt x="14" y="32"/>
                    </a:lnTo>
                    <a:lnTo>
                      <a:pt x="22" y="38"/>
                    </a:lnTo>
                    <a:lnTo>
                      <a:pt x="24" y="42"/>
                    </a:lnTo>
                    <a:lnTo>
                      <a:pt x="28" y="46"/>
                    </a:lnTo>
                    <a:lnTo>
                      <a:pt x="28" y="48"/>
                    </a:lnTo>
                    <a:lnTo>
                      <a:pt x="30" y="48"/>
                    </a:lnTo>
                    <a:lnTo>
                      <a:pt x="32" y="48"/>
                    </a:lnTo>
                    <a:lnTo>
                      <a:pt x="38" y="54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40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2" name="Freeform 1700"/>
              <p:cNvSpPr>
                <a:spLocks/>
              </p:cNvSpPr>
              <p:nvPr/>
            </p:nvSpPr>
            <p:spPr bwMode="auto">
              <a:xfrm>
                <a:off x="2717800" y="3632200"/>
                <a:ext cx="73025" cy="41275"/>
              </a:xfrm>
              <a:custGeom>
                <a:avLst/>
                <a:gdLst>
                  <a:gd name="T0" fmla="*/ 2 w 46"/>
                  <a:gd name="T1" fmla="*/ 12 h 26"/>
                  <a:gd name="T2" fmla="*/ 0 w 46"/>
                  <a:gd name="T3" fmla="*/ 18 h 26"/>
                  <a:gd name="T4" fmla="*/ 8 w 46"/>
                  <a:gd name="T5" fmla="*/ 26 h 26"/>
                  <a:gd name="T6" fmla="*/ 12 w 46"/>
                  <a:gd name="T7" fmla="*/ 24 h 26"/>
                  <a:gd name="T8" fmla="*/ 20 w 46"/>
                  <a:gd name="T9" fmla="*/ 24 h 26"/>
                  <a:gd name="T10" fmla="*/ 28 w 46"/>
                  <a:gd name="T11" fmla="*/ 26 h 26"/>
                  <a:gd name="T12" fmla="*/ 42 w 46"/>
                  <a:gd name="T13" fmla="*/ 24 h 26"/>
                  <a:gd name="T14" fmla="*/ 46 w 46"/>
                  <a:gd name="T15" fmla="*/ 24 h 26"/>
                  <a:gd name="T16" fmla="*/ 46 w 46"/>
                  <a:gd name="T17" fmla="*/ 16 h 26"/>
                  <a:gd name="T18" fmla="*/ 44 w 46"/>
                  <a:gd name="T19" fmla="*/ 6 h 26"/>
                  <a:gd name="T20" fmla="*/ 34 w 46"/>
                  <a:gd name="T21" fmla="*/ 2 h 26"/>
                  <a:gd name="T22" fmla="*/ 26 w 46"/>
                  <a:gd name="T23" fmla="*/ 2 h 26"/>
                  <a:gd name="T24" fmla="*/ 18 w 46"/>
                  <a:gd name="T25" fmla="*/ 0 h 26"/>
                  <a:gd name="T26" fmla="*/ 10 w 46"/>
                  <a:gd name="T27" fmla="*/ 2 h 26"/>
                  <a:gd name="T28" fmla="*/ 8 w 46"/>
                  <a:gd name="T29" fmla="*/ 6 h 26"/>
                  <a:gd name="T30" fmla="*/ 2 w 46"/>
                  <a:gd name="T31" fmla="*/ 12 h 26"/>
                  <a:gd name="T32" fmla="*/ 2 w 46"/>
                  <a:gd name="T33" fmla="*/ 12 h 26"/>
                  <a:gd name="T34" fmla="*/ 2 w 46"/>
                  <a:gd name="T35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26">
                    <a:moveTo>
                      <a:pt x="2" y="12"/>
                    </a:moveTo>
                    <a:lnTo>
                      <a:pt x="0" y="18"/>
                    </a:lnTo>
                    <a:lnTo>
                      <a:pt x="8" y="26"/>
                    </a:lnTo>
                    <a:lnTo>
                      <a:pt x="12" y="24"/>
                    </a:lnTo>
                    <a:lnTo>
                      <a:pt x="20" y="24"/>
                    </a:lnTo>
                    <a:lnTo>
                      <a:pt x="28" y="26"/>
                    </a:lnTo>
                    <a:lnTo>
                      <a:pt x="42" y="24"/>
                    </a:lnTo>
                    <a:lnTo>
                      <a:pt x="46" y="24"/>
                    </a:lnTo>
                    <a:lnTo>
                      <a:pt x="46" y="16"/>
                    </a:lnTo>
                    <a:lnTo>
                      <a:pt x="44" y="6"/>
                    </a:lnTo>
                    <a:lnTo>
                      <a:pt x="34" y="2"/>
                    </a:lnTo>
                    <a:lnTo>
                      <a:pt x="26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3" name="Freeform 1701"/>
              <p:cNvSpPr>
                <a:spLocks/>
              </p:cNvSpPr>
              <p:nvPr/>
            </p:nvSpPr>
            <p:spPr bwMode="auto">
              <a:xfrm>
                <a:off x="679450" y="4079875"/>
                <a:ext cx="63500" cy="193675"/>
              </a:xfrm>
              <a:custGeom>
                <a:avLst/>
                <a:gdLst>
                  <a:gd name="T0" fmla="*/ 16 w 40"/>
                  <a:gd name="T1" fmla="*/ 122 h 122"/>
                  <a:gd name="T2" fmla="*/ 16 w 40"/>
                  <a:gd name="T3" fmla="*/ 122 h 122"/>
                  <a:gd name="T4" fmla="*/ 28 w 40"/>
                  <a:gd name="T5" fmla="*/ 116 h 122"/>
                  <a:gd name="T6" fmla="*/ 28 w 40"/>
                  <a:gd name="T7" fmla="*/ 104 h 122"/>
                  <a:gd name="T8" fmla="*/ 28 w 40"/>
                  <a:gd name="T9" fmla="*/ 98 h 122"/>
                  <a:gd name="T10" fmla="*/ 28 w 40"/>
                  <a:gd name="T11" fmla="*/ 92 h 122"/>
                  <a:gd name="T12" fmla="*/ 26 w 40"/>
                  <a:gd name="T13" fmla="*/ 90 h 122"/>
                  <a:gd name="T14" fmla="*/ 28 w 40"/>
                  <a:gd name="T15" fmla="*/ 82 h 122"/>
                  <a:gd name="T16" fmla="*/ 28 w 40"/>
                  <a:gd name="T17" fmla="*/ 78 h 122"/>
                  <a:gd name="T18" fmla="*/ 28 w 40"/>
                  <a:gd name="T19" fmla="*/ 74 h 122"/>
                  <a:gd name="T20" fmla="*/ 28 w 40"/>
                  <a:gd name="T21" fmla="*/ 70 h 122"/>
                  <a:gd name="T22" fmla="*/ 28 w 40"/>
                  <a:gd name="T23" fmla="*/ 66 h 122"/>
                  <a:gd name="T24" fmla="*/ 30 w 40"/>
                  <a:gd name="T25" fmla="*/ 70 h 122"/>
                  <a:gd name="T26" fmla="*/ 34 w 40"/>
                  <a:gd name="T27" fmla="*/ 66 h 122"/>
                  <a:gd name="T28" fmla="*/ 34 w 40"/>
                  <a:gd name="T29" fmla="*/ 64 h 122"/>
                  <a:gd name="T30" fmla="*/ 30 w 40"/>
                  <a:gd name="T31" fmla="*/ 60 h 122"/>
                  <a:gd name="T32" fmla="*/ 34 w 40"/>
                  <a:gd name="T33" fmla="*/ 56 h 122"/>
                  <a:gd name="T34" fmla="*/ 36 w 40"/>
                  <a:gd name="T35" fmla="*/ 52 h 122"/>
                  <a:gd name="T36" fmla="*/ 36 w 40"/>
                  <a:gd name="T37" fmla="*/ 46 h 122"/>
                  <a:gd name="T38" fmla="*/ 36 w 40"/>
                  <a:gd name="T39" fmla="*/ 44 h 122"/>
                  <a:gd name="T40" fmla="*/ 38 w 40"/>
                  <a:gd name="T41" fmla="*/ 42 h 122"/>
                  <a:gd name="T42" fmla="*/ 40 w 40"/>
                  <a:gd name="T43" fmla="*/ 42 h 122"/>
                  <a:gd name="T44" fmla="*/ 38 w 40"/>
                  <a:gd name="T45" fmla="*/ 38 h 122"/>
                  <a:gd name="T46" fmla="*/ 38 w 40"/>
                  <a:gd name="T47" fmla="*/ 36 h 122"/>
                  <a:gd name="T48" fmla="*/ 38 w 40"/>
                  <a:gd name="T49" fmla="*/ 34 h 122"/>
                  <a:gd name="T50" fmla="*/ 40 w 40"/>
                  <a:gd name="T51" fmla="*/ 28 h 122"/>
                  <a:gd name="T52" fmla="*/ 38 w 40"/>
                  <a:gd name="T53" fmla="*/ 26 h 122"/>
                  <a:gd name="T54" fmla="*/ 36 w 40"/>
                  <a:gd name="T55" fmla="*/ 24 h 122"/>
                  <a:gd name="T56" fmla="*/ 36 w 40"/>
                  <a:gd name="T57" fmla="*/ 18 h 122"/>
                  <a:gd name="T58" fmla="*/ 36 w 40"/>
                  <a:gd name="T59" fmla="*/ 12 h 122"/>
                  <a:gd name="T60" fmla="*/ 36 w 40"/>
                  <a:gd name="T61" fmla="*/ 10 h 122"/>
                  <a:gd name="T62" fmla="*/ 28 w 40"/>
                  <a:gd name="T63" fmla="*/ 8 h 122"/>
                  <a:gd name="T64" fmla="*/ 28 w 40"/>
                  <a:gd name="T65" fmla="*/ 6 h 122"/>
                  <a:gd name="T66" fmla="*/ 26 w 40"/>
                  <a:gd name="T67" fmla="*/ 2 h 122"/>
                  <a:gd name="T68" fmla="*/ 20 w 40"/>
                  <a:gd name="T69" fmla="*/ 0 h 122"/>
                  <a:gd name="T70" fmla="*/ 12 w 40"/>
                  <a:gd name="T71" fmla="*/ 8 h 122"/>
                  <a:gd name="T72" fmla="*/ 12 w 40"/>
                  <a:gd name="T73" fmla="*/ 10 h 122"/>
                  <a:gd name="T74" fmla="*/ 12 w 40"/>
                  <a:gd name="T75" fmla="*/ 12 h 122"/>
                  <a:gd name="T76" fmla="*/ 8 w 40"/>
                  <a:gd name="T77" fmla="*/ 16 h 122"/>
                  <a:gd name="T78" fmla="*/ 6 w 40"/>
                  <a:gd name="T79" fmla="*/ 18 h 122"/>
                  <a:gd name="T80" fmla="*/ 6 w 40"/>
                  <a:gd name="T81" fmla="*/ 20 h 122"/>
                  <a:gd name="T82" fmla="*/ 0 w 40"/>
                  <a:gd name="T83" fmla="*/ 20 h 122"/>
                  <a:gd name="T84" fmla="*/ 0 w 40"/>
                  <a:gd name="T85" fmla="*/ 36 h 122"/>
                  <a:gd name="T86" fmla="*/ 10 w 40"/>
                  <a:gd name="T87" fmla="*/ 38 h 122"/>
                  <a:gd name="T88" fmla="*/ 10 w 40"/>
                  <a:gd name="T89" fmla="*/ 42 h 122"/>
                  <a:gd name="T90" fmla="*/ 10 w 40"/>
                  <a:gd name="T91" fmla="*/ 48 h 122"/>
                  <a:gd name="T92" fmla="*/ 10 w 40"/>
                  <a:gd name="T93" fmla="*/ 54 h 122"/>
                  <a:gd name="T94" fmla="*/ 12 w 40"/>
                  <a:gd name="T95" fmla="*/ 56 h 122"/>
                  <a:gd name="T96" fmla="*/ 12 w 40"/>
                  <a:gd name="T97" fmla="*/ 60 h 122"/>
                  <a:gd name="T98" fmla="*/ 12 w 40"/>
                  <a:gd name="T99" fmla="*/ 66 h 122"/>
                  <a:gd name="T100" fmla="*/ 10 w 40"/>
                  <a:gd name="T101" fmla="*/ 74 h 122"/>
                  <a:gd name="T102" fmla="*/ 12 w 40"/>
                  <a:gd name="T103" fmla="*/ 80 h 122"/>
                  <a:gd name="T104" fmla="*/ 12 w 40"/>
                  <a:gd name="T105" fmla="*/ 88 h 122"/>
                  <a:gd name="T106" fmla="*/ 12 w 40"/>
                  <a:gd name="T107" fmla="*/ 92 h 122"/>
                  <a:gd name="T108" fmla="*/ 10 w 40"/>
                  <a:gd name="T109" fmla="*/ 98 h 122"/>
                  <a:gd name="T110" fmla="*/ 10 w 40"/>
                  <a:gd name="T111" fmla="*/ 104 h 122"/>
                  <a:gd name="T112" fmla="*/ 12 w 40"/>
                  <a:gd name="T113" fmla="*/ 114 h 122"/>
                  <a:gd name="T114" fmla="*/ 12 w 40"/>
                  <a:gd name="T115" fmla="*/ 116 h 122"/>
                  <a:gd name="T116" fmla="*/ 16 w 40"/>
                  <a:gd name="T117" fmla="*/ 122 h 122"/>
                  <a:gd name="T118" fmla="*/ 16 w 40"/>
                  <a:gd name="T119" fmla="*/ 122 h 122"/>
                  <a:gd name="T120" fmla="*/ 16 w 40"/>
                  <a:gd name="T121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" h="122">
                    <a:moveTo>
                      <a:pt x="16" y="122"/>
                    </a:moveTo>
                    <a:lnTo>
                      <a:pt x="16" y="122"/>
                    </a:lnTo>
                    <a:lnTo>
                      <a:pt x="28" y="116"/>
                    </a:lnTo>
                    <a:lnTo>
                      <a:pt x="28" y="104"/>
                    </a:lnTo>
                    <a:lnTo>
                      <a:pt x="28" y="98"/>
                    </a:lnTo>
                    <a:lnTo>
                      <a:pt x="28" y="92"/>
                    </a:lnTo>
                    <a:lnTo>
                      <a:pt x="26" y="90"/>
                    </a:lnTo>
                    <a:lnTo>
                      <a:pt x="28" y="82"/>
                    </a:lnTo>
                    <a:lnTo>
                      <a:pt x="28" y="78"/>
                    </a:lnTo>
                    <a:lnTo>
                      <a:pt x="28" y="74"/>
                    </a:lnTo>
                    <a:lnTo>
                      <a:pt x="28" y="70"/>
                    </a:lnTo>
                    <a:lnTo>
                      <a:pt x="28" y="66"/>
                    </a:lnTo>
                    <a:lnTo>
                      <a:pt x="30" y="70"/>
                    </a:lnTo>
                    <a:lnTo>
                      <a:pt x="34" y="66"/>
                    </a:lnTo>
                    <a:lnTo>
                      <a:pt x="34" y="64"/>
                    </a:lnTo>
                    <a:lnTo>
                      <a:pt x="30" y="60"/>
                    </a:lnTo>
                    <a:lnTo>
                      <a:pt x="34" y="56"/>
                    </a:lnTo>
                    <a:lnTo>
                      <a:pt x="36" y="52"/>
                    </a:lnTo>
                    <a:lnTo>
                      <a:pt x="36" y="46"/>
                    </a:lnTo>
                    <a:lnTo>
                      <a:pt x="36" y="44"/>
                    </a:lnTo>
                    <a:lnTo>
                      <a:pt x="38" y="42"/>
                    </a:lnTo>
                    <a:lnTo>
                      <a:pt x="40" y="42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40" y="28"/>
                    </a:lnTo>
                    <a:lnTo>
                      <a:pt x="38" y="26"/>
                    </a:lnTo>
                    <a:lnTo>
                      <a:pt x="36" y="24"/>
                    </a:lnTo>
                    <a:lnTo>
                      <a:pt x="36" y="18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6" y="2"/>
                    </a:lnTo>
                    <a:lnTo>
                      <a:pt x="20" y="0"/>
                    </a:lnTo>
                    <a:lnTo>
                      <a:pt x="12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6" y="18"/>
                    </a:lnTo>
                    <a:lnTo>
                      <a:pt x="6" y="20"/>
                    </a:lnTo>
                    <a:lnTo>
                      <a:pt x="0" y="20"/>
                    </a:lnTo>
                    <a:lnTo>
                      <a:pt x="0" y="36"/>
                    </a:lnTo>
                    <a:lnTo>
                      <a:pt x="10" y="38"/>
                    </a:lnTo>
                    <a:lnTo>
                      <a:pt x="10" y="42"/>
                    </a:lnTo>
                    <a:lnTo>
                      <a:pt x="10" y="48"/>
                    </a:lnTo>
                    <a:lnTo>
                      <a:pt x="10" y="54"/>
                    </a:lnTo>
                    <a:lnTo>
                      <a:pt x="12" y="56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0" y="74"/>
                    </a:lnTo>
                    <a:lnTo>
                      <a:pt x="12" y="80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0" y="98"/>
                    </a:lnTo>
                    <a:lnTo>
                      <a:pt x="10" y="104"/>
                    </a:lnTo>
                    <a:lnTo>
                      <a:pt x="12" y="114"/>
                    </a:lnTo>
                    <a:lnTo>
                      <a:pt x="12" y="116"/>
                    </a:lnTo>
                    <a:lnTo>
                      <a:pt x="16" y="122"/>
                    </a:lnTo>
                    <a:lnTo>
                      <a:pt x="16" y="122"/>
                    </a:lnTo>
                    <a:lnTo>
                      <a:pt x="16" y="1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4" name="Freeform 1702"/>
              <p:cNvSpPr>
                <a:spLocks/>
              </p:cNvSpPr>
              <p:nvPr/>
            </p:nvSpPr>
            <p:spPr bwMode="auto">
              <a:xfrm>
                <a:off x="1228725" y="2705100"/>
                <a:ext cx="174625" cy="158750"/>
              </a:xfrm>
              <a:custGeom>
                <a:avLst/>
                <a:gdLst>
                  <a:gd name="T0" fmla="*/ 30 w 110"/>
                  <a:gd name="T1" fmla="*/ 20 h 100"/>
                  <a:gd name="T2" fmla="*/ 38 w 110"/>
                  <a:gd name="T3" fmla="*/ 16 h 100"/>
                  <a:gd name="T4" fmla="*/ 46 w 110"/>
                  <a:gd name="T5" fmla="*/ 16 h 100"/>
                  <a:gd name="T6" fmla="*/ 48 w 110"/>
                  <a:gd name="T7" fmla="*/ 2 h 100"/>
                  <a:gd name="T8" fmla="*/ 56 w 110"/>
                  <a:gd name="T9" fmla="*/ 2 h 100"/>
                  <a:gd name="T10" fmla="*/ 60 w 110"/>
                  <a:gd name="T11" fmla="*/ 0 h 100"/>
                  <a:gd name="T12" fmla="*/ 64 w 110"/>
                  <a:gd name="T13" fmla="*/ 6 h 100"/>
                  <a:gd name="T14" fmla="*/ 68 w 110"/>
                  <a:gd name="T15" fmla="*/ 2 h 100"/>
                  <a:gd name="T16" fmla="*/ 78 w 110"/>
                  <a:gd name="T17" fmla="*/ 6 h 100"/>
                  <a:gd name="T18" fmla="*/ 86 w 110"/>
                  <a:gd name="T19" fmla="*/ 10 h 100"/>
                  <a:gd name="T20" fmla="*/ 88 w 110"/>
                  <a:gd name="T21" fmla="*/ 12 h 100"/>
                  <a:gd name="T22" fmla="*/ 92 w 110"/>
                  <a:gd name="T23" fmla="*/ 18 h 100"/>
                  <a:gd name="T24" fmla="*/ 94 w 110"/>
                  <a:gd name="T25" fmla="*/ 30 h 100"/>
                  <a:gd name="T26" fmla="*/ 96 w 110"/>
                  <a:gd name="T27" fmla="*/ 40 h 100"/>
                  <a:gd name="T28" fmla="*/ 106 w 110"/>
                  <a:gd name="T29" fmla="*/ 48 h 100"/>
                  <a:gd name="T30" fmla="*/ 110 w 110"/>
                  <a:gd name="T31" fmla="*/ 58 h 100"/>
                  <a:gd name="T32" fmla="*/ 104 w 110"/>
                  <a:gd name="T33" fmla="*/ 62 h 100"/>
                  <a:gd name="T34" fmla="*/ 100 w 110"/>
                  <a:gd name="T35" fmla="*/ 58 h 100"/>
                  <a:gd name="T36" fmla="*/ 96 w 110"/>
                  <a:gd name="T37" fmla="*/ 64 h 100"/>
                  <a:gd name="T38" fmla="*/ 102 w 110"/>
                  <a:gd name="T39" fmla="*/ 68 h 100"/>
                  <a:gd name="T40" fmla="*/ 96 w 110"/>
                  <a:gd name="T41" fmla="*/ 86 h 100"/>
                  <a:gd name="T42" fmla="*/ 92 w 110"/>
                  <a:gd name="T43" fmla="*/ 92 h 100"/>
                  <a:gd name="T44" fmla="*/ 88 w 110"/>
                  <a:gd name="T45" fmla="*/ 100 h 100"/>
                  <a:gd name="T46" fmla="*/ 74 w 110"/>
                  <a:gd name="T47" fmla="*/ 96 h 100"/>
                  <a:gd name="T48" fmla="*/ 66 w 110"/>
                  <a:gd name="T49" fmla="*/ 96 h 100"/>
                  <a:gd name="T50" fmla="*/ 60 w 110"/>
                  <a:gd name="T51" fmla="*/ 100 h 100"/>
                  <a:gd name="T52" fmla="*/ 54 w 110"/>
                  <a:gd name="T53" fmla="*/ 96 h 100"/>
                  <a:gd name="T54" fmla="*/ 26 w 110"/>
                  <a:gd name="T55" fmla="*/ 94 h 100"/>
                  <a:gd name="T56" fmla="*/ 12 w 110"/>
                  <a:gd name="T57" fmla="*/ 96 h 100"/>
                  <a:gd name="T58" fmla="*/ 10 w 110"/>
                  <a:gd name="T59" fmla="*/ 96 h 100"/>
                  <a:gd name="T60" fmla="*/ 4 w 110"/>
                  <a:gd name="T61" fmla="*/ 94 h 100"/>
                  <a:gd name="T62" fmla="*/ 2 w 110"/>
                  <a:gd name="T63" fmla="*/ 84 h 100"/>
                  <a:gd name="T64" fmla="*/ 4 w 110"/>
                  <a:gd name="T65" fmla="*/ 74 h 100"/>
                  <a:gd name="T66" fmla="*/ 2 w 110"/>
                  <a:gd name="T67" fmla="*/ 64 h 100"/>
                  <a:gd name="T68" fmla="*/ 8 w 110"/>
                  <a:gd name="T69" fmla="*/ 56 h 100"/>
                  <a:gd name="T70" fmla="*/ 18 w 110"/>
                  <a:gd name="T71" fmla="*/ 54 h 100"/>
                  <a:gd name="T72" fmla="*/ 22 w 110"/>
                  <a:gd name="T73" fmla="*/ 50 h 100"/>
                  <a:gd name="T74" fmla="*/ 26 w 110"/>
                  <a:gd name="T75" fmla="*/ 36 h 100"/>
                  <a:gd name="T76" fmla="*/ 32 w 110"/>
                  <a:gd name="T77" fmla="*/ 22 h 100"/>
                  <a:gd name="T78" fmla="*/ 30 w 110"/>
                  <a:gd name="T79" fmla="*/ 2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10" h="100">
                    <a:moveTo>
                      <a:pt x="30" y="20"/>
                    </a:moveTo>
                    <a:lnTo>
                      <a:pt x="30" y="20"/>
                    </a:lnTo>
                    <a:lnTo>
                      <a:pt x="36" y="16"/>
                    </a:lnTo>
                    <a:lnTo>
                      <a:pt x="38" y="16"/>
                    </a:lnTo>
                    <a:lnTo>
                      <a:pt x="44" y="16"/>
                    </a:lnTo>
                    <a:lnTo>
                      <a:pt x="46" y="16"/>
                    </a:lnTo>
                    <a:lnTo>
                      <a:pt x="48" y="10"/>
                    </a:lnTo>
                    <a:lnTo>
                      <a:pt x="48" y="2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0" y="0"/>
                    </a:lnTo>
                    <a:lnTo>
                      <a:pt x="64" y="2"/>
                    </a:lnTo>
                    <a:lnTo>
                      <a:pt x="64" y="6"/>
                    </a:lnTo>
                    <a:lnTo>
                      <a:pt x="66" y="6"/>
                    </a:lnTo>
                    <a:lnTo>
                      <a:pt x="68" y="2"/>
                    </a:lnTo>
                    <a:lnTo>
                      <a:pt x="72" y="2"/>
                    </a:lnTo>
                    <a:lnTo>
                      <a:pt x="78" y="6"/>
                    </a:lnTo>
                    <a:lnTo>
                      <a:pt x="84" y="6"/>
                    </a:lnTo>
                    <a:lnTo>
                      <a:pt x="86" y="10"/>
                    </a:lnTo>
                    <a:lnTo>
                      <a:pt x="86" y="12"/>
                    </a:lnTo>
                    <a:lnTo>
                      <a:pt x="88" y="12"/>
                    </a:lnTo>
                    <a:lnTo>
                      <a:pt x="92" y="16"/>
                    </a:lnTo>
                    <a:lnTo>
                      <a:pt x="92" y="18"/>
                    </a:lnTo>
                    <a:lnTo>
                      <a:pt x="94" y="22"/>
                    </a:lnTo>
                    <a:lnTo>
                      <a:pt x="94" y="30"/>
                    </a:lnTo>
                    <a:lnTo>
                      <a:pt x="94" y="36"/>
                    </a:lnTo>
                    <a:lnTo>
                      <a:pt x="96" y="40"/>
                    </a:lnTo>
                    <a:lnTo>
                      <a:pt x="102" y="46"/>
                    </a:lnTo>
                    <a:lnTo>
                      <a:pt x="106" y="48"/>
                    </a:lnTo>
                    <a:lnTo>
                      <a:pt x="110" y="56"/>
                    </a:lnTo>
                    <a:lnTo>
                      <a:pt x="110" y="58"/>
                    </a:lnTo>
                    <a:lnTo>
                      <a:pt x="106" y="62"/>
                    </a:lnTo>
                    <a:lnTo>
                      <a:pt x="104" y="62"/>
                    </a:lnTo>
                    <a:lnTo>
                      <a:pt x="102" y="58"/>
                    </a:lnTo>
                    <a:lnTo>
                      <a:pt x="100" y="58"/>
                    </a:lnTo>
                    <a:lnTo>
                      <a:pt x="96" y="62"/>
                    </a:lnTo>
                    <a:lnTo>
                      <a:pt x="96" y="64"/>
                    </a:lnTo>
                    <a:lnTo>
                      <a:pt x="100" y="66"/>
                    </a:lnTo>
                    <a:lnTo>
                      <a:pt x="102" y="68"/>
                    </a:lnTo>
                    <a:lnTo>
                      <a:pt x="102" y="86"/>
                    </a:lnTo>
                    <a:lnTo>
                      <a:pt x="96" y="86"/>
                    </a:lnTo>
                    <a:lnTo>
                      <a:pt x="94" y="88"/>
                    </a:lnTo>
                    <a:lnTo>
                      <a:pt x="92" y="92"/>
                    </a:lnTo>
                    <a:lnTo>
                      <a:pt x="92" y="96"/>
                    </a:lnTo>
                    <a:lnTo>
                      <a:pt x="88" y="100"/>
                    </a:lnTo>
                    <a:lnTo>
                      <a:pt x="76" y="96"/>
                    </a:lnTo>
                    <a:lnTo>
                      <a:pt x="74" y="96"/>
                    </a:lnTo>
                    <a:lnTo>
                      <a:pt x="68" y="96"/>
                    </a:lnTo>
                    <a:lnTo>
                      <a:pt x="66" y="96"/>
                    </a:lnTo>
                    <a:lnTo>
                      <a:pt x="64" y="94"/>
                    </a:lnTo>
                    <a:lnTo>
                      <a:pt x="60" y="100"/>
                    </a:lnTo>
                    <a:lnTo>
                      <a:pt x="58" y="96"/>
                    </a:lnTo>
                    <a:lnTo>
                      <a:pt x="54" y="96"/>
                    </a:lnTo>
                    <a:lnTo>
                      <a:pt x="44" y="96"/>
                    </a:lnTo>
                    <a:lnTo>
                      <a:pt x="26" y="94"/>
                    </a:lnTo>
                    <a:lnTo>
                      <a:pt x="16" y="94"/>
                    </a:lnTo>
                    <a:lnTo>
                      <a:pt x="12" y="96"/>
                    </a:lnTo>
                    <a:lnTo>
                      <a:pt x="12" y="100"/>
                    </a:lnTo>
                    <a:lnTo>
                      <a:pt x="10" y="96"/>
                    </a:lnTo>
                    <a:lnTo>
                      <a:pt x="8" y="94"/>
                    </a:lnTo>
                    <a:lnTo>
                      <a:pt x="4" y="94"/>
                    </a:lnTo>
                    <a:lnTo>
                      <a:pt x="2" y="96"/>
                    </a:lnTo>
                    <a:lnTo>
                      <a:pt x="2" y="84"/>
                    </a:lnTo>
                    <a:lnTo>
                      <a:pt x="4" y="78"/>
                    </a:lnTo>
                    <a:lnTo>
                      <a:pt x="4" y="74"/>
                    </a:lnTo>
                    <a:lnTo>
                      <a:pt x="4" y="72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8" y="56"/>
                    </a:lnTo>
                    <a:lnTo>
                      <a:pt x="16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50"/>
                    </a:lnTo>
                    <a:lnTo>
                      <a:pt x="22" y="44"/>
                    </a:lnTo>
                    <a:lnTo>
                      <a:pt x="26" y="36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5" name="Freeform 1703"/>
              <p:cNvSpPr>
                <a:spLocks/>
              </p:cNvSpPr>
              <p:nvPr/>
            </p:nvSpPr>
            <p:spPr bwMode="auto">
              <a:xfrm>
                <a:off x="711200" y="2879725"/>
                <a:ext cx="92075" cy="60325"/>
              </a:xfrm>
              <a:custGeom>
                <a:avLst/>
                <a:gdLst>
                  <a:gd name="T0" fmla="*/ 0 w 58"/>
                  <a:gd name="T1" fmla="*/ 4 h 38"/>
                  <a:gd name="T2" fmla="*/ 4 w 58"/>
                  <a:gd name="T3" fmla="*/ 8 h 38"/>
                  <a:gd name="T4" fmla="*/ 8 w 58"/>
                  <a:gd name="T5" fmla="*/ 10 h 38"/>
                  <a:gd name="T6" fmla="*/ 10 w 58"/>
                  <a:gd name="T7" fmla="*/ 14 h 38"/>
                  <a:gd name="T8" fmla="*/ 14 w 58"/>
                  <a:gd name="T9" fmla="*/ 20 h 38"/>
                  <a:gd name="T10" fmla="*/ 18 w 58"/>
                  <a:gd name="T11" fmla="*/ 22 h 38"/>
                  <a:gd name="T12" fmla="*/ 20 w 58"/>
                  <a:gd name="T13" fmla="*/ 22 h 38"/>
                  <a:gd name="T14" fmla="*/ 22 w 58"/>
                  <a:gd name="T15" fmla="*/ 20 h 38"/>
                  <a:gd name="T16" fmla="*/ 22 w 58"/>
                  <a:gd name="T17" fmla="*/ 22 h 38"/>
                  <a:gd name="T18" fmla="*/ 24 w 58"/>
                  <a:gd name="T19" fmla="*/ 28 h 38"/>
                  <a:gd name="T20" fmla="*/ 30 w 58"/>
                  <a:gd name="T21" fmla="*/ 30 h 38"/>
                  <a:gd name="T22" fmla="*/ 32 w 58"/>
                  <a:gd name="T23" fmla="*/ 30 h 38"/>
                  <a:gd name="T24" fmla="*/ 36 w 58"/>
                  <a:gd name="T25" fmla="*/ 30 h 38"/>
                  <a:gd name="T26" fmla="*/ 38 w 58"/>
                  <a:gd name="T27" fmla="*/ 30 h 38"/>
                  <a:gd name="T28" fmla="*/ 38 w 58"/>
                  <a:gd name="T29" fmla="*/ 36 h 38"/>
                  <a:gd name="T30" fmla="*/ 42 w 58"/>
                  <a:gd name="T31" fmla="*/ 38 h 38"/>
                  <a:gd name="T32" fmla="*/ 46 w 58"/>
                  <a:gd name="T33" fmla="*/ 38 h 38"/>
                  <a:gd name="T34" fmla="*/ 52 w 58"/>
                  <a:gd name="T35" fmla="*/ 36 h 38"/>
                  <a:gd name="T36" fmla="*/ 52 w 58"/>
                  <a:gd name="T37" fmla="*/ 32 h 38"/>
                  <a:gd name="T38" fmla="*/ 52 w 58"/>
                  <a:gd name="T39" fmla="*/ 30 h 38"/>
                  <a:gd name="T40" fmla="*/ 52 w 58"/>
                  <a:gd name="T41" fmla="*/ 28 h 38"/>
                  <a:gd name="T42" fmla="*/ 56 w 58"/>
                  <a:gd name="T43" fmla="*/ 28 h 38"/>
                  <a:gd name="T44" fmla="*/ 58 w 58"/>
                  <a:gd name="T45" fmla="*/ 22 h 38"/>
                  <a:gd name="T46" fmla="*/ 58 w 58"/>
                  <a:gd name="T47" fmla="*/ 20 h 38"/>
                  <a:gd name="T48" fmla="*/ 56 w 58"/>
                  <a:gd name="T49" fmla="*/ 18 h 38"/>
                  <a:gd name="T50" fmla="*/ 52 w 58"/>
                  <a:gd name="T51" fmla="*/ 14 h 38"/>
                  <a:gd name="T52" fmla="*/ 56 w 58"/>
                  <a:gd name="T53" fmla="*/ 14 h 38"/>
                  <a:gd name="T54" fmla="*/ 56 w 58"/>
                  <a:gd name="T55" fmla="*/ 12 h 38"/>
                  <a:gd name="T56" fmla="*/ 52 w 58"/>
                  <a:gd name="T57" fmla="*/ 10 h 38"/>
                  <a:gd name="T58" fmla="*/ 50 w 58"/>
                  <a:gd name="T59" fmla="*/ 10 h 38"/>
                  <a:gd name="T60" fmla="*/ 48 w 58"/>
                  <a:gd name="T61" fmla="*/ 10 h 38"/>
                  <a:gd name="T62" fmla="*/ 46 w 58"/>
                  <a:gd name="T63" fmla="*/ 8 h 38"/>
                  <a:gd name="T64" fmla="*/ 42 w 58"/>
                  <a:gd name="T65" fmla="*/ 4 h 38"/>
                  <a:gd name="T66" fmla="*/ 38 w 58"/>
                  <a:gd name="T67" fmla="*/ 4 h 38"/>
                  <a:gd name="T68" fmla="*/ 32 w 58"/>
                  <a:gd name="T69" fmla="*/ 4 h 38"/>
                  <a:gd name="T70" fmla="*/ 28 w 58"/>
                  <a:gd name="T71" fmla="*/ 8 h 38"/>
                  <a:gd name="T72" fmla="*/ 22 w 58"/>
                  <a:gd name="T73" fmla="*/ 4 h 38"/>
                  <a:gd name="T74" fmla="*/ 20 w 58"/>
                  <a:gd name="T75" fmla="*/ 2 h 38"/>
                  <a:gd name="T76" fmla="*/ 20 w 58"/>
                  <a:gd name="T77" fmla="*/ 0 h 38"/>
                  <a:gd name="T78" fmla="*/ 0 w 58"/>
                  <a:gd name="T79" fmla="*/ 4 h 38"/>
                  <a:gd name="T80" fmla="*/ 0 w 58"/>
                  <a:gd name="T81" fmla="*/ 4 h 38"/>
                  <a:gd name="T82" fmla="*/ 0 w 58"/>
                  <a:gd name="T83" fmla="*/ 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8" h="38">
                    <a:moveTo>
                      <a:pt x="0" y="4"/>
                    </a:moveTo>
                    <a:lnTo>
                      <a:pt x="4" y="8"/>
                    </a:lnTo>
                    <a:lnTo>
                      <a:pt x="8" y="10"/>
                    </a:lnTo>
                    <a:lnTo>
                      <a:pt x="10" y="14"/>
                    </a:lnTo>
                    <a:lnTo>
                      <a:pt x="14" y="20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0"/>
                    </a:lnTo>
                    <a:lnTo>
                      <a:pt x="22" y="22"/>
                    </a:lnTo>
                    <a:lnTo>
                      <a:pt x="24" y="28"/>
                    </a:lnTo>
                    <a:lnTo>
                      <a:pt x="30" y="30"/>
                    </a:lnTo>
                    <a:lnTo>
                      <a:pt x="32" y="30"/>
                    </a:lnTo>
                    <a:lnTo>
                      <a:pt x="36" y="30"/>
                    </a:lnTo>
                    <a:lnTo>
                      <a:pt x="38" y="30"/>
                    </a:lnTo>
                    <a:lnTo>
                      <a:pt x="38" y="36"/>
                    </a:lnTo>
                    <a:lnTo>
                      <a:pt x="42" y="38"/>
                    </a:lnTo>
                    <a:lnTo>
                      <a:pt x="46" y="38"/>
                    </a:lnTo>
                    <a:lnTo>
                      <a:pt x="52" y="36"/>
                    </a:lnTo>
                    <a:lnTo>
                      <a:pt x="52" y="32"/>
                    </a:lnTo>
                    <a:lnTo>
                      <a:pt x="52" y="30"/>
                    </a:lnTo>
                    <a:lnTo>
                      <a:pt x="52" y="28"/>
                    </a:lnTo>
                    <a:lnTo>
                      <a:pt x="56" y="28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56" y="18"/>
                    </a:lnTo>
                    <a:lnTo>
                      <a:pt x="52" y="14"/>
                    </a:lnTo>
                    <a:lnTo>
                      <a:pt x="56" y="14"/>
                    </a:lnTo>
                    <a:lnTo>
                      <a:pt x="56" y="12"/>
                    </a:lnTo>
                    <a:lnTo>
                      <a:pt x="52" y="10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2" y="4"/>
                    </a:lnTo>
                    <a:lnTo>
                      <a:pt x="28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20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6" name="Freeform 1704"/>
              <p:cNvSpPr>
                <a:spLocks/>
              </p:cNvSpPr>
              <p:nvPr/>
            </p:nvSpPr>
            <p:spPr bwMode="auto">
              <a:xfrm>
                <a:off x="2679700" y="3695700"/>
                <a:ext cx="127000" cy="174625"/>
              </a:xfrm>
              <a:custGeom>
                <a:avLst/>
                <a:gdLst>
                  <a:gd name="T0" fmla="*/ 72 w 80"/>
                  <a:gd name="T1" fmla="*/ 110 h 110"/>
                  <a:gd name="T2" fmla="*/ 72 w 80"/>
                  <a:gd name="T3" fmla="*/ 104 h 110"/>
                  <a:gd name="T4" fmla="*/ 76 w 80"/>
                  <a:gd name="T5" fmla="*/ 102 h 110"/>
                  <a:gd name="T6" fmla="*/ 80 w 80"/>
                  <a:gd name="T7" fmla="*/ 104 h 110"/>
                  <a:gd name="T8" fmla="*/ 80 w 80"/>
                  <a:gd name="T9" fmla="*/ 96 h 110"/>
                  <a:gd name="T10" fmla="*/ 78 w 80"/>
                  <a:gd name="T11" fmla="*/ 92 h 110"/>
                  <a:gd name="T12" fmla="*/ 78 w 80"/>
                  <a:gd name="T13" fmla="*/ 84 h 110"/>
                  <a:gd name="T14" fmla="*/ 76 w 80"/>
                  <a:gd name="T15" fmla="*/ 78 h 110"/>
                  <a:gd name="T16" fmla="*/ 76 w 80"/>
                  <a:gd name="T17" fmla="*/ 72 h 110"/>
                  <a:gd name="T18" fmla="*/ 70 w 80"/>
                  <a:gd name="T19" fmla="*/ 60 h 110"/>
                  <a:gd name="T20" fmla="*/ 68 w 80"/>
                  <a:gd name="T21" fmla="*/ 68 h 110"/>
                  <a:gd name="T22" fmla="*/ 60 w 80"/>
                  <a:gd name="T23" fmla="*/ 68 h 110"/>
                  <a:gd name="T24" fmla="*/ 60 w 80"/>
                  <a:gd name="T25" fmla="*/ 64 h 110"/>
                  <a:gd name="T26" fmla="*/ 62 w 80"/>
                  <a:gd name="T27" fmla="*/ 50 h 110"/>
                  <a:gd name="T28" fmla="*/ 66 w 80"/>
                  <a:gd name="T29" fmla="*/ 46 h 110"/>
                  <a:gd name="T30" fmla="*/ 68 w 80"/>
                  <a:gd name="T31" fmla="*/ 40 h 110"/>
                  <a:gd name="T32" fmla="*/ 70 w 80"/>
                  <a:gd name="T33" fmla="*/ 38 h 110"/>
                  <a:gd name="T34" fmla="*/ 68 w 80"/>
                  <a:gd name="T35" fmla="*/ 30 h 110"/>
                  <a:gd name="T36" fmla="*/ 76 w 80"/>
                  <a:gd name="T37" fmla="*/ 24 h 110"/>
                  <a:gd name="T38" fmla="*/ 66 w 80"/>
                  <a:gd name="T39" fmla="*/ 24 h 110"/>
                  <a:gd name="T40" fmla="*/ 58 w 80"/>
                  <a:gd name="T41" fmla="*/ 28 h 110"/>
                  <a:gd name="T42" fmla="*/ 50 w 80"/>
                  <a:gd name="T43" fmla="*/ 28 h 110"/>
                  <a:gd name="T44" fmla="*/ 40 w 80"/>
                  <a:gd name="T45" fmla="*/ 28 h 110"/>
                  <a:gd name="T46" fmla="*/ 34 w 80"/>
                  <a:gd name="T47" fmla="*/ 28 h 110"/>
                  <a:gd name="T48" fmla="*/ 32 w 80"/>
                  <a:gd name="T49" fmla="*/ 14 h 110"/>
                  <a:gd name="T50" fmla="*/ 34 w 80"/>
                  <a:gd name="T51" fmla="*/ 6 h 110"/>
                  <a:gd name="T52" fmla="*/ 30 w 80"/>
                  <a:gd name="T53" fmla="*/ 4 h 110"/>
                  <a:gd name="T54" fmla="*/ 22 w 80"/>
                  <a:gd name="T55" fmla="*/ 4 h 110"/>
                  <a:gd name="T56" fmla="*/ 14 w 80"/>
                  <a:gd name="T57" fmla="*/ 0 h 110"/>
                  <a:gd name="T58" fmla="*/ 8 w 80"/>
                  <a:gd name="T59" fmla="*/ 4 h 110"/>
                  <a:gd name="T60" fmla="*/ 16 w 80"/>
                  <a:gd name="T61" fmla="*/ 12 h 110"/>
                  <a:gd name="T62" fmla="*/ 14 w 80"/>
                  <a:gd name="T63" fmla="*/ 20 h 110"/>
                  <a:gd name="T64" fmla="*/ 6 w 80"/>
                  <a:gd name="T65" fmla="*/ 22 h 110"/>
                  <a:gd name="T66" fmla="*/ 0 w 80"/>
                  <a:gd name="T67" fmla="*/ 24 h 110"/>
                  <a:gd name="T68" fmla="*/ 4 w 80"/>
                  <a:gd name="T69" fmla="*/ 36 h 110"/>
                  <a:gd name="T70" fmla="*/ 4 w 80"/>
                  <a:gd name="T71" fmla="*/ 40 h 110"/>
                  <a:gd name="T72" fmla="*/ 14 w 80"/>
                  <a:gd name="T73" fmla="*/ 46 h 110"/>
                  <a:gd name="T74" fmla="*/ 16 w 80"/>
                  <a:gd name="T75" fmla="*/ 50 h 110"/>
                  <a:gd name="T76" fmla="*/ 14 w 80"/>
                  <a:gd name="T77" fmla="*/ 60 h 110"/>
                  <a:gd name="T78" fmla="*/ 18 w 80"/>
                  <a:gd name="T79" fmla="*/ 66 h 110"/>
                  <a:gd name="T80" fmla="*/ 18 w 80"/>
                  <a:gd name="T81" fmla="*/ 76 h 110"/>
                  <a:gd name="T82" fmla="*/ 16 w 80"/>
                  <a:gd name="T83" fmla="*/ 82 h 110"/>
                  <a:gd name="T84" fmla="*/ 16 w 80"/>
                  <a:gd name="T85" fmla="*/ 94 h 110"/>
                  <a:gd name="T86" fmla="*/ 36 w 80"/>
                  <a:gd name="T87" fmla="*/ 84 h 110"/>
                  <a:gd name="T88" fmla="*/ 36 w 80"/>
                  <a:gd name="T89" fmla="*/ 86 h 110"/>
                  <a:gd name="T90" fmla="*/ 42 w 80"/>
                  <a:gd name="T91" fmla="*/ 86 h 110"/>
                  <a:gd name="T92" fmla="*/ 44 w 80"/>
                  <a:gd name="T93" fmla="*/ 64 h 110"/>
                  <a:gd name="T94" fmla="*/ 58 w 80"/>
                  <a:gd name="T95" fmla="*/ 72 h 110"/>
                  <a:gd name="T96" fmla="*/ 62 w 80"/>
                  <a:gd name="T97" fmla="*/ 82 h 110"/>
                  <a:gd name="T98" fmla="*/ 66 w 80"/>
                  <a:gd name="T99" fmla="*/ 92 h 110"/>
                  <a:gd name="T100" fmla="*/ 68 w 80"/>
                  <a:gd name="T101" fmla="*/ 104 h 110"/>
                  <a:gd name="T102" fmla="*/ 70 w 80"/>
                  <a:gd name="T103" fmla="*/ 108 h 110"/>
                  <a:gd name="T104" fmla="*/ 72 w 80"/>
                  <a:gd name="T105" fmla="*/ 110 h 110"/>
                  <a:gd name="T106" fmla="*/ 72 w 80"/>
                  <a:gd name="T107" fmla="*/ 110 h 110"/>
                  <a:gd name="T108" fmla="*/ 72 w 80"/>
                  <a:gd name="T109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80" h="110">
                    <a:moveTo>
                      <a:pt x="72" y="110"/>
                    </a:moveTo>
                    <a:lnTo>
                      <a:pt x="72" y="104"/>
                    </a:lnTo>
                    <a:lnTo>
                      <a:pt x="76" y="102"/>
                    </a:lnTo>
                    <a:lnTo>
                      <a:pt x="80" y="104"/>
                    </a:lnTo>
                    <a:lnTo>
                      <a:pt x="80" y="96"/>
                    </a:lnTo>
                    <a:lnTo>
                      <a:pt x="78" y="92"/>
                    </a:lnTo>
                    <a:lnTo>
                      <a:pt x="78" y="84"/>
                    </a:lnTo>
                    <a:lnTo>
                      <a:pt x="76" y="78"/>
                    </a:lnTo>
                    <a:lnTo>
                      <a:pt x="76" y="72"/>
                    </a:lnTo>
                    <a:lnTo>
                      <a:pt x="70" y="60"/>
                    </a:lnTo>
                    <a:lnTo>
                      <a:pt x="68" y="68"/>
                    </a:lnTo>
                    <a:lnTo>
                      <a:pt x="60" y="68"/>
                    </a:lnTo>
                    <a:lnTo>
                      <a:pt x="60" y="64"/>
                    </a:lnTo>
                    <a:lnTo>
                      <a:pt x="62" y="50"/>
                    </a:lnTo>
                    <a:lnTo>
                      <a:pt x="66" y="46"/>
                    </a:lnTo>
                    <a:lnTo>
                      <a:pt x="68" y="40"/>
                    </a:lnTo>
                    <a:lnTo>
                      <a:pt x="70" y="38"/>
                    </a:lnTo>
                    <a:lnTo>
                      <a:pt x="68" y="30"/>
                    </a:lnTo>
                    <a:lnTo>
                      <a:pt x="76" y="24"/>
                    </a:lnTo>
                    <a:lnTo>
                      <a:pt x="66" y="24"/>
                    </a:lnTo>
                    <a:lnTo>
                      <a:pt x="58" y="28"/>
                    </a:lnTo>
                    <a:lnTo>
                      <a:pt x="50" y="28"/>
                    </a:lnTo>
                    <a:lnTo>
                      <a:pt x="40" y="28"/>
                    </a:lnTo>
                    <a:lnTo>
                      <a:pt x="34" y="28"/>
                    </a:lnTo>
                    <a:lnTo>
                      <a:pt x="32" y="14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2" y="4"/>
                    </a:lnTo>
                    <a:lnTo>
                      <a:pt x="14" y="0"/>
                    </a:lnTo>
                    <a:lnTo>
                      <a:pt x="8" y="4"/>
                    </a:lnTo>
                    <a:lnTo>
                      <a:pt x="16" y="12"/>
                    </a:lnTo>
                    <a:lnTo>
                      <a:pt x="14" y="20"/>
                    </a:lnTo>
                    <a:lnTo>
                      <a:pt x="6" y="22"/>
                    </a:lnTo>
                    <a:lnTo>
                      <a:pt x="0" y="24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14" y="46"/>
                    </a:lnTo>
                    <a:lnTo>
                      <a:pt x="16" y="50"/>
                    </a:lnTo>
                    <a:lnTo>
                      <a:pt x="14" y="60"/>
                    </a:lnTo>
                    <a:lnTo>
                      <a:pt x="18" y="66"/>
                    </a:lnTo>
                    <a:lnTo>
                      <a:pt x="18" y="76"/>
                    </a:lnTo>
                    <a:lnTo>
                      <a:pt x="16" y="82"/>
                    </a:lnTo>
                    <a:lnTo>
                      <a:pt x="16" y="94"/>
                    </a:lnTo>
                    <a:lnTo>
                      <a:pt x="36" y="84"/>
                    </a:lnTo>
                    <a:lnTo>
                      <a:pt x="36" y="86"/>
                    </a:lnTo>
                    <a:lnTo>
                      <a:pt x="42" y="86"/>
                    </a:lnTo>
                    <a:lnTo>
                      <a:pt x="44" y="64"/>
                    </a:lnTo>
                    <a:lnTo>
                      <a:pt x="58" y="72"/>
                    </a:lnTo>
                    <a:lnTo>
                      <a:pt x="62" y="82"/>
                    </a:lnTo>
                    <a:lnTo>
                      <a:pt x="66" y="92"/>
                    </a:lnTo>
                    <a:lnTo>
                      <a:pt x="68" y="104"/>
                    </a:lnTo>
                    <a:lnTo>
                      <a:pt x="70" y="108"/>
                    </a:lnTo>
                    <a:lnTo>
                      <a:pt x="72" y="110"/>
                    </a:lnTo>
                    <a:lnTo>
                      <a:pt x="72" y="110"/>
                    </a:lnTo>
                    <a:lnTo>
                      <a:pt x="72" y="1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7" name="Freeform 1705"/>
              <p:cNvSpPr>
                <a:spLocks noEditPoints="1"/>
              </p:cNvSpPr>
              <p:nvPr/>
            </p:nvSpPr>
            <p:spPr bwMode="auto">
              <a:xfrm>
                <a:off x="1704975" y="3197225"/>
                <a:ext cx="117475" cy="111125"/>
              </a:xfrm>
              <a:custGeom>
                <a:avLst/>
                <a:gdLst>
                  <a:gd name="T0" fmla="*/ 0 w 74"/>
                  <a:gd name="T1" fmla="*/ 50 h 70"/>
                  <a:gd name="T2" fmla="*/ 6 w 74"/>
                  <a:gd name="T3" fmla="*/ 58 h 70"/>
                  <a:gd name="T4" fmla="*/ 10 w 74"/>
                  <a:gd name="T5" fmla="*/ 62 h 70"/>
                  <a:gd name="T6" fmla="*/ 20 w 74"/>
                  <a:gd name="T7" fmla="*/ 62 h 70"/>
                  <a:gd name="T8" fmla="*/ 16 w 74"/>
                  <a:gd name="T9" fmla="*/ 54 h 70"/>
                  <a:gd name="T10" fmla="*/ 6 w 74"/>
                  <a:gd name="T11" fmla="*/ 50 h 70"/>
                  <a:gd name="T12" fmla="*/ 0 w 74"/>
                  <a:gd name="T13" fmla="*/ 50 h 70"/>
                  <a:gd name="T14" fmla="*/ 50 w 74"/>
                  <a:gd name="T15" fmla="*/ 70 h 70"/>
                  <a:gd name="T16" fmla="*/ 54 w 74"/>
                  <a:gd name="T17" fmla="*/ 66 h 70"/>
                  <a:gd name="T18" fmla="*/ 66 w 74"/>
                  <a:gd name="T19" fmla="*/ 32 h 70"/>
                  <a:gd name="T20" fmla="*/ 64 w 74"/>
                  <a:gd name="T21" fmla="*/ 26 h 70"/>
                  <a:gd name="T22" fmla="*/ 56 w 74"/>
                  <a:gd name="T23" fmla="*/ 10 h 70"/>
                  <a:gd name="T24" fmla="*/ 46 w 74"/>
                  <a:gd name="T25" fmla="*/ 20 h 70"/>
                  <a:gd name="T26" fmla="*/ 40 w 74"/>
                  <a:gd name="T27" fmla="*/ 14 h 70"/>
                  <a:gd name="T28" fmla="*/ 36 w 74"/>
                  <a:gd name="T29" fmla="*/ 8 h 70"/>
                  <a:gd name="T30" fmla="*/ 26 w 74"/>
                  <a:gd name="T31" fmla="*/ 2 h 70"/>
                  <a:gd name="T32" fmla="*/ 26 w 74"/>
                  <a:gd name="T33" fmla="*/ 8 h 70"/>
                  <a:gd name="T34" fmla="*/ 28 w 74"/>
                  <a:gd name="T35" fmla="*/ 14 h 70"/>
                  <a:gd name="T36" fmla="*/ 24 w 74"/>
                  <a:gd name="T37" fmla="*/ 14 h 70"/>
                  <a:gd name="T38" fmla="*/ 18 w 74"/>
                  <a:gd name="T39" fmla="*/ 8 h 70"/>
                  <a:gd name="T40" fmla="*/ 10 w 74"/>
                  <a:gd name="T41" fmla="*/ 6 h 70"/>
                  <a:gd name="T42" fmla="*/ 6 w 74"/>
                  <a:gd name="T43" fmla="*/ 10 h 70"/>
                  <a:gd name="T44" fmla="*/ 2 w 74"/>
                  <a:gd name="T45" fmla="*/ 18 h 70"/>
                  <a:gd name="T46" fmla="*/ 8 w 74"/>
                  <a:gd name="T47" fmla="*/ 20 h 70"/>
                  <a:gd name="T48" fmla="*/ 10 w 74"/>
                  <a:gd name="T49" fmla="*/ 20 h 70"/>
                  <a:gd name="T50" fmla="*/ 12 w 74"/>
                  <a:gd name="T51" fmla="*/ 26 h 70"/>
                  <a:gd name="T52" fmla="*/ 10 w 74"/>
                  <a:gd name="T53" fmla="*/ 32 h 70"/>
                  <a:gd name="T54" fmla="*/ 20 w 74"/>
                  <a:gd name="T55" fmla="*/ 36 h 70"/>
                  <a:gd name="T56" fmla="*/ 18 w 74"/>
                  <a:gd name="T57" fmla="*/ 44 h 70"/>
                  <a:gd name="T58" fmla="*/ 26 w 74"/>
                  <a:gd name="T59" fmla="*/ 46 h 70"/>
                  <a:gd name="T60" fmla="*/ 28 w 74"/>
                  <a:gd name="T61" fmla="*/ 54 h 70"/>
                  <a:gd name="T62" fmla="*/ 30 w 74"/>
                  <a:gd name="T63" fmla="*/ 54 h 70"/>
                  <a:gd name="T64" fmla="*/ 38 w 74"/>
                  <a:gd name="T65" fmla="*/ 50 h 70"/>
                  <a:gd name="T66" fmla="*/ 40 w 74"/>
                  <a:gd name="T67" fmla="*/ 46 h 70"/>
                  <a:gd name="T68" fmla="*/ 48 w 74"/>
                  <a:gd name="T69" fmla="*/ 52 h 70"/>
                  <a:gd name="T70" fmla="*/ 44 w 74"/>
                  <a:gd name="T71" fmla="*/ 54 h 70"/>
                  <a:gd name="T72" fmla="*/ 40 w 74"/>
                  <a:gd name="T73" fmla="*/ 60 h 70"/>
                  <a:gd name="T74" fmla="*/ 46 w 74"/>
                  <a:gd name="T75" fmla="*/ 66 h 70"/>
                  <a:gd name="T76" fmla="*/ 50 w 74"/>
                  <a:gd name="T77" fmla="*/ 70 h 70"/>
                  <a:gd name="T78" fmla="*/ 34 w 74"/>
                  <a:gd name="T79" fmla="*/ 44 h 70"/>
                  <a:gd name="T80" fmla="*/ 28 w 74"/>
                  <a:gd name="T81" fmla="*/ 36 h 70"/>
                  <a:gd name="T82" fmla="*/ 24 w 74"/>
                  <a:gd name="T83" fmla="*/ 28 h 70"/>
                  <a:gd name="T84" fmla="*/ 34 w 74"/>
                  <a:gd name="T85" fmla="*/ 32 h 70"/>
                  <a:gd name="T86" fmla="*/ 30 w 74"/>
                  <a:gd name="T87" fmla="*/ 36 h 70"/>
                  <a:gd name="T88" fmla="*/ 38 w 74"/>
                  <a:gd name="T89" fmla="*/ 42 h 70"/>
                  <a:gd name="T90" fmla="*/ 34 w 74"/>
                  <a:gd name="T91" fmla="*/ 44 h 70"/>
                  <a:gd name="T92" fmla="*/ 34 w 74"/>
                  <a:gd name="T93" fmla="*/ 44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4" h="70">
                    <a:moveTo>
                      <a:pt x="0" y="50"/>
                    </a:moveTo>
                    <a:lnTo>
                      <a:pt x="0" y="50"/>
                    </a:lnTo>
                    <a:lnTo>
                      <a:pt x="2" y="54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2"/>
                    </a:lnTo>
                    <a:lnTo>
                      <a:pt x="12" y="66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16" y="54"/>
                    </a:lnTo>
                    <a:lnTo>
                      <a:pt x="10" y="50"/>
                    </a:lnTo>
                    <a:lnTo>
                      <a:pt x="6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50"/>
                    </a:lnTo>
                    <a:close/>
                    <a:moveTo>
                      <a:pt x="50" y="70"/>
                    </a:moveTo>
                    <a:lnTo>
                      <a:pt x="50" y="70"/>
                    </a:lnTo>
                    <a:lnTo>
                      <a:pt x="54" y="66"/>
                    </a:lnTo>
                    <a:lnTo>
                      <a:pt x="56" y="62"/>
                    </a:lnTo>
                    <a:lnTo>
                      <a:pt x="66" y="32"/>
                    </a:lnTo>
                    <a:lnTo>
                      <a:pt x="74" y="32"/>
                    </a:lnTo>
                    <a:lnTo>
                      <a:pt x="64" y="26"/>
                    </a:lnTo>
                    <a:lnTo>
                      <a:pt x="58" y="18"/>
                    </a:lnTo>
                    <a:lnTo>
                      <a:pt x="56" y="10"/>
                    </a:lnTo>
                    <a:lnTo>
                      <a:pt x="50" y="16"/>
                    </a:lnTo>
                    <a:lnTo>
                      <a:pt x="46" y="20"/>
                    </a:lnTo>
                    <a:lnTo>
                      <a:pt x="44" y="18"/>
                    </a:lnTo>
                    <a:lnTo>
                      <a:pt x="40" y="14"/>
                    </a:lnTo>
                    <a:lnTo>
                      <a:pt x="38" y="10"/>
                    </a:lnTo>
                    <a:lnTo>
                      <a:pt x="36" y="8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6"/>
                    </a:lnTo>
                    <a:lnTo>
                      <a:pt x="26" y="8"/>
                    </a:lnTo>
                    <a:lnTo>
                      <a:pt x="28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14"/>
                    </a:lnTo>
                    <a:lnTo>
                      <a:pt x="20" y="10"/>
                    </a:lnTo>
                    <a:lnTo>
                      <a:pt x="18" y="8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8" y="8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2" y="18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20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8"/>
                    </a:lnTo>
                    <a:lnTo>
                      <a:pt x="10" y="32"/>
                    </a:lnTo>
                    <a:lnTo>
                      <a:pt x="18" y="34"/>
                    </a:lnTo>
                    <a:lnTo>
                      <a:pt x="20" y="36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28" y="46"/>
                    </a:lnTo>
                    <a:lnTo>
                      <a:pt x="28" y="54"/>
                    </a:lnTo>
                    <a:lnTo>
                      <a:pt x="28" y="58"/>
                    </a:lnTo>
                    <a:lnTo>
                      <a:pt x="30" y="54"/>
                    </a:lnTo>
                    <a:lnTo>
                      <a:pt x="36" y="50"/>
                    </a:lnTo>
                    <a:lnTo>
                      <a:pt x="38" y="50"/>
                    </a:lnTo>
                    <a:lnTo>
                      <a:pt x="38" y="46"/>
                    </a:lnTo>
                    <a:lnTo>
                      <a:pt x="40" y="46"/>
                    </a:lnTo>
                    <a:lnTo>
                      <a:pt x="46" y="50"/>
                    </a:lnTo>
                    <a:lnTo>
                      <a:pt x="48" y="52"/>
                    </a:lnTo>
                    <a:lnTo>
                      <a:pt x="46" y="54"/>
                    </a:lnTo>
                    <a:lnTo>
                      <a:pt x="44" y="54"/>
                    </a:lnTo>
                    <a:lnTo>
                      <a:pt x="40" y="58"/>
                    </a:lnTo>
                    <a:lnTo>
                      <a:pt x="40" y="60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0" y="70"/>
                    </a:lnTo>
                    <a:close/>
                    <a:moveTo>
                      <a:pt x="34" y="44"/>
                    </a:moveTo>
                    <a:lnTo>
                      <a:pt x="34" y="44"/>
                    </a:lnTo>
                    <a:lnTo>
                      <a:pt x="28" y="36"/>
                    </a:lnTo>
                    <a:lnTo>
                      <a:pt x="24" y="32"/>
                    </a:lnTo>
                    <a:lnTo>
                      <a:pt x="24" y="28"/>
                    </a:lnTo>
                    <a:lnTo>
                      <a:pt x="30" y="26"/>
                    </a:lnTo>
                    <a:lnTo>
                      <a:pt x="34" y="32"/>
                    </a:lnTo>
                    <a:lnTo>
                      <a:pt x="30" y="32"/>
                    </a:lnTo>
                    <a:lnTo>
                      <a:pt x="30" y="36"/>
                    </a:lnTo>
                    <a:lnTo>
                      <a:pt x="36" y="36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4" y="44"/>
                    </a:lnTo>
                    <a:lnTo>
                      <a:pt x="34" y="44"/>
                    </a:lnTo>
                    <a:lnTo>
                      <a:pt x="34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8" name="Freeform 1706"/>
              <p:cNvSpPr>
                <a:spLocks/>
              </p:cNvSpPr>
              <p:nvPr/>
            </p:nvSpPr>
            <p:spPr bwMode="auto">
              <a:xfrm>
                <a:off x="895350" y="2955925"/>
                <a:ext cx="161925" cy="85725"/>
              </a:xfrm>
              <a:custGeom>
                <a:avLst/>
                <a:gdLst>
                  <a:gd name="T0" fmla="*/ 4 w 102"/>
                  <a:gd name="T1" fmla="*/ 50 h 54"/>
                  <a:gd name="T2" fmla="*/ 0 w 102"/>
                  <a:gd name="T3" fmla="*/ 44 h 54"/>
                  <a:gd name="T4" fmla="*/ 2 w 102"/>
                  <a:gd name="T5" fmla="*/ 38 h 54"/>
                  <a:gd name="T6" fmla="*/ 8 w 102"/>
                  <a:gd name="T7" fmla="*/ 34 h 54"/>
                  <a:gd name="T8" fmla="*/ 18 w 102"/>
                  <a:gd name="T9" fmla="*/ 32 h 54"/>
                  <a:gd name="T10" fmla="*/ 26 w 102"/>
                  <a:gd name="T11" fmla="*/ 28 h 54"/>
                  <a:gd name="T12" fmla="*/ 34 w 102"/>
                  <a:gd name="T13" fmla="*/ 28 h 54"/>
                  <a:gd name="T14" fmla="*/ 40 w 102"/>
                  <a:gd name="T15" fmla="*/ 32 h 54"/>
                  <a:gd name="T16" fmla="*/ 38 w 102"/>
                  <a:gd name="T17" fmla="*/ 24 h 54"/>
                  <a:gd name="T18" fmla="*/ 38 w 102"/>
                  <a:gd name="T19" fmla="*/ 22 h 54"/>
                  <a:gd name="T20" fmla="*/ 46 w 102"/>
                  <a:gd name="T21" fmla="*/ 16 h 54"/>
                  <a:gd name="T22" fmla="*/ 48 w 102"/>
                  <a:gd name="T23" fmla="*/ 8 h 54"/>
                  <a:gd name="T24" fmla="*/ 54 w 102"/>
                  <a:gd name="T25" fmla="*/ 6 h 54"/>
                  <a:gd name="T26" fmla="*/ 62 w 102"/>
                  <a:gd name="T27" fmla="*/ 10 h 54"/>
                  <a:gd name="T28" fmla="*/ 66 w 102"/>
                  <a:gd name="T29" fmla="*/ 4 h 54"/>
                  <a:gd name="T30" fmla="*/ 72 w 102"/>
                  <a:gd name="T31" fmla="*/ 0 h 54"/>
                  <a:gd name="T32" fmla="*/ 80 w 102"/>
                  <a:gd name="T33" fmla="*/ 4 h 54"/>
                  <a:gd name="T34" fmla="*/ 90 w 102"/>
                  <a:gd name="T35" fmla="*/ 6 h 54"/>
                  <a:gd name="T36" fmla="*/ 98 w 102"/>
                  <a:gd name="T37" fmla="*/ 8 h 54"/>
                  <a:gd name="T38" fmla="*/ 100 w 102"/>
                  <a:gd name="T39" fmla="*/ 14 h 54"/>
                  <a:gd name="T40" fmla="*/ 100 w 102"/>
                  <a:gd name="T41" fmla="*/ 22 h 54"/>
                  <a:gd name="T42" fmla="*/ 100 w 102"/>
                  <a:gd name="T43" fmla="*/ 26 h 54"/>
                  <a:gd name="T44" fmla="*/ 98 w 102"/>
                  <a:gd name="T45" fmla="*/ 36 h 54"/>
                  <a:gd name="T46" fmla="*/ 92 w 102"/>
                  <a:gd name="T47" fmla="*/ 36 h 54"/>
                  <a:gd name="T48" fmla="*/ 84 w 102"/>
                  <a:gd name="T49" fmla="*/ 44 h 54"/>
                  <a:gd name="T50" fmla="*/ 74 w 102"/>
                  <a:gd name="T51" fmla="*/ 44 h 54"/>
                  <a:gd name="T52" fmla="*/ 68 w 102"/>
                  <a:gd name="T53" fmla="*/ 46 h 54"/>
                  <a:gd name="T54" fmla="*/ 58 w 102"/>
                  <a:gd name="T55" fmla="*/ 50 h 54"/>
                  <a:gd name="T56" fmla="*/ 52 w 102"/>
                  <a:gd name="T57" fmla="*/ 52 h 54"/>
                  <a:gd name="T58" fmla="*/ 46 w 102"/>
                  <a:gd name="T59" fmla="*/ 54 h 54"/>
                  <a:gd name="T60" fmla="*/ 34 w 102"/>
                  <a:gd name="T61" fmla="*/ 54 h 54"/>
                  <a:gd name="T62" fmla="*/ 28 w 102"/>
                  <a:gd name="T63" fmla="*/ 52 h 54"/>
                  <a:gd name="T64" fmla="*/ 20 w 102"/>
                  <a:gd name="T65" fmla="*/ 52 h 54"/>
                  <a:gd name="T66" fmla="*/ 16 w 102"/>
                  <a:gd name="T67" fmla="*/ 46 h 54"/>
                  <a:gd name="T68" fmla="*/ 12 w 102"/>
                  <a:gd name="T69" fmla="*/ 52 h 54"/>
                  <a:gd name="T70" fmla="*/ 8 w 102"/>
                  <a:gd name="T71" fmla="*/ 50 h 54"/>
                  <a:gd name="T72" fmla="*/ 4 w 102"/>
                  <a:gd name="T73" fmla="*/ 5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2" h="54">
                    <a:moveTo>
                      <a:pt x="4" y="50"/>
                    </a:moveTo>
                    <a:lnTo>
                      <a:pt x="4" y="50"/>
                    </a:lnTo>
                    <a:lnTo>
                      <a:pt x="2" y="46"/>
                    </a:lnTo>
                    <a:lnTo>
                      <a:pt x="0" y="44"/>
                    </a:lnTo>
                    <a:lnTo>
                      <a:pt x="0" y="42"/>
                    </a:lnTo>
                    <a:lnTo>
                      <a:pt x="2" y="38"/>
                    </a:lnTo>
                    <a:lnTo>
                      <a:pt x="4" y="36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0" y="28"/>
                    </a:lnTo>
                    <a:lnTo>
                      <a:pt x="26" y="28"/>
                    </a:lnTo>
                    <a:lnTo>
                      <a:pt x="30" y="28"/>
                    </a:lnTo>
                    <a:lnTo>
                      <a:pt x="34" y="28"/>
                    </a:lnTo>
                    <a:lnTo>
                      <a:pt x="38" y="32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6" y="22"/>
                    </a:lnTo>
                    <a:lnTo>
                      <a:pt x="38" y="22"/>
                    </a:lnTo>
                    <a:lnTo>
                      <a:pt x="40" y="18"/>
                    </a:lnTo>
                    <a:lnTo>
                      <a:pt x="46" y="16"/>
                    </a:lnTo>
                    <a:lnTo>
                      <a:pt x="46" y="14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54" y="6"/>
                    </a:lnTo>
                    <a:lnTo>
                      <a:pt x="58" y="8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6" y="4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0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90" y="6"/>
                    </a:lnTo>
                    <a:lnTo>
                      <a:pt x="100" y="6"/>
                    </a:lnTo>
                    <a:lnTo>
                      <a:pt x="98" y="8"/>
                    </a:lnTo>
                    <a:lnTo>
                      <a:pt x="98" y="14"/>
                    </a:lnTo>
                    <a:lnTo>
                      <a:pt x="100" y="14"/>
                    </a:lnTo>
                    <a:lnTo>
                      <a:pt x="102" y="22"/>
                    </a:lnTo>
                    <a:lnTo>
                      <a:pt x="100" y="22"/>
                    </a:lnTo>
                    <a:lnTo>
                      <a:pt x="100" y="24"/>
                    </a:lnTo>
                    <a:lnTo>
                      <a:pt x="100" y="26"/>
                    </a:lnTo>
                    <a:lnTo>
                      <a:pt x="100" y="32"/>
                    </a:lnTo>
                    <a:lnTo>
                      <a:pt x="98" y="36"/>
                    </a:lnTo>
                    <a:lnTo>
                      <a:pt x="94" y="36"/>
                    </a:lnTo>
                    <a:lnTo>
                      <a:pt x="92" y="36"/>
                    </a:lnTo>
                    <a:lnTo>
                      <a:pt x="90" y="42"/>
                    </a:lnTo>
                    <a:lnTo>
                      <a:pt x="84" y="44"/>
                    </a:lnTo>
                    <a:lnTo>
                      <a:pt x="80" y="44"/>
                    </a:lnTo>
                    <a:lnTo>
                      <a:pt x="74" y="44"/>
                    </a:lnTo>
                    <a:lnTo>
                      <a:pt x="72" y="44"/>
                    </a:lnTo>
                    <a:lnTo>
                      <a:pt x="68" y="46"/>
                    </a:lnTo>
                    <a:lnTo>
                      <a:pt x="64" y="50"/>
                    </a:lnTo>
                    <a:lnTo>
                      <a:pt x="58" y="50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48" y="54"/>
                    </a:lnTo>
                    <a:lnTo>
                      <a:pt x="46" y="54"/>
                    </a:lnTo>
                    <a:lnTo>
                      <a:pt x="36" y="54"/>
                    </a:lnTo>
                    <a:lnTo>
                      <a:pt x="34" y="54"/>
                    </a:lnTo>
                    <a:lnTo>
                      <a:pt x="30" y="54"/>
                    </a:lnTo>
                    <a:lnTo>
                      <a:pt x="28" y="52"/>
                    </a:lnTo>
                    <a:lnTo>
                      <a:pt x="22" y="52"/>
                    </a:lnTo>
                    <a:lnTo>
                      <a:pt x="20" y="52"/>
                    </a:lnTo>
                    <a:lnTo>
                      <a:pt x="18" y="50"/>
                    </a:lnTo>
                    <a:lnTo>
                      <a:pt x="16" y="46"/>
                    </a:lnTo>
                    <a:lnTo>
                      <a:pt x="16" y="50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8" y="50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4" y="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9" name="Freeform 1707"/>
              <p:cNvSpPr>
                <a:spLocks noEditPoints="1"/>
              </p:cNvSpPr>
              <p:nvPr/>
            </p:nvSpPr>
            <p:spPr bwMode="auto">
              <a:xfrm>
                <a:off x="3317145" y="4767172"/>
                <a:ext cx="920750" cy="990599"/>
              </a:xfrm>
              <a:custGeom>
                <a:avLst/>
                <a:gdLst>
                  <a:gd name="T0" fmla="*/ 32 w 580"/>
                  <a:gd name="T1" fmla="*/ 362 h 624"/>
                  <a:gd name="T2" fmla="*/ 40 w 580"/>
                  <a:gd name="T3" fmla="*/ 434 h 624"/>
                  <a:gd name="T4" fmla="*/ 80 w 580"/>
                  <a:gd name="T5" fmla="*/ 430 h 624"/>
                  <a:gd name="T6" fmla="*/ 126 w 580"/>
                  <a:gd name="T7" fmla="*/ 420 h 624"/>
                  <a:gd name="T8" fmla="*/ 156 w 580"/>
                  <a:gd name="T9" fmla="*/ 412 h 624"/>
                  <a:gd name="T10" fmla="*/ 180 w 580"/>
                  <a:gd name="T11" fmla="*/ 402 h 624"/>
                  <a:gd name="T12" fmla="*/ 248 w 580"/>
                  <a:gd name="T13" fmla="*/ 378 h 624"/>
                  <a:gd name="T14" fmla="*/ 294 w 580"/>
                  <a:gd name="T15" fmla="*/ 388 h 624"/>
                  <a:gd name="T16" fmla="*/ 302 w 580"/>
                  <a:gd name="T17" fmla="*/ 410 h 624"/>
                  <a:gd name="T18" fmla="*/ 350 w 580"/>
                  <a:gd name="T19" fmla="*/ 406 h 624"/>
                  <a:gd name="T20" fmla="*/ 340 w 580"/>
                  <a:gd name="T21" fmla="*/ 450 h 624"/>
                  <a:gd name="T22" fmla="*/ 362 w 580"/>
                  <a:gd name="T23" fmla="*/ 446 h 624"/>
                  <a:gd name="T24" fmla="*/ 410 w 580"/>
                  <a:gd name="T25" fmla="*/ 516 h 624"/>
                  <a:gd name="T26" fmla="*/ 440 w 580"/>
                  <a:gd name="T27" fmla="*/ 524 h 624"/>
                  <a:gd name="T28" fmla="*/ 456 w 580"/>
                  <a:gd name="T29" fmla="*/ 512 h 624"/>
                  <a:gd name="T30" fmla="*/ 482 w 580"/>
                  <a:gd name="T31" fmla="*/ 528 h 624"/>
                  <a:gd name="T32" fmla="*/ 528 w 580"/>
                  <a:gd name="T33" fmla="*/ 496 h 624"/>
                  <a:gd name="T34" fmla="*/ 534 w 580"/>
                  <a:gd name="T35" fmla="*/ 458 h 624"/>
                  <a:gd name="T36" fmla="*/ 566 w 580"/>
                  <a:gd name="T37" fmla="*/ 396 h 624"/>
                  <a:gd name="T38" fmla="*/ 572 w 580"/>
                  <a:gd name="T39" fmla="*/ 352 h 624"/>
                  <a:gd name="T40" fmla="*/ 572 w 580"/>
                  <a:gd name="T41" fmla="*/ 272 h 624"/>
                  <a:gd name="T42" fmla="*/ 534 w 580"/>
                  <a:gd name="T43" fmla="*/ 208 h 624"/>
                  <a:gd name="T44" fmla="*/ 516 w 580"/>
                  <a:gd name="T45" fmla="*/ 168 h 624"/>
                  <a:gd name="T46" fmla="*/ 474 w 580"/>
                  <a:gd name="T47" fmla="*/ 108 h 624"/>
                  <a:gd name="T48" fmla="*/ 454 w 580"/>
                  <a:gd name="T49" fmla="*/ 64 h 624"/>
                  <a:gd name="T50" fmla="*/ 422 w 580"/>
                  <a:gd name="T51" fmla="*/ 0 h 624"/>
                  <a:gd name="T52" fmla="*/ 404 w 580"/>
                  <a:gd name="T53" fmla="*/ 96 h 624"/>
                  <a:gd name="T54" fmla="*/ 384 w 580"/>
                  <a:gd name="T55" fmla="*/ 122 h 624"/>
                  <a:gd name="T56" fmla="*/ 356 w 580"/>
                  <a:gd name="T57" fmla="*/ 90 h 624"/>
                  <a:gd name="T58" fmla="*/ 326 w 580"/>
                  <a:gd name="T59" fmla="*/ 44 h 624"/>
                  <a:gd name="T60" fmla="*/ 340 w 580"/>
                  <a:gd name="T61" fmla="*/ 18 h 624"/>
                  <a:gd name="T62" fmla="*/ 292 w 580"/>
                  <a:gd name="T63" fmla="*/ 12 h 624"/>
                  <a:gd name="T64" fmla="*/ 268 w 580"/>
                  <a:gd name="T65" fmla="*/ 6 h 624"/>
                  <a:gd name="T66" fmla="*/ 264 w 580"/>
                  <a:gd name="T67" fmla="*/ 24 h 624"/>
                  <a:gd name="T68" fmla="*/ 240 w 580"/>
                  <a:gd name="T69" fmla="*/ 44 h 624"/>
                  <a:gd name="T70" fmla="*/ 222 w 580"/>
                  <a:gd name="T71" fmla="*/ 70 h 624"/>
                  <a:gd name="T72" fmla="*/ 190 w 580"/>
                  <a:gd name="T73" fmla="*/ 58 h 624"/>
                  <a:gd name="T74" fmla="*/ 174 w 580"/>
                  <a:gd name="T75" fmla="*/ 72 h 624"/>
                  <a:gd name="T76" fmla="*/ 156 w 580"/>
                  <a:gd name="T77" fmla="*/ 88 h 624"/>
                  <a:gd name="T78" fmla="*/ 140 w 580"/>
                  <a:gd name="T79" fmla="*/ 100 h 624"/>
                  <a:gd name="T80" fmla="*/ 112 w 580"/>
                  <a:gd name="T81" fmla="*/ 152 h 624"/>
                  <a:gd name="T82" fmla="*/ 80 w 580"/>
                  <a:gd name="T83" fmla="*/ 170 h 624"/>
                  <a:gd name="T84" fmla="*/ 44 w 580"/>
                  <a:gd name="T85" fmla="*/ 180 h 624"/>
                  <a:gd name="T86" fmla="*/ 8 w 580"/>
                  <a:gd name="T87" fmla="*/ 220 h 624"/>
                  <a:gd name="T88" fmla="*/ 10 w 580"/>
                  <a:gd name="T89" fmla="*/ 256 h 624"/>
                  <a:gd name="T90" fmla="*/ 14 w 580"/>
                  <a:gd name="T91" fmla="*/ 284 h 624"/>
                  <a:gd name="T92" fmla="*/ 14 w 580"/>
                  <a:gd name="T93" fmla="*/ 314 h 624"/>
                  <a:gd name="T94" fmla="*/ 486 w 580"/>
                  <a:gd name="T95" fmla="*/ 618 h 624"/>
                  <a:gd name="T96" fmla="*/ 458 w 580"/>
                  <a:gd name="T97" fmla="*/ 594 h 624"/>
                  <a:gd name="T98" fmla="*/ 484 w 580"/>
                  <a:gd name="T99" fmla="*/ 622 h 624"/>
                  <a:gd name="T100" fmla="*/ 502 w 580"/>
                  <a:gd name="T101" fmla="*/ 582 h 624"/>
                  <a:gd name="T102" fmla="*/ 498 w 580"/>
                  <a:gd name="T103" fmla="*/ 558 h 624"/>
                  <a:gd name="T104" fmla="*/ 436 w 580"/>
                  <a:gd name="T105" fmla="*/ 546 h 624"/>
                  <a:gd name="T106" fmla="*/ 344 w 580"/>
                  <a:gd name="T107" fmla="*/ 468 h 624"/>
                  <a:gd name="T108" fmla="*/ 320 w 580"/>
                  <a:gd name="T109" fmla="*/ 376 h 624"/>
                  <a:gd name="T110" fmla="*/ 330 w 580"/>
                  <a:gd name="T111" fmla="*/ 380 h 624"/>
                  <a:gd name="T112" fmla="*/ 356 w 580"/>
                  <a:gd name="T113" fmla="*/ 374 h 624"/>
                  <a:gd name="T114" fmla="*/ 2 w 580"/>
                  <a:gd name="T115" fmla="*/ 280 h 624"/>
                  <a:gd name="T116" fmla="*/ 376 w 580"/>
                  <a:gd name="T117" fmla="*/ 100 h 624"/>
                  <a:gd name="T118" fmla="*/ 340 w 580"/>
                  <a:gd name="T119" fmla="*/ 50 h 624"/>
                  <a:gd name="T120" fmla="*/ 246 w 580"/>
                  <a:gd name="T121" fmla="*/ 16 h 624"/>
                  <a:gd name="T122" fmla="*/ 256 w 580"/>
                  <a:gd name="T123" fmla="*/ 16 h 624"/>
                  <a:gd name="T124" fmla="*/ 264 w 580"/>
                  <a:gd name="T125" fmla="*/ 1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80" h="624">
                    <a:moveTo>
                      <a:pt x="26" y="320"/>
                    </a:moveTo>
                    <a:lnTo>
                      <a:pt x="26" y="320"/>
                    </a:lnTo>
                    <a:lnTo>
                      <a:pt x="26" y="322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6" y="332"/>
                    </a:lnTo>
                    <a:lnTo>
                      <a:pt x="28" y="340"/>
                    </a:lnTo>
                    <a:lnTo>
                      <a:pt x="28" y="360"/>
                    </a:lnTo>
                    <a:lnTo>
                      <a:pt x="32" y="362"/>
                    </a:lnTo>
                    <a:lnTo>
                      <a:pt x="36" y="374"/>
                    </a:lnTo>
                    <a:lnTo>
                      <a:pt x="36" y="384"/>
                    </a:lnTo>
                    <a:lnTo>
                      <a:pt x="38" y="384"/>
                    </a:lnTo>
                    <a:lnTo>
                      <a:pt x="38" y="398"/>
                    </a:lnTo>
                    <a:lnTo>
                      <a:pt x="36" y="420"/>
                    </a:lnTo>
                    <a:lnTo>
                      <a:pt x="26" y="420"/>
                    </a:lnTo>
                    <a:lnTo>
                      <a:pt x="28" y="430"/>
                    </a:lnTo>
                    <a:lnTo>
                      <a:pt x="36" y="432"/>
                    </a:lnTo>
                    <a:lnTo>
                      <a:pt x="40" y="434"/>
                    </a:lnTo>
                    <a:lnTo>
                      <a:pt x="40" y="438"/>
                    </a:lnTo>
                    <a:lnTo>
                      <a:pt x="44" y="440"/>
                    </a:lnTo>
                    <a:lnTo>
                      <a:pt x="46" y="442"/>
                    </a:lnTo>
                    <a:lnTo>
                      <a:pt x="50" y="442"/>
                    </a:lnTo>
                    <a:lnTo>
                      <a:pt x="56" y="440"/>
                    </a:lnTo>
                    <a:lnTo>
                      <a:pt x="62" y="446"/>
                    </a:lnTo>
                    <a:lnTo>
                      <a:pt x="68" y="446"/>
                    </a:lnTo>
                    <a:lnTo>
                      <a:pt x="74" y="440"/>
                    </a:lnTo>
                    <a:lnTo>
                      <a:pt x="80" y="430"/>
                    </a:lnTo>
                    <a:lnTo>
                      <a:pt x="84" y="434"/>
                    </a:lnTo>
                    <a:lnTo>
                      <a:pt x="86" y="434"/>
                    </a:lnTo>
                    <a:lnTo>
                      <a:pt x="90" y="438"/>
                    </a:lnTo>
                    <a:lnTo>
                      <a:pt x="90" y="434"/>
                    </a:lnTo>
                    <a:lnTo>
                      <a:pt x="90" y="430"/>
                    </a:lnTo>
                    <a:lnTo>
                      <a:pt x="90" y="424"/>
                    </a:lnTo>
                    <a:lnTo>
                      <a:pt x="96" y="428"/>
                    </a:lnTo>
                    <a:lnTo>
                      <a:pt x="110" y="424"/>
                    </a:lnTo>
                    <a:lnTo>
                      <a:pt x="126" y="420"/>
                    </a:lnTo>
                    <a:lnTo>
                      <a:pt x="128" y="422"/>
                    </a:lnTo>
                    <a:lnTo>
                      <a:pt x="130" y="424"/>
                    </a:lnTo>
                    <a:lnTo>
                      <a:pt x="138" y="420"/>
                    </a:lnTo>
                    <a:lnTo>
                      <a:pt x="144" y="422"/>
                    </a:lnTo>
                    <a:lnTo>
                      <a:pt x="146" y="424"/>
                    </a:lnTo>
                    <a:lnTo>
                      <a:pt x="148" y="422"/>
                    </a:lnTo>
                    <a:lnTo>
                      <a:pt x="154" y="420"/>
                    </a:lnTo>
                    <a:lnTo>
                      <a:pt x="154" y="414"/>
                    </a:lnTo>
                    <a:lnTo>
                      <a:pt x="156" y="412"/>
                    </a:lnTo>
                    <a:lnTo>
                      <a:pt x="158" y="406"/>
                    </a:lnTo>
                    <a:lnTo>
                      <a:pt x="162" y="406"/>
                    </a:lnTo>
                    <a:lnTo>
                      <a:pt x="164" y="406"/>
                    </a:lnTo>
                    <a:lnTo>
                      <a:pt x="166" y="406"/>
                    </a:lnTo>
                    <a:lnTo>
                      <a:pt x="168" y="406"/>
                    </a:lnTo>
                    <a:lnTo>
                      <a:pt x="168" y="404"/>
                    </a:lnTo>
                    <a:lnTo>
                      <a:pt x="172" y="402"/>
                    </a:lnTo>
                    <a:lnTo>
                      <a:pt x="174" y="402"/>
                    </a:lnTo>
                    <a:lnTo>
                      <a:pt x="180" y="402"/>
                    </a:lnTo>
                    <a:lnTo>
                      <a:pt x="180" y="396"/>
                    </a:lnTo>
                    <a:lnTo>
                      <a:pt x="182" y="394"/>
                    </a:lnTo>
                    <a:lnTo>
                      <a:pt x="184" y="394"/>
                    </a:lnTo>
                    <a:lnTo>
                      <a:pt x="184" y="392"/>
                    </a:lnTo>
                    <a:lnTo>
                      <a:pt x="190" y="392"/>
                    </a:lnTo>
                    <a:lnTo>
                      <a:pt x="198" y="394"/>
                    </a:lnTo>
                    <a:lnTo>
                      <a:pt x="210" y="392"/>
                    </a:lnTo>
                    <a:lnTo>
                      <a:pt x="230" y="384"/>
                    </a:lnTo>
                    <a:lnTo>
                      <a:pt x="248" y="378"/>
                    </a:lnTo>
                    <a:lnTo>
                      <a:pt x="256" y="378"/>
                    </a:lnTo>
                    <a:lnTo>
                      <a:pt x="264" y="378"/>
                    </a:lnTo>
                    <a:lnTo>
                      <a:pt x="266" y="380"/>
                    </a:lnTo>
                    <a:lnTo>
                      <a:pt x="268" y="384"/>
                    </a:lnTo>
                    <a:lnTo>
                      <a:pt x="272" y="388"/>
                    </a:lnTo>
                    <a:lnTo>
                      <a:pt x="276" y="388"/>
                    </a:lnTo>
                    <a:lnTo>
                      <a:pt x="282" y="388"/>
                    </a:lnTo>
                    <a:lnTo>
                      <a:pt x="290" y="388"/>
                    </a:lnTo>
                    <a:lnTo>
                      <a:pt x="294" y="388"/>
                    </a:lnTo>
                    <a:lnTo>
                      <a:pt x="294" y="392"/>
                    </a:lnTo>
                    <a:lnTo>
                      <a:pt x="298" y="394"/>
                    </a:lnTo>
                    <a:lnTo>
                      <a:pt x="294" y="398"/>
                    </a:lnTo>
                    <a:lnTo>
                      <a:pt x="302" y="398"/>
                    </a:lnTo>
                    <a:lnTo>
                      <a:pt x="304" y="398"/>
                    </a:lnTo>
                    <a:lnTo>
                      <a:pt x="302" y="404"/>
                    </a:lnTo>
                    <a:lnTo>
                      <a:pt x="300" y="404"/>
                    </a:lnTo>
                    <a:lnTo>
                      <a:pt x="300" y="406"/>
                    </a:lnTo>
                    <a:lnTo>
                      <a:pt x="302" y="410"/>
                    </a:lnTo>
                    <a:lnTo>
                      <a:pt x="312" y="412"/>
                    </a:lnTo>
                    <a:lnTo>
                      <a:pt x="312" y="422"/>
                    </a:lnTo>
                    <a:lnTo>
                      <a:pt x="318" y="434"/>
                    </a:lnTo>
                    <a:lnTo>
                      <a:pt x="322" y="438"/>
                    </a:lnTo>
                    <a:lnTo>
                      <a:pt x="338" y="420"/>
                    </a:lnTo>
                    <a:lnTo>
                      <a:pt x="340" y="420"/>
                    </a:lnTo>
                    <a:lnTo>
                      <a:pt x="344" y="420"/>
                    </a:lnTo>
                    <a:lnTo>
                      <a:pt x="348" y="412"/>
                    </a:lnTo>
                    <a:lnTo>
                      <a:pt x="350" y="406"/>
                    </a:lnTo>
                    <a:lnTo>
                      <a:pt x="354" y="406"/>
                    </a:lnTo>
                    <a:lnTo>
                      <a:pt x="354" y="410"/>
                    </a:lnTo>
                    <a:lnTo>
                      <a:pt x="354" y="420"/>
                    </a:lnTo>
                    <a:lnTo>
                      <a:pt x="346" y="432"/>
                    </a:lnTo>
                    <a:lnTo>
                      <a:pt x="348" y="438"/>
                    </a:lnTo>
                    <a:lnTo>
                      <a:pt x="348" y="442"/>
                    </a:lnTo>
                    <a:lnTo>
                      <a:pt x="344" y="446"/>
                    </a:lnTo>
                    <a:lnTo>
                      <a:pt x="340" y="446"/>
                    </a:lnTo>
                    <a:lnTo>
                      <a:pt x="340" y="450"/>
                    </a:lnTo>
                    <a:lnTo>
                      <a:pt x="344" y="448"/>
                    </a:lnTo>
                    <a:lnTo>
                      <a:pt x="348" y="446"/>
                    </a:lnTo>
                    <a:lnTo>
                      <a:pt x="350" y="442"/>
                    </a:lnTo>
                    <a:lnTo>
                      <a:pt x="354" y="432"/>
                    </a:lnTo>
                    <a:lnTo>
                      <a:pt x="358" y="432"/>
                    </a:lnTo>
                    <a:lnTo>
                      <a:pt x="358" y="434"/>
                    </a:lnTo>
                    <a:lnTo>
                      <a:pt x="356" y="434"/>
                    </a:lnTo>
                    <a:lnTo>
                      <a:pt x="358" y="438"/>
                    </a:lnTo>
                    <a:lnTo>
                      <a:pt x="362" y="446"/>
                    </a:lnTo>
                    <a:lnTo>
                      <a:pt x="364" y="456"/>
                    </a:lnTo>
                    <a:lnTo>
                      <a:pt x="362" y="460"/>
                    </a:lnTo>
                    <a:lnTo>
                      <a:pt x="376" y="456"/>
                    </a:lnTo>
                    <a:lnTo>
                      <a:pt x="382" y="476"/>
                    </a:lnTo>
                    <a:lnTo>
                      <a:pt x="382" y="496"/>
                    </a:lnTo>
                    <a:lnTo>
                      <a:pt x="392" y="502"/>
                    </a:lnTo>
                    <a:lnTo>
                      <a:pt x="392" y="506"/>
                    </a:lnTo>
                    <a:lnTo>
                      <a:pt x="394" y="510"/>
                    </a:lnTo>
                    <a:lnTo>
                      <a:pt x="410" y="516"/>
                    </a:lnTo>
                    <a:lnTo>
                      <a:pt x="410" y="514"/>
                    </a:lnTo>
                    <a:lnTo>
                      <a:pt x="412" y="512"/>
                    </a:lnTo>
                    <a:lnTo>
                      <a:pt x="418" y="514"/>
                    </a:lnTo>
                    <a:lnTo>
                      <a:pt x="418" y="516"/>
                    </a:lnTo>
                    <a:lnTo>
                      <a:pt x="422" y="524"/>
                    </a:lnTo>
                    <a:lnTo>
                      <a:pt x="428" y="528"/>
                    </a:lnTo>
                    <a:lnTo>
                      <a:pt x="434" y="528"/>
                    </a:lnTo>
                    <a:lnTo>
                      <a:pt x="438" y="528"/>
                    </a:lnTo>
                    <a:lnTo>
                      <a:pt x="440" y="524"/>
                    </a:lnTo>
                    <a:lnTo>
                      <a:pt x="444" y="520"/>
                    </a:lnTo>
                    <a:lnTo>
                      <a:pt x="446" y="514"/>
                    </a:lnTo>
                    <a:lnTo>
                      <a:pt x="452" y="514"/>
                    </a:lnTo>
                    <a:lnTo>
                      <a:pt x="452" y="512"/>
                    </a:lnTo>
                    <a:lnTo>
                      <a:pt x="448" y="510"/>
                    </a:lnTo>
                    <a:lnTo>
                      <a:pt x="458" y="504"/>
                    </a:lnTo>
                    <a:lnTo>
                      <a:pt x="458" y="506"/>
                    </a:lnTo>
                    <a:lnTo>
                      <a:pt x="462" y="510"/>
                    </a:lnTo>
                    <a:lnTo>
                      <a:pt x="456" y="512"/>
                    </a:lnTo>
                    <a:lnTo>
                      <a:pt x="454" y="516"/>
                    </a:lnTo>
                    <a:lnTo>
                      <a:pt x="466" y="514"/>
                    </a:lnTo>
                    <a:lnTo>
                      <a:pt x="462" y="522"/>
                    </a:lnTo>
                    <a:lnTo>
                      <a:pt x="474" y="528"/>
                    </a:lnTo>
                    <a:lnTo>
                      <a:pt x="474" y="532"/>
                    </a:lnTo>
                    <a:lnTo>
                      <a:pt x="476" y="534"/>
                    </a:lnTo>
                    <a:lnTo>
                      <a:pt x="476" y="532"/>
                    </a:lnTo>
                    <a:lnTo>
                      <a:pt x="480" y="528"/>
                    </a:lnTo>
                    <a:lnTo>
                      <a:pt x="482" y="528"/>
                    </a:lnTo>
                    <a:lnTo>
                      <a:pt x="484" y="528"/>
                    </a:lnTo>
                    <a:lnTo>
                      <a:pt x="490" y="524"/>
                    </a:lnTo>
                    <a:lnTo>
                      <a:pt x="492" y="516"/>
                    </a:lnTo>
                    <a:lnTo>
                      <a:pt x="498" y="506"/>
                    </a:lnTo>
                    <a:lnTo>
                      <a:pt x="512" y="506"/>
                    </a:lnTo>
                    <a:lnTo>
                      <a:pt x="522" y="506"/>
                    </a:lnTo>
                    <a:lnTo>
                      <a:pt x="522" y="504"/>
                    </a:lnTo>
                    <a:lnTo>
                      <a:pt x="528" y="502"/>
                    </a:lnTo>
                    <a:lnTo>
                      <a:pt x="528" y="496"/>
                    </a:lnTo>
                    <a:lnTo>
                      <a:pt x="530" y="492"/>
                    </a:lnTo>
                    <a:lnTo>
                      <a:pt x="528" y="492"/>
                    </a:lnTo>
                    <a:lnTo>
                      <a:pt x="526" y="488"/>
                    </a:lnTo>
                    <a:lnTo>
                      <a:pt x="522" y="486"/>
                    </a:lnTo>
                    <a:lnTo>
                      <a:pt x="522" y="484"/>
                    </a:lnTo>
                    <a:lnTo>
                      <a:pt x="530" y="478"/>
                    </a:lnTo>
                    <a:lnTo>
                      <a:pt x="530" y="474"/>
                    </a:lnTo>
                    <a:lnTo>
                      <a:pt x="530" y="468"/>
                    </a:lnTo>
                    <a:lnTo>
                      <a:pt x="534" y="458"/>
                    </a:lnTo>
                    <a:lnTo>
                      <a:pt x="538" y="448"/>
                    </a:lnTo>
                    <a:lnTo>
                      <a:pt x="544" y="438"/>
                    </a:lnTo>
                    <a:lnTo>
                      <a:pt x="544" y="424"/>
                    </a:lnTo>
                    <a:lnTo>
                      <a:pt x="544" y="416"/>
                    </a:lnTo>
                    <a:lnTo>
                      <a:pt x="552" y="416"/>
                    </a:lnTo>
                    <a:lnTo>
                      <a:pt x="552" y="410"/>
                    </a:lnTo>
                    <a:lnTo>
                      <a:pt x="556" y="404"/>
                    </a:lnTo>
                    <a:lnTo>
                      <a:pt x="566" y="402"/>
                    </a:lnTo>
                    <a:lnTo>
                      <a:pt x="566" y="396"/>
                    </a:lnTo>
                    <a:lnTo>
                      <a:pt x="564" y="396"/>
                    </a:lnTo>
                    <a:lnTo>
                      <a:pt x="564" y="394"/>
                    </a:lnTo>
                    <a:lnTo>
                      <a:pt x="566" y="388"/>
                    </a:lnTo>
                    <a:lnTo>
                      <a:pt x="570" y="388"/>
                    </a:lnTo>
                    <a:lnTo>
                      <a:pt x="572" y="384"/>
                    </a:lnTo>
                    <a:lnTo>
                      <a:pt x="572" y="374"/>
                    </a:lnTo>
                    <a:lnTo>
                      <a:pt x="572" y="368"/>
                    </a:lnTo>
                    <a:lnTo>
                      <a:pt x="572" y="366"/>
                    </a:lnTo>
                    <a:lnTo>
                      <a:pt x="572" y="352"/>
                    </a:lnTo>
                    <a:lnTo>
                      <a:pt x="572" y="340"/>
                    </a:lnTo>
                    <a:lnTo>
                      <a:pt x="576" y="340"/>
                    </a:lnTo>
                    <a:lnTo>
                      <a:pt x="580" y="332"/>
                    </a:lnTo>
                    <a:lnTo>
                      <a:pt x="580" y="322"/>
                    </a:lnTo>
                    <a:lnTo>
                      <a:pt x="576" y="316"/>
                    </a:lnTo>
                    <a:lnTo>
                      <a:pt x="570" y="302"/>
                    </a:lnTo>
                    <a:lnTo>
                      <a:pt x="570" y="294"/>
                    </a:lnTo>
                    <a:lnTo>
                      <a:pt x="572" y="284"/>
                    </a:lnTo>
                    <a:lnTo>
                      <a:pt x="572" y="272"/>
                    </a:lnTo>
                    <a:lnTo>
                      <a:pt x="570" y="262"/>
                    </a:lnTo>
                    <a:lnTo>
                      <a:pt x="556" y="256"/>
                    </a:lnTo>
                    <a:lnTo>
                      <a:pt x="556" y="250"/>
                    </a:lnTo>
                    <a:lnTo>
                      <a:pt x="556" y="244"/>
                    </a:lnTo>
                    <a:lnTo>
                      <a:pt x="548" y="240"/>
                    </a:lnTo>
                    <a:lnTo>
                      <a:pt x="544" y="238"/>
                    </a:lnTo>
                    <a:lnTo>
                      <a:pt x="540" y="226"/>
                    </a:lnTo>
                    <a:lnTo>
                      <a:pt x="540" y="214"/>
                    </a:lnTo>
                    <a:lnTo>
                      <a:pt x="534" y="208"/>
                    </a:lnTo>
                    <a:lnTo>
                      <a:pt x="522" y="206"/>
                    </a:lnTo>
                    <a:lnTo>
                      <a:pt x="522" y="190"/>
                    </a:lnTo>
                    <a:lnTo>
                      <a:pt x="520" y="184"/>
                    </a:lnTo>
                    <a:lnTo>
                      <a:pt x="516" y="178"/>
                    </a:lnTo>
                    <a:lnTo>
                      <a:pt x="512" y="178"/>
                    </a:lnTo>
                    <a:lnTo>
                      <a:pt x="516" y="176"/>
                    </a:lnTo>
                    <a:lnTo>
                      <a:pt x="516" y="172"/>
                    </a:lnTo>
                    <a:lnTo>
                      <a:pt x="516" y="170"/>
                    </a:lnTo>
                    <a:lnTo>
                      <a:pt x="516" y="168"/>
                    </a:lnTo>
                    <a:lnTo>
                      <a:pt x="516" y="166"/>
                    </a:lnTo>
                    <a:lnTo>
                      <a:pt x="494" y="154"/>
                    </a:lnTo>
                    <a:lnTo>
                      <a:pt x="484" y="150"/>
                    </a:lnTo>
                    <a:lnTo>
                      <a:pt x="480" y="144"/>
                    </a:lnTo>
                    <a:lnTo>
                      <a:pt x="476" y="136"/>
                    </a:lnTo>
                    <a:lnTo>
                      <a:pt x="476" y="130"/>
                    </a:lnTo>
                    <a:lnTo>
                      <a:pt x="476" y="122"/>
                    </a:lnTo>
                    <a:lnTo>
                      <a:pt x="476" y="114"/>
                    </a:lnTo>
                    <a:lnTo>
                      <a:pt x="474" y="108"/>
                    </a:lnTo>
                    <a:lnTo>
                      <a:pt x="472" y="104"/>
                    </a:lnTo>
                    <a:lnTo>
                      <a:pt x="464" y="96"/>
                    </a:lnTo>
                    <a:lnTo>
                      <a:pt x="464" y="88"/>
                    </a:lnTo>
                    <a:lnTo>
                      <a:pt x="466" y="82"/>
                    </a:lnTo>
                    <a:lnTo>
                      <a:pt x="466" y="76"/>
                    </a:lnTo>
                    <a:lnTo>
                      <a:pt x="464" y="70"/>
                    </a:lnTo>
                    <a:lnTo>
                      <a:pt x="458" y="70"/>
                    </a:lnTo>
                    <a:lnTo>
                      <a:pt x="456" y="64"/>
                    </a:lnTo>
                    <a:lnTo>
                      <a:pt x="454" y="64"/>
                    </a:lnTo>
                    <a:lnTo>
                      <a:pt x="454" y="58"/>
                    </a:lnTo>
                    <a:lnTo>
                      <a:pt x="446" y="60"/>
                    </a:lnTo>
                    <a:lnTo>
                      <a:pt x="446" y="64"/>
                    </a:lnTo>
                    <a:lnTo>
                      <a:pt x="444" y="64"/>
                    </a:lnTo>
                    <a:lnTo>
                      <a:pt x="444" y="62"/>
                    </a:lnTo>
                    <a:lnTo>
                      <a:pt x="440" y="62"/>
                    </a:lnTo>
                    <a:lnTo>
                      <a:pt x="438" y="42"/>
                    </a:lnTo>
                    <a:lnTo>
                      <a:pt x="436" y="30"/>
                    </a:lnTo>
                    <a:lnTo>
                      <a:pt x="422" y="0"/>
                    </a:lnTo>
                    <a:lnTo>
                      <a:pt x="416" y="0"/>
                    </a:lnTo>
                    <a:lnTo>
                      <a:pt x="412" y="24"/>
                    </a:lnTo>
                    <a:lnTo>
                      <a:pt x="412" y="44"/>
                    </a:lnTo>
                    <a:lnTo>
                      <a:pt x="410" y="48"/>
                    </a:lnTo>
                    <a:lnTo>
                      <a:pt x="408" y="60"/>
                    </a:lnTo>
                    <a:lnTo>
                      <a:pt x="410" y="70"/>
                    </a:lnTo>
                    <a:lnTo>
                      <a:pt x="410" y="80"/>
                    </a:lnTo>
                    <a:lnTo>
                      <a:pt x="410" y="94"/>
                    </a:lnTo>
                    <a:lnTo>
                      <a:pt x="404" y="96"/>
                    </a:lnTo>
                    <a:lnTo>
                      <a:pt x="404" y="100"/>
                    </a:lnTo>
                    <a:lnTo>
                      <a:pt x="404" y="106"/>
                    </a:lnTo>
                    <a:lnTo>
                      <a:pt x="400" y="112"/>
                    </a:lnTo>
                    <a:lnTo>
                      <a:pt x="400" y="116"/>
                    </a:lnTo>
                    <a:lnTo>
                      <a:pt x="400" y="122"/>
                    </a:lnTo>
                    <a:lnTo>
                      <a:pt x="398" y="122"/>
                    </a:lnTo>
                    <a:lnTo>
                      <a:pt x="394" y="122"/>
                    </a:lnTo>
                    <a:lnTo>
                      <a:pt x="390" y="122"/>
                    </a:lnTo>
                    <a:lnTo>
                      <a:pt x="384" y="122"/>
                    </a:lnTo>
                    <a:lnTo>
                      <a:pt x="382" y="122"/>
                    </a:lnTo>
                    <a:lnTo>
                      <a:pt x="380" y="116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72" y="108"/>
                    </a:lnTo>
                    <a:lnTo>
                      <a:pt x="366" y="106"/>
                    </a:lnTo>
                    <a:lnTo>
                      <a:pt x="364" y="100"/>
                    </a:lnTo>
                    <a:lnTo>
                      <a:pt x="358" y="96"/>
                    </a:lnTo>
                    <a:lnTo>
                      <a:pt x="356" y="90"/>
                    </a:lnTo>
                    <a:lnTo>
                      <a:pt x="346" y="88"/>
                    </a:lnTo>
                    <a:lnTo>
                      <a:pt x="338" y="88"/>
                    </a:lnTo>
                    <a:lnTo>
                      <a:pt x="338" y="82"/>
                    </a:lnTo>
                    <a:lnTo>
                      <a:pt x="322" y="76"/>
                    </a:lnTo>
                    <a:lnTo>
                      <a:pt x="322" y="60"/>
                    </a:lnTo>
                    <a:lnTo>
                      <a:pt x="328" y="58"/>
                    </a:lnTo>
                    <a:lnTo>
                      <a:pt x="330" y="50"/>
                    </a:lnTo>
                    <a:lnTo>
                      <a:pt x="328" y="48"/>
                    </a:lnTo>
                    <a:lnTo>
                      <a:pt x="326" y="44"/>
                    </a:lnTo>
                    <a:lnTo>
                      <a:pt x="330" y="44"/>
                    </a:lnTo>
                    <a:lnTo>
                      <a:pt x="338" y="44"/>
                    </a:lnTo>
                    <a:lnTo>
                      <a:pt x="338" y="36"/>
                    </a:lnTo>
                    <a:lnTo>
                      <a:pt x="336" y="36"/>
                    </a:lnTo>
                    <a:lnTo>
                      <a:pt x="336" y="34"/>
                    </a:lnTo>
                    <a:lnTo>
                      <a:pt x="338" y="32"/>
                    </a:lnTo>
                    <a:lnTo>
                      <a:pt x="340" y="30"/>
                    </a:lnTo>
                    <a:lnTo>
                      <a:pt x="344" y="26"/>
                    </a:lnTo>
                    <a:lnTo>
                      <a:pt x="340" y="18"/>
                    </a:lnTo>
                    <a:lnTo>
                      <a:pt x="328" y="24"/>
                    </a:lnTo>
                    <a:lnTo>
                      <a:pt x="326" y="18"/>
                    </a:lnTo>
                    <a:lnTo>
                      <a:pt x="316" y="18"/>
                    </a:lnTo>
                    <a:lnTo>
                      <a:pt x="302" y="16"/>
                    </a:lnTo>
                    <a:lnTo>
                      <a:pt x="300" y="16"/>
                    </a:lnTo>
                    <a:lnTo>
                      <a:pt x="298" y="16"/>
                    </a:lnTo>
                    <a:lnTo>
                      <a:pt x="300" y="16"/>
                    </a:lnTo>
                    <a:lnTo>
                      <a:pt x="294" y="14"/>
                    </a:lnTo>
                    <a:lnTo>
                      <a:pt x="292" y="12"/>
                    </a:lnTo>
                    <a:lnTo>
                      <a:pt x="290" y="14"/>
                    </a:lnTo>
                    <a:lnTo>
                      <a:pt x="286" y="14"/>
                    </a:lnTo>
                    <a:lnTo>
                      <a:pt x="290" y="16"/>
                    </a:lnTo>
                    <a:lnTo>
                      <a:pt x="284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80" y="8"/>
                    </a:lnTo>
                    <a:lnTo>
                      <a:pt x="274" y="6"/>
                    </a:lnTo>
                    <a:lnTo>
                      <a:pt x="268" y="6"/>
                    </a:lnTo>
                    <a:lnTo>
                      <a:pt x="274" y="12"/>
                    </a:lnTo>
                    <a:lnTo>
                      <a:pt x="286" y="18"/>
                    </a:lnTo>
                    <a:lnTo>
                      <a:pt x="284" y="24"/>
                    </a:lnTo>
                    <a:lnTo>
                      <a:pt x="284" y="26"/>
                    </a:lnTo>
                    <a:lnTo>
                      <a:pt x="282" y="24"/>
                    </a:lnTo>
                    <a:lnTo>
                      <a:pt x="282" y="30"/>
                    </a:lnTo>
                    <a:lnTo>
                      <a:pt x="276" y="30"/>
                    </a:lnTo>
                    <a:lnTo>
                      <a:pt x="272" y="26"/>
                    </a:lnTo>
                    <a:lnTo>
                      <a:pt x="264" y="24"/>
                    </a:lnTo>
                    <a:lnTo>
                      <a:pt x="258" y="22"/>
                    </a:lnTo>
                    <a:lnTo>
                      <a:pt x="256" y="30"/>
                    </a:lnTo>
                    <a:lnTo>
                      <a:pt x="254" y="26"/>
                    </a:lnTo>
                    <a:lnTo>
                      <a:pt x="250" y="24"/>
                    </a:lnTo>
                    <a:lnTo>
                      <a:pt x="246" y="36"/>
                    </a:lnTo>
                    <a:lnTo>
                      <a:pt x="248" y="42"/>
                    </a:lnTo>
                    <a:lnTo>
                      <a:pt x="250" y="44"/>
                    </a:lnTo>
                    <a:lnTo>
                      <a:pt x="246" y="44"/>
                    </a:lnTo>
                    <a:lnTo>
                      <a:pt x="240" y="44"/>
                    </a:lnTo>
                    <a:lnTo>
                      <a:pt x="240" y="54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8" y="70"/>
                    </a:lnTo>
                    <a:lnTo>
                      <a:pt x="238" y="72"/>
                    </a:lnTo>
                    <a:lnTo>
                      <a:pt x="230" y="72"/>
                    </a:lnTo>
                    <a:lnTo>
                      <a:pt x="228" y="72"/>
                    </a:lnTo>
                    <a:lnTo>
                      <a:pt x="226" y="70"/>
                    </a:lnTo>
                    <a:lnTo>
                      <a:pt x="222" y="70"/>
                    </a:lnTo>
                    <a:lnTo>
                      <a:pt x="218" y="70"/>
                    </a:lnTo>
                    <a:lnTo>
                      <a:pt x="218" y="78"/>
                    </a:lnTo>
                    <a:lnTo>
                      <a:pt x="212" y="80"/>
                    </a:lnTo>
                    <a:lnTo>
                      <a:pt x="216" y="68"/>
                    </a:lnTo>
                    <a:lnTo>
                      <a:pt x="212" y="62"/>
                    </a:lnTo>
                    <a:lnTo>
                      <a:pt x="208" y="58"/>
                    </a:lnTo>
                    <a:lnTo>
                      <a:pt x="204" y="52"/>
                    </a:lnTo>
                    <a:lnTo>
                      <a:pt x="192" y="54"/>
                    </a:lnTo>
                    <a:lnTo>
                      <a:pt x="190" y="58"/>
                    </a:lnTo>
                    <a:lnTo>
                      <a:pt x="186" y="64"/>
                    </a:lnTo>
                    <a:lnTo>
                      <a:pt x="186" y="62"/>
                    </a:lnTo>
                    <a:lnTo>
                      <a:pt x="184" y="60"/>
                    </a:lnTo>
                    <a:lnTo>
                      <a:pt x="182" y="60"/>
                    </a:lnTo>
                    <a:lnTo>
                      <a:pt x="184" y="64"/>
                    </a:lnTo>
                    <a:lnTo>
                      <a:pt x="180" y="64"/>
                    </a:lnTo>
                    <a:lnTo>
                      <a:pt x="182" y="72"/>
                    </a:lnTo>
                    <a:lnTo>
                      <a:pt x="176" y="72"/>
                    </a:lnTo>
                    <a:lnTo>
                      <a:pt x="174" y="72"/>
                    </a:lnTo>
                    <a:lnTo>
                      <a:pt x="176" y="76"/>
                    </a:lnTo>
                    <a:lnTo>
                      <a:pt x="176" y="78"/>
                    </a:lnTo>
                    <a:lnTo>
                      <a:pt x="176" y="80"/>
                    </a:lnTo>
                    <a:lnTo>
                      <a:pt x="168" y="76"/>
                    </a:lnTo>
                    <a:lnTo>
                      <a:pt x="166" y="78"/>
                    </a:lnTo>
                    <a:lnTo>
                      <a:pt x="166" y="80"/>
                    </a:lnTo>
                    <a:lnTo>
                      <a:pt x="166" y="88"/>
                    </a:lnTo>
                    <a:lnTo>
                      <a:pt x="166" y="94"/>
                    </a:lnTo>
                    <a:lnTo>
                      <a:pt x="156" y="88"/>
                    </a:lnTo>
                    <a:lnTo>
                      <a:pt x="154" y="88"/>
                    </a:lnTo>
                    <a:lnTo>
                      <a:pt x="150" y="90"/>
                    </a:lnTo>
                    <a:lnTo>
                      <a:pt x="150" y="106"/>
                    </a:lnTo>
                    <a:lnTo>
                      <a:pt x="156" y="104"/>
                    </a:lnTo>
                    <a:lnTo>
                      <a:pt x="154" y="108"/>
                    </a:lnTo>
                    <a:lnTo>
                      <a:pt x="150" y="114"/>
                    </a:lnTo>
                    <a:lnTo>
                      <a:pt x="146" y="106"/>
                    </a:lnTo>
                    <a:lnTo>
                      <a:pt x="144" y="98"/>
                    </a:lnTo>
                    <a:lnTo>
                      <a:pt x="140" y="100"/>
                    </a:lnTo>
                    <a:lnTo>
                      <a:pt x="132" y="106"/>
                    </a:lnTo>
                    <a:lnTo>
                      <a:pt x="130" y="122"/>
                    </a:lnTo>
                    <a:lnTo>
                      <a:pt x="130" y="126"/>
                    </a:lnTo>
                    <a:lnTo>
                      <a:pt x="132" y="130"/>
                    </a:lnTo>
                    <a:lnTo>
                      <a:pt x="128" y="134"/>
                    </a:lnTo>
                    <a:lnTo>
                      <a:pt x="120" y="140"/>
                    </a:lnTo>
                    <a:lnTo>
                      <a:pt x="120" y="144"/>
                    </a:lnTo>
                    <a:lnTo>
                      <a:pt x="118" y="150"/>
                    </a:lnTo>
                    <a:lnTo>
                      <a:pt x="112" y="152"/>
                    </a:lnTo>
                    <a:lnTo>
                      <a:pt x="108" y="154"/>
                    </a:lnTo>
                    <a:lnTo>
                      <a:pt x="94" y="158"/>
                    </a:lnTo>
                    <a:lnTo>
                      <a:pt x="92" y="160"/>
                    </a:lnTo>
                    <a:lnTo>
                      <a:pt x="90" y="160"/>
                    </a:lnTo>
                    <a:lnTo>
                      <a:pt x="86" y="160"/>
                    </a:lnTo>
                    <a:lnTo>
                      <a:pt x="86" y="158"/>
                    </a:lnTo>
                    <a:lnTo>
                      <a:pt x="84" y="158"/>
                    </a:lnTo>
                    <a:lnTo>
                      <a:pt x="82" y="166"/>
                    </a:lnTo>
                    <a:lnTo>
                      <a:pt x="80" y="170"/>
                    </a:lnTo>
                    <a:lnTo>
                      <a:pt x="68" y="170"/>
                    </a:lnTo>
                    <a:lnTo>
                      <a:pt x="66" y="176"/>
                    </a:lnTo>
                    <a:lnTo>
                      <a:pt x="58" y="172"/>
                    </a:lnTo>
                    <a:lnTo>
                      <a:pt x="54" y="172"/>
                    </a:lnTo>
                    <a:lnTo>
                      <a:pt x="50" y="176"/>
                    </a:lnTo>
                    <a:lnTo>
                      <a:pt x="50" y="178"/>
                    </a:lnTo>
                    <a:lnTo>
                      <a:pt x="46" y="178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32" y="188"/>
                    </a:lnTo>
                    <a:lnTo>
                      <a:pt x="22" y="198"/>
                    </a:lnTo>
                    <a:lnTo>
                      <a:pt x="14" y="204"/>
                    </a:lnTo>
                    <a:lnTo>
                      <a:pt x="10" y="206"/>
                    </a:lnTo>
                    <a:lnTo>
                      <a:pt x="12" y="198"/>
                    </a:lnTo>
                    <a:lnTo>
                      <a:pt x="10" y="202"/>
                    </a:lnTo>
                    <a:lnTo>
                      <a:pt x="8" y="204"/>
                    </a:lnTo>
                    <a:lnTo>
                      <a:pt x="8" y="208"/>
                    </a:lnTo>
                    <a:lnTo>
                      <a:pt x="8" y="220"/>
                    </a:lnTo>
                    <a:lnTo>
                      <a:pt x="10" y="224"/>
                    </a:lnTo>
                    <a:lnTo>
                      <a:pt x="10" y="230"/>
                    </a:lnTo>
                    <a:lnTo>
                      <a:pt x="4" y="234"/>
                    </a:lnTo>
                    <a:lnTo>
                      <a:pt x="0" y="238"/>
                    </a:lnTo>
                    <a:lnTo>
                      <a:pt x="2" y="242"/>
                    </a:lnTo>
                    <a:lnTo>
                      <a:pt x="2" y="244"/>
                    </a:lnTo>
                    <a:lnTo>
                      <a:pt x="4" y="244"/>
                    </a:lnTo>
                    <a:lnTo>
                      <a:pt x="8" y="250"/>
                    </a:lnTo>
                    <a:lnTo>
                      <a:pt x="10" y="256"/>
                    </a:lnTo>
                    <a:lnTo>
                      <a:pt x="12" y="266"/>
                    </a:lnTo>
                    <a:lnTo>
                      <a:pt x="12" y="278"/>
                    </a:lnTo>
                    <a:lnTo>
                      <a:pt x="10" y="276"/>
                    </a:lnTo>
                    <a:lnTo>
                      <a:pt x="8" y="276"/>
                    </a:lnTo>
                    <a:lnTo>
                      <a:pt x="8" y="268"/>
                    </a:lnTo>
                    <a:lnTo>
                      <a:pt x="4" y="268"/>
                    </a:lnTo>
                    <a:lnTo>
                      <a:pt x="4" y="270"/>
                    </a:lnTo>
                    <a:lnTo>
                      <a:pt x="4" y="276"/>
                    </a:lnTo>
                    <a:lnTo>
                      <a:pt x="14" y="284"/>
                    </a:lnTo>
                    <a:lnTo>
                      <a:pt x="14" y="286"/>
                    </a:lnTo>
                    <a:lnTo>
                      <a:pt x="12" y="286"/>
                    </a:lnTo>
                    <a:lnTo>
                      <a:pt x="2" y="280"/>
                    </a:lnTo>
                    <a:lnTo>
                      <a:pt x="2" y="286"/>
                    </a:lnTo>
                    <a:lnTo>
                      <a:pt x="10" y="294"/>
                    </a:lnTo>
                    <a:lnTo>
                      <a:pt x="12" y="296"/>
                    </a:lnTo>
                    <a:lnTo>
                      <a:pt x="14" y="298"/>
                    </a:lnTo>
                    <a:lnTo>
                      <a:pt x="14" y="306"/>
                    </a:lnTo>
                    <a:lnTo>
                      <a:pt x="14" y="314"/>
                    </a:lnTo>
                    <a:lnTo>
                      <a:pt x="20" y="316"/>
                    </a:lnTo>
                    <a:lnTo>
                      <a:pt x="26" y="320"/>
                    </a:lnTo>
                    <a:lnTo>
                      <a:pt x="26" y="320"/>
                    </a:lnTo>
                    <a:lnTo>
                      <a:pt x="26" y="320"/>
                    </a:lnTo>
                    <a:close/>
                    <a:moveTo>
                      <a:pt x="486" y="618"/>
                    </a:moveTo>
                    <a:lnTo>
                      <a:pt x="490" y="622"/>
                    </a:lnTo>
                    <a:lnTo>
                      <a:pt x="490" y="620"/>
                    </a:lnTo>
                    <a:lnTo>
                      <a:pt x="486" y="618"/>
                    </a:lnTo>
                    <a:lnTo>
                      <a:pt x="486" y="618"/>
                    </a:lnTo>
                    <a:lnTo>
                      <a:pt x="486" y="618"/>
                    </a:lnTo>
                    <a:close/>
                    <a:moveTo>
                      <a:pt x="448" y="564"/>
                    </a:moveTo>
                    <a:lnTo>
                      <a:pt x="448" y="564"/>
                    </a:lnTo>
                    <a:lnTo>
                      <a:pt x="448" y="568"/>
                    </a:lnTo>
                    <a:lnTo>
                      <a:pt x="446" y="570"/>
                    </a:lnTo>
                    <a:lnTo>
                      <a:pt x="452" y="576"/>
                    </a:lnTo>
                    <a:lnTo>
                      <a:pt x="454" y="582"/>
                    </a:lnTo>
                    <a:lnTo>
                      <a:pt x="456" y="588"/>
                    </a:lnTo>
                    <a:lnTo>
                      <a:pt x="458" y="594"/>
                    </a:lnTo>
                    <a:lnTo>
                      <a:pt x="464" y="596"/>
                    </a:lnTo>
                    <a:lnTo>
                      <a:pt x="462" y="600"/>
                    </a:lnTo>
                    <a:lnTo>
                      <a:pt x="462" y="602"/>
                    </a:lnTo>
                    <a:lnTo>
                      <a:pt x="462" y="606"/>
                    </a:lnTo>
                    <a:lnTo>
                      <a:pt x="470" y="612"/>
                    </a:lnTo>
                    <a:lnTo>
                      <a:pt x="472" y="618"/>
                    </a:lnTo>
                    <a:lnTo>
                      <a:pt x="472" y="622"/>
                    </a:lnTo>
                    <a:lnTo>
                      <a:pt x="480" y="624"/>
                    </a:lnTo>
                    <a:lnTo>
                      <a:pt x="484" y="622"/>
                    </a:lnTo>
                    <a:lnTo>
                      <a:pt x="490" y="612"/>
                    </a:lnTo>
                    <a:lnTo>
                      <a:pt x="494" y="614"/>
                    </a:lnTo>
                    <a:lnTo>
                      <a:pt x="494" y="618"/>
                    </a:lnTo>
                    <a:lnTo>
                      <a:pt x="498" y="614"/>
                    </a:lnTo>
                    <a:lnTo>
                      <a:pt x="498" y="612"/>
                    </a:lnTo>
                    <a:lnTo>
                      <a:pt x="498" y="602"/>
                    </a:lnTo>
                    <a:lnTo>
                      <a:pt x="498" y="594"/>
                    </a:lnTo>
                    <a:lnTo>
                      <a:pt x="502" y="594"/>
                    </a:lnTo>
                    <a:lnTo>
                      <a:pt x="502" y="582"/>
                    </a:lnTo>
                    <a:lnTo>
                      <a:pt x="500" y="568"/>
                    </a:lnTo>
                    <a:lnTo>
                      <a:pt x="486" y="574"/>
                    </a:lnTo>
                    <a:lnTo>
                      <a:pt x="474" y="574"/>
                    </a:lnTo>
                    <a:lnTo>
                      <a:pt x="448" y="564"/>
                    </a:lnTo>
                    <a:lnTo>
                      <a:pt x="448" y="564"/>
                    </a:lnTo>
                    <a:lnTo>
                      <a:pt x="448" y="564"/>
                    </a:lnTo>
                    <a:close/>
                    <a:moveTo>
                      <a:pt x="498" y="548"/>
                    </a:moveTo>
                    <a:lnTo>
                      <a:pt x="498" y="548"/>
                    </a:lnTo>
                    <a:lnTo>
                      <a:pt x="498" y="558"/>
                    </a:lnTo>
                    <a:lnTo>
                      <a:pt x="502" y="558"/>
                    </a:lnTo>
                    <a:lnTo>
                      <a:pt x="502" y="556"/>
                    </a:lnTo>
                    <a:lnTo>
                      <a:pt x="500" y="550"/>
                    </a:lnTo>
                    <a:lnTo>
                      <a:pt x="498" y="548"/>
                    </a:lnTo>
                    <a:lnTo>
                      <a:pt x="498" y="548"/>
                    </a:lnTo>
                    <a:lnTo>
                      <a:pt x="498" y="548"/>
                    </a:lnTo>
                    <a:close/>
                    <a:moveTo>
                      <a:pt x="436" y="542"/>
                    </a:moveTo>
                    <a:lnTo>
                      <a:pt x="436" y="542"/>
                    </a:lnTo>
                    <a:lnTo>
                      <a:pt x="436" y="546"/>
                    </a:lnTo>
                    <a:lnTo>
                      <a:pt x="436" y="548"/>
                    </a:lnTo>
                    <a:lnTo>
                      <a:pt x="438" y="552"/>
                    </a:lnTo>
                    <a:lnTo>
                      <a:pt x="440" y="548"/>
                    </a:lnTo>
                    <a:lnTo>
                      <a:pt x="440" y="542"/>
                    </a:lnTo>
                    <a:lnTo>
                      <a:pt x="436" y="542"/>
                    </a:lnTo>
                    <a:lnTo>
                      <a:pt x="436" y="542"/>
                    </a:lnTo>
                    <a:lnTo>
                      <a:pt x="436" y="542"/>
                    </a:lnTo>
                    <a:close/>
                    <a:moveTo>
                      <a:pt x="346" y="460"/>
                    </a:moveTo>
                    <a:lnTo>
                      <a:pt x="344" y="468"/>
                    </a:lnTo>
                    <a:lnTo>
                      <a:pt x="354" y="466"/>
                    </a:lnTo>
                    <a:lnTo>
                      <a:pt x="356" y="464"/>
                    </a:lnTo>
                    <a:lnTo>
                      <a:pt x="354" y="464"/>
                    </a:lnTo>
                    <a:lnTo>
                      <a:pt x="346" y="460"/>
                    </a:lnTo>
                    <a:lnTo>
                      <a:pt x="346" y="460"/>
                    </a:lnTo>
                    <a:lnTo>
                      <a:pt x="346" y="460"/>
                    </a:lnTo>
                    <a:close/>
                    <a:moveTo>
                      <a:pt x="320" y="374"/>
                    </a:moveTo>
                    <a:lnTo>
                      <a:pt x="320" y="374"/>
                    </a:lnTo>
                    <a:lnTo>
                      <a:pt x="320" y="376"/>
                    </a:lnTo>
                    <a:lnTo>
                      <a:pt x="318" y="378"/>
                    </a:lnTo>
                    <a:lnTo>
                      <a:pt x="318" y="376"/>
                    </a:lnTo>
                    <a:lnTo>
                      <a:pt x="318" y="374"/>
                    </a:lnTo>
                    <a:lnTo>
                      <a:pt x="320" y="374"/>
                    </a:lnTo>
                    <a:lnTo>
                      <a:pt x="320" y="374"/>
                    </a:lnTo>
                    <a:lnTo>
                      <a:pt x="320" y="374"/>
                    </a:lnTo>
                    <a:close/>
                    <a:moveTo>
                      <a:pt x="326" y="370"/>
                    </a:moveTo>
                    <a:lnTo>
                      <a:pt x="326" y="370"/>
                    </a:lnTo>
                    <a:lnTo>
                      <a:pt x="330" y="380"/>
                    </a:lnTo>
                    <a:lnTo>
                      <a:pt x="330" y="386"/>
                    </a:lnTo>
                    <a:lnTo>
                      <a:pt x="326" y="386"/>
                    </a:lnTo>
                    <a:lnTo>
                      <a:pt x="326" y="378"/>
                    </a:lnTo>
                    <a:lnTo>
                      <a:pt x="326" y="370"/>
                    </a:lnTo>
                    <a:lnTo>
                      <a:pt x="326" y="370"/>
                    </a:lnTo>
                    <a:lnTo>
                      <a:pt x="326" y="370"/>
                    </a:lnTo>
                    <a:close/>
                    <a:moveTo>
                      <a:pt x="350" y="366"/>
                    </a:moveTo>
                    <a:lnTo>
                      <a:pt x="350" y="366"/>
                    </a:lnTo>
                    <a:lnTo>
                      <a:pt x="356" y="374"/>
                    </a:lnTo>
                    <a:lnTo>
                      <a:pt x="356" y="376"/>
                    </a:lnTo>
                    <a:lnTo>
                      <a:pt x="354" y="376"/>
                    </a:lnTo>
                    <a:lnTo>
                      <a:pt x="350" y="368"/>
                    </a:lnTo>
                    <a:lnTo>
                      <a:pt x="348" y="366"/>
                    </a:lnTo>
                    <a:lnTo>
                      <a:pt x="350" y="366"/>
                    </a:lnTo>
                    <a:lnTo>
                      <a:pt x="350" y="366"/>
                    </a:lnTo>
                    <a:lnTo>
                      <a:pt x="350" y="366"/>
                    </a:lnTo>
                    <a:close/>
                    <a:moveTo>
                      <a:pt x="0" y="270"/>
                    </a:moveTo>
                    <a:lnTo>
                      <a:pt x="2" y="280"/>
                    </a:lnTo>
                    <a:lnTo>
                      <a:pt x="2" y="272"/>
                    </a:lnTo>
                    <a:lnTo>
                      <a:pt x="2" y="270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0"/>
                    </a:lnTo>
                    <a:close/>
                    <a:moveTo>
                      <a:pt x="380" y="98"/>
                    </a:moveTo>
                    <a:lnTo>
                      <a:pt x="380" y="98"/>
                    </a:lnTo>
                    <a:lnTo>
                      <a:pt x="376" y="98"/>
                    </a:lnTo>
                    <a:lnTo>
                      <a:pt x="376" y="100"/>
                    </a:lnTo>
                    <a:lnTo>
                      <a:pt x="380" y="104"/>
                    </a:lnTo>
                    <a:lnTo>
                      <a:pt x="382" y="106"/>
                    </a:lnTo>
                    <a:lnTo>
                      <a:pt x="382" y="100"/>
                    </a:lnTo>
                    <a:lnTo>
                      <a:pt x="382" y="98"/>
                    </a:lnTo>
                    <a:lnTo>
                      <a:pt x="380" y="98"/>
                    </a:lnTo>
                    <a:lnTo>
                      <a:pt x="380" y="98"/>
                    </a:lnTo>
                    <a:lnTo>
                      <a:pt x="380" y="98"/>
                    </a:lnTo>
                    <a:close/>
                    <a:moveTo>
                      <a:pt x="340" y="50"/>
                    </a:moveTo>
                    <a:lnTo>
                      <a:pt x="340" y="50"/>
                    </a:lnTo>
                    <a:lnTo>
                      <a:pt x="336" y="5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4" y="54"/>
                    </a:lnTo>
                    <a:lnTo>
                      <a:pt x="340" y="50"/>
                    </a:lnTo>
                    <a:lnTo>
                      <a:pt x="340" y="50"/>
                    </a:lnTo>
                    <a:lnTo>
                      <a:pt x="340" y="50"/>
                    </a:lnTo>
                    <a:close/>
                    <a:moveTo>
                      <a:pt x="246" y="14"/>
                    </a:moveTo>
                    <a:lnTo>
                      <a:pt x="246" y="16"/>
                    </a:lnTo>
                    <a:lnTo>
                      <a:pt x="250" y="16"/>
                    </a:lnTo>
                    <a:lnTo>
                      <a:pt x="248" y="16"/>
                    </a:lnTo>
                    <a:lnTo>
                      <a:pt x="248" y="14"/>
                    </a:lnTo>
                    <a:lnTo>
                      <a:pt x="246" y="14"/>
                    </a:lnTo>
                    <a:lnTo>
                      <a:pt x="246" y="14"/>
                    </a:lnTo>
                    <a:lnTo>
                      <a:pt x="246" y="14"/>
                    </a:lnTo>
                    <a:close/>
                    <a:moveTo>
                      <a:pt x="254" y="12"/>
                    </a:moveTo>
                    <a:lnTo>
                      <a:pt x="254" y="16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4" y="12"/>
                    </a:lnTo>
                    <a:lnTo>
                      <a:pt x="254" y="12"/>
                    </a:lnTo>
                    <a:lnTo>
                      <a:pt x="254" y="12"/>
                    </a:lnTo>
                    <a:close/>
                    <a:moveTo>
                      <a:pt x="258" y="8"/>
                    </a:moveTo>
                    <a:lnTo>
                      <a:pt x="258" y="14"/>
                    </a:lnTo>
                    <a:lnTo>
                      <a:pt x="264" y="14"/>
                    </a:lnTo>
                    <a:lnTo>
                      <a:pt x="262" y="12"/>
                    </a:lnTo>
                    <a:lnTo>
                      <a:pt x="264" y="12"/>
                    </a:lnTo>
                    <a:lnTo>
                      <a:pt x="262" y="8"/>
                    </a:lnTo>
                    <a:lnTo>
                      <a:pt x="258" y="8"/>
                    </a:lnTo>
                    <a:lnTo>
                      <a:pt x="258" y="8"/>
                    </a:lnTo>
                    <a:lnTo>
                      <a:pt x="258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0" name="Freeform 1708"/>
              <p:cNvSpPr>
                <a:spLocks noEditPoints="1"/>
              </p:cNvSpPr>
              <p:nvPr/>
            </p:nvSpPr>
            <p:spPr bwMode="auto">
              <a:xfrm>
                <a:off x="1670050" y="3216275"/>
                <a:ext cx="79375" cy="79375"/>
              </a:xfrm>
              <a:custGeom>
                <a:avLst/>
                <a:gdLst>
                  <a:gd name="T0" fmla="*/ 2 w 50"/>
                  <a:gd name="T1" fmla="*/ 4 h 50"/>
                  <a:gd name="T2" fmla="*/ 2 w 50"/>
                  <a:gd name="T3" fmla="*/ 4 h 50"/>
                  <a:gd name="T4" fmla="*/ 6 w 50"/>
                  <a:gd name="T5" fmla="*/ 6 h 50"/>
                  <a:gd name="T6" fmla="*/ 6 w 50"/>
                  <a:gd name="T7" fmla="*/ 8 h 50"/>
                  <a:gd name="T8" fmla="*/ 2 w 50"/>
                  <a:gd name="T9" fmla="*/ 14 h 50"/>
                  <a:gd name="T10" fmla="*/ 0 w 50"/>
                  <a:gd name="T11" fmla="*/ 16 h 50"/>
                  <a:gd name="T12" fmla="*/ 0 w 50"/>
                  <a:gd name="T13" fmla="*/ 22 h 50"/>
                  <a:gd name="T14" fmla="*/ 0 w 50"/>
                  <a:gd name="T15" fmla="*/ 24 h 50"/>
                  <a:gd name="T16" fmla="*/ 6 w 50"/>
                  <a:gd name="T17" fmla="*/ 26 h 50"/>
                  <a:gd name="T18" fmla="*/ 16 w 50"/>
                  <a:gd name="T19" fmla="*/ 30 h 50"/>
                  <a:gd name="T20" fmla="*/ 18 w 50"/>
                  <a:gd name="T21" fmla="*/ 32 h 50"/>
                  <a:gd name="T22" fmla="*/ 20 w 50"/>
                  <a:gd name="T23" fmla="*/ 34 h 50"/>
                  <a:gd name="T24" fmla="*/ 20 w 50"/>
                  <a:gd name="T25" fmla="*/ 36 h 50"/>
                  <a:gd name="T26" fmla="*/ 26 w 50"/>
                  <a:gd name="T27" fmla="*/ 36 h 50"/>
                  <a:gd name="T28" fmla="*/ 32 w 50"/>
                  <a:gd name="T29" fmla="*/ 36 h 50"/>
                  <a:gd name="T30" fmla="*/ 36 w 50"/>
                  <a:gd name="T31" fmla="*/ 42 h 50"/>
                  <a:gd name="T32" fmla="*/ 42 w 50"/>
                  <a:gd name="T33" fmla="*/ 48 h 50"/>
                  <a:gd name="T34" fmla="*/ 42 w 50"/>
                  <a:gd name="T35" fmla="*/ 50 h 50"/>
                  <a:gd name="T36" fmla="*/ 46 w 50"/>
                  <a:gd name="T37" fmla="*/ 48 h 50"/>
                  <a:gd name="T38" fmla="*/ 50 w 50"/>
                  <a:gd name="T39" fmla="*/ 44 h 50"/>
                  <a:gd name="T40" fmla="*/ 50 w 50"/>
                  <a:gd name="T41" fmla="*/ 42 h 50"/>
                  <a:gd name="T42" fmla="*/ 50 w 50"/>
                  <a:gd name="T43" fmla="*/ 34 h 50"/>
                  <a:gd name="T44" fmla="*/ 46 w 50"/>
                  <a:gd name="T45" fmla="*/ 34 h 50"/>
                  <a:gd name="T46" fmla="*/ 44 w 50"/>
                  <a:gd name="T47" fmla="*/ 34 h 50"/>
                  <a:gd name="T48" fmla="*/ 38 w 50"/>
                  <a:gd name="T49" fmla="*/ 32 h 50"/>
                  <a:gd name="T50" fmla="*/ 38 w 50"/>
                  <a:gd name="T51" fmla="*/ 30 h 50"/>
                  <a:gd name="T52" fmla="*/ 42 w 50"/>
                  <a:gd name="T53" fmla="*/ 24 h 50"/>
                  <a:gd name="T54" fmla="*/ 38 w 50"/>
                  <a:gd name="T55" fmla="*/ 22 h 50"/>
                  <a:gd name="T56" fmla="*/ 32 w 50"/>
                  <a:gd name="T57" fmla="*/ 18 h 50"/>
                  <a:gd name="T58" fmla="*/ 34 w 50"/>
                  <a:gd name="T59" fmla="*/ 16 h 50"/>
                  <a:gd name="T60" fmla="*/ 34 w 50"/>
                  <a:gd name="T61" fmla="*/ 14 h 50"/>
                  <a:gd name="T62" fmla="*/ 34 w 50"/>
                  <a:gd name="T63" fmla="*/ 12 h 50"/>
                  <a:gd name="T64" fmla="*/ 32 w 50"/>
                  <a:gd name="T65" fmla="*/ 8 h 50"/>
                  <a:gd name="T66" fmla="*/ 32 w 50"/>
                  <a:gd name="T67" fmla="*/ 6 h 50"/>
                  <a:gd name="T68" fmla="*/ 28 w 50"/>
                  <a:gd name="T69" fmla="*/ 8 h 50"/>
                  <a:gd name="T70" fmla="*/ 26 w 50"/>
                  <a:gd name="T71" fmla="*/ 8 h 50"/>
                  <a:gd name="T72" fmla="*/ 24 w 50"/>
                  <a:gd name="T73" fmla="*/ 6 h 50"/>
                  <a:gd name="T74" fmla="*/ 24 w 50"/>
                  <a:gd name="T75" fmla="*/ 0 h 50"/>
                  <a:gd name="T76" fmla="*/ 14 w 50"/>
                  <a:gd name="T77" fmla="*/ 0 h 50"/>
                  <a:gd name="T78" fmla="*/ 2 w 50"/>
                  <a:gd name="T79" fmla="*/ 4 h 50"/>
                  <a:gd name="T80" fmla="*/ 2 w 50"/>
                  <a:gd name="T81" fmla="*/ 4 h 50"/>
                  <a:gd name="T82" fmla="*/ 2 w 50"/>
                  <a:gd name="T83" fmla="*/ 4 h 50"/>
                  <a:gd name="T84" fmla="*/ 18 w 50"/>
                  <a:gd name="T85" fmla="*/ 22 h 50"/>
                  <a:gd name="T86" fmla="*/ 18 w 50"/>
                  <a:gd name="T87" fmla="*/ 22 h 50"/>
                  <a:gd name="T88" fmla="*/ 24 w 50"/>
                  <a:gd name="T89" fmla="*/ 24 h 50"/>
                  <a:gd name="T90" fmla="*/ 26 w 50"/>
                  <a:gd name="T91" fmla="*/ 26 h 50"/>
                  <a:gd name="T92" fmla="*/ 24 w 50"/>
                  <a:gd name="T93" fmla="*/ 26 h 50"/>
                  <a:gd name="T94" fmla="*/ 18 w 50"/>
                  <a:gd name="T95" fmla="*/ 26 h 50"/>
                  <a:gd name="T96" fmla="*/ 16 w 50"/>
                  <a:gd name="T97" fmla="*/ 24 h 50"/>
                  <a:gd name="T98" fmla="*/ 18 w 50"/>
                  <a:gd name="T99" fmla="*/ 22 h 50"/>
                  <a:gd name="T100" fmla="*/ 18 w 50"/>
                  <a:gd name="T101" fmla="*/ 22 h 50"/>
                  <a:gd name="T102" fmla="*/ 18 w 50"/>
                  <a:gd name="T103" fmla="*/ 2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" h="50">
                    <a:moveTo>
                      <a:pt x="2" y="4"/>
                    </a:moveTo>
                    <a:lnTo>
                      <a:pt x="2" y="4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6" y="26"/>
                    </a:lnTo>
                    <a:lnTo>
                      <a:pt x="16" y="30"/>
                    </a:lnTo>
                    <a:lnTo>
                      <a:pt x="18" y="32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6" y="36"/>
                    </a:lnTo>
                    <a:lnTo>
                      <a:pt x="32" y="36"/>
                    </a:lnTo>
                    <a:lnTo>
                      <a:pt x="36" y="42"/>
                    </a:lnTo>
                    <a:lnTo>
                      <a:pt x="42" y="48"/>
                    </a:lnTo>
                    <a:lnTo>
                      <a:pt x="42" y="50"/>
                    </a:lnTo>
                    <a:lnTo>
                      <a:pt x="46" y="48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50" y="34"/>
                    </a:lnTo>
                    <a:lnTo>
                      <a:pt x="46" y="34"/>
                    </a:lnTo>
                    <a:lnTo>
                      <a:pt x="44" y="34"/>
                    </a:lnTo>
                    <a:lnTo>
                      <a:pt x="38" y="32"/>
                    </a:lnTo>
                    <a:lnTo>
                      <a:pt x="38" y="30"/>
                    </a:lnTo>
                    <a:lnTo>
                      <a:pt x="42" y="24"/>
                    </a:lnTo>
                    <a:lnTo>
                      <a:pt x="38" y="22"/>
                    </a:lnTo>
                    <a:lnTo>
                      <a:pt x="32" y="18"/>
                    </a:lnTo>
                    <a:lnTo>
                      <a:pt x="34" y="16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  <a:moveTo>
                      <a:pt x="18" y="22"/>
                    </a:moveTo>
                    <a:lnTo>
                      <a:pt x="18" y="22"/>
                    </a:lnTo>
                    <a:lnTo>
                      <a:pt x="24" y="24"/>
                    </a:lnTo>
                    <a:lnTo>
                      <a:pt x="26" y="26"/>
                    </a:lnTo>
                    <a:lnTo>
                      <a:pt x="24" y="26"/>
                    </a:lnTo>
                    <a:lnTo>
                      <a:pt x="18" y="26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8" y="2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1" name="Freeform 1709"/>
              <p:cNvSpPr>
                <a:spLocks noEditPoints="1"/>
              </p:cNvSpPr>
              <p:nvPr/>
            </p:nvSpPr>
            <p:spPr bwMode="auto">
              <a:xfrm>
                <a:off x="920750" y="4562475"/>
                <a:ext cx="304800" cy="406400"/>
              </a:xfrm>
              <a:custGeom>
                <a:avLst/>
                <a:gdLst>
                  <a:gd name="T0" fmla="*/ 22 w 192"/>
                  <a:gd name="T1" fmla="*/ 10 h 256"/>
                  <a:gd name="T2" fmla="*/ 22 w 192"/>
                  <a:gd name="T3" fmla="*/ 0 h 256"/>
                  <a:gd name="T4" fmla="*/ 14 w 192"/>
                  <a:gd name="T5" fmla="*/ 4 h 256"/>
                  <a:gd name="T6" fmla="*/ 8 w 192"/>
                  <a:gd name="T7" fmla="*/ 18 h 256"/>
                  <a:gd name="T8" fmla="*/ 8 w 192"/>
                  <a:gd name="T9" fmla="*/ 22 h 256"/>
                  <a:gd name="T10" fmla="*/ 26 w 192"/>
                  <a:gd name="T11" fmla="*/ 32 h 256"/>
                  <a:gd name="T12" fmla="*/ 60 w 192"/>
                  <a:gd name="T13" fmla="*/ 30 h 256"/>
                  <a:gd name="T14" fmla="*/ 94 w 192"/>
                  <a:gd name="T15" fmla="*/ 44 h 256"/>
                  <a:gd name="T16" fmla="*/ 96 w 192"/>
                  <a:gd name="T17" fmla="*/ 58 h 256"/>
                  <a:gd name="T18" fmla="*/ 104 w 192"/>
                  <a:gd name="T19" fmla="*/ 68 h 256"/>
                  <a:gd name="T20" fmla="*/ 116 w 192"/>
                  <a:gd name="T21" fmla="*/ 64 h 256"/>
                  <a:gd name="T22" fmla="*/ 122 w 192"/>
                  <a:gd name="T23" fmla="*/ 64 h 256"/>
                  <a:gd name="T24" fmla="*/ 124 w 192"/>
                  <a:gd name="T25" fmla="*/ 50 h 256"/>
                  <a:gd name="T26" fmla="*/ 140 w 192"/>
                  <a:gd name="T27" fmla="*/ 50 h 256"/>
                  <a:gd name="T28" fmla="*/ 144 w 192"/>
                  <a:gd name="T29" fmla="*/ 56 h 256"/>
                  <a:gd name="T30" fmla="*/ 152 w 192"/>
                  <a:gd name="T31" fmla="*/ 66 h 256"/>
                  <a:gd name="T32" fmla="*/ 156 w 192"/>
                  <a:gd name="T33" fmla="*/ 72 h 256"/>
                  <a:gd name="T34" fmla="*/ 158 w 192"/>
                  <a:gd name="T35" fmla="*/ 90 h 256"/>
                  <a:gd name="T36" fmla="*/ 162 w 192"/>
                  <a:gd name="T37" fmla="*/ 102 h 256"/>
                  <a:gd name="T38" fmla="*/ 162 w 192"/>
                  <a:gd name="T39" fmla="*/ 114 h 256"/>
                  <a:gd name="T40" fmla="*/ 168 w 192"/>
                  <a:gd name="T41" fmla="*/ 128 h 256"/>
                  <a:gd name="T42" fmla="*/ 178 w 192"/>
                  <a:gd name="T43" fmla="*/ 122 h 256"/>
                  <a:gd name="T44" fmla="*/ 188 w 192"/>
                  <a:gd name="T45" fmla="*/ 138 h 256"/>
                  <a:gd name="T46" fmla="*/ 188 w 192"/>
                  <a:gd name="T47" fmla="*/ 156 h 256"/>
                  <a:gd name="T48" fmla="*/ 158 w 192"/>
                  <a:gd name="T49" fmla="*/ 222 h 256"/>
                  <a:gd name="T50" fmla="*/ 166 w 192"/>
                  <a:gd name="T51" fmla="*/ 240 h 256"/>
                  <a:gd name="T52" fmla="*/ 174 w 192"/>
                  <a:gd name="T53" fmla="*/ 250 h 256"/>
                  <a:gd name="T54" fmla="*/ 140 w 192"/>
                  <a:gd name="T55" fmla="*/ 256 h 256"/>
                  <a:gd name="T56" fmla="*/ 126 w 192"/>
                  <a:gd name="T57" fmla="*/ 254 h 256"/>
                  <a:gd name="T58" fmla="*/ 120 w 192"/>
                  <a:gd name="T59" fmla="*/ 254 h 256"/>
                  <a:gd name="T60" fmla="*/ 108 w 192"/>
                  <a:gd name="T61" fmla="*/ 250 h 256"/>
                  <a:gd name="T62" fmla="*/ 98 w 192"/>
                  <a:gd name="T63" fmla="*/ 242 h 256"/>
                  <a:gd name="T64" fmla="*/ 26 w 192"/>
                  <a:gd name="T65" fmla="*/ 236 h 256"/>
                  <a:gd name="T66" fmla="*/ 18 w 192"/>
                  <a:gd name="T67" fmla="*/ 240 h 256"/>
                  <a:gd name="T68" fmla="*/ 0 w 192"/>
                  <a:gd name="T69" fmla="*/ 212 h 256"/>
                  <a:gd name="T70" fmla="*/ 14 w 192"/>
                  <a:gd name="T71" fmla="*/ 186 h 256"/>
                  <a:gd name="T72" fmla="*/ 16 w 192"/>
                  <a:gd name="T73" fmla="*/ 168 h 256"/>
                  <a:gd name="T74" fmla="*/ 22 w 192"/>
                  <a:gd name="T75" fmla="*/ 160 h 256"/>
                  <a:gd name="T76" fmla="*/ 32 w 192"/>
                  <a:gd name="T77" fmla="*/ 140 h 256"/>
                  <a:gd name="T78" fmla="*/ 24 w 192"/>
                  <a:gd name="T79" fmla="*/ 112 h 256"/>
                  <a:gd name="T80" fmla="*/ 30 w 192"/>
                  <a:gd name="T81" fmla="*/ 90 h 256"/>
                  <a:gd name="T82" fmla="*/ 24 w 192"/>
                  <a:gd name="T83" fmla="*/ 66 h 256"/>
                  <a:gd name="T84" fmla="*/ 14 w 192"/>
                  <a:gd name="T85" fmla="*/ 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92" h="256">
                    <a:moveTo>
                      <a:pt x="8" y="22"/>
                    </a:moveTo>
                    <a:lnTo>
                      <a:pt x="18" y="14"/>
                    </a:lnTo>
                    <a:lnTo>
                      <a:pt x="22" y="10"/>
                    </a:lnTo>
                    <a:lnTo>
                      <a:pt x="24" y="4"/>
                    </a:lnTo>
                    <a:lnTo>
                      <a:pt x="24" y="2"/>
                    </a:lnTo>
                    <a:lnTo>
                      <a:pt x="22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8" y="22"/>
                    </a:lnTo>
                    <a:close/>
                    <a:moveTo>
                      <a:pt x="14" y="40"/>
                    </a:moveTo>
                    <a:lnTo>
                      <a:pt x="14" y="40"/>
                    </a:lnTo>
                    <a:lnTo>
                      <a:pt x="26" y="32"/>
                    </a:lnTo>
                    <a:lnTo>
                      <a:pt x="32" y="28"/>
                    </a:lnTo>
                    <a:lnTo>
                      <a:pt x="42" y="28"/>
                    </a:lnTo>
                    <a:lnTo>
                      <a:pt x="60" y="30"/>
                    </a:lnTo>
                    <a:lnTo>
                      <a:pt x="88" y="28"/>
                    </a:lnTo>
                    <a:lnTo>
                      <a:pt x="94" y="38"/>
                    </a:lnTo>
                    <a:lnTo>
                      <a:pt x="94" y="44"/>
                    </a:lnTo>
                    <a:lnTo>
                      <a:pt x="94" y="48"/>
                    </a:lnTo>
                    <a:lnTo>
                      <a:pt x="94" y="54"/>
                    </a:lnTo>
                    <a:lnTo>
                      <a:pt x="96" y="58"/>
                    </a:lnTo>
                    <a:lnTo>
                      <a:pt x="96" y="64"/>
                    </a:lnTo>
                    <a:lnTo>
                      <a:pt x="98" y="66"/>
                    </a:lnTo>
                    <a:lnTo>
                      <a:pt x="104" y="68"/>
                    </a:lnTo>
                    <a:lnTo>
                      <a:pt x="108" y="68"/>
                    </a:lnTo>
                    <a:lnTo>
                      <a:pt x="114" y="66"/>
                    </a:lnTo>
                    <a:lnTo>
                      <a:pt x="116" y="64"/>
                    </a:lnTo>
                    <a:lnTo>
                      <a:pt x="116" y="66"/>
                    </a:lnTo>
                    <a:lnTo>
                      <a:pt x="122" y="66"/>
                    </a:lnTo>
                    <a:lnTo>
                      <a:pt x="122" y="64"/>
                    </a:lnTo>
                    <a:lnTo>
                      <a:pt x="122" y="58"/>
                    </a:lnTo>
                    <a:lnTo>
                      <a:pt x="122" y="50"/>
                    </a:lnTo>
                    <a:lnTo>
                      <a:pt x="124" y="50"/>
                    </a:lnTo>
                    <a:lnTo>
                      <a:pt x="132" y="50"/>
                    </a:lnTo>
                    <a:lnTo>
                      <a:pt x="138" y="50"/>
                    </a:lnTo>
                    <a:lnTo>
                      <a:pt x="140" y="50"/>
                    </a:lnTo>
                    <a:lnTo>
                      <a:pt x="140" y="54"/>
                    </a:lnTo>
                    <a:lnTo>
                      <a:pt x="140" y="56"/>
                    </a:lnTo>
                    <a:lnTo>
                      <a:pt x="144" y="56"/>
                    </a:lnTo>
                    <a:lnTo>
                      <a:pt x="150" y="56"/>
                    </a:lnTo>
                    <a:lnTo>
                      <a:pt x="152" y="60"/>
                    </a:lnTo>
                    <a:lnTo>
                      <a:pt x="152" y="66"/>
                    </a:lnTo>
                    <a:lnTo>
                      <a:pt x="152" y="68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6" y="74"/>
                    </a:lnTo>
                    <a:lnTo>
                      <a:pt x="156" y="78"/>
                    </a:lnTo>
                    <a:lnTo>
                      <a:pt x="158" y="90"/>
                    </a:lnTo>
                    <a:lnTo>
                      <a:pt x="160" y="94"/>
                    </a:lnTo>
                    <a:lnTo>
                      <a:pt x="160" y="96"/>
                    </a:lnTo>
                    <a:lnTo>
                      <a:pt x="162" y="102"/>
                    </a:lnTo>
                    <a:lnTo>
                      <a:pt x="162" y="104"/>
                    </a:lnTo>
                    <a:lnTo>
                      <a:pt x="160" y="110"/>
                    </a:lnTo>
                    <a:lnTo>
                      <a:pt x="162" y="114"/>
                    </a:lnTo>
                    <a:lnTo>
                      <a:pt x="162" y="120"/>
                    </a:lnTo>
                    <a:lnTo>
                      <a:pt x="166" y="126"/>
                    </a:lnTo>
                    <a:lnTo>
                      <a:pt x="168" y="128"/>
                    </a:lnTo>
                    <a:lnTo>
                      <a:pt x="170" y="126"/>
                    </a:lnTo>
                    <a:lnTo>
                      <a:pt x="174" y="122"/>
                    </a:lnTo>
                    <a:lnTo>
                      <a:pt x="178" y="122"/>
                    </a:lnTo>
                    <a:lnTo>
                      <a:pt x="188" y="122"/>
                    </a:lnTo>
                    <a:lnTo>
                      <a:pt x="192" y="136"/>
                    </a:lnTo>
                    <a:lnTo>
                      <a:pt x="188" y="138"/>
                    </a:lnTo>
                    <a:lnTo>
                      <a:pt x="188" y="142"/>
                    </a:lnTo>
                    <a:lnTo>
                      <a:pt x="188" y="150"/>
                    </a:lnTo>
                    <a:lnTo>
                      <a:pt x="188" y="156"/>
                    </a:lnTo>
                    <a:lnTo>
                      <a:pt x="156" y="156"/>
                    </a:lnTo>
                    <a:lnTo>
                      <a:pt x="156" y="220"/>
                    </a:lnTo>
                    <a:lnTo>
                      <a:pt x="158" y="222"/>
                    </a:lnTo>
                    <a:lnTo>
                      <a:pt x="160" y="228"/>
                    </a:lnTo>
                    <a:lnTo>
                      <a:pt x="160" y="236"/>
                    </a:lnTo>
                    <a:lnTo>
                      <a:pt x="166" y="240"/>
                    </a:lnTo>
                    <a:lnTo>
                      <a:pt x="170" y="242"/>
                    </a:lnTo>
                    <a:lnTo>
                      <a:pt x="170" y="248"/>
                    </a:lnTo>
                    <a:lnTo>
                      <a:pt x="174" y="250"/>
                    </a:lnTo>
                    <a:lnTo>
                      <a:pt x="176" y="250"/>
                    </a:lnTo>
                    <a:lnTo>
                      <a:pt x="174" y="250"/>
                    </a:lnTo>
                    <a:lnTo>
                      <a:pt x="140" y="256"/>
                    </a:lnTo>
                    <a:lnTo>
                      <a:pt x="138" y="256"/>
                    </a:lnTo>
                    <a:lnTo>
                      <a:pt x="130" y="254"/>
                    </a:lnTo>
                    <a:lnTo>
                      <a:pt x="126" y="254"/>
                    </a:lnTo>
                    <a:lnTo>
                      <a:pt x="124" y="254"/>
                    </a:lnTo>
                    <a:lnTo>
                      <a:pt x="122" y="254"/>
                    </a:lnTo>
                    <a:lnTo>
                      <a:pt x="120" y="254"/>
                    </a:lnTo>
                    <a:lnTo>
                      <a:pt x="116" y="250"/>
                    </a:lnTo>
                    <a:lnTo>
                      <a:pt x="112" y="250"/>
                    </a:lnTo>
                    <a:lnTo>
                      <a:pt x="108" y="250"/>
                    </a:lnTo>
                    <a:lnTo>
                      <a:pt x="106" y="248"/>
                    </a:lnTo>
                    <a:lnTo>
                      <a:pt x="102" y="246"/>
                    </a:lnTo>
                    <a:lnTo>
                      <a:pt x="98" y="242"/>
                    </a:lnTo>
                    <a:lnTo>
                      <a:pt x="34" y="240"/>
                    </a:lnTo>
                    <a:lnTo>
                      <a:pt x="32" y="238"/>
                    </a:lnTo>
                    <a:lnTo>
                      <a:pt x="26" y="236"/>
                    </a:lnTo>
                    <a:lnTo>
                      <a:pt x="24" y="238"/>
                    </a:lnTo>
                    <a:lnTo>
                      <a:pt x="22" y="240"/>
                    </a:lnTo>
                    <a:lnTo>
                      <a:pt x="18" y="240"/>
                    </a:lnTo>
                    <a:lnTo>
                      <a:pt x="8" y="240"/>
                    </a:lnTo>
                    <a:lnTo>
                      <a:pt x="0" y="242"/>
                    </a:lnTo>
                    <a:lnTo>
                      <a:pt x="0" y="212"/>
                    </a:lnTo>
                    <a:lnTo>
                      <a:pt x="8" y="202"/>
                    </a:lnTo>
                    <a:lnTo>
                      <a:pt x="14" y="194"/>
                    </a:lnTo>
                    <a:lnTo>
                      <a:pt x="14" y="186"/>
                    </a:lnTo>
                    <a:lnTo>
                      <a:pt x="14" y="182"/>
                    </a:lnTo>
                    <a:lnTo>
                      <a:pt x="14" y="176"/>
                    </a:lnTo>
                    <a:lnTo>
                      <a:pt x="16" y="168"/>
                    </a:lnTo>
                    <a:lnTo>
                      <a:pt x="22" y="168"/>
                    </a:lnTo>
                    <a:lnTo>
                      <a:pt x="22" y="164"/>
                    </a:lnTo>
                    <a:lnTo>
                      <a:pt x="22" y="160"/>
                    </a:lnTo>
                    <a:lnTo>
                      <a:pt x="26" y="156"/>
                    </a:lnTo>
                    <a:lnTo>
                      <a:pt x="32" y="150"/>
                    </a:lnTo>
                    <a:lnTo>
                      <a:pt x="32" y="140"/>
                    </a:lnTo>
                    <a:lnTo>
                      <a:pt x="32" y="130"/>
                    </a:lnTo>
                    <a:lnTo>
                      <a:pt x="30" y="114"/>
                    </a:lnTo>
                    <a:lnTo>
                      <a:pt x="24" y="112"/>
                    </a:lnTo>
                    <a:lnTo>
                      <a:pt x="24" y="104"/>
                    </a:lnTo>
                    <a:lnTo>
                      <a:pt x="26" y="96"/>
                    </a:lnTo>
                    <a:lnTo>
                      <a:pt x="30" y="90"/>
                    </a:lnTo>
                    <a:lnTo>
                      <a:pt x="30" y="82"/>
                    </a:lnTo>
                    <a:lnTo>
                      <a:pt x="24" y="76"/>
                    </a:lnTo>
                    <a:lnTo>
                      <a:pt x="24" y="66"/>
                    </a:lnTo>
                    <a:lnTo>
                      <a:pt x="22" y="56"/>
                    </a:lnTo>
                    <a:lnTo>
                      <a:pt x="16" y="48"/>
                    </a:lnTo>
                    <a:lnTo>
                      <a:pt x="14" y="40"/>
                    </a:lnTo>
                    <a:lnTo>
                      <a:pt x="14" y="40"/>
                    </a:lnTo>
                    <a:lnTo>
                      <a:pt x="14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2" name="Freeform 1710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3" name="Freeform 1711"/>
              <p:cNvSpPr>
                <a:spLocks/>
              </p:cNvSpPr>
              <p:nvPr/>
            </p:nvSpPr>
            <p:spPr bwMode="auto">
              <a:xfrm>
                <a:off x="698500" y="3181350"/>
                <a:ext cx="9525" cy="9525"/>
              </a:xfrm>
              <a:custGeom>
                <a:avLst/>
                <a:gdLst>
                  <a:gd name="T0" fmla="*/ 6 w 6"/>
                  <a:gd name="T1" fmla="*/ 2 h 6"/>
                  <a:gd name="T2" fmla="*/ 2 w 6"/>
                  <a:gd name="T3" fmla="*/ 6 h 6"/>
                  <a:gd name="T4" fmla="*/ 0 w 6"/>
                  <a:gd name="T5" fmla="*/ 0 h 6"/>
                  <a:gd name="T6" fmla="*/ 2 w 6"/>
                  <a:gd name="T7" fmla="*/ 0 h 6"/>
                  <a:gd name="T8" fmla="*/ 6 w 6"/>
                  <a:gd name="T9" fmla="*/ 0 h 6"/>
                  <a:gd name="T10" fmla="*/ 6 w 6"/>
                  <a:gd name="T11" fmla="*/ 2 h 6"/>
                  <a:gd name="T12" fmla="*/ 6 w 6"/>
                  <a:gd name="T13" fmla="*/ 2 h 6"/>
                  <a:gd name="T14" fmla="*/ 6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6" y="2"/>
                    </a:moveTo>
                    <a:lnTo>
                      <a:pt x="2" y="6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6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4" name="Freeform 1712"/>
              <p:cNvSpPr>
                <a:spLocks/>
              </p:cNvSpPr>
              <p:nvPr/>
            </p:nvSpPr>
            <p:spPr bwMode="auto">
              <a:xfrm>
                <a:off x="476250" y="3355975"/>
                <a:ext cx="444500" cy="536575"/>
              </a:xfrm>
              <a:custGeom>
                <a:avLst/>
                <a:gdLst>
                  <a:gd name="T0" fmla="*/ 0 w 280"/>
                  <a:gd name="T1" fmla="*/ 192 h 338"/>
                  <a:gd name="T2" fmla="*/ 140 w 280"/>
                  <a:gd name="T3" fmla="*/ 300 h 338"/>
                  <a:gd name="T4" fmla="*/ 146 w 280"/>
                  <a:gd name="T5" fmla="*/ 308 h 338"/>
                  <a:gd name="T6" fmla="*/ 156 w 280"/>
                  <a:gd name="T7" fmla="*/ 314 h 338"/>
                  <a:gd name="T8" fmla="*/ 160 w 280"/>
                  <a:gd name="T9" fmla="*/ 318 h 338"/>
                  <a:gd name="T10" fmla="*/ 158 w 280"/>
                  <a:gd name="T11" fmla="*/ 326 h 338"/>
                  <a:gd name="T12" fmla="*/ 160 w 280"/>
                  <a:gd name="T13" fmla="*/ 334 h 338"/>
                  <a:gd name="T14" fmla="*/ 164 w 280"/>
                  <a:gd name="T15" fmla="*/ 338 h 338"/>
                  <a:gd name="T16" fmla="*/ 176 w 280"/>
                  <a:gd name="T17" fmla="*/ 336 h 338"/>
                  <a:gd name="T18" fmla="*/ 204 w 280"/>
                  <a:gd name="T19" fmla="*/ 316 h 338"/>
                  <a:gd name="T20" fmla="*/ 278 w 280"/>
                  <a:gd name="T21" fmla="*/ 254 h 338"/>
                  <a:gd name="T22" fmla="*/ 270 w 280"/>
                  <a:gd name="T23" fmla="*/ 248 h 338"/>
                  <a:gd name="T24" fmla="*/ 258 w 280"/>
                  <a:gd name="T25" fmla="*/ 244 h 338"/>
                  <a:gd name="T26" fmla="*/ 250 w 280"/>
                  <a:gd name="T27" fmla="*/ 234 h 338"/>
                  <a:gd name="T28" fmla="*/ 248 w 280"/>
                  <a:gd name="T29" fmla="*/ 224 h 338"/>
                  <a:gd name="T30" fmla="*/ 242 w 280"/>
                  <a:gd name="T31" fmla="*/ 212 h 338"/>
                  <a:gd name="T32" fmla="*/ 242 w 280"/>
                  <a:gd name="T33" fmla="*/ 206 h 338"/>
                  <a:gd name="T34" fmla="*/ 248 w 280"/>
                  <a:gd name="T35" fmla="*/ 200 h 338"/>
                  <a:gd name="T36" fmla="*/ 248 w 280"/>
                  <a:gd name="T37" fmla="*/ 176 h 338"/>
                  <a:gd name="T38" fmla="*/ 248 w 280"/>
                  <a:gd name="T39" fmla="*/ 172 h 338"/>
                  <a:gd name="T40" fmla="*/ 246 w 280"/>
                  <a:gd name="T41" fmla="*/ 164 h 338"/>
                  <a:gd name="T42" fmla="*/ 246 w 280"/>
                  <a:gd name="T43" fmla="*/ 130 h 338"/>
                  <a:gd name="T44" fmla="*/ 248 w 280"/>
                  <a:gd name="T45" fmla="*/ 126 h 338"/>
                  <a:gd name="T46" fmla="*/ 234 w 280"/>
                  <a:gd name="T47" fmla="*/ 90 h 338"/>
                  <a:gd name="T48" fmla="*/ 228 w 280"/>
                  <a:gd name="T49" fmla="*/ 74 h 338"/>
                  <a:gd name="T50" fmla="*/ 222 w 280"/>
                  <a:gd name="T51" fmla="*/ 58 h 338"/>
                  <a:gd name="T52" fmla="*/ 228 w 280"/>
                  <a:gd name="T53" fmla="*/ 54 h 338"/>
                  <a:gd name="T54" fmla="*/ 234 w 280"/>
                  <a:gd name="T55" fmla="*/ 46 h 338"/>
                  <a:gd name="T56" fmla="*/ 238 w 280"/>
                  <a:gd name="T57" fmla="*/ 40 h 338"/>
                  <a:gd name="T58" fmla="*/ 234 w 280"/>
                  <a:gd name="T59" fmla="*/ 22 h 338"/>
                  <a:gd name="T60" fmla="*/ 232 w 280"/>
                  <a:gd name="T61" fmla="*/ 14 h 338"/>
                  <a:gd name="T62" fmla="*/ 230 w 280"/>
                  <a:gd name="T63" fmla="*/ 6 h 338"/>
                  <a:gd name="T64" fmla="*/ 224 w 280"/>
                  <a:gd name="T65" fmla="*/ 0 h 338"/>
                  <a:gd name="T66" fmla="*/ 220 w 280"/>
                  <a:gd name="T67" fmla="*/ 6 h 338"/>
                  <a:gd name="T68" fmla="*/ 212 w 280"/>
                  <a:gd name="T69" fmla="*/ 0 h 338"/>
                  <a:gd name="T70" fmla="*/ 184 w 280"/>
                  <a:gd name="T71" fmla="*/ 2 h 338"/>
                  <a:gd name="T72" fmla="*/ 160 w 280"/>
                  <a:gd name="T73" fmla="*/ 6 h 338"/>
                  <a:gd name="T74" fmla="*/ 140 w 280"/>
                  <a:gd name="T75" fmla="*/ 4 h 338"/>
                  <a:gd name="T76" fmla="*/ 130 w 280"/>
                  <a:gd name="T77" fmla="*/ 14 h 338"/>
                  <a:gd name="T78" fmla="*/ 122 w 280"/>
                  <a:gd name="T79" fmla="*/ 14 h 338"/>
                  <a:gd name="T80" fmla="*/ 110 w 280"/>
                  <a:gd name="T81" fmla="*/ 22 h 338"/>
                  <a:gd name="T82" fmla="*/ 96 w 280"/>
                  <a:gd name="T83" fmla="*/ 24 h 338"/>
                  <a:gd name="T84" fmla="*/ 92 w 280"/>
                  <a:gd name="T85" fmla="*/ 36 h 338"/>
                  <a:gd name="T86" fmla="*/ 86 w 280"/>
                  <a:gd name="T87" fmla="*/ 40 h 338"/>
                  <a:gd name="T88" fmla="*/ 86 w 280"/>
                  <a:gd name="T89" fmla="*/ 58 h 338"/>
                  <a:gd name="T90" fmla="*/ 90 w 280"/>
                  <a:gd name="T91" fmla="*/ 60 h 338"/>
                  <a:gd name="T92" fmla="*/ 92 w 280"/>
                  <a:gd name="T93" fmla="*/ 66 h 338"/>
                  <a:gd name="T94" fmla="*/ 94 w 280"/>
                  <a:gd name="T95" fmla="*/ 76 h 338"/>
                  <a:gd name="T96" fmla="*/ 100 w 280"/>
                  <a:gd name="T97" fmla="*/ 84 h 338"/>
                  <a:gd name="T98" fmla="*/ 92 w 280"/>
                  <a:gd name="T99" fmla="*/ 90 h 338"/>
                  <a:gd name="T100" fmla="*/ 86 w 280"/>
                  <a:gd name="T101" fmla="*/ 94 h 338"/>
                  <a:gd name="T102" fmla="*/ 82 w 280"/>
                  <a:gd name="T103" fmla="*/ 100 h 338"/>
                  <a:gd name="T104" fmla="*/ 78 w 280"/>
                  <a:gd name="T105" fmla="*/ 102 h 338"/>
                  <a:gd name="T106" fmla="*/ 76 w 280"/>
                  <a:gd name="T107" fmla="*/ 112 h 338"/>
                  <a:gd name="T108" fmla="*/ 66 w 280"/>
                  <a:gd name="T109" fmla="*/ 114 h 338"/>
                  <a:gd name="T110" fmla="*/ 56 w 280"/>
                  <a:gd name="T111" fmla="*/ 132 h 338"/>
                  <a:gd name="T112" fmla="*/ 46 w 280"/>
                  <a:gd name="T113" fmla="*/ 138 h 338"/>
                  <a:gd name="T114" fmla="*/ 38 w 280"/>
                  <a:gd name="T115" fmla="*/ 140 h 338"/>
                  <a:gd name="T116" fmla="*/ 30 w 280"/>
                  <a:gd name="T117" fmla="*/ 146 h 338"/>
                  <a:gd name="T118" fmla="*/ 14 w 280"/>
                  <a:gd name="T119" fmla="*/ 152 h 338"/>
                  <a:gd name="T120" fmla="*/ 2 w 280"/>
                  <a:gd name="T121" fmla="*/ 162 h 338"/>
                  <a:gd name="T122" fmla="*/ 0 w 280"/>
                  <a:gd name="T123" fmla="*/ 182 h 338"/>
                  <a:gd name="T124" fmla="*/ 0 w 280"/>
                  <a:gd name="T125" fmla="*/ 18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0" h="338">
                    <a:moveTo>
                      <a:pt x="0" y="182"/>
                    </a:moveTo>
                    <a:lnTo>
                      <a:pt x="0" y="192"/>
                    </a:lnTo>
                    <a:lnTo>
                      <a:pt x="48" y="230"/>
                    </a:lnTo>
                    <a:lnTo>
                      <a:pt x="140" y="300"/>
                    </a:lnTo>
                    <a:lnTo>
                      <a:pt x="140" y="302"/>
                    </a:lnTo>
                    <a:lnTo>
                      <a:pt x="146" y="308"/>
                    </a:lnTo>
                    <a:lnTo>
                      <a:pt x="150" y="310"/>
                    </a:lnTo>
                    <a:lnTo>
                      <a:pt x="156" y="314"/>
                    </a:lnTo>
                    <a:lnTo>
                      <a:pt x="158" y="316"/>
                    </a:lnTo>
                    <a:lnTo>
                      <a:pt x="160" y="318"/>
                    </a:lnTo>
                    <a:lnTo>
                      <a:pt x="160" y="320"/>
                    </a:lnTo>
                    <a:lnTo>
                      <a:pt x="158" y="326"/>
                    </a:lnTo>
                    <a:lnTo>
                      <a:pt x="160" y="328"/>
                    </a:lnTo>
                    <a:lnTo>
                      <a:pt x="160" y="334"/>
                    </a:lnTo>
                    <a:lnTo>
                      <a:pt x="160" y="338"/>
                    </a:lnTo>
                    <a:lnTo>
                      <a:pt x="164" y="338"/>
                    </a:lnTo>
                    <a:lnTo>
                      <a:pt x="168" y="336"/>
                    </a:lnTo>
                    <a:lnTo>
                      <a:pt x="176" y="336"/>
                    </a:lnTo>
                    <a:lnTo>
                      <a:pt x="196" y="332"/>
                    </a:lnTo>
                    <a:lnTo>
                      <a:pt x="204" y="316"/>
                    </a:lnTo>
                    <a:lnTo>
                      <a:pt x="280" y="256"/>
                    </a:lnTo>
                    <a:lnTo>
                      <a:pt x="278" y="254"/>
                    </a:lnTo>
                    <a:lnTo>
                      <a:pt x="274" y="252"/>
                    </a:lnTo>
                    <a:lnTo>
                      <a:pt x="270" y="248"/>
                    </a:lnTo>
                    <a:lnTo>
                      <a:pt x="268" y="244"/>
                    </a:lnTo>
                    <a:lnTo>
                      <a:pt x="258" y="244"/>
                    </a:lnTo>
                    <a:lnTo>
                      <a:pt x="252" y="238"/>
                    </a:lnTo>
                    <a:lnTo>
                      <a:pt x="250" y="234"/>
                    </a:lnTo>
                    <a:lnTo>
                      <a:pt x="250" y="228"/>
                    </a:lnTo>
                    <a:lnTo>
                      <a:pt x="248" y="224"/>
                    </a:lnTo>
                    <a:lnTo>
                      <a:pt x="246" y="218"/>
                    </a:lnTo>
                    <a:lnTo>
                      <a:pt x="242" y="212"/>
                    </a:lnTo>
                    <a:lnTo>
                      <a:pt x="238" y="208"/>
                    </a:lnTo>
                    <a:lnTo>
                      <a:pt x="242" y="206"/>
                    </a:lnTo>
                    <a:lnTo>
                      <a:pt x="246" y="202"/>
                    </a:lnTo>
                    <a:lnTo>
                      <a:pt x="248" y="200"/>
                    </a:lnTo>
                    <a:lnTo>
                      <a:pt x="248" y="180"/>
                    </a:lnTo>
                    <a:lnTo>
                      <a:pt x="248" y="176"/>
                    </a:lnTo>
                    <a:lnTo>
                      <a:pt x="246" y="174"/>
                    </a:lnTo>
                    <a:lnTo>
                      <a:pt x="248" y="172"/>
                    </a:lnTo>
                    <a:lnTo>
                      <a:pt x="250" y="170"/>
                    </a:lnTo>
                    <a:lnTo>
                      <a:pt x="246" y="164"/>
                    </a:lnTo>
                    <a:lnTo>
                      <a:pt x="248" y="132"/>
                    </a:lnTo>
                    <a:lnTo>
                      <a:pt x="246" y="130"/>
                    </a:lnTo>
                    <a:lnTo>
                      <a:pt x="246" y="128"/>
                    </a:lnTo>
                    <a:lnTo>
                      <a:pt x="248" y="126"/>
                    </a:lnTo>
                    <a:lnTo>
                      <a:pt x="242" y="92"/>
                    </a:lnTo>
                    <a:lnTo>
                      <a:pt x="234" y="90"/>
                    </a:lnTo>
                    <a:lnTo>
                      <a:pt x="230" y="76"/>
                    </a:lnTo>
                    <a:lnTo>
                      <a:pt x="228" y="74"/>
                    </a:lnTo>
                    <a:lnTo>
                      <a:pt x="224" y="74"/>
                    </a:lnTo>
                    <a:lnTo>
                      <a:pt x="222" y="58"/>
                    </a:lnTo>
                    <a:lnTo>
                      <a:pt x="222" y="54"/>
                    </a:lnTo>
                    <a:lnTo>
                      <a:pt x="228" y="54"/>
                    </a:lnTo>
                    <a:lnTo>
                      <a:pt x="232" y="50"/>
                    </a:lnTo>
                    <a:lnTo>
                      <a:pt x="234" y="46"/>
                    </a:lnTo>
                    <a:lnTo>
                      <a:pt x="234" y="40"/>
                    </a:lnTo>
                    <a:lnTo>
                      <a:pt x="238" y="40"/>
                    </a:lnTo>
                    <a:lnTo>
                      <a:pt x="238" y="38"/>
                    </a:lnTo>
                    <a:lnTo>
                      <a:pt x="234" y="22"/>
                    </a:lnTo>
                    <a:lnTo>
                      <a:pt x="234" y="18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30" y="6"/>
                    </a:lnTo>
                    <a:lnTo>
                      <a:pt x="232" y="0"/>
                    </a:lnTo>
                    <a:lnTo>
                      <a:pt x="224" y="0"/>
                    </a:lnTo>
                    <a:lnTo>
                      <a:pt x="222" y="4"/>
                    </a:lnTo>
                    <a:lnTo>
                      <a:pt x="220" y="6"/>
                    </a:lnTo>
                    <a:lnTo>
                      <a:pt x="218" y="4"/>
                    </a:lnTo>
                    <a:lnTo>
                      <a:pt x="212" y="0"/>
                    </a:lnTo>
                    <a:lnTo>
                      <a:pt x="200" y="2"/>
                    </a:lnTo>
                    <a:lnTo>
                      <a:pt x="184" y="2"/>
                    </a:lnTo>
                    <a:lnTo>
                      <a:pt x="170" y="4"/>
                    </a:lnTo>
                    <a:lnTo>
                      <a:pt x="160" y="6"/>
                    </a:lnTo>
                    <a:lnTo>
                      <a:pt x="154" y="6"/>
                    </a:lnTo>
                    <a:lnTo>
                      <a:pt x="140" y="4"/>
                    </a:lnTo>
                    <a:lnTo>
                      <a:pt x="136" y="10"/>
                    </a:lnTo>
                    <a:lnTo>
                      <a:pt x="130" y="14"/>
                    </a:lnTo>
                    <a:lnTo>
                      <a:pt x="124" y="14"/>
                    </a:lnTo>
                    <a:lnTo>
                      <a:pt x="122" y="14"/>
                    </a:lnTo>
                    <a:lnTo>
                      <a:pt x="118" y="20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6" y="24"/>
                    </a:lnTo>
                    <a:lnTo>
                      <a:pt x="94" y="30"/>
                    </a:lnTo>
                    <a:lnTo>
                      <a:pt x="92" y="36"/>
                    </a:lnTo>
                    <a:lnTo>
                      <a:pt x="86" y="36"/>
                    </a:lnTo>
                    <a:lnTo>
                      <a:pt x="86" y="40"/>
                    </a:lnTo>
                    <a:lnTo>
                      <a:pt x="90" y="4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6"/>
                    </a:lnTo>
                    <a:lnTo>
                      <a:pt x="92" y="72"/>
                    </a:lnTo>
                    <a:lnTo>
                      <a:pt x="94" y="76"/>
                    </a:lnTo>
                    <a:lnTo>
                      <a:pt x="96" y="82"/>
                    </a:lnTo>
                    <a:lnTo>
                      <a:pt x="100" y="84"/>
                    </a:lnTo>
                    <a:lnTo>
                      <a:pt x="96" y="84"/>
                    </a:lnTo>
                    <a:lnTo>
                      <a:pt x="92" y="90"/>
                    </a:lnTo>
                    <a:lnTo>
                      <a:pt x="90" y="92"/>
                    </a:lnTo>
                    <a:lnTo>
                      <a:pt x="86" y="94"/>
                    </a:lnTo>
                    <a:lnTo>
                      <a:pt x="84" y="96"/>
                    </a:lnTo>
                    <a:lnTo>
                      <a:pt x="82" y="100"/>
                    </a:lnTo>
                    <a:lnTo>
                      <a:pt x="78" y="100"/>
                    </a:lnTo>
                    <a:lnTo>
                      <a:pt x="78" y="102"/>
                    </a:lnTo>
                    <a:lnTo>
                      <a:pt x="78" y="108"/>
                    </a:lnTo>
                    <a:lnTo>
                      <a:pt x="76" y="112"/>
                    </a:lnTo>
                    <a:lnTo>
                      <a:pt x="68" y="114"/>
                    </a:lnTo>
                    <a:lnTo>
                      <a:pt x="66" y="114"/>
                    </a:lnTo>
                    <a:lnTo>
                      <a:pt x="64" y="122"/>
                    </a:lnTo>
                    <a:lnTo>
                      <a:pt x="56" y="132"/>
                    </a:lnTo>
                    <a:lnTo>
                      <a:pt x="50" y="136"/>
                    </a:lnTo>
                    <a:lnTo>
                      <a:pt x="46" y="138"/>
                    </a:lnTo>
                    <a:lnTo>
                      <a:pt x="40" y="138"/>
                    </a:lnTo>
                    <a:lnTo>
                      <a:pt x="38" y="140"/>
                    </a:lnTo>
                    <a:lnTo>
                      <a:pt x="32" y="146"/>
                    </a:lnTo>
                    <a:lnTo>
                      <a:pt x="30" y="146"/>
                    </a:lnTo>
                    <a:lnTo>
                      <a:pt x="22" y="148"/>
                    </a:lnTo>
                    <a:lnTo>
                      <a:pt x="14" y="152"/>
                    </a:lnTo>
                    <a:lnTo>
                      <a:pt x="10" y="154"/>
                    </a:lnTo>
                    <a:lnTo>
                      <a:pt x="2" y="162"/>
                    </a:lnTo>
                    <a:lnTo>
                      <a:pt x="0" y="166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5" name="Freeform 1713"/>
              <p:cNvSpPr>
                <a:spLocks/>
              </p:cNvSpPr>
              <p:nvPr/>
            </p:nvSpPr>
            <p:spPr bwMode="auto">
              <a:xfrm>
                <a:off x="1108075" y="3190875"/>
                <a:ext cx="41275" cy="88900"/>
              </a:xfrm>
              <a:custGeom>
                <a:avLst/>
                <a:gdLst>
                  <a:gd name="T0" fmla="*/ 12 w 26"/>
                  <a:gd name="T1" fmla="*/ 56 h 56"/>
                  <a:gd name="T2" fmla="*/ 12 w 26"/>
                  <a:gd name="T3" fmla="*/ 56 h 56"/>
                  <a:gd name="T4" fmla="*/ 16 w 26"/>
                  <a:gd name="T5" fmla="*/ 56 h 56"/>
                  <a:gd name="T6" fmla="*/ 20 w 26"/>
                  <a:gd name="T7" fmla="*/ 56 h 56"/>
                  <a:gd name="T8" fmla="*/ 20 w 26"/>
                  <a:gd name="T9" fmla="*/ 54 h 56"/>
                  <a:gd name="T10" fmla="*/ 20 w 26"/>
                  <a:gd name="T11" fmla="*/ 50 h 56"/>
                  <a:gd name="T12" fmla="*/ 22 w 26"/>
                  <a:gd name="T13" fmla="*/ 50 h 56"/>
                  <a:gd name="T14" fmla="*/ 26 w 26"/>
                  <a:gd name="T15" fmla="*/ 44 h 56"/>
                  <a:gd name="T16" fmla="*/ 24 w 26"/>
                  <a:gd name="T17" fmla="*/ 38 h 56"/>
                  <a:gd name="T18" fmla="*/ 22 w 26"/>
                  <a:gd name="T19" fmla="*/ 30 h 56"/>
                  <a:gd name="T20" fmla="*/ 20 w 26"/>
                  <a:gd name="T21" fmla="*/ 28 h 56"/>
                  <a:gd name="T22" fmla="*/ 20 w 26"/>
                  <a:gd name="T23" fmla="*/ 26 h 56"/>
                  <a:gd name="T24" fmla="*/ 22 w 26"/>
                  <a:gd name="T25" fmla="*/ 14 h 56"/>
                  <a:gd name="T26" fmla="*/ 20 w 26"/>
                  <a:gd name="T27" fmla="*/ 8 h 56"/>
                  <a:gd name="T28" fmla="*/ 14 w 26"/>
                  <a:gd name="T29" fmla="*/ 0 h 56"/>
                  <a:gd name="T30" fmla="*/ 10 w 26"/>
                  <a:gd name="T31" fmla="*/ 4 h 56"/>
                  <a:gd name="T32" fmla="*/ 6 w 26"/>
                  <a:gd name="T33" fmla="*/ 0 h 56"/>
                  <a:gd name="T34" fmla="*/ 0 w 26"/>
                  <a:gd name="T35" fmla="*/ 4 h 56"/>
                  <a:gd name="T36" fmla="*/ 0 w 26"/>
                  <a:gd name="T37" fmla="*/ 8 h 56"/>
                  <a:gd name="T38" fmla="*/ 2 w 26"/>
                  <a:gd name="T39" fmla="*/ 10 h 56"/>
                  <a:gd name="T40" fmla="*/ 2 w 26"/>
                  <a:gd name="T41" fmla="*/ 14 h 56"/>
                  <a:gd name="T42" fmla="*/ 2 w 26"/>
                  <a:gd name="T43" fmla="*/ 22 h 56"/>
                  <a:gd name="T44" fmla="*/ 0 w 26"/>
                  <a:gd name="T45" fmla="*/ 30 h 56"/>
                  <a:gd name="T46" fmla="*/ 0 w 26"/>
                  <a:gd name="T47" fmla="*/ 38 h 56"/>
                  <a:gd name="T48" fmla="*/ 12 w 26"/>
                  <a:gd name="T49" fmla="*/ 56 h 56"/>
                  <a:gd name="T50" fmla="*/ 12 w 26"/>
                  <a:gd name="T51" fmla="*/ 56 h 56"/>
                  <a:gd name="T52" fmla="*/ 12 w 26"/>
                  <a:gd name="T5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6" h="56">
                    <a:moveTo>
                      <a:pt x="12" y="56"/>
                    </a:moveTo>
                    <a:lnTo>
                      <a:pt x="12" y="56"/>
                    </a:lnTo>
                    <a:lnTo>
                      <a:pt x="16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6" y="44"/>
                    </a:lnTo>
                    <a:lnTo>
                      <a:pt x="24" y="38"/>
                    </a:lnTo>
                    <a:lnTo>
                      <a:pt x="22" y="30"/>
                    </a:lnTo>
                    <a:lnTo>
                      <a:pt x="20" y="28"/>
                    </a:lnTo>
                    <a:lnTo>
                      <a:pt x="20" y="26"/>
                    </a:lnTo>
                    <a:lnTo>
                      <a:pt x="22" y="14"/>
                    </a:lnTo>
                    <a:lnTo>
                      <a:pt x="20" y="8"/>
                    </a:lnTo>
                    <a:lnTo>
                      <a:pt x="14" y="0"/>
                    </a:lnTo>
                    <a:lnTo>
                      <a:pt x="10" y="4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4"/>
                    </a:lnTo>
                    <a:lnTo>
                      <a:pt x="2" y="22"/>
                    </a:lnTo>
                    <a:lnTo>
                      <a:pt x="0" y="30"/>
                    </a:lnTo>
                    <a:lnTo>
                      <a:pt x="0" y="38"/>
                    </a:lnTo>
                    <a:lnTo>
                      <a:pt x="12" y="56"/>
                    </a:lnTo>
                    <a:lnTo>
                      <a:pt x="12" y="56"/>
                    </a:lnTo>
                    <a:lnTo>
                      <a:pt x="12" y="5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6" name="Freeform 1714"/>
              <p:cNvSpPr>
                <a:spLocks/>
              </p:cNvSpPr>
              <p:nvPr/>
            </p:nvSpPr>
            <p:spPr bwMode="auto">
              <a:xfrm>
                <a:off x="2063750" y="3336925"/>
                <a:ext cx="307975" cy="247650"/>
              </a:xfrm>
              <a:custGeom>
                <a:avLst/>
                <a:gdLst>
                  <a:gd name="T0" fmla="*/ 94 w 194"/>
                  <a:gd name="T1" fmla="*/ 12 h 156"/>
                  <a:gd name="T2" fmla="*/ 82 w 194"/>
                  <a:gd name="T3" fmla="*/ 8 h 156"/>
                  <a:gd name="T4" fmla="*/ 68 w 194"/>
                  <a:gd name="T5" fmla="*/ 4 h 156"/>
                  <a:gd name="T6" fmla="*/ 58 w 194"/>
                  <a:gd name="T7" fmla="*/ 0 h 156"/>
                  <a:gd name="T8" fmla="*/ 54 w 194"/>
                  <a:gd name="T9" fmla="*/ 8 h 156"/>
                  <a:gd name="T10" fmla="*/ 50 w 194"/>
                  <a:gd name="T11" fmla="*/ 22 h 156"/>
                  <a:gd name="T12" fmla="*/ 46 w 194"/>
                  <a:gd name="T13" fmla="*/ 38 h 156"/>
                  <a:gd name="T14" fmla="*/ 28 w 194"/>
                  <a:gd name="T15" fmla="*/ 40 h 156"/>
                  <a:gd name="T16" fmla="*/ 18 w 194"/>
                  <a:gd name="T17" fmla="*/ 42 h 156"/>
                  <a:gd name="T18" fmla="*/ 12 w 194"/>
                  <a:gd name="T19" fmla="*/ 54 h 156"/>
                  <a:gd name="T20" fmla="*/ 4 w 194"/>
                  <a:gd name="T21" fmla="*/ 56 h 156"/>
                  <a:gd name="T22" fmla="*/ 0 w 194"/>
                  <a:gd name="T23" fmla="*/ 74 h 156"/>
                  <a:gd name="T24" fmla="*/ 4 w 194"/>
                  <a:gd name="T25" fmla="*/ 78 h 156"/>
                  <a:gd name="T26" fmla="*/ 0 w 194"/>
                  <a:gd name="T27" fmla="*/ 92 h 156"/>
                  <a:gd name="T28" fmla="*/ 10 w 194"/>
                  <a:gd name="T29" fmla="*/ 106 h 156"/>
                  <a:gd name="T30" fmla="*/ 10 w 194"/>
                  <a:gd name="T31" fmla="*/ 116 h 156"/>
                  <a:gd name="T32" fmla="*/ 24 w 194"/>
                  <a:gd name="T33" fmla="*/ 122 h 156"/>
                  <a:gd name="T34" fmla="*/ 10 w 194"/>
                  <a:gd name="T35" fmla="*/ 144 h 156"/>
                  <a:gd name="T36" fmla="*/ 30 w 194"/>
                  <a:gd name="T37" fmla="*/ 152 h 156"/>
                  <a:gd name="T38" fmla="*/ 50 w 194"/>
                  <a:gd name="T39" fmla="*/ 152 h 156"/>
                  <a:gd name="T40" fmla="*/ 58 w 194"/>
                  <a:gd name="T41" fmla="*/ 148 h 156"/>
                  <a:gd name="T42" fmla="*/ 68 w 194"/>
                  <a:gd name="T43" fmla="*/ 140 h 156"/>
                  <a:gd name="T44" fmla="*/ 76 w 194"/>
                  <a:gd name="T45" fmla="*/ 130 h 156"/>
                  <a:gd name="T46" fmla="*/ 92 w 194"/>
                  <a:gd name="T47" fmla="*/ 120 h 156"/>
                  <a:gd name="T48" fmla="*/ 96 w 194"/>
                  <a:gd name="T49" fmla="*/ 112 h 156"/>
                  <a:gd name="T50" fmla="*/ 100 w 194"/>
                  <a:gd name="T51" fmla="*/ 102 h 156"/>
                  <a:gd name="T52" fmla="*/ 108 w 194"/>
                  <a:gd name="T53" fmla="*/ 102 h 156"/>
                  <a:gd name="T54" fmla="*/ 118 w 194"/>
                  <a:gd name="T55" fmla="*/ 102 h 156"/>
                  <a:gd name="T56" fmla="*/ 120 w 194"/>
                  <a:gd name="T57" fmla="*/ 88 h 156"/>
                  <a:gd name="T58" fmla="*/ 126 w 194"/>
                  <a:gd name="T59" fmla="*/ 76 h 156"/>
                  <a:gd name="T60" fmla="*/ 122 w 194"/>
                  <a:gd name="T61" fmla="*/ 66 h 156"/>
                  <a:gd name="T62" fmla="*/ 138 w 194"/>
                  <a:gd name="T63" fmla="*/ 66 h 156"/>
                  <a:gd name="T64" fmla="*/ 136 w 194"/>
                  <a:gd name="T65" fmla="*/ 50 h 156"/>
                  <a:gd name="T66" fmla="*/ 140 w 194"/>
                  <a:gd name="T67" fmla="*/ 38 h 156"/>
                  <a:gd name="T68" fmla="*/ 166 w 194"/>
                  <a:gd name="T69" fmla="*/ 28 h 156"/>
                  <a:gd name="T70" fmla="*/ 184 w 194"/>
                  <a:gd name="T71" fmla="*/ 22 h 156"/>
                  <a:gd name="T72" fmla="*/ 194 w 194"/>
                  <a:gd name="T73" fmla="*/ 20 h 156"/>
                  <a:gd name="T74" fmla="*/ 184 w 194"/>
                  <a:gd name="T75" fmla="*/ 14 h 156"/>
                  <a:gd name="T76" fmla="*/ 166 w 194"/>
                  <a:gd name="T77" fmla="*/ 14 h 156"/>
                  <a:gd name="T78" fmla="*/ 152 w 194"/>
                  <a:gd name="T79" fmla="*/ 20 h 156"/>
                  <a:gd name="T80" fmla="*/ 140 w 194"/>
                  <a:gd name="T81" fmla="*/ 32 h 156"/>
                  <a:gd name="T82" fmla="*/ 128 w 194"/>
                  <a:gd name="T83" fmla="*/ 28 h 156"/>
                  <a:gd name="T84" fmla="*/ 134 w 194"/>
                  <a:gd name="T85" fmla="*/ 12 h 156"/>
                  <a:gd name="T86" fmla="*/ 126 w 194"/>
                  <a:gd name="T87" fmla="*/ 2 h 156"/>
                  <a:gd name="T88" fmla="*/ 118 w 194"/>
                  <a:gd name="T89" fmla="*/ 4 h 156"/>
                  <a:gd name="T90" fmla="*/ 108 w 194"/>
                  <a:gd name="T91" fmla="*/ 10 h 156"/>
                  <a:gd name="T92" fmla="*/ 100 w 194"/>
                  <a:gd name="T93" fmla="*/ 10 h 156"/>
                  <a:gd name="T94" fmla="*/ 100 w 194"/>
                  <a:gd name="T95" fmla="*/ 1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156">
                    <a:moveTo>
                      <a:pt x="100" y="10"/>
                    </a:moveTo>
                    <a:lnTo>
                      <a:pt x="94" y="12"/>
                    </a:lnTo>
                    <a:lnTo>
                      <a:pt x="86" y="12"/>
                    </a:lnTo>
                    <a:lnTo>
                      <a:pt x="82" y="8"/>
                    </a:lnTo>
                    <a:lnTo>
                      <a:pt x="76" y="4"/>
                    </a:lnTo>
                    <a:lnTo>
                      <a:pt x="68" y="4"/>
                    </a:lnTo>
                    <a:lnTo>
                      <a:pt x="64" y="2"/>
                    </a:lnTo>
                    <a:lnTo>
                      <a:pt x="58" y="0"/>
                    </a:lnTo>
                    <a:lnTo>
                      <a:pt x="56" y="4"/>
                    </a:lnTo>
                    <a:lnTo>
                      <a:pt x="54" y="8"/>
                    </a:lnTo>
                    <a:lnTo>
                      <a:pt x="54" y="18"/>
                    </a:lnTo>
                    <a:lnTo>
                      <a:pt x="50" y="22"/>
                    </a:lnTo>
                    <a:lnTo>
                      <a:pt x="42" y="30"/>
                    </a:lnTo>
                    <a:lnTo>
                      <a:pt x="46" y="38"/>
                    </a:lnTo>
                    <a:lnTo>
                      <a:pt x="32" y="42"/>
                    </a:lnTo>
                    <a:lnTo>
                      <a:pt x="28" y="40"/>
                    </a:lnTo>
                    <a:lnTo>
                      <a:pt x="24" y="42"/>
                    </a:lnTo>
                    <a:lnTo>
                      <a:pt x="18" y="42"/>
                    </a:lnTo>
                    <a:lnTo>
                      <a:pt x="14" y="48"/>
                    </a:lnTo>
                    <a:lnTo>
                      <a:pt x="12" y="54"/>
                    </a:lnTo>
                    <a:lnTo>
                      <a:pt x="6" y="54"/>
                    </a:lnTo>
                    <a:lnTo>
                      <a:pt x="4" y="56"/>
                    </a:lnTo>
                    <a:lnTo>
                      <a:pt x="0" y="64"/>
                    </a:lnTo>
                    <a:lnTo>
                      <a:pt x="0" y="74"/>
                    </a:lnTo>
                    <a:lnTo>
                      <a:pt x="0" y="76"/>
                    </a:lnTo>
                    <a:lnTo>
                      <a:pt x="4" y="78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4" y="96"/>
                    </a:lnTo>
                    <a:lnTo>
                      <a:pt x="10" y="106"/>
                    </a:lnTo>
                    <a:lnTo>
                      <a:pt x="10" y="114"/>
                    </a:lnTo>
                    <a:lnTo>
                      <a:pt x="10" y="116"/>
                    </a:lnTo>
                    <a:lnTo>
                      <a:pt x="22" y="120"/>
                    </a:lnTo>
                    <a:lnTo>
                      <a:pt x="24" y="122"/>
                    </a:lnTo>
                    <a:lnTo>
                      <a:pt x="24" y="128"/>
                    </a:lnTo>
                    <a:lnTo>
                      <a:pt x="10" y="144"/>
                    </a:lnTo>
                    <a:lnTo>
                      <a:pt x="24" y="156"/>
                    </a:lnTo>
                    <a:lnTo>
                      <a:pt x="30" y="152"/>
                    </a:lnTo>
                    <a:lnTo>
                      <a:pt x="36" y="152"/>
                    </a:lnTo>
                    <a:lnTo>
                      <a:pt x="50" y="152"/>
                    </a:lnTo>
                    <a:lnTo>
                      <a:pt x="58" y="156"/>
                    </a:lnTo>
                    <a:lnTo>
                      <a:pt x="58" y="148"/>
                    </a:lnTo>
                    <a:lnTo>
                      <a:pt x="66" y="148"/>
                    </a:lnTo>
                    <a:lnTo>
                      <a:pt x="68" y="140"/>
                    </a:lnTo>
                    <a:lnTo>
                      <a:pt x="72" y="134"/>
                    </a:lnTo>
                    <a:lnTo>
                      <a:pt x="76" y="130"/>
                    </a:lnTo>
                    <a:lnTo>
                      <a:pt x="86" y="116"/>
                    </a:lnTo>
                    <a:lnTo>
                      <a:pt x="92" y="120"/>
                    </a:lnTo>
                    <a:lnTo>
                      <a:pt x="94" y="116"/>
                    </a:lnTo>
                    <a:lnTo>
                      <a:pt x="96" y="112"/>
                    </a:lnTo>
                    <a:lnTo>
                      <a:pt x="92" y="106"/>
                    </a:lnTo>
                    <a:lnTo>
                      <a:pt x="100" y="102"/>
                    </a:lnTo>
                    <a:lnTo>
                      <a:pt x="102" y="96"/>
                    </a:lnTo>
                    <a:lnTo>
                      <a:pt x="108" y="102"/>
                    </a:lnTo>
                    <a:lnTo>
                      <a:pt x="112" y="104"/>
                    </a:lnTo>
                    <a:lnTo>
                      <a:pt x="118" y="102"/>
                    </a:lnTo>
                    <a:lnTo>
                      <a:pt x="120" y="96"/>
                    </a:lnTo>
                    <a:lnTo>
                      <a:pt x="120" y="88"/>
                    </a:lnTo>
                    <a:lnTo>
                      <a:pt x="126" y="84"/>
                    </a:lnTo>
                    <a:lnTo>
                      <a:pt x="126" y="76"/>
                    </a:lnTo>
                    <a:lnTo>
                      <a:pt x="120" y="70"/>
                    </a:lnTo>
                    <a:lnTo>
                      <a:pt x="122" y="66"/>
                    </a:lnTo>
                    <a:lnTo>
                      <a:pt x="130" y="66"/>
                    </a:lnTo>
                    <a:lnTo>
                      <a:pt x="138" y="66"/>
                    </a:lnTo>
                    <a:lnTo>
                      <a:pt x="140" y="56"/>
                    </a:lnTo>
                    <a:lnTo>
                      <a:pt x="136" y="50"/>
                    </a:lnTo>
                    <a:lnTo>
                      <a:pt x="140" y="48"/>
                    </a:lnTo>
                    <a:lnTo>
                      <a:pt x="140" y="38"/>
                    </a:lnTo>
                    <a:lnTo>
                      <a:pt x="158" y="28"/>
                    </a:lnTo>
                    <a:lnTo>
                      <a:pt x="166" y="28"/>
                    </a:lnTo>
                    <a:lnTo>
                      <a:pt x="176" y="22"/>
                    </a:lnTo>
                    <a:lnTo>
                      <a:pt x="184" y="22"/>
                    </a:lnTo>
                    <a:lnTo>
                      <a:pt x="190" y="22"/>
                    </a:lnTo>
                    <a:lnTo>
                      <a:pt x="194" y="20"/>
                    </a:lnTo>
                    <a:lnTo>
                      <a:pt x="194" y="14"/>
                    </a:lnTo>
                    <a:lnTo>
                      <a:pt x="184" y="14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20"/>
                    </a:lnTo>
                    <a:lnTo>
                      <a:pt x="152" y="20"/>
                    </a:lnTo>
                    <a:lnTo>
                      <a:pt x="148" y="28"/>
                    </a:lnTo>
                    <a:lnTo>
                      <a:pt x="140" y="32"/>
                    </a:lnTo>
                    <a:lnTo>
                      <a:pt x="134" y="36"/>
                    </a:lnTo>
                    <a:lnTo>
                      <a:pt x="128" y="28"/>
                    </a:lnTo>
                    <a:lnTo>
                      <a:pt x="130" y="18"/>
                    </a:lnTo>
                    <a:lnTo>
                      <a:pt x="134" y="12"/>
                    </a:lnTo>
                    <a:lnTo>
                      <a:pt x="128" y="8"/>
                    </a:lnTo>
                    <a:lnTo>
                      <a:pt x="126" y="2"/>
                    </a:lnTo>
                    <a:lnTo>
                      <a:pt x="120" y="0"/>
                    </a:lnTo>
                    <a:lnTo>
                      <a:pt x="118" y="4"/>
                    </a:lnTo>
                    <a:lnTo>
                      <a:pt x="114" y="8"/>
                    </a:lnTo>
                    <a:lnTo>
                      <a:pt x="108" y="10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100" y="10"/>
                    </a:lnTo>
                    <a:lnTo>
                      <a:pt x="10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7" name="Freeform 1717"/>
              <p:cNvSpPr>
                <a:spLocks noEditPoints="1"/>
              </p:cNvSpPr>
              <p:nvPr/>
            </p:nvSpPr>
            <p:spPr bwMode="auto">
              <a:xfrm>
                <a:off x="1444625" y="4311650"/>
                <a:ext cx="200025" cy="269875"/>
              </a:xfrm>
              <a:custGeom>
                <a:avLst/>
                <a:gdLst>
                  <a:gd name="T0" fmla="*/ 2 w 126"/>
                  <a:gd name="T1" fmla="*/ 100 h 170"/>
                  <a:gd name="T2" fmla="*/ 6 w 126"/>
                  <a:gd name="T3" fmla="*/ 98 h 170"/>
                  <a:gd name="T4" fmla="*/ 6 w 126"/>
                  <a:gd name="T5" fmla="*/ 108 h 170"/>
                  <a:gd name="T6" fmla="*/ 54 w 126"/>
                  <a:gd name="T7" fmla="*/ 142 h 170"/>
                  <a:gd name="T8" fmla="*/ 54 w 126"/>
                  <a:gd name="T9" fmla="*/ 150 h 170"/>
                  <a:gd name="T10" fmla="*/ 58 w 126"/>
                  <a:gd name="T11" fmla="*/ 158 h 170"/>
                  <a:gd name="T12" fmla="*/ 60 w 126"/>
                  <a:gd name="T13" fmla="*/ 160 h 170"/>
                  <a:gd name="T14" fmla="*/ 76 w 126"/>
                  <a:gd name="T15" fmla="*/ 160 h 170"/>
                  <a:gd name="T16" fmla="*/ 82 w 126"/>
                  <a:gd name="T17" fmla="*/ 152 h 170"/>
                  <a:gd name="T18" fmla="*/ 90 w 126"/>
                  <a:gd name="T19" fmla="*/ 140 h 170"/>
                  <a:gd name="T20" fmla="*/ 96 w 126"/>
                  <a:gd name="T21" fmla="*/ 134 h 170"/>
                  <a:gd name="T22" fmla="*/ 104 w 126"/>
                  <a:gd name="T23" fmla="*/ 128 h 170"/>
                  <a:gd name="T24" fmla="*/ 110 w 126"/>
                  <a:gd name="T25" fmla="*/ 122 h 170"/>
                  <a:gd name="T26" fmla="*/ 114 w 126"/>
                  <a:gd name="T27" fmla="*/ 112 h 170"/>
                  <a:gd name="T28" fmla="*/ 118 w 126"/>
                  <a:gd name="T29" fmla="*/ 100 h 170"/>
                  <a:gd name="T30" fmla="*/ 110 w 126"/>
                  <a:gd name="T31" fmla="*/ 32 h 170"/>
                  <a:gd name="T32" fmla="*/ 126 w 126"/>
                  <a:gd name="T33" fmla="*/ 6 h 170"/>
                  <a:gd name="T34" fmla="*/ 110 w 126"/>
                  <a:gd name="T35" fmla="*/ 8 h 170"/>
                  <a:gd name="T36" fmla="*/ 104 w 126"/>
                  <a:gd name="T37" fmla="*/ 0 h 170"/>
                  <a:gd name="T38" fmla="*/ 100 w 126"/>
                  <a:gd name="T39" fmla="*/ 6 h 170"/>
                  <a:gd name="T40" fmla="*/ 92 w 126"/>
                  <a:gd name="T41" fmla="*/ 6 h 170"/>
                  <a:gd name="T42" fmla="*/ 90 w 126"/>
                  <a:gd name="T43" fmla="*/ 12 h 170"/>
                  <a:gd name="T44" fmla="*/ 76 w 126"/>
                  <a:gd name="T45" fmla="*/ 12 h 170"/>
                  <a:gd name="T46" fmla="*/ 66 w 126"/>
                  <a:gd name="T47" fmla="*/ 8 h 170"/>
                  <a:gd name="T48" fmla="*/ 58 w 126"/>
                  <a:gd name="T49" fmla="*/ 12 h 170"/>
                  <a:gd name="T50" fmla="*/ 50 w 126"/>
                  <a:gd name="T51" fmla="*/ 8 h 170"/>
                  <a:gd name="T52" fmla="*/ 46 w 126"/>
                  <a:gd name="T53" fmla="*/ 8 h 170"/>
                  <a:gd name="T54" fmla="*/ 30 w 126"/>
                  <a:gd name="T55" fmla="*/ 8 h 170"/>
                  <a:gd name="T56" fmla="*/ 14 w 126"/>
                  <a:gd name="T57" fmla="*/ 4 h 170"/>
                  <a:gd name="T58" fmla="*/ 4 w 126"/>
                  <a:gd name="T59" fmla="*/ 8 h 170"/>
                  <a:gd name="T60" fmla="*/ 0 w 126"/>
                  <a:gd name="T61" fmla="*/ 14 h 170"/>
                  <a:gd name="T62" fmla="*/ 4 w 126"/>
                  <a:gd name="T63" fmla="*/ 18 h 170"/>
                  <a:gd name="T64" fmla="*/ 6 w 126"/>
                  <a:gd name="T65" fmla="*/ 24 h 170"/>
                  <a:gd name="T66" fmla="*/ 4 w 126"/>
                  <a:gd name="T67" fmla="*/ 36 h 170"/>
                  <a:gd name="T68" fmla="*/ 10 w 126"/>
                  <a:gd name="T69" fmla="*/ 44 h 170"/>
                  <a:gd name="T70" fmla="*/ 6 w 126"/>
                  <a:gd name="T71" fmla="*/ 58 h 170"/>
                  <a:gd name="T72" fmla="*/ 2 w 126"/>
                  <a:gd name="T73" fmla="*/ 64 h 170"/>
                  <a:gd name="T74" fmla="*/ 2 w 126"/>
                  <a:gd name="T75" fmla="*/ 76 h 170"/>
                  <a:gd name="T76" fmla="*/ 2 w 126"/>
                  <a:gd name="T77" fmla="*/ 82 h 170"/>
                  <a:gd name="T78" fmla="*/ 2 w 126"/>
                  <a:gd name="T79" fmla="*/ 94 h 170"/>
                  <a:gd name="T80" fmla="*/ 2 w 126"/>
                  <a:gd name="T81" fmla="*/ 100 h 170"/>
                  <a:gd name="T82" fmla="*/ 30 w 126"/>
                  <a:gd name="T83" fmla="*/ 12 h 170"/>
                  <a:gd name="T84" fmla="*/ 30 w 126"/>
                  <a:gd name="T85" fmla="*/ 22 h 170"/>
                  <a:gd name="T86" fmla="*/ 38 w 126"/>
                  <a:gd name="T87" fmla="*/ 40 h 170"/>
                  <a:gd name="T88" fmla="*/ 38 w 126"/>
                  <a:gd name="T89" fmla="*/ 48 h 170"/>
                  <a:gd name="T90" fmla="*/ 24 w 126"/>
                  <a:gd name="T91" fmla="*/ 30 h 170"/>
                  <a:gd name="T92" fmla="*/ 28 w 126"/>
                  <a:gd name="T93" fmla="*/ 18 h 170"/>
                  <a:gd name="T94" fmla="*/ 30 w 126"/>
                  <a:gd name="T95" fmla="*/ 1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26" h="170">
                    <a:moveTo>
                      <a:pt x="2" y="100"/>
                    </a:moveTo>
                    <a:lnTo>
                      <a:pt x="2" y="100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10" y="100"/>
                    </a:lnTo>
                    <a:lnTo>
                      <a:pt x="6" y="108"/>
                    </a:lnTo>
                    <a:lnTo>
                      <a:pt x="4" y="118"/>
                    </a:lnTo>
                    <a:lnTo>
                      <a:pt x="54" y="142"/>
                    </a:lnTo>
                    <a:lnTo>
                      <a:pt x="54" y="144"/>
                    </a:lnTo>
                    <a:lnTo>
                      <a:pt x="54" y="150"/>
                    </a:lnTo>
                    <a:lnTo>
                      <a:pt x="54" y="154"/>
                    </a:lnTo>
                    <a:lnTo>
                      <a:pt x="58" y="158"/>
                    </a:lnTo>
                    <a:lnTo>
                      <a:pt x="60" y="158"/>
                    </a:lnTo>
                    <a:lnTo>
                      <a:pt x="60" y="160"/>
                    </a:lnTo>
                    <a:lnTo>
                      <a:pt x="76" y="170"/>
                    </a:lnTo>
                    <a:lnTo>
                      <a:pt x="76" y="160"/>
                    </a:lnTo>
                    <a:lnTo>
                      <a:pt x="76" y="152"/>
                    </a:lnTo>
                    <a:lnTo>
                      <a:pt x="82" y="152"/>
                    </a:lnTo>
                    <a:lnTo>
                      <a:pt x="84" y="144"/>
                    </a:lnTo>
                    <a:lnTo>
                      <a:pt x="90" y="140"/>
                    </a:lnTo>
                    <a:lnTo>
                      <a:pt x="94" y="140"/>
                    </a:lnTo>
                    <a:lnTo>
                      <a:pt x="96" y="134"/>
                    </a:lnTo>
                    <a:lnTo>
                      <a:pt x="100" y="128"/>
                    </a:lnTo>
                    <a:lnTo>
                      <a:pt x="104" y="128"/>
                    </a:lnTo>
                    <a:lnTo>
                      <a:pt x="108" y="126"/>
                    </a:lnTo>
                    <a:lnTo>
                      <a:pt x="110" y="122"/>
                    </a:lnTo>
                    <a:lnTo>
                      <a:pt x="108" y="116"/>
                    </a:lnTo>
                    <a:lnTo>
                      <a:pt x="114" y="112"/>
                    </a:lnTo>
                    <a:lnTo>
                      <a:pt x="118" y="104"/>
                    </a:lnTo>
                    <a:lnTo>
                      <a:pt x="118" y="100"/>
                    </a:lnTo>
                    <a:lnTo>
                      <a:pt x="110" y="90"/>
                    </a:lnTo>
                    <a:lnTo>
                      <a:pt x="110" y="32"/>
                    </a:lnTo>
                    <a:lnTo>
                      <a:pt x="118" y="26"/>
                    </a:lnTo>
                    <a:lnTo>
                      <a:pt x="126" y="6"/>
                    </a:lnTo>
                    <a:lnTo>
                      <a:pt x="118" y="8"/>
                    </a:lnTo>
                    <a:lnTo>
                      <a:pt x="110" y="8"/>
                    </a:lnTo>
                    <a:lnTo>
                      <a:pt x="104" y="4"/>
                    </a:lnTo>
                    <a:lnTo>
                      <a:pt x="104" y="0"/>
                    </a:lnTo>
                    <a:lnTo>
                      <a:pt x="102" y="6"/>
                    </a:lnTo>
                    <a:lnTo>
                      <a:pt x="100" y="6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92" y="8"/>
                    </a:lnTo>
                    <a:lnTo>
                      <a:pt x="90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4" y="12"/>
                    </a:lnTo>
                    <a:lnTo>
                      <a:pt x="66" y="8"/>
                    </a:lnTo>
                    <a:lnTo>
                      <a:pt x="60" y="8"/>
                    </a:lnTo>
                    <a:lnTo>
                      <a:pt x="58" y="12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8" y="8"/>
                    </a:lnTo>
                    <a:lnTo>
                      <a:pt x="46" y="8"/>
                    </a:lnTo>
                    <a:lnTo>
                      <a:pt x="40" y="12"/>
                    </a:lnTo>
                    <a:lnTo>
                      <a:pt x="30" y="8"/>
                    </a:lnTo>
                    <a:lnTo>
                      <a:pt x="22" y="4"/>
                    </a:lnTo>
                    <a:lnTo>
                      <a:pt x="14" y="4"/>
                    </a:lnTo>
                    <a:lnTo>
                      <a:pt x="10" y="4"/>
                    </a:lnTo>
                    <a:lnTo>
                      <a:pt x="4" y="8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4" y="30"/>
                    </a:lnTo>
                    <a:lnTo>
                      <a:pt x="4" y="36"/>
                    </a:lnTo>
                    <a:lnTo>
                      <a:pt x="6" y="40"/>
                    </a:lnTo>
                    <a:lnTo>
                      <a:pt x="10" y="44"/>
                    </a:lnTo>
                    <a:lnTo>
                      <a:pt x="10" y="50"/>
                    </a:lnTo>
                    <a:lnTo>
                      <a:pt x="6" y="58"/>
                    </a:lnTo>
                    <a:lnTo>
                      <a:pt x="4" y="60"/>
                    </a:lnTo>
                    <a:lnTo>
                      <a:pt x="2" y="64"/>
                    </a:lnTo>
                    <a:lnTo>
                      <a:pt x="2" y="70"/>
                    </a:lnTo>
                    <a:lnTo>
                      <a:pt x="2" y="76"/>
                    </a:lnTo>
                    <a:lnTo>
                      <a:pt x="0" y="78"/>
                    </a:lnTo>
                    <a:lnTo>
                      <a:pt x="2" y="82"/>
                    </a:lnTo>
                    <a:lnTo>
                      <a:pt x="2" y="88"/>
                    </a:lnTo>
                    <a:lnTo>
                      <a:pt x="2" y="94"/>
                    </a:lnTo>
                    <a:lnTo>
                      <a:pt x="2" y="100"/>
                    </a:lnTo>
                    <a:lnTo>
                      <a:pt x="2" y="100"/>
                    </a:lnTo>
                    <a:lnTo>
                      <a:pt x="2" y="100"/>
                    </a:lnTo>
                    <a:close/>
                    <a:moveTo>
                      <a:pt x="30" y="12"/>
                    </a:moveTo>
                    <a:lnTo>
                      <a:pt x="30" y="12"/>
                    </a:lnTo>
                    <a:lnTo>
                      <a:pt x="30" y="22"/>
                    </a:lnTo>
                    <a:lnTo>
                      <a:pt x="32" y="32"/>
                    </a:lnTo>
                    <a:lnTo>
                      <a:pt x="38" y="40"/>
                    </a:lnTo>
                    <a:lnTo>
                      <a:pt x="40" y="44"/>
                    </a:lnTo>
                    <a:lnTo>
                      <a:pt x="38" y="48"/>
                    </a:lnTo>
                    <a:lnTo>
                      <a:pt x="36" y="42"/>
                    </a:lnTo>
                    <a:lnTo>
                      <a:pt x="24" y="30"/>
                    </a:lnTo>
                    <a:lnTo>
                      <a:pt x="24" y="24"/>
                    </a:lnTo>
                    <a:lnTo>
                      <a:pt x="28" y="18"/>
                    </a:lnTo>
                    <a:lnTo>
                      <a:pt x="30" y="12"/>
                    </a:lnTo>
                    <a:lnTo>
                      <a:pt x="30" y="12"/>
                    </a:lnTo>
                    <a:lnTo>
                      <a:pt x="3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8" name="Freeform 1718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9" name="Freeform 1719"/>
              <p:cNvSpPr>
                <a:spLocks noEditPoints="1"/>
              </p:cNvSpPr>
              <p:nvPr/>
            </p:nvSpPr>
            <p:spPr bwMode="auto">
              <a:xfrm>
                <a:off x="1822450" y="3679825"/>
                <a:ext cx="3175" cy="15875"/>
              </a:xfrm>
              <a:custGeom>
                <a:avLst/>
                <a:gdLst>
                  <a:gd name="T0" fmla="*/ 0 w 2"/>
                  <a:gd name="T1" fmla="*/ 0 h 10"/>
                  <a:gd name="T2" fmla="*/ 0 w 2"/>
                  <a:gd name="T3" fmla="*/ 0 h 10"/>
                  <a:gd name="T4" fmla="*/ 0 w 2"/>
                  <a:gd name="T5" fmla="*/ 0 h 10"/>
                  <a:gd name="T6" fmla="*/ 0 w 2"/>
                  <a:gd name="T7" fmla="*/ 0 h 10"/>
                  <a:gd name="T8" fmla="*/ 2 w 2"/>
                  <a:gd name="T9" fmla="*/ 0 h 10"/>
                  <a:gd name="T10" fmla="*/ 2 w 2"/>
                  <a:gd name="T11" fmla="*/ 0 h 10"/>
                  <a:gd name="T12" fmla="*/ 0 w 2"/>
                  <a:gd name="T13" fmla="*/ 0 h 10"/>
                  <a:gd name="T14" fmla="*/ 0 w 2"/>
                  <a:gd name="T15" fmla="*/ 4 h 10"/>
                  <a:gd name="T16" fmla="*/ 0 w 2"/>
                  <a:gd name="T17" fmla="*/ 6 h 10"/>
                  <a:gd name="T18" fmla="*/ 2 w 2"/>
                  <a:gd name="T19" fmla="*/ 10 h 10"/>
                  <a:gd name="T20" fmla="*/ 2 w 2"/>
                  <a:gd name="T21" fmla="*/ 6 h 10"/>
                  <a:gd name="T22" fmla="*/ 2 w 2"/>
                  <a:gd name="T23" fmla="*/ 0 h 10"/>
                  <a:gd name="T24" fmla="*/ 2 w 2"/>
                  <a:gd name="T25" fmla="*/ 0 h 10"/>
                  <a:gd name="T26" fmla="*/ 2 w 2"/>
                  <a:gd name="T2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10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2" y="10"/>
                    </a:lnTo>
                    <a:lnTo>
                      <a:pt x="2" y="6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0" name="Freeform 1720"/>
              <p:cNvSpPr>
                <a:spLocks/>
              </p:cNvSpPr>
              <p:nvPr/>
            </p:nvSpPr>
            <p:spPr bwMode="auto">
              <a:xfrm>
                <a:off x="1171575" y="2613025"/>
                <a:ext cx="28575" cy="19050"/>
              </a:xfrm>
              <a:custGeom>
                <a:avLst/>
                <a:gdLst>
                  <a:gd name="T0" fmla="*/ 6 w 18"/>
                  <a:gd name="T1" fmla="*/ 0 h 12"/>
                  <a:gd name="T2" fmla="*/ 6 w 18"/>
                  <a:gd name="T3" fmla="*/ 0 h 12"/>
                  <a:gd name="T4" fmla="*/ 2 w 18"/>
                  <a:gd name="T5" fmla="*/ 2 h 12"/>
                  <a:gd name="T6" fmla="*/ 0 w 18"/>
                  <a:gd name="T7" fmla="*/ 4 h 12"/>
                  <a:gd name="T8" fmla="*/ 0 w 18"/>
                  <a:gd name="T9" fmla="*/ 8 h 12"/>
                  <a:gd name="T10" fmla="*/ 6 w 18"/>
                  <a:gd name="T11" fmla="*/ 12 h 12"/>
                  <a:gd name="T12" fmla="*/ 10 w 18"/>
                  <a:gd name="T13" fmla="*/ 12 h 12"/>
                  <a:gd name="T14" fmla="*/ 16 w 18"/>
                  <a:gd name="T15" fmla="*/ 12 h 12"/>
                  <a:gd name="T16" fmla="*/ 16 w 18"/>
                  <a:gd name="T17" fmla="*/ 6 h 12"/>
                  <a:gd name="T18" fmla="*/ 18 w 18"/>
                  <a:gd name="T19" fmla="*/ 6 h 12"/>
                  <a:gd name="T20" fmla="*/ 18 w 18"/>
                  <a:gd name="T21" fmla="*/ 2 h 12"/>
                  <a:gd name="T22" fmla="*/ 16 w 18"/>
                  <a:gd name="T23" fmla="*/ 2 h 12"/>
                  <a:gd name="T24" fmla="*/ 6 w 18"/>
                  <a:gd name="T25" fmla="*/ 0 h 12"/>
                  <a:gd name="T26" fmla="*/ 6 w 18"/>
                  <a:gd name="T27" fmla="*/ 0 h 12"/>
                  <a:gd name="T28" fmla="*/ 6 w 18"/>
                  <a:gd name="T2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" h="12">
                    <a:moveTo>
                      <a:pt x="6" y="0"/>
                    </a:move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6" y="12"/>
                    </a:lnTo>
                    <a:lnTo>
                      <a:pt x="10" y="12"/>
                    </a:lnTo>
                    <a:lnTo>
                      <a:pt x="16" y="12"/>
                    </a:lnTo>
                    <a:lnTo>
                      <a:pt x="16" y="6"/>
                    </a:lnTo>
                    <a:lnTo>
                      <a:pt x="18" y="6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1" name="Freeform 1723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2" name="Freeform 1724"/>
              <p:cNvSpPr>
                <a:spLocks noEditPoints="1"/>
              </p:cNvSpPr>
              <p:nvPr/>
            </p:nvSpPr>
            <p:spPr bwMode="auto">
              <a:xfrm>
                <a:off x="3282950" y="3810000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8 w 8"/>
                  <a:gd name="T3" fmla="*/ 0 h 4"/>
                  <a:gd name="T4" fmla="*/ 6 w 8"/>
                  <a:gd name="T5" fmla="*/ 0 h 4"/>
                  <a:gd name="T6" fmla="*/ 4 w 8"/>
                  <a:gd name="T7" fmla="*/ 0 h 4"/>
                  <a:gd name="T8" fmla="*/ 6 w 8"/>
                  <a:gd name="T9" fmla="*/ 2 h 4"/>
                  <a:gd name="T10" fmla="*/ 8 w 8"/>
                  <a:gd name="T11" fmla="*/ 2 h 4"/>
                  <a:gd name="T12" fmla="*/ 8 w 8"/>
                  <a:gd name="T13" fmla="*/ 0 h 4"/>
                  <a:gd name="T14" fmla="*/ 8 w 8"/>
                  <a:gd name="T15" fmla="*/ 0 h 4"/>
                  <a:gd name="T16" fmla="*/ 8 w 8"/>
                  <a:gd name="T17" fmla="*/ 0 h 4"/>
                  <a:gd name="T18" fmla="*/ 8 w 8"/>
                  <a:gd name="T19" fmla="*/ 4 h 4"/>
                  <a:gd name="T20" fmla="*/ 8 w 8"/>
                  <a:gd name="T21" fmla="*/ 4 h 4"/>
                  <a:gd name="T22" fmla="*/ 6 w 8"/>
                  <a:gd name="T23" fmla="*/ 4 h 4"/>
                  <a:gd name="T24" fmla="*/ 8 w 8"/>
                  <a:gd name="T25" fmla="*/ 4 h 4"/>
                  <a:gd name="T26" fmla="*/ 8 w 8"/>
                  <a:gd name="T27" fmla="*/ 4 h 4"/>
                  <a:gd name="T28" fmla="*/ 8 w 8"/>
                  <a:gd name="T29" fmla="*/ 4 h 4"/>
                  <a:gd name="T30" fmla="*/ 4 w 8"/>
                  <a:gd name="T31" fmla="*/ 2 h 4"/>
                  <a:gd name="T32" fmla="*/ 4 w 8"/>
                  <a:gd name="T33" fmla="*/ 2 h 4"/>
                  <a:gd name="T34" fmla="*/ 4 w 8"/>
                  <a:gd name="T35" fmla="*/ 4 h 4"/>
                  <a:gd name="T36" fmla="*/ 0 w 8"/>
                  <a:gd name="T37" fmla="*/ 4 h 4"/>
                  <a:gd name="T38" fmla="*/ 4 w 8"/>
                  <a:gd name="T39" fmla="*/ 4 h 4"/>
                  <a:gd name="T40" fmla="*/ 4 w 8"/>
                  <a:gd name="T41" fmla="*/ 2 h 4"/>
                  <a:gd name="T42" fmla="*/ 4 w 8"/>
                  <a:gd name="T43" fmla="*/ 2 h 4"/>
                  <a:gd name="T44" fmla="*/ 4 w 8"/>
                  <a:gd name="T4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8" y="4"/>
                    </a:moveTo>
                    <a:lnTo>
                      <a:pt x="8" y="4"/>
                    </a:lnTo>
                    <a:lnTo>
                      <a:pt x="6" y="4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8" y="4"/>
                    </a:lnTo>
                    <a:close/>
                    <a:moveTo>
                      <a:pt x="4" y="2"/>
                    </a:moveTo>
                    <a:lnTo>
                      <a:pt x="4" y="2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3" name="Freeform 1727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  <a:gd name="T4" fmla="*/ 2 w 2"/>
                  <a:gd name="T5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  <a:cxn ang="0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4" name="Freeform 1728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5" name="Freeform 1729"/>
              <p:cNvSpPr>
                <a:spLocks/>
              </p:cNvSpPr>
              <p:nvPr/>
            </p:nvSpPr>
            <p:spPr bwMode="auto">
              <a:xfrm>
                <a:off x="609600" y="2946400"/>
                <a:ext cx="3175" cy="0"/>
              </a:xfrm>
              <a:custGeom>
                <a:avLst/>
                <a:gdLst>
                  <a:gd name="T0" fmla="*/ 2 w 2"/>
                  <a:gd name="T1" fmla="*/ 2 w 2"/>
                  <a:gd name="T2" fmla="*/ 0 w 2"/>
                  <a:gd name="T3" fmla="*/ 2 w 2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6" name="Freeform 1880"/>
              <p:cNvSpPr>
                <a:spLocks/>
              </p:cNvSpPr>
              <p:nvPr/>
            </p:nvSpPr>
            <p:spPr bwMode="auto">
              <a:xfrm>
                <a:off x="514350" y="2479675"/>
                <a:ext cx="12700" cy="28575"/>
              </a:xfrm>
              <a:custGeom>
                <a:avLst/>
                <a:gdLst>
                  <a:gd name="T0" fmla="*/ 0 w 8"/>
                  <a:gd name="T1" fmla="*/ 0 h 18"/>
                  <a:gd name="T2" fmla="*/ 4 w 8"/>
                  <a:gd name="T3" fmla="*/ 18 h 18"/>
                  <a:gd name="T4" fmla="*/ 8 w 8"/>
                  <a:gd name="T5" fmla="*/ 0 h 18"/>
                  <a:gd name="T6" fmla="*/ 0 w 8"/>
                  <a:gd name="T7" fmla="*/ 0 h 18"/>
                  <a:gd name="T8" fmla="*/ 0 w 8"/>
                  <a:gd name="T9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0" y="0"/>
                    </a:moveTo>
                    <a:lnTo>
                      <a:pt x="4" y="18"/>
                    </a:lnTo>
                    <a:lnTo>
                      <a:pt x="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" name="그룹 71"/>
            <p:cNvGrpSpPr/>
            <p:nvPr/>
          </p:nvGrpSpPr>
          <p:grpSpPr>
            <a:xfrm>
              <a:off x="4024116" y="2551088"/>
              <a:ext cx="3009531" cy="3181936"/>
              <a:chOff x="4946650" y="1492250"/>
              <a:chExt cx="3933825" cy="4689475"/>
            </a:xfrm>
            <a:grpFill/>
          </p:grpSpPr>
          <p:sp>
            <p:nvSpPr>
              <p:cNvPr id="11" name="Freeform 1452"/>
              <p:cNvSpPr>
                <a:spLocks/>
              </p:cNvSpPr>
              <p:nvPr/>
            </p:nvSpPr>
            <p:spPr bwMode="auto">
              <a:xfrm>
                <a:off x="6048375" y="2581275"/>
                <a:ext cx="3175" cy="9525"/>
              </a:xfrm>
              <a:custGeom>
                <a:avLst/>
                <a:gdLst>
                  <a:gd name="T0" fmla="*/ 0 w 2"/>
                  <a:gd name="T1" fmla="*/ 4 h 6"/>
                  <a:gd name="T2" fmla="*/ 0 w 2"/>
                  <a:gd name="T3" fmla="*/ 6 h 6"/>
                  <a:gd name="T4" fmla="*/ 2 w 2"/>
                  <a:gd name="T5" fmla="*/ 6 h 6"/>
                  <a:gd name="T6" fmla="*/ 2 w 2"/>
                  <a:gd name="T7" fmla="*/ 4 h 6"/>
                  <a:gd name="T8" fmla="*/ 2 w 2"/>
                  <a:gd name="T9" fmla="*/ 0 h 6"/>
                  <a:gd name="T10" fmla="*/ 0 w 2"/>
                  <a:gd name="T11" fmla="*/ 0 h 6"/>
                  <a:gd name="T12" fmla="*/ 0 w 2"/>
                  <a:gd name="T13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6">
                    <a:moveTo>
                      <a:pt x="0" y="4"/>
                    </a:moveTo>
                    <a:lnTo>
                      <a:pt x="0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" name="Freeform 1453"/>
              <p:cNvSpPr>
                <a:spLocks/>
              </p:cNvSpPr>
              <p:nvPr/>
            </p:nvSpPr>
            <p:spPr bwMode="auto">
              <a:xfrm>
                <a:off x="6019800" y="2593975"/>
                <a:ext cx="12700" cy="15875"/>
              </a:xfrm>
              <a:custGeom>
                <a:avLst/>
                <a:gdLst>
                  <a:gd name="T0" fmla="*/ 0 w 8"/>
                  <a:gd name="T1" fmla="*/ 0 h 10"/>
                  <a:gd name="T2" fmla="*/ 0 w 8"/>
                  <a:gd name="T3" fmla="*/ 4 h 10"/>
                  <a:gd name="T4" fmla="*/ 0 w 8"/>
                  <a:gd name="T5" fmla="*/ 10 h 10"/>
                  <a:gd name="T6" fmla="*/ 8 w 8"/>
                  <a:gd name="T7" fmla="*/ 8 h 10"/>
                  <a:gd name="T8" fmla="*/ 8 w 8"/>
                  <a:gd name="T9" fmla="*/ 6 h 10"/>
                  <a:gd name="T10" fmla="*/ 8 w 8"/>
                  <a:gd name="T11" fmla="*/ 4 h 10"/>
                  <a:gd name="T12" fmla="*/ 2 w 8"/>
                  <a:gd name="T13" fmla="*/ 0 h 10"/>
                  <a:gd name="T14" fmla="*/ 0 w 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0">
                    <a:moveTo>
                      <a:pt x="0" y="0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" name="Freeform 1454"/>
              <p:cNvSpPr>
                <a:spLocks/>
              </p:cNvSpPr>
              <p:nvPr/>
            </p:nvSpPr>
            <p:spPr bwMode="auto">
              <a:xfrm>
                <a:off x="6045200" y="2651125"/>
                <a:ext cx="12700" cy="9525"/>
              </a:xfrm>
              <a:custGeom>
                <a:avLst/>
                <a:gdLst>
                  <a:gd name="T0" fmla="*/ 8 w 8"/>
                  <a:gd name="T1" fmla="*/ 6 h 6"/>
                  <a:gd name="T2" fmla="*/ 4 w 8"/>
                  <a:gd name="T3" fmla="*/ 4 h 6"/>
                  <a:gd name="T4" fmla="*/ 2 w 8"/>
                  <a:gd name="T5" fmla="*/ 0 h 6"/>
                  <a:gd name="T6" fmla="*/ 0 w 8"/>
                  <a:gd name="T7" fmla="*/ 0 h 6"/>
                  <a:gd name="T8" fmla="*/ 2 w 8"/>
                  <a:gd name="T9" fmla="*/ 4 h 6"/>
                  <a:gd name="T10" fmla="*/ 8 w 8"/>
                  <a:gd name="T11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6">
                    <a:moveTo>
                      <a:pt x="8" y="6"/>
                    </a:moveTo>
                    <a:lnTo>
                      <a:pt x="4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4"/>
                    </a:lnTo>
                    <a:lnTo>
                      <a:pt x="8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" name="Freeform 1455"/>
              <p:cNvSpPr>
                <a:spLocks/>
              </p:cNvSpPr>
              <p:nvPr/>
            </p:nvSpPr>
            <p:spPr bwMode="auto">
              <a:xfrm>
                <a:off x="5353050" y="2746375"/>
                <a:ext cx="34925" cy="22225"/>
              </a:xfrm>
              <a:custGeom>
                <a:avLst/>
                <a:gdLst>
                  <a:gd name="T0" fmla="*/ 18 w 22"/>
                  <a:gd name="T1" fmla="*/ 0 h 14"/>
                  <a:gd name="T2" fmla="*/ 12 w 22"/>
                  <a:gd name="T3" fmla="*/ 0 h 14"/>
                  <a:gd name="T4" fmla="*/ 8 w 22"/>
                  <a:gd name="T5" fmla="*/ 2 h 14"/>
                  <a:gd name="T6" fmla="*/ 2 w 22"/>
                  <a:gd name="T7" fmla="*/ 8 h 14"/>
                  <a:gd name="T8" fmla="*/ 0 w 22"/>
                  <a:gd name="T9" fmla="*/ 12 h 14"/>
                  <a:gd name="T10" fmla="*/ 0 w 22"/>
                  <a:gd name="T11" fmla="*/ 14 h 14"/>
                  <a:gd name="T12" fmla="*/ 2 w 22"/>
                  <a:gd name="T13" fmla="*/ 14 h 14"/>
                  <a:gd name="T14" fmla="*/ 4 w 22"/>
                  <a:gd name="T15" fmla="*/ 10 h 14"/>
                  <a:gd name="T16" fmla="*/ 18 w 22"/>
                  <a:gd name="T17" fmla="*/ 8 h 14"/>
                  <a:gd name="T18" fmla="*/ 22 w 22"/>
                  <a:gd name="T19" fmla="*/ 4 h 14"/>
                  <a:gd name="T20" fmla="*/ 22 w 22"/>
                  <a:gd name="T21" fmla="*/ 2 h 14"/>
                  <a:gd name="T22" fmla="*/ 20 w 22"/>
                  <a:gd name="T23" fmla="*/ 2 h 14"/>
                  <a:gd name="T24" fmla="*/ 18 w 22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4">
                    <a:moveTo>
                      <a:pt x="18" y="0"/>
                    </a:moveTo>
                    <a:lnTo>
                      <a:pt x="12" y="0"/>
                    </a:lnTo>
                    <a:lnTo>
                      <a:pt x="8" y="2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0"/>
                    </a:lnTo>
                    <a:lnTo>
                      <a:pt x="18" y="8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" name="Freeform 1456"/>
              <p:cNvSpPr>
                <a:spLocks/>
              </p:cNvSpPr>
              <p:nvPr/>
            </p:nvSpPr>
            <p:spPr bwMode="auto">
              <a:xfrm>
                <a:off x="5299075" y="2533650"/>
                <a:ext cx="41275" cy="19050"/>
              </a:xfrm>
              <a:custGeom>
                <a:avLst/>
                <a:gdLst>
                  <a:gd name="T0" fmla="*/ 10 w 26"/>
                  <a:gd name="T1" fmla="*/ 6 h 12"/>
                  <a:gd name="T2" fmla="*/ 8 w 26"/>
                  <a:gd name="T3" fmla="*/ 6 h 12"/>
                  <a:gd name="T4" fmla="*/ 6 w 26"/>
                  <a:gd name="T5" fmla="*/ 2 h 12"/>
                  <a:gd name="T6" fmla="*/ 2 w 26"/>
                  <a:gd name="T7" fmla="*/ 6 h 12"/>
                  <a:gd name="T8" fmla="*/ 0 w 26"/>
                  <a:gd name="T9" fmla="*/ 8 h 12"/>
                  <a:gd name="T10" fmla="*/ 8 w 26"/>
                  <a:gd name="T11" fmla="*/ 10 h 12"/>
                  <a:gd name="T12" fmla="*/ 14 w 26"/>
                  <a:gd name="T13" fmla="*/ 12 h 12"/>
                  <a:gd name="T14" fmla="*/ 20 w 26"/>
                  <a:gd name="T15" fmla="*/ 12 h 12"/>
                  <a:gd name="T16" fmla="*/ 26 w 26"/>
                  <a:gd name="T17" fmla="*/ 8 h 12"/>
                  <a:gd name="T18" fmla="*/ 26 w 26"/>
                  <a:gd name="T19" fmla="*/ 6 h 12"/>
                  <a:gd name="T20" fmla="*/ 26 w 26"/>
                  <a:gd name="T21" fmla="*/ 2 h 12"/>
                  <a:gd name="T22" fmla="*/ 16 w 26"/>
                  <a:gd name="T23" fmla="*/ 0 h 12"/>
                  <a:gd name="T24" fmla="*/ 10 w 26"/>
                  <a:gd name="T25" fmla="*/ 6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" h="12">
                    <a:moveTo>
                      <a:pt x="10" y="6"/>
                    </a:moveTo>
                    <a:lnTo>
                      <a:pt x="8" y="6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8" y="10"/>
                    </a:lnTo>
                    <a:lnTo>
                      <a:pt x="14" y="12"/>
                    </a:lnTo>
                    <a:lnTo>
                      <a:pt x="20" y="12"/>
                    </a:lnTo>
                    <a:lnTo>
                      <a:pt x="26" y="8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16" y="0"/>
                    </a:lnTo>
                    <a:lnTo>
                      <a:pt x="10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" name="Freeform 1457"/>
              <p:cNvSpPr>
                <a:spLocks/>
              </p:cNvSpPr>
              <p:nvPr/>
            </p:nvSpPr>
            <p:spPr bwMode="auto">
              <a:xfrm>
                <a:off x="5407025" y="2746375"/>
                <a:ext cx="6350" cy="6350"/>
              </a:xfrm>
              <a:custGeom>
                <a:avLst/>
                <a:gdLst>
                  <a:gd name="T0" fmla="*/ 2 w 4"/>
                  <a:gd name="T1" fmla="*/ 4 h 4"/>
                  <a:gd name="T2" fmla="*/ 4 w 4"/>
                  <a:gd name="T3" fmla="*/ 2 h 4"/>
                  <a:gd name="T4" fmla="*/ 4 w 4"/>
                  <a:gd name="T5" fmla="*/ 0 h 4"/>
                  <a:gd name="T6" fmla="*/ 0 w 4"/>
                  <a:gd name="T7" fmla="*/ 2 h 4"/>
                  <a:gd name="T8" fmla="*/ 2 w 4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lnTo>
                      <a:pt x="4" y="2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Freeform 1458"/>
              <p:cNvSpPr>
                <a:spLocks/>
              </p:cNvSpPr>
              <p:nvPr/>
            </p:nvSpPr>
            <p:spPr bwMode="auto">
              <a:xfrm>
                <a:off x="5264150" y="2797175"/>
                <a:ext cx="19050" cy="25400"/>
              </a:xfrm>
              <a:custGeom>
                <a:avLst/>
                <a:gdLst>
                  <a:gd name="T0" fmla="*/ 8 w 12"/>
                  <a:gd name="T1" fmla="*/ 4 h 16"/>
                  <a:gd name="T2" fmla="*/ 2 w 12"/>
                  <a:gd name="T3" fmla="*/ 12 h 16"/>
                  <a:gd name="T4" fmla="*/ 0 w 12"/>
                  <a:gd name="T5" fmla="*/ 16 h 16"/>
                  <a:gd name="T6" fmla="*/ 4 w 12"/>
                  <a:gd name="T7" fmla="*/ 14 h 16"/>
                  <a:gd name="T8" fmla="*/ 4 w 12"/>
                  <a:gd name="T9" fmla="*/ 8 h 16"/>
                  <a:gd name="T10" fmla="*/ 10 w 12"/>
                  <a:gd name="T11" fmla="*/ 6 h 16"/>
                  <a:gd name="T12" fmla="*/ 12 w 12"/>
                  <a:gd name="T13" fmla="*/ 4 h 16"/>
                  <a:gd name="T14" fmla="*/ 10 w 12"/>
                  <a:gd name="T15" fmla="*/ 0 h 16"/>
                  <a:gd name="T16" fmla="*/ 8 w 12"/>
                  <a:gd name="T17" fmla="*/ 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6">
                    <a:moveTo>
                      <a:pt x="8" y="4"/>
                    </a:moveTo>
                    <a:lnTo>
                      <a:pt x="2" y="12"/>
                    </a:lnTo>
                    <a:lnTo>
                      <a:pt x="0" y="16"/>
                    </a:lnTo>
                    <a:lnTo>
                      <a:pt x="4" y="14"/>
                    </a:lnTo>
                    <a:lnTo>
                      <a:pt x="4" y="8"/>
                    </a:lnTo>
                    <a:lnTo>
                      <a:pt x="10" y="6"/>
                    </a:lnTo>
                    <a:lnTo>
                      <a:pt x="12" y="4"/>
                    </a:lnTo>
                    <a:lnTo>
                      <a:pt x="10" y="0"/>
                    </a:lnTo>
                    <a:lnTo>
                      <a:pt x="8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1459"/>
              <p:cNvSpPr>
                <a:spLocks/>
              </p:cNvSpPr>
              <p:nvPr/>
            </p:nvSpPr>
            <p:spPr bwMode="auto">
              <a:xfrm>
                <a:off x="5286375" y="2790825"/>
                <a:ext cx="28575" cy="25400"/>
              </a:xfrm>
              <a:custGeom>
                <a:avLst/>
                <a:gdLst>
                  <a:gd name="T0" fmla="*/ 10 w 18"/>
                  <a:gd name="T1" fmla="*/ 0 h 16"/>
                  <a:gd name="T2" fmla="*/ 10 w 18"/>
                  <a:gd name="T3" fmla="*/ 4 h 16"/>
                  <a:gd name="T4" fmla="*/ 0 w 18"/>
                  <a:gd name="T5" fmla="*/ 12 h 16"/>
                  <a:gd name="T6" fmla="*/ 0 w 18"/>
                  <a:gd name="T7" fmla="*/ 16 h 16"/>
                  <a:gd name="T8" fmla="*/ 8 w 18"/>
                  <a:gd name="T9" fmla="*/ 12 h 16"/>
                  <a:gd name="T10" fmla="*/ 16 w 18"/>
                  <a:gd name="T11" fmla="*/ 8 h 16"/>
                  <a:gd name="T12" fmla="*/ 18 w 18"/>
                  <a:gd name="T13" fmla="*/ 4 h 16"/>
                  <a:gd name="T14" fmla="*/ 18 w 18"/>
                  <a:gd name="T15" fmla="*/ 2 h 16"/>
                  <a:gd name="T16" fmla="*/ 16 w 18"/>
                  <a:gd name="T17" fmla="*/ 0 h 16"/>
                  <a:gd name="T18" fmla="*/ 10 w 18"/>
                  <a:gd name="T19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16">
                    <a:moveTo>
                      <a:pt x="10" y="0"/>
                    </a:moveTo>
                    <a:lnTo>
                      <a:pt x="10" y="4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8" y="12"/>
                    </a:lnTo>
                    <a:lnTo>
                      <a:pt x="16" y="8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1460"/>
              <p:cNvSpPr>
                <a:spLocks/>
              </p:cNvSpPr>
              <p:nvPr/>
            </p:nvSpPr>
            <p:spPr bwMode="auto">
              <a:xfrm>
                <a:off x="494665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0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0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1461"/>
              <p:cNvSpPr>
                <a:spLocks/>
              </p:cNvSpPr>
              <p:nvPr/>
            </p:nvSpPr>
            <p:spPr bwMode="auto">
              <a:xfrm>
                <a:off x="5197475" y="2393950"/>
                <a:ext cx="66675" cy="41275"/>
              </a:xfrm>
              <a:custGeom>
                <a:avLst/>
                <a:gdLst>
                  <a:gd name="T0" fmla="*/ 36 w 42"/>
                  <a:gd name="T1" fmla="*/ 14 h 26"/>
                  <a:gd name="T2" fmla="*/ 32 w 42"/>
                  <a:gd name="T3" fmla="*/ 14 h 26"/>
                  <a:gd name="T4" fmla="*/ 28 w 42"/>
                  <a:gd name="T5" fmla="*/ 12 h 26"/>
                  <a:gd name="T6" fmla="*/ 26 w 42"/>
                  <a:gd name="T7" fmla="*/ 8 h 26"/>
                  <a:gd name="T8" fmla="*/ 24 w 42"/>
                  <a:gd name="T9" fmla="*/ 4 h 26"/>
                  <a:gd name="T10" fmla="*/ 18 w 42"/>
                  <a:gd name="T11" fmla="*/ 0 h 26"/>
                  <a:gd name="T12" fmla="*/ 18 w 42"/>
                  <a:gd name="T13" fmla="*/ 6 h 26"/>
                  <a:gd name="T14" fmla="*/ 2 w 42"/>
                  <a:gd name="T15" fmla="*/ 6 h 26"/>
                  <a:gd name="T16" fmla="*/ 0 w 42"/>
                  <a:gd name="T17" fmla="*/ 14 h 26"/>
                  <a:gd name="T18" fmla="*/ 18 w 42"/>
                  <a:gd name="T19" fmla="*/ 14 h 26"/>
                  <a:gd name="T20" fmla="*/ 26 w 42"/>
                  <a:gd name="T21" fmla="*/ 14 h 26"/>
                  <a:gd name="T22" fmla="*/ 34 w 42"/>
                  <a:gd name="T23" fmla="*/ 18 h 26"/>
                  <a:gd name="T24" fmla="*/ 36 w 42"/>
                  <a:gd name="T25" fmla="*/ 26 h 26"/>
                  <a:gd name="T26" fmla="*/ 42 w 42"/>
                  <a:gd name="T27" fmla="*/ 14 h 26"/>
                  <a:gd name="T28" fmla="*/ 36 w 42"/>
                  <a:gd name="T2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" h="26">
                    <a:moveTo>
                      <a:pt x="36" y="14"/>
                    </a:moveTo>
                    <a:lnTo>
                      <a:pt x="32" y="14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4" y="4"/>
                    </a:lnTo>
                    <a:lnTo>
                      <a:pt x="18" y="0"/>
                    </a:lnTo>
                    <a:lnTo>
                      <a:pt x="18" y="6"/>
                    </a:lnTo>
                    <a:lnTo>
                      <a:pt x="2" y="6"/>
                    </a:lnTo>
                    <a:lnTo>
                      <a:pt x="0" y="14"/>
                    </a:lnTo>
                    <a:lnTo>
                      <a:pt x="18" y="14"/>
                    </a:lnTo>
                    <a:lnTo>
                      <a:pt x="26" y="14"/>
                    </a:lnTo>
                    <a:lnTo>
                      <a:pt x="34" y="18"/>
                    </a:lnTo>
                    <a:lnTo>
                      <a:pt x="36" y="26"/>
                    </a:lnTo>
                    <a:lnTo>
                      <a:pt x="42" y="14"/>
                    </a:lnTo>
                    <a:lnTo>
                      <a:pt x="36" y="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Freeform 1462"/>
              <p:cNvSpPr>
                <a:spLocks/>
              </p:cNvSpPr>
              <p:nvPr/>
            </p:nvSpPr>
            <p:spPr bwMode="auto">
              <a:xfrm>
                <a:off x="4991100" y="2844800"/>
                <a:ext cx="6350" cy="9525"/>
              </a:xfrm>
              <a:custGeom>
                <a:avLst/>
                <a:gdLst>
                  <a:gd name="T0" fmla="*/ 0 w 4"/>
                  <a:gd name="T1" fmla="*/ 2 h 6"/>
                  <a:gd name="T2" fmla="*/ 2 w 4"/>
                  <a:gd name="T3" fmla="*/ 4 h 6"/>
                  <a:gd name="T4" fmla="*/ 4 w 4"/>
                  <a:gd name="T5" fmla="*/ 6 h 6"/>
                  <a:gd name="T6" fmla="*/ 4 w 4"/>
                  <a:gd name="T7" fmla="*/ 2 h 6"/>
                  <a:gd name="T8" fmla="*/ 4 w 4"/>
                  <a:gd name="T9" fmla="*/ 0 h 6"/>
                  <a:gd name="T10" fmla="*/ 2 w 4"/>
                  <a:gd name="T11" fmla="*/ 0 h 6"/>
                  <a:gd name="T12" fmla="*/ 0 w 4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6">
                    <a:moveTo>
                      <a:pt x="0" y="2"/>
                    </a:moveTo>
                    <a:lnTo>
                      <a:pt x="2" y="4"/>
                    </a:lnTo>
                    <a:lnTo>
                      <a:pt x="4" y="6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Freeform 1463"/>
              <p:cNvSpPr>
                <a:spLocks/>
              </p:cNvSpPr>
              <p:nvPr/>
            </p:nvSpPr>
            <p:spPr bwMode="auto">
              <a:xfrm>
                <a:off x="5451475" y="27305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2 h 4"/>
                  <a:gd name="T4" fmla="*/ 0 w 2"/>
                  <a:gd name="T5" fmla="*/ 0 h 4"/>
                  <a:gd name="T6" fmla="*/ 2 w 2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Freeform 1464"/>
              <p:cNvSpPr>
                <a:spLocks/>
              </p:cNvSpPr>
              <p:nvPr/>
            </p:nvSpPr>
            <p:spPr bwMode="auto">
              <a:xfrm>
                <a:off x="5051425" y="2851150"/>
                <a:ext cx="9525" cy="9525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2 h 6"/>
                  <a:gd name="T4" fmla="*/ 6 w 6"/>
                  <a:gd name="T5" fmla="*/ 0 h 6"/>
                  <a:gd name="T6" fmla="*/ 0 w 6"/>
                  <a:gd name="T7" fmla="*/ 0 h 6"/>
                  <a:gd name="T8" fmla="*/ 6 w 6"/>
                  <a:gd name="T9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6" y="6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Freeform 1465"/>
              <p:cNvSpPr>
                <a:spLocks/>
              </p:cNvSpPr>
              <p:nvPr/>
            </p:nvSpPr>
            <p:spPr bwMode="auto">
              <a:xfrm>
                <a:off x="4978400" y="2860675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4 w 4"/>
                  <a:gd name="T3" fmla="*/ 4 h 8"/>
                  <a:gd name="T4" fmla="*/ 0 w 4"/>
                  <a:gd name="T5" fmla="*/ 0 h 8"/>
                  <a:gd name="T6" fmla="*/ 4 w 4"/>
                  <a:gd name="T7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4" y="4"/>
                    </a:ln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Freeform 1466"/>
              <p:cNvSpPr>
                <a:spLocks/>
              </p:cNvSpPr>
              <p:nvPr/>
            </p:nvSpPr>
            <p:spPr bwMode="auto">
              <a:xfrm>
                <a:off x="5124450" y="2832100"/>
                <a:ext cx="12700" cy="15875"/>
              </a:xfrm>
              <a:custGeom>
                <a:avLst/>
                <a:gdLst>
                  <a:gd name="T0" fmla="*/ 0 w 8"/>
                  <a:gd name="T1" fmla="*/ 8 h 10"/>
                  <a:gd name="T2" fmla="*/ 0 w 8"/>
                  <a:gd name="T3" fmla="*/ 10 h 10"/>
                  <a:gd name="T4" fmla="*/ 6 w 8"/>
                  <a:gd name="T5" fmla="*/ 10 h 10"/>
                  <a:gd name="T6" fmla="*/ 8 w 8"/>
                  <a:gd name="T7" fmla="*/ 4 h 10"/>
                  <a:gd name="T8" fmla="*/ 8 w 8"/>
                  <a:gd name="T9" fmla="*/ 2 h 10"/>
                  <a:gd name="T10" fmla="*/ 6 w 8"/>
                  <a:gd name="T11" fmla="*/ 0 h 10"/>
                  <a:gd name="T12" fmla="*/ 0 w 8"/>
                  <a:gd name="T13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0">
                    <a:moveTo>
                      <a:pt x="0" y="8"/>
                    </a:moveTo>
                    <a:lnTo>
                      <a:pt x="0" y="10"/>
                    </a:lnTo>
                    <a:lnTo>
                      <a:pt x="6" y="10"/>
                    </a:lnTo>
                    <a:lnTo>
                      <a:pt x="8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Freeform 1467"/>
              <p:cNvSpPr>
                <a:spLocks/>
              </p:cNvSpPr>
              <p:nvPr/>
            </p:nvSpPr>
            <p:spPr bwMode="auto">
              <a:xfrm>
                <a:off x="5067300" y="2847975"/>
                <a:ext cx="9525" cy="12700"/>
              </a:xfrm>
              <a:custGeom>
                <a:avLst/>
                <a:gdLst>
                  <a:gd name="T0" fmla="*/ 0 w 6"/>
                  <a:gd name="T1" fmla="*/ 2 h 8"/>
                  <a:gd name="T2" fmla="*/ 2 w 6"/>
                  <a:gd name="T3" fmla="*/ 4 h 8"/>
                  <a:gd name="T4" fmla="*/ 6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2"/>
                    </a:moveTo>
                    <a:lnTo>
                      <a:pt x="2" y="4"/>
                    </a:lnTo>
                    <a:lnTo>
                      <a:pt x="6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Freeform 1468"/>
              <p:cNvSpPr>
                <a:spLocks/>
              </p:cNvSpPr>
              <p:nvPr/>
            </p:nvSpPr>
            <p:spPr bwMode="auto">
              <a:xfrm>
                <a:off x="5080000" y="2847975"/>
                <a:ext cx="9525" cy="12700"/>
              </a:xfrm>
              <a:custGeom>
                <a:avLst/>
                <a:gdLst>
                  <a:gd name="T0" fmla="*/ 0 w 6"/>
                  <a:gd name="T1" fmla="*/ 4 h 8"/>
                  <a:gd name="T2" fmla="*/ 0 w 6"/>
                  <a:gd name="T3" fmla="*/ 8 h 8"/>
                  <a:gd name="T4" fmla="*/ 2 w 6"/>
                  <a:gd name="T5" fmla="*/ 8 h 8"/>
                  <a:gd name="T6" fmla="*/ 6 w 6"/>
                  <a:gd name="T7" fmla="*/ 2 h 8"/>
                  <a:gd name="T8" fmla="*/ 6 w 6"/>
                  <a:gd name="T9" fmla="*/ 0 h 8"/>
                  <a:gd name="T10" fmla="*/ 2 w 6"/>
                  <a:gd name="T11" fmla="*/ 0 h 8"/>
                  <a:gd name="T12" fmla="*/ 0 w 6"/>
                  <a:gd name="T13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8">
                    <a:moveTo>
                      <a:pt x="0" y="4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4" name="Freeform 1469"/>
              <p:cNvSpPr>
                <a:spLocks/>
              </p:cNvSpPr>
              <p:nvPr/>
            </p:nvSpPr>
            <p:spPr bwMode="auto">
              <a:xfrm>
                <a:off x="6064250" y="2628900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6 w 14"/>
                  <a:gd name="T3" fmla="*/ 24 h 24"/>
                  <a:gd name="T4" fmla="*/ 10 w 14"/>
                  <a:gd name="T5" fmla="*/ 24 h 24"/>
                  <a:gd name="T6" fmla="*/ 14 w 14"/>
                  <a:gd name="T7" fmla="*/ 22 h 24"/>
                  <a:gd name="T8" fmla="*/ 14 w 14"/>
                  <a:gd name="T9" fmla="*/ 18 h 24"/>
                  <a:gd name="T10" fmla="*/ 14 w 14"/>
                  <a:gd name="T11" fmla="*/ 10 h 24"/>
                  <a:gd name="T12" fmla="*/ 8 w 14"/>
                  <a:gd name="T13" fmla="*/ 2 h 24"/>
                  <a:gd name="T14" fmla="*/ 0 w 14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6" y="24"/>
                    </a:lnTo>
                    <a:lnTo>
                      <a:pt x="10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4" y="10"/>
                    </a:lnTo>
                    <a:lnTo>
                      <a:pt x="8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Freeform 1470"/>
              <p:cNvSpPr>
                <a:spLocks/>
              </p:cNvSpPr>
              <p:nvPr/>
            </p:nvSpPr>
            <p:spPr bwMode="auto">
              <a:xfrm>
                <a:off x="5461000" y="2740025"/>
                <a:ext cx="9525" cy="9525"/>
              </a:xfrm>
              <a:custGeom>
                <a:avLst/>
                <a:gdLst>
                  <a:gd name="T0" fmla="*/ 0 w 6"/>
                  <a:gd name="T1" fmla="*/ 4 h 6"/>
                  <a:gd name="T2" fmla="*/ 6 w 6"/>
                  <a:gd name="T3" fmla="*/ 6 h 6"/>
                  <a:gd name="T4" fmla="*/ 6 w 6"/>
                  <a:gd name="T5" fmla="*/ 0 h 6"/>
                  <a:gd name="T6" fmla="*/ 4 w 6"/>
                  <a:gd name="T7" fmla="*/ 0 h 6"/>
                  <a:gd name="T8" fmla="*/ 0 w 6"/>
                  <a:gd name="T9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0" y="4"/>
                    </a:moveTo>
                    <a:lnTo>
                      <a:pt x="6" y="6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6" name="Freeform 1471"/>
              <p:cNvSpPr>
                <a:spLocks/>
              </p:cNvSpPr>
              <p:nvPr/>
            </p:nvSpPr>
            <p:spPr bwMode="auto">
              <a:xfrm>
                <a:off x="5759450" y="2536825"/>
                <a:ext cx="9525" cy="15875"/>
              </a:xfrm>
              <a:custGeom>
                <a:avLst/>
                <a:gdLst>
                  <a:gd name="T0" fmla="*/ 0 w 6"/>
                  <a:gd name="T1" fmla="*/ 10 h 10"/>
                  <a:gd name="T2" fmla="*/ 2 w 6"/>
                  <a:gd name="T3" fmla="*/ 10 h 10"/>
                  <a:gd name="T4" fmla="*/ 6 w 6"/>
                  <a:gd name="T5" fmla="*/ 8 h 10"/>
                  <a:gd name="T6" fmla="*/ 6 w 6"/>
                  <a:gd name="T7" fmla="*/ 4 h 10"/>
                  <a:gd name="T8" fmla="*/ 6 w 6"/>
                  <a:gd name="T9" fmla="*/ 0 h 10"/>
                  <a:gd name="T10" fmla="*/ 2 w 6"/>
                  <a:gd name="T11" fmla="*/ 0 h 10"/>
                  <a:gd name="T12" fmla="*/ 0 w 6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" h="10">
                    <a:moveTo>
                      <a:pt x="0" y="10"/>
                    </a:moveTo>
                    <a:lnTo>
                      <a:pt x="2" y="10"/>
                    </a:lnTo>
                    <a:lnTo>
                      <a:pt x="6" y="8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7" name="Freeform 1472"/>
              <p:cNvSpPr>
                <a:spLocks noEditPoints="1"/>
              </p:cNvSpPr>
              <p:nvPr/>
            </p:nvSpPr>
            <p:spPr bwMode="auto">
              <a:xfrm>
                <a:off x="5292725" y="2089150"/>
                <a:ext cx="901700" cy="673100"/>
              </a:xfrm>
              <a:custGeom>
                <a:avLst/>
                <a:gdLst>
                  <a:gd name="T0" fmla="*/ 556 w 568"/>
                  <a:gd name="T1" fmla="*/ 380 h 424"/>
                  <a:gd name="T2" fmla="*/ 522 w 568"/>
                  <a:gd name="T3" fmla="*/ 342 h 424"/>
                  <a:gd name="T4" fmla="*/ 478 w 568"/>
                  <a:gd name="T5" fmla="*/ 296 h 424"/>
                  <a:gd name="T6" fmla="*/ 456 w 568"/>
                  <a:gd name="T7" fmla="*/ 304 h 424"/>
                  <a:gd name="T8" fmla="*/ 420 w 568"/>
                  <a:gd name="T9" fmla="*/ 288 h 424"/>
                  <a:gd name="T10" fmla="*/ 386 w 568"/>
                  <a:gd name="T11" fmla="*/ 272 h 424"/>
                  <a:gd name="T12" fmla="*/ 318 w 568"/>
                  <a:gd name="T13" fmla="*/ 26 h 424"/>
                  <a:gd name="T14" fmla="*/ 254 w 568"/>
                  <a:gd name="T15" fmla="*/ 20 h 424"/>
                  <a:gd name="T16" fmla="*/ 186 w 568"/>
                  <a:gd name="T17" fmla="*/ 6 h 424"/>
                  <a:gd name="T18" fmla="*/ 136 w 568"/>
                  <a:gd name="T19" fmla="*/ 14 h 424"/>
                  <a:gd name="T20" fmla="*/ 110 w 568"/>
                  <a:gd name="T21" fmla="*/ 20 h 424"/>
                  <a:gd name="T22" fmla="*/ 68 w 568"/>
                  <a:gd name="T23" fmla="*/ 64 h 424"/>
                  <a:gd name="T24" fmla="*/ 22 w 568"/>
                  <a:gd name="T25" fmla="*/ 82 h 424"/>
                  <a:gd name="T26" fmla="*/ 58 w 568"/>
                  <a:gd name="T27" fmla="*/ 110 h 424"/>
                  <a:gd name="T28" fmla="*/ 86 w 568"/>
                  <a:gd name="T29" fmla="*/ 118 h 424"/>
                  <a:gd name="T30" fmla="*/ 86 w 568"/>
                  <a:gd name="T31" fmla="*/ 134 h 424"/>
                  <a:gd name="T32" fmla="*/ 56 w 568"/>
                  <a:gd name="T33" fmla="*/ 136 h 424"/>
                  <a:gd name="T34" fmla="*/ 4 w 568"/>
                  <a:gd name="T35" fmla="*/ 144 h 424"/>
                  <a:gd name="T36" fmla="*/ 20 w 568"/>
                  <a:gd name="T37" fmla="*/ 174 h 424"/>
                  <a:gd name="T38" fmla="*/ 102 w 568"/>
                  <a:gd name="T39" fmla="*/ 174 h 424"/>
                  <a:gd name="T40" fmla="*/ 64 w 568"/>
                  <a:gd name="T41" fmla="*/ 216 h 424"/>
                  <a:gd name="T42" fmla="*/ 42 w 568"/>
                  <a:gd name="T43" fmla="*/ 232 h 424"/>
                  <a:gd name="T44" fmla="*/ 58 w 568"/>
                  <a:gd name="T45" fmla="*/ 262 h 424"/>
                  <a:gd name="T46" fmla="*/ 48 w 568"/>
                  <a:gd name="T47" fmla="*/ 278 h 424"/>
                  <a:gd name="T48" fmla="*/ 78 w 568"/>
                  <a:gd name="T49" fmla="*/ 288 h 424"/>
                  <a:gd name="T50" fmla="*/ 96 w 568"/>
                  <a:gd name="T51" fmla="*/ 314 h 424"/>
                  <a:gd name="T52" fmla="*/ 120 w 568"/>
                  <a:gd name="T53" fmla="*/ 310 h 424"/>
                  <a:gd name="T54" fmla="*/ 156 w 568"/>
                  <a:gd name="T55" fmla="*/ 326 h 424"/>
                  <a:gd name="T56" fmla="*/ 102 w 568"/>
                  <a:gd name="T57" fmla="*/ 388 h 424"/>
                  <a:gd name="T58" fmla="*/ 66 w 568"/>
                  <a:gd name="T59" fmla="*/ 408 h 424"/>
                  <a:gd name="T60" fmla="*/ 100 w 568"/>
                  <a:gd name="T61" fmla="*/ 398 h 424"/>
                  <a:gd name="T62" fmla="*/ 130 w 568"/>
                  <a:gd name="T63" fmla="*/ 386 h 424"/>
                  <a:gd name="T64" fmla="*/ 160 w 568"/>
                  <a:gd name="T65" fmla="*/ 350 h 424"/>
                  <a:gd name="T66" fmla="*/ 204 w 568"/>
                  <a:gd name="T67" fmla="*/ 316 h 424"/>
                  <a:gd name="T68" fmla="*/ 210 w 568"/>
                  <a:gd name="T69" fmla="*/ 280 h 424"/>
                  <a:gd name="T70" fmla="*/ 242 w 568"/>
                  <a:gd name="T71" fmla="*/ 252 h 424"/>
                  <a:gd name="T72" fmla="*/ 260 w 568"/>
                  <a:gd name="T73" fmla="*/ 260 h 424"/>
                  <a:gd name="T74" fmla="*/ 238 w 568"/>
                  <a:gd name="T75" fmla="*/ 300 h 424"/>
                  <a:gd name="T76" fmla="*/ 264 w 568"/>
                  <a:gd name="T77" fmla="*/ 288 h 424"/>
                  <a:gd name="T78" fmla="*/ 278 w 568"/>
                  <a:gd name="T79" fmla="*/ 272 h 424"/>
                  <a:gd name="T80" fmla="*/ 310 w 568"/>
                  <a:gd name="T81" fmla="*/ 268 h 424"/>
                  <a:gd name="T82" fmla="*/ 330 w 568"/>
                  <a:gd name="T83" fmla="*/ 286 h 424"/>
                  <a:gd name="T84" fmla="*/ 390 w 568"/>
                  <a:gd name="T85" fmla="*/ 296 h 424"/>
                  <a:gd name="T86" fmla="*/ 430 w 568"/>
                  <a:gd name="T87" fmla="*/ 308 h 424"/>
                  <a:gd name="T88" fmla="*/ 458 w 568"/>
                  <a:gd name="T89" fmla="*/ 340 h 424"/>
                  <a:gd name="T90" fmla="*/ 478 w 568"/>
                  <a:gd name="T91" fmla="*/ 372 h 424"/>
                  <a:gd name="T92" fmla="*/ 496 w 568"/>
                  <a:gd name="T93" fmla="*/ 386 h 424"/>
                  <a:gd name="T94" fmla="*/ 508 w 568"/>
                  <a:gd name="T95" fmla="*/ 370 h 424"/>
                  <a:gd name="T96" fmla="*/ 482 w 568"/>
                  <a:gd name="T97" fmla="*/ 362 h 424"/>
                  <a:gd name="T98" fmla="*/ 466 w 568"/>
                  <a:gd name="T99" fmla="*/ 340 h 424"/>
                  <a:gd name="T100" fmla="*/ 500 w 568"/>
                  <a:gd name="T101" fmla="*/ 342 h 424"/>
                  <a:gd name="T102" fmla="*/ 514 w 568"/>
                  <a:gd name="T103" fmla="*/ 364 h 424"/>
                  <a:gd name="T104" fmla="*/ 524 w 568"/>
                  <a:gd name="T105" fmla="*/ 382 h 424"/>
                  <a:gd name="T106" fmla="*/ 542 w 568"/>
                  <a:gd name="T107" fmla="*/ 406 h 424"/>
                  <a:gd name="T108" fmla="*/ 554 w 568"/>
                  <a:gd name="T109" fmla="*/ 418 h 424"/>
                  <a:gd name="T110" fmla="*/ 566 w 568"/>
                  <a:gd name="T111" fmla="*/ 396 h 424"/>
                  <a:gd name="T112" fmla="*/ 466 w 568"/>
                  <a:gd name="T113" fmla="*/ 326 h 424"/>
                  <a:gd name="T114" fmla="*/ 476 w 568"/>
                  <a:gd name="T115" fmla="*/ 316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68" h="424">
                    <a:moveTo>
                      <a:pt x="566" y="392"/>
                    </a:moveTo>
                    <a:lnTo>
                      <a:pt x="566" y="388"/>
                    </a:lnTo>
                    <a:lnTo>
                      <a:pt x="564" y="386"/>
                    </a:lnTo>
                    <a:lnTo>
                      <a:pt x="560" y="386"/>
                    </a:lnTo>
                    <a:lnTo>
                      <a:pt x="560" y="388"/>
                    </a:lnTo>
                    <a:lnTo>
                      <a:pt x="558" y="388"/>
                    </a:lnTo>
                    <a:lnTo>
                      <a:pt x="558" y="386"/>
                    </a:lnTo>
                    <a:lnTo>
                      <a:pt x="556" y="382"/>
                    </a:lnTo>
                    <a:lnTo>
                      <a:pt x="556" y="380"/>
                    </a:lnTo>
                    <a:lnTo>
                      <a:pt x="550" y="378"/>
                    </a:lnTo>
                    <a:lnTo>
                      <a:pt x="540" y="372"/>
                    </a:lnTo>
                    <a:lnTo>
                      <a:pt x="536" y="370"/>
                    </a:lnTo>
                    <a:lnTo>
                      <a:pt x="536" y="364"/>
                    </a:lnTo>
                    <a:lnTo>
                      <a:pt x="536" y="360"/>
                    </a:lnTo>
                    <a:lnTo>
                      <a:pt x="530" y="358"/>
                    </a:lnTo>
                    <a:lnTo>
                      <a:pt x="528" y="354"/>
                    </a:lnTo>
                    <a:lnTo>
                      <a:pt x="524" y="350"/>
                    </a:lnTo>
                    <a:lnTo>
                      <a:pt x="522" y="342"/>
                    </a:lnTo>
                    <a:lnTo>
                      <a:pt x="502" y="322"/>
                    </a:lnTo>
                    <a:lnTo>
                      <a:pt x="496" y="314"/>
                    </a:lnTo>
                    <a:lnTo>
                      <a:pt x="494" y="310"/>
                    </a:lnTo>
                    <a:lnTo>
                      <a:pt x="490" y="308"/>
                    </a:lnTo>
                    <a:lnTo>
                      <a:pt x="486" y="308"/>
                    </a:lnTo>
                    <a:lnTo>
                      <a:pt x="484" y="306"/>
                    </a:lnTo>
                    <a:lnTo>
                      <a:pt x="484" y="300"/>
                    </a:lnTo>
                    <a:lnTo>
                      <a:pt x="482" y="298"/>
                    </a:lnTo>
                    <a:lnTo>
                      <a:pt x="478" y="296"/>
                    </a:lnTo>
                    <a:lnTo>
                      <a:pt x="476" y="296"/>
                    </a:lnTo>
                    <a:lnTo>
                      <a:pt x="472" y="292"/>
                    </a:lnTo>
                    <a:lnTo>
                      <a:pt x="468" y="290"/>
                    </a:lnTo>
                    <a:lnTo>
                      <a:pt x="466" y="290"/>
                    </a:lnTo>
                    <a:lnTo>
                      <a:pt x="458" y="292"/>
                    </a:lnTo>
                    <a:lnTo>
                      <a:pt x="458" y="296"/>
                    </a:lnTo>
                    <a:lnTo>
                      <a:pt x="458" y="298"/>
                    </a:lnTo>
                    <a:lnTo>
                      <a:pt x="458" y="300"/>
                    </a:lnTo>
                    <a:lnTo>
                      <a:pt x="456" y="304"/>
                    </a:lnTo>
                    <a:lnTo>
                      <a:pt x="454" y="306"/>
                    </a:lnTo>
                    <a:lnTo>
                      <a:pt x="446" y="308"/>
                    </a:lnTo>
                    <a:lnTo>
                      <a:pt x="440" y="310"/>
                    </a:lnTo>
                    <a:lnTo>
                      <a:pt x="440" y="308"/>
                    </a:lnTo>
                    <a:lnTo>
                      <a:pt x="438" y="304"/>
                    </a:lnTo>
                    <a:lnTo>
                      <a:pt x="436" y="300"/>
                    </a:lnTo>
                    <a:lnTo>
                      <a:pt x="430" y="296"/>
                    </a:lnTo>
                    <a:lnTo>
                      <a:pt x="424" y="292"/>
                    </a:lnTo>
                    <a:lnTo>
                      <a:pt x="420" y="288"/>
                    </a:lnTo>
                    <a:lnTo>
                      <a:pt x="414" y="278"/>
                    </a:lnTo>
                    <a:lnTo>
                      <a:pt x="414" y="270"/>
                    </a:lnTo>
                    <a:lnTo>
                      <a:pt x="410" y="272"/>
                    </a:lnTo>
                    <a:lnTo>
                      <a:pt x="408" y="274"/>
                    </a:lnTo>
                    <a:lnTo>
                      <a:pt x="404" y="272"/>
                    </a:lnTo>
                    <a:lnTo>
                      <a:pt x="400" y="270"/>
                    </a:lnTo>
                    <a:lnTo>
                      <a:pt x="394" y="270"/>
                    </a:lnTo>
                    <a:lnTo>
                      <a:pt x="392" y="270"/>
                    </a:lnTo>
                    <a:lnTo>
                      <a:pt x="386" y="272"/>
                    </a:lnTo>
                    <a:lnTo>
                      <a:pt x="378" y="36"/>
                    </a:lnTo>
                    <a:lnTo>
                      <a:pt x="366" y="28"/>
                    </a:lnTo>
                    <a:lnTo>
                      <a:pt x="358" y="28"/>
                    </a:lnTo>
                    <a:lnTo>
                      <a:pt x="350" y="28"/>
                    </a:lnTo>
                    <a:lnTo>
                      <a:pt x="350" y="34"/>
                    </a:lnTo>
                    <a:lnTo>
                      <a:pt x="338" y="34"/>
                    </a:lnTo>
                    <a:lnTo>
                      <a:pt x="336" y="32"/>
                    </a:lnTo>
                    <a:lnTo>
                      <a:pt x="318" y="32"/>
                    </a:lnTo>
                    <a:lnTo>
                      <a:pt x="318" y="26"/>
                    </a:lnTo>
                    <a:lnTo>
                      <a:pt x="302" y="26"/>
                    </a:lnTo>
                    <a:lnTo>
                      <a:pt x="286" y="28"/>
                    </a:lnTo>
                    <a:lnTo>
                      <a:pt x="284" y="24"/>
                    </a:lnTo>
                    <a:lnTo>
                      <a:pt x="282" y="24"/>
                    </a:lnTo>
                    <a:lnTo>
                      <a:pt x="282" y="26"/>
                    </a:lnTo>
                    <a:lnTo>
                      <a:pt x="276" y="26"/>
                    </a:lnTo>
                    <a:lnTo>
                      <a:pt x="266" y="18"/>
                    </a:lnTo>
                    <a:lnTo>
                      <a:pt x="258" y="18"/>
                    </a:lnTo>
                    <a:lnTo>
                      <a:pt x="254" y="20"/>
                    </a:lnTo>
                    <a:lnTo>
                      <a:pt x="248" y="24"/>
                    </a:lnTo>
                    <a:lnTo>
                      <a:pt x="242" y="24"/>
                    </a:lnTo>
                    <a:lnTo>
                      <a:pt x="218" y="16"/>
                    </a:lnTo>
                    <a:lnTo>
                      <a:pt x="214" y="14"/>
                    </a:lnTo>
                    <a:lnTo>
                      <a:pt x="202" y="14"/>
                    </a:lnTo>
                    <a:lnTo>
                      <a:pt x="192" y="14"/>
                    </a:lnTo>
                    <a:lnTo>
                      <a:pt x="190" y="14"/>
                    </a:lnTo>
                    <a:lnTo>
                      <a:pt x="190" y="10"/>
                    </a:lnTo>
                    <a:lnTo>
                      <a:pt x="186" y="6"/>
                    </a:lnTo>
                    <a:lnTo>
                      <a:pt x="174" y="14"/>
                    </a:lnTo>
                    <a:lnTo>
                      <a:pt x="172" y="10"/>
                    </a:lnTo>
                    <a:lnTo>
                      <a:pt x="172" y="6"/>
                    </a:lnTo>
                    <a:lnTo>
                      <a:pt x="168" y="2"/>
                    </a:lnTo>
                    <a:lnTo>
                      <a:pt x="166" y="0"/>
                    </a:lnTo>
                    <a:lnTo>
                      <a:pt x="156" y="0"/>
                    </a:lnTo>
                    <a:lnTo>
                      <a:pt x="148" y="6"/>
                    </a:lnTo>
                    <a:lnTo>
                      <a:pt x="140" y="14"/>
                    </a:lnTo>
                    <a:lnTo>
                      <a:pt x="136" y="14"/>
                    </a:lnTo>
                    <a:lnTo>
                      <a:pt x="128" y="14"/>
                    </a:lnTo>
                    <a:lnTo>
                      <a:pt x="124" y="16"/>
                    </a:lnTo>
                    <a:lnTo>
                      <a:pt x="122" y="16"/>
                    </a:lnTo>
                    <a:lnTo>
                      <a:pt x="122" y="14"/>
                    </a:lnTo>
                    <a:lnTo>
                      <a:pt x="122" y="10"/>
                    </a:lnTo>
                    <a:lnTo>
                      <a:pt x="120" y="14"/>
                    </a:lnTo>
                    <a:lnTo>
                      <a:pt x="120" y="16"/>
                    </a:lnTo>
                    <a:lnTo>
                      <a:pt x="112" y="16"/>
                    </a:lnTo>
                    <a:lnTo>
                      <a:pt x="110" y="20"/>
                    </a:lnTo>
                    <a:lnTo>
                      <a:pt x="102" y="20"/>
                    </a:lnTo>
                    <a:lnTo>
                      <a:pt x="94" y="20"/>
                    </a:lnTo>
                    <a:lnTo>
                      <a:pt x="90" y="24"/>
                    </a:lnTo>
                    <a:lnTo>
                      <a:pt x="86" y="28"/>
                    </a:lnTo>
                    <a:lnTo>
                      <a:pt x="82" y="36"/>
                    </a:lnTo>
                    <a:lnTo>
                      <a:pt x="76" y="36"/>
                    </a:lnTo>
                    <a:lnTo>
                      <a:pt x="74" y="38"/>
                    </a:lnTo>
                    <a:lnTo>
                      <a:pt x="72" y="54"/>
                    </a:lnTo>
                    <a:lnTo>
                      <a:pt x="68" y="64"/>
                    </a:lnTo>
                    <a:lnTo>
                      <a:pt x="60" y="68"/>
                    </a:lnTo>
                    <a:lnTo>
                      <a:pt x="56" y="68"/>
                    </a:lnTo>
                    <a:lnTo>
                      <a:pt x="42" y="68"/>
                    </a:lnTo>
                    <a:lnTo>
                      <a:pt x="40" y="70"/>
                    </a:lnTo>
                    <a:lnTo>
                      <a:pt x="36" y="72"/>
                    </a:lnTo>
                    <a:lnTo>
                      <a:pt x="30" y="70"/>
                    </a:lnTo>
                    <a:lnTo>
                      <a:pt x="28" y="70"/>
                    </a:lnTo>
                    <a:lnTo>
                      <a:pt x="22" y="70"/>
                    </a:lnTo>
                    <a:lnTo>
                      <a:pt x="22" y="82"/>
                    </a:lnTo>
                    <a:lnTo>
                      <a:pt x="20" y="88"/>
                    </a:lnTo>
                    <a:lnTo>
                      <a:pt x="30" y="90"/>
                    </a:lnTo>
                    <a:lnTo>
                      <a:pt x="38" y="96"/>
                    </a:lnTo>
                    <a:lnTo>
                      <a:pt x="42" y="100"/>
                    </a:lnTo>
                    <a:lnTo>
                      <a:pt x="50" y="106"/>
                    </a:lnTo>
                    <a:lnTo>
                      <a:pt x="54" y="106"/>
                    </a:lnTo>
                    <a:lnTo>
                      <a:pt x="58" y="106"/>
                    </a:lnTo>
                    <a:lnTo>
                      <a:pt x="58" y="108"/>
                    </a:lnTo>
                    <a:lnTo>
                      <a:pt x="58" y="110"/>
                    </a:lnTo>
                    <a:lnTo>
                      <a:pt x="58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68" y="116"/>
                    </a:lnTo>
                    <a:lnTo>
                      <a:pt x="72" y="116"/>
                    </a:lnTo>
                    <a:lnTo>
                      <a:pt x="76" y="116"/>
                    </a:lnTo>
                    <a:lnTo>
                      <a:pt x="84" y="116"/>
                    </a:lnTo>
                    <a:lnTo>
                      <a:pt x="86" y="116"/>
                    </a:lnTo>
                    <a:lnTo>
                      <a:pt x="86" y="118"/>
                    </a:lnTo>
                    <a:lnTo>
                      <a:pt x="86" y="120"/>
                    </a:lnTo>
                    <a:lnTo>
                      <a:pt x="84" y="120"/>
                    </a:lnTo>
                    <a:lnTo>
                      <a:pt x="96" y="128"/>
                    </a:lnTo>
                    <a:lnTo>
                      <a:pt x="96" y="126"/>
                    </a:lnTo>
                    <a:lnTo>
                      <a:pt x="100" y="126"/>
                    </a:lnTo>
                    <a:lnTo>
                      <a:pt x="102" y="126"/>
                    </a:lnTo>
                    <a:lnTo>
                      <a:pt x="102" y="134"/>
                    </a:lnTo>
                    <a:lnTo>
                      <a:pt x="86" y="132"/>
                    </a:lnTo>
                    <a:lnTo>
                      <a:pt x="86" y="134"/>
                    </a:lnTo>
                    <a:lnTo>
                      <a:pt x="84" y="136"/>
                    </a:lnTo>
                    <a:lnTo>
                      <a:pt x="92" y="136"/>
                    </a:lnTo>
                    <a:lnTo>
                      <a:pt x="94" y="144"/>
                    </a:lnTo>
                    <a:lnTo>
                      <a:pt x="92" y="138"/>
                    </a:lnTo>
                    <a:lnTo>
                      <a:pt x="84" y="146"/>
                    </a:lnTo>
                    <a:lnTo>
                      <a:pt x="76" y="146"/>
                    </a:lnTo>
                    <a:lnTo>
                      <a:pt x="66" y="144"/>
                    </a:lnTo>
                    <a:lnTo>
                      <a:pt x="54" y="138"/>
                    </a:lnTo>
                    <a:lnTo>
                      <a:pt x="56" y="136"/>
                    </a:lnTo>
                    <a:lnTo>
                      <a:pt x="56" y="132"/>
                    </a:lnTo>
                    <a:lnTo>
                      <a:pt x="54" y="124"/>
                    </a:lnTo>
                    <a:lnTo>
                      <a:pt x="28" y="134"/>
                    </a:lnTo>
                    <a:lnTo>
                      <a:pt x="28" y="142"/>
                    </a:lnTo>
                    <a:lnTo>
                      <a:pt x="22" y="142"/>
                    </a:lnTo>
                    <a:lnTo>
                      <a:pt x="20" y="142"/>
                    </a:lnTo>
                    <a:lnTo>
                      <a:pt x="18" y="138"/>
                    </a:lnTo>
                    <a:lnTo>
                      <a:pt x="14" y="138"/>
                    </a:lnTo>
                    <a:lnTo>
                      <a:pt x="4" y="144"/>
                    </a:lnTo>
                    <a:lnTo>
                      <a:pt x="0" y="152"/>
                    </a:lnTo>
                    <a:lnTo>
                      <a:pt x="0" y="154"/>
                    </a:lnTo>
                    <a:lnTo>
                      <a:pt x="14" y="156"/>
                    </a:lnTo>
                    <a:lnTo>
                      <a:pt x="20" y="160"/>
                    </a:lnTo>
                    <a:lnTo>
                      <a:pt x="12" y="162"/>
                    </a:lnTo>
                    <a:lnTo>
                      <a:pt x="14" y="164"/>
                    </a:lnTo>
                    <a:lnTo>
                      <a:pt x="18" y="170"/>
                    </a:lnTo>
                    <a:lnTo>
                      <a:pt x="20" y="172"/>
                    </a:lnTo>
                    <a:lnTo>
                      <a:pt x="20" y="174"/>
                    </a:lnTo>
                    <a:lnTo>
                      <a:pt x="30" y="178"/>
                    </a:lnTo>
                    <a:lnTo>
                      <a:pt x="42" y="178"/>
                    </a:lnTo>
                    <a:lnTo>
                      <a:pt x="68" y="172"/>
                    </a:lnTo>
                    <a:lnTo>
                      <a:pt x="72" y="178"/>
                    </a:lnTo>
                    <a:lnTo>
                      <a:pt x="74" y="182"/>
                    </a:lnTo>
                    <a:lnTo>
                      <a:pt x="78" y="174"/>
                    </a:lnTo>
                    <a:lnTo>
                      <a:pt x="86" y="174"/>
                    </a:lnTo>
                    <a:lnTo>
                      <a:pt x="92" y="174"/>
                    </a:lnTo>
                    <a:lnTo>
                      <a:pt x="102" y="174"/>
                    </a:lnTo>
                    <a:lnTo>
                      <a:pt x="100" y="188"/>
                    </a:lnTo>
                    <a:lnTo>
                      <a:pt x="102" y="204"/>
                    </a:lnTo>
                    <a:lnTo>
                      <a:pt x="94" y="206"/>
                    </a:lnTo>
                    <a:lnTo>
                      <a:pt x="86" y="208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74" y="216"/>
                    </a:lnTo>
                    <a:lnTo>
                      <a:pt x="68" y="216"/>
                    </a:lnTo>
                    <a:lnTo>
                      <a:pt x="64" y="216"/>
                    </a:lnTo>
                    <a:lnTo>
                      <a:pt x="58" y="208"/>
                    </a:lnTo>
                    <a:lnTo>
                      <a:pt x="56" y="208"/>
                    </a:lnTo>
                    <a:lnTo>
                      <a:pt x="50" y="208"/>
                    </a:lnTo>
                    <a:lnTo>
                      <a:pt x="42" y="218"/>
                    </a:lnTo>
                    <a:lnTo>
                      <a:pt x="42" y="222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6" y="224"/>
                    </a:lnTo>
                    <a:lnTo>
                      <a:pt x="42" y="232"/>
                    </a:lnTo>
                    <a:lnTo>
                      <a:pt x="38" y="234"/>
                    </a:lnTo>
                    <a:lnTo>
                      <a:pt x="32" y="236"/>
                    </a:lnTo>
                    <a:lnTo>
                      <a:pt x="32" y="240"/>
                    </a:lnTo>
                    <a:lnTo>
                      <a:pt x="32" y="242"/>
                    </a:lnTo>
                    <a:lnTo>
                      <a:pt x="32" y="244"/>
                    </a:lnTo>
                    <a:lnTo>
                      <a:pt x="24" y="250"/>
                    </a:lnTo>
                    <a:lnTo>
                      <a:pt x="38" y="260"/>
                    </a:lnTo>
                    <a:lnTo>
                      <a:pt x="46" y="262"/>
                    </a:lnTo>
                    <a:lnTo>
                      <a:pt x="58" y="262"/>
                    </a:lnTo>
                    <a:lnTo>
                      <a:pt x="54" y="272"/>
                    </a:lnTo>
                    <a:lnTo>
                      <a:pt x="50" y="268"/>
                    </a:lnTo>
                    <a:lnTo>
                      <a:pt x="48" y="264"/>
                    </a:lnTo>
                    <a:lnTo>
                      <a:pt x="40" y="264"/>
                    </a:lnTo>
                    <a:lnTo>
                      <a:pt x="40" y="268"/>
                    </a:lnTo>
                    <a:lnTo>
                      <a:pt x="42" y="270"/>
                    </a:lnTo>
                    <a:lnTo>
                      <a:pt x="42" y="274"/>
                    </a:lnTo>
                    <a:lnTo>
                      <a:pt x="50" y="274"/>
                    </a:lnTo>
                    <a:lnTo>
                      <a:pt x="48" y="278"/>
                    </a:lnTo>
                    <a:lnTo>
                      <a:pt x="48" y="282"/>
                    </a:lnTo>
                    <a:lnTo>
                      <a:pt x="54" y="292"/>
                    </a:lnTo>
                    <a:lnTo>
                      <a:pt x="66" y="292"/>
                    </a:lnTo>
                    <a:lnTo>
                      <a:pt x="72" y="290"/>
                    </a:lnTo>
                    <a:lnTo>
                      <a:pt x="74" y="286"/>
                    </a:lnTo>
                    <a:lnTo>
                      <a:pt x="74" y="278"/>
                    </a:lnTo>
                    <a:lnTo>
                      <a:pt x="78" y="280"/>
                    </a:lnTo>
                    <a:lnTo>
                      <a:pt x="78" y="282"/>
                    </a:lnTo>
                    <a:lnTo>
                      <a:pt x="78" y="288"/>
                    </a:lnTo>
                    <a:lnTo>
                      <a:pt x="82" y="292"/>
                    </a:lnTo>
                    <a:lnTo>
                      <a:pt x="86" y="300"/>
                    </a:lnTo>
                    <a:lnTo>
                      <a:pt x="84" y="304"/>
                    </a:lnTo>
                    <a:lnTo>
                      <a:pt x="84" y="308"/>
                    </a:lnTo>
                    <a:lnTo>
                      <a:pt x="82" y="308"/>
                    </a:lnTo>
                    <a:lnTo>
                      <a:pt x="86" y="310"/>
                    </a:lnTo>
                    <a:lnTo>
                      <a:pt x="86" y="322"/>
                    </a:lnTo>
                    <a:lnTo>
                      <a:pt x="92" y="318"/>
                    </a:lnTo>
                    <a:lnTo>
                      <a:pt x="96" y="314"/>
                    </a:lnTo>
                    <a:lnTo>
                      <a:pt x="102" y="310"/>
                    </a:lnTo>
                    <a:lnTo>
                      <a:pt x="106" y="308"/>
                    </a:lnTo>
                    <a:lnTo>
                      <a:pt x="110" y="308"/>
                    </a:lnTo>
                    <a:lnTo>
                      <a:pt x="110" y="310"/>
                    </a:lnTo>
                    <a:lnTo>
                      <a:pt x="112" y="314"/>
                    </a:lnTo>
                    <a:lnTo>
                      <a:pt x="114" y="314"/>
                    </a:lnTo>
                    <a:lnTo>
                      <a:pt x="118" y="314"/>
                    </a:lnTo>
                    <a:lnTo>
                      <a:pt x="118" y="310"/>
                    </a:lnTo>
                    <a:lnTo>
                      <a:pt x="120" y="310"/>
                    </a:lnTo>
                    <a:lnTo>
                      <a:pt x="128" y="324"/>
                    </a:lnTo>
                    <a:lnTo>
                      <a:pt x="130" y="322"/>
                    </a:lnTo>
                    <a:lnTo>
                      <a:pt x="130" y="316"/>
                    </a:lnTo>
                    <a:lnTo>
                      <a:pt x="138" y="318"/>
                    </a:lnTo>
                    <a:lnTo>
                      <a:pt x="142" y="318"/>
                    </a:lnTo>
                    <a:lnTo>
                      <a:pt x="150" y="316"/>
                    </a:lnTo>
                    <a:lnTo>
                      <a:pt x="158" y="310"/>
                    </a:lnTo>
                    <a:lnTo>
                      <a:pt x="156" y="318"/>
                    </a:lnTo>
                    <a:lnTo>
                      <a:pt x="156" y="326"/>
                    </a:lnTo>
                    <a:lnTo>
                      <a:pt x="150" y="328"/>
                    </a:lnTo>
                    <a:lnTo>
                      <a:pt x="142" y="336"/>
                    </a:lnTo>
                    <a:lnTo>
                      <a:pt x="142" y="344"/>
                    </a:lnTo>
                    <a:lnTo>
                      <a:pt x="142" y="350"/>
                    </a:lnTo>
                    <a:lnTo>
                      <a:pt x="136" y="362"/>
                    </a:lnTo>
                    <a:lnTo>
                      <a:pt x="122" y="372"/>
                    </a:lnTo>
                    <a:lnTo>
                      <a:pt x="106" y="380"/>
                    </a:lnTo>
                    <a:lnTo>
                      <a:pt x="106" y="388"/>
                    </a:lnTo>
                    <a:lnTo>
                      <a:pt x="102" y="388"/>
                    </a:lnTo>
                    <a:lnTo>
                      <a:pt x="100" y="390"/>
                    </a:lnTo>
                    <a:lnTo>
                      <a:pt x="96" y="388"/>
                    </a:lnTo>
                    <a:lnTo>
                      <a:pt x="92" y="388"/>
                    </a:lnTo>
                    <a:lnTo>
                      <a:pt x="86" y="388"/>
                    </a:lnTo>
                    <a:lnTo>
                      <a:pt x="78" y="398"/>
                    </a:lnTo>
                    <a:lnTo>
                      <a:pt x="74" y="406"/>
                    </a:lnTo>
                    <a:lnTo>
                      <a:pt x="72" y="406"/>
                    </a:lnTo>
                    <a:lnTo>
                      <a:pt x="68" y="406"/>
                    </a:lnTo>
                    <a:lnTo>
                      <a:pt x="66" y="408"/>
                    </a:lnTo>
                    <a:lnTo>
                      <a:pt x="66" y="414"/>
                    </a:lnTo>
                    <a:lnTo>
                      <a:pt x="74" y="410"/>
                    </a:lnTo>
                    <a:lnTo>
                      <a:pt x="78" y="408"/>
                    </a:lnTo>
                    <a:lnTo>
                      <a:pt x="82" y="404"/>
                    </a:lnTo>
                    <a:lnTo>
                      <a:pt x="86" y="392"/>
                    </a:lnTo>
                    <a:lnTo>
                      <a:pt x="94" y="392"/>
                    </a:lnTo>
                    <a:lnTo>
                      <a:pt x="92" y="396"/>
                    </a:lnTo>
                    <a:lnTo>
                      <a:pt x="92" y="398"/>
                    </a:lnTo>
                    <a:lnTo>
                      <a:pt x="100" y="398"/>
                    </a:lnTo>
                    <a:lnTo>
                      <a:pt x="106" y="396"/>
                    </a:lnTo>
                    <a:lnTo>
                      <a:pt x="112" y="390"/>
                    </a:lnTo>
                    <a:lnTo>
                      <a:pt x="120" y="388"/>
                    </a:lnTo>
                    <a:lnTo>
                      <a:pt x="120" y="390"/>
                    </a:lnTo>
                    <a:lnTo>
                      <a:pt x="122" y="390"/>
                    </a:lnTo>
                    <a:lnTo>
                      <a:pt x="124" y="382"/>
                    </a:lnTo>
                    <a:lnTo>
                      <a:pt x="128" y="382"/>
                    </a:lnTo>
                    <a:lnTo>
                      <a:pt x="128" y="386"/>
                    </a:lnTo>
                    <a:lnTo>
                      <a:pt x="130" y="386"/>
                    </a:lnTo>
                    <a:lnTo>
                      <a:pt x="130" y="378"/>
                    </a:lnTo>
                    <a:lnTo>
                      <a:pt x="138" y="376"/>
                    </a:lnTo>
                    <a:lnTo>
                      <a:pt x="138" y="370"/>
                    </a:lnTo>
                    <a:lnTo>
                      <a:pt x="140" y="370"/>
                    </a:lnTo>
                    <a:lnTo>
                      <a:pt x="142" y="370"/>
                    </a:lnTo>
                    <a:lnTo>
                      <a:pt x="150" y="364"/>
                    </a:lnTo>
                    <a:lnTo>
                      <a:pt x="158" y="360"/>
                    </a:lnTo>
                    <a:lnTo>
                      <a:pt x="156" y="352"/>
                    </a:lnTo>
                    <a:lnTo>
                      <a:pt x="160" y="350"/>
                    </a:lnTo>
                    <a:lnTo>
                      <a:pt x="168" y="346"/>
                    </a:lnTo>
                    <a:lnTo>
                      <a:pt x="174" y="340"/>
                    </a:lnTo>
                    <a:lnTo>
                      <a:pt x="182" y="332"/>
                    </a:lnTo>
                    <a:lnTo>
                      <a:pt x="186" y="332"/>
                    </a:lnTo>
                    <a:lnTo>
                      <a:pt x="192" y="328"/>
                    </a:lnTo>
                    <a:lnTo>
                      <a:pt x="192" y="324"/>
                    </a:lnTo>
                    <a:lnTo>
                      <a:pt x="194" y="322"/>
                    </a:lnTo>
                    <a:lnTo>
                      <a:pt x="196" y="318"/>
                    </a:lnTo>
                    <a:lnTo>
                      <a:pt x="204" y="316"/>
                    </a:lnTo>
                    <a:lnTo>
                      <a:pt x="204" y="310"/>
                    </a:lnTo>
                    <a:lnTo>
                      <a:pt x="200" y="310"/>
                    </a:lnTo>
                    <a:lnTo>
                      <a:pt x="192" y="310"/>
                    </a:lnTo>
                    <a:lnTo>
                      <a:pt x="196" y="304"/>
                    </a:lnTo>
                    <a:lnTo>
                      <a:pt x="200" y="296"/>
                    </a:lnTo>
                    <a:lnTo>
                      <a:pt x="204" y="292"/>
                    </a:lnTo>
                    <a:lnTo>
                      <a:pt x="212" y="288"/>
                    </a:lnTo>
                    <a:lnTo>
                      <a:pt x="210" y="286"/>
                    </a:lnTo>
                    <a:lnTo>
                      <a:pt x="210" y="280"/>
                    </a:lnTo>
                    <a:lnTo>
                      <a:pt x="214" y="280"/>
                    </a:lnTo>
                    <a:lnTo>
                      <a:pt x="220" y="280"/>
                    </a:lnTo>
                    <a:lnTo>
                      <a:pt x="220" y="274"/>
                    </a:lnTo>
                    <a:lnTo>
                      <a:pt x="222" y="272"/>
                    </a:lnTo>
                    <a:lnTo>
                      <a:pt x="224" y="270"/>
                    </a:lnTo>
                    <a:lnTo>
                      <a:pt x="230" y="270"/>
                    </a:lnTo>
                    <a:lnTo>
                      <a:pt x="232" y="264"/>
                    </a:lnTo>
                    <a:lnTo>
                      <a:pt x="232" y="260"/>
                    </a:lnTo>
                    <a:lnTo>
                      <a:pt x="242" y="252"/>
                    </a:lnTo>
                    <a:lnTo>
                      <a:pt x="248" y="252"/>
                    </a:lnTo>
                    <a:lnTo>
                      <a:pt x="248" y="254"/>
                    </a:lnTo>
                    <a:lnTo>
                      <a:pt x="250" y="256"/>
                    </a:lnTo>
                    <a:lnTo>
                      <a:pt x="258" y="252"/>
                    </a:lnTo>
                    <a:lnTo>
                      <a:pt x="260" y="252"/>
                    </a:lnTo>
                    <a:lnTo>
                      <a:pt x="260" y="254"/>
                    </a:lnTo>
                    <a:lnTo>
                      <a:pt x="258" y="256"/>
                    </a:lnTo>
                    <a:lnTo>
                      <a:pt x="258" y="260"/>
                    </a:lnTo>
                    <a:lnTo>
                      <a:pt x="260" y="260"/>
                    </a:lnTo>
                    <a:lnTo>
                      <a:pt x="260" y="262"/>
                    </a:lnTo>
                    <a:lnTo>
                      <a:pt x="260" y="264"/>
                    </a:lnTo>
                    <a:lnTo>
                      <a:pt x="254" y="262"/>
                    </a:lnTo>
                    <a:lnTo>
                      <a:pt x="246" y="262"/>
                    </a:lnTo>
                    <a:lnTo>
                      <a:pt x="240" y="270"/>
                    </a:lnTo>
                    <a:lnTo>
                      <a:pt x="236" y="270"/>
                    </a:lnTo>
                    <a:lnTo>
                      <a:pt x="230" y="296"/>
                    </a:lnTo>
                    <a:lnTo>
                      <a:pt x="238" y="296"/>
                    </a:lnTo>
                    <a:lnTo>
                      <a:pt x="238" y="300"/>
                    </a:lnTo>
                    <a:lnTo>
                      <a:pt x="228" y="306"/>
                    </a:lnTo>
                    <a:lnTo>
                      <a:pt x="230" y="308"/>
                    </a:lnTo>
                    <a:lnTo>
                      <a:pt x="232" y="310"/>
                    </a:lnTo>
                    <a:lnTo>
                      <a:pt x="250" y="304"/>
                    </a:lnTo>
                    <a:lnTo>
                      <a:pt x="250" y="298"/>
                    </a:lnTo>
                    <a:lnTo>
                      <a:pt x="256" y="298"/>
                    </a:lnTo>
                    <a:lnTo>
                      <a:pt x="260" y="296"/>
                    </a:lnTo>
                    <a:lnTo>
                      <a:pt x="260" y="290"/>
                    </a:lnTo>
                    <a:lnTo>
                      <a:pt x="264" y="288"/>
                    </a:lnTo>
                    <a:lnTo>
                      <a:pt x="266" y="286"/>
                    </a:lnTo>
                    <a:lnTo>
                      <a:pt x="272" y="286"/>
                    </a:lnTo>
                    <a:lnTo>
                      <a:pt x="274" y="288"/>
                    </a:lnTo>
                    <a:lnTo>
                      <a:pt x="278" y="288"/>
                    </a:lnTo>
                    <a:lnTo>
                      <a:pt x="282" y="290"/>
                    </a:lnTo>
                    <a:lnTo>
                      <a:pt x="284" y="288"/>
                    </a:lnTo>
                    <a:lnTo>
                      <a:pt x="290" y="282"/>
                    </a:lnTo>
                    <a:lnTo>
                      <a:pt x="286" y="274"/>
                    </a:lnTo>
                    <a:lnTo>
                      <a:pt x="278" y="272"/>
                    </a:lnTo>
                    <a:lnTo>
                      <a:pt x="282" y="264"/>
                    </a:lnTo>
                    <a:lnTo>
                      <a:pt x="278" y="260"/>
                    </a:lnTo>
                    <a:lnTo>
                      <a:pt x="294" y="262"/>
                    </a:lnTo>
                    <a:lnTo>
                      <a:pt x="300" y="262"/>
                    </a:lnTo>
                    <a:lnTo>
                      <a:pt x="304" y="260"/>
                    </a:lnTo>
                    <a:lnTo>
                      <a:pt x="304" y="256"/>
                    </a:lnTo>
                    <a:lnTo>
                      <a:pt x="308" y="256"/>
                    </a:lnTo>
                    <a:lnTo>
                      <a:pt x="308" y="264"/>
                    </a:lnTo>
                    <a:lnTo>
                      <a:pt x="310" y="268"/>
                    </a:lnTo>
                    <a:lnTo>
                      <a:pt x="308" y="268"/>
                    </a:lnTo>
                    <a:lnTo>
                      <a:pt x="318" y="272"/>
                    </a:lnTo>
                    <a:lnTo>
                      <a:pt x="318" y="274"/>
                    </a:lnTo>
                    <a:lnTo>
                      <a:pt x="318" y="280"/>
                    </a:lnTo>
                    <a:lnTo>
                      <a:pt x="320" y="280"/>
                    </a:lnTo>
                    <a:lnTo>
                      <a:pt x="322" y="280"/>
                    </a:lnTo>
                    <a:lnTo>
                      <a:pt x="324" y="278"/>
                    </a:lnTo>
                    <a:lnTo>
                      <a:pt x="330" y="278"/>
                    </a:lnTo>
                    <a:lnTo>
                      <a:pt x="330" y="286"/>
                    </a:lnTo>
                    <a:lnTo>
                      <a:pt x="338" y="286"/>
                    </a:lnTo>
                    <a:lnTo>
                      <a:pt x="342" y="288"/>
                    </a:lnTo>
                    <a:lnTo>
                      <a:pt x="342" y="290"/>
                    </a:lnTo>
                    <a:lnTo>
                      <a:pt x="350" y="290"/>
                    </a:lnTo>
                    <a:lnTo>
                      <a:pt x="356" y="288"/>
                    </a:lnTo>
                    <a:lnTo>
                      <a:pt x="360" y="288"/>
                    </a:lnTo>
                    <a:lnTo>
                      <a:pt x="368" y="288"/>
                    </a:lnTo>
                    <a:lnTo>
                      <a:pt x="378" y="290"/>
                    </a:lnTo>
                    <a:lnTo>
                      <a:pt x="390" y="296"/>
                    </a:lnTo>
                    <a:lnTo>
                      <a:pt x="402" y="300"/>
                    </a:lnTo>
                    <a:lnTo>
                      <a:pt x="408" y="300"/>
                    </a:lnTo>
                    <a:lnTo>
                      <a:pt x="412" y="300"/>
                    </a:lnTo>
                    <a:lnTo>
                      <a:pt x="412" y="298"/>
                    </a:lnTo>
                    <a:lnTo>
                      <a:pt x="418" y="296"/>
                    </a:lnTo>
                    <a:lnTo>
                      <a:pt x="414" y="308"/>
                    </a:lnTo>
                    <a:lnTo>
                      <a:pt x="422" y="310"/>
                    </a:lnTo>
                    <a:lnTo>
                      <a:pt x="430" y="314"/>
                    </a:lnTo>
                    <a:lnTo>
                      <a:pt x="430" y="308"/>
                    </a:lnTo>
                    <a:lnTo>
                      <a:pt x="436" y="308"/>
                    </a:lnTo>
                    <a:lnTo>
                      <a:pt x="436" y="314"/>
                    </a:lnTo>
                    <a:lnTo>
                      <a:pt x="436" y="322"/>
                    </a:lnTo>
                    <a:lnTo>
                      <a:pt x="438" y="322"/>
                    </a:lnTo>
                    <a:lnTo>
                      <a:pt x="448" y="334"/>
                    </a:lnTo>
                    <a:lnTo>
                      <a:pt x="450" y="332"/>
                    </a:lnTo>
                    <a:lnTo>
                      <a:pt x="454" y="332"/>
                    </a:lnTo>
                    <a:lnTo>
                      <a:pt x="454" y="340"/>
                    </a:lnTo>
                    <a:lnTo>
                      <a:pt x="458" y="340"/>
                    </a:lnTo>
                    <a:lnTo>
                      <a:pt x="460" y="342"/>
                    </a:lnTo>
                    <a:lnTo>
                      <a:pt x="458" y="344"/>
                    </a:lnTo>
                    <a:lnTo>
                      <a:pt x="464" y="344"/>
                    </a:lnTo>
                    <a:lnTo>
                      <a:pt x="464" y="346"/>
                    </a:lnTo>
                    <a:lnTo>
                      <a:pt x="464" y="352"/>
                    </a:lnTo>
                    <a:lnTo>
                      <a:pt x="474" y="360"/>
                    </a:lnTo>
                    <a:lnTo>
                      <a:pt x="474" y="362"/>
                    </a:lnTo>
                    <a:lnTo>
                      <a:pt x="474" y="364"/>
                    </a:lnTo>
                    <a:lnTo>
                      <a:pt x="478" y="372"/>
                    </a:lnTo>
                    <a:lnTo>
                      <a:pt x="486" y="380"/>
                    </a:lnTo>
                    <a:lnTo>
                      <a:pt x="486" y="382"/>
                    </a:lnTo>
                    <a:lnTo>
                      <a:pt x="490" y="382"/>
                    </a:lnTo>
                    <a:lnTo>
                      <a:pt x="490" y="386"/>
                    </a:lnTo>
                    <a:lnTo>
                      <a:pt x="492" y="386"/>
                    </a:lnTo>
                    <a:lnTo>
                      <a:pt x="492" y="382"/>
                    </a:lnTo>
                    <a:lnTo>
                      <a:pt x="492" y="380"/>
                    </a:lnTo>
                    <a:lnTo>
                      <a:pt x="500" y="382"/>
                    </a:lnTo>
                    <a:lnTo>
                      <a:pt x="496" y="386"/>
                    </a:lnTo>
                    <a:lnTo>
                      <a:pt x="496" y="388"/>
                    </a:lnTo>
                    <a:lnTo>
                      <a:pt x="504" y="390"/>
                    </a:lnTo>
                    <a:lnTo>
                      <a:pt x="502" y="380"/>
                    </a:lnTo>
                    <a:lnTo>
                      <a:pt x="504" y="380"/>
                    </a:lnTo>
                    <a:lnTo>
                      <a:pt x="504" y="382"/>
                    </a:lnTo>
                    <a:lnTo>
                      <a:pt x="508" y="382"/>
                    </a:lnTo>
                    <a:lnTo>
                      <a:pt x="510" y="378"/>
                    </a:lnTo>
                    <a:lnTo>
                      <a:pt x="510" y="370"/>
                    </a:lnTo>
                    <a:lnTo>
                      <a:pt x="508" y="370"/>
                    </a:lnTo>
                    <a:lnTo>
                      <a:pt x="504" y="370"/>
                    </a:lnTo>
                    <a:lnTo>
                      <a:pt x="508" y="370"/>
                    </a:lnTo>
                    <a:lnTo>
                      <a:pt x="504" y="368"/>
                    </a:lnTo>
                    <a:lnTo>
                      <a:pt x="500" y="368"/>
                    </a:lnTo>
                    <a:lnTo>
                      <a:pt x="500" y="378"/>
                    </a:lnTo>
                    <a:lnTo>
                      <a:pt x="490" y="376"/>
                    </a:lnTo>
                    <a:lnTo>
                      <a:pt x="490" y="370"/>
                    </a:lnTo>
                    <a:lnTo>
                      <a:pt x="486" y="362"/>
                    </a:lnTo>
                    <a:lnTo>
                      <a:pt x="482" y="362"/>
                    </a:lnTo>
                    <a:lnTo>
                      <a:pt x="486" y="358"/>
                    </a:lnTo>
                    <a:lnTo>
                      <a:pt x="486" y="350"/>
                    </a:lnTo>
                    <a:lnTo>
                      <a:pt x="482" y="350"/>
                    </a:lnTo>
                    <a:lnTo>
                      <a:pt x="482" y="346"/>
                    </a:lnTo>
                    <a:lnTo>
                      <a:pt x="482" y="344"/>
                    </a:lnTo>
                    <a:lnTo>
                      <a:pt x="476" y="342"/>
                    </a:lnTo>
                    <a:lnTo>
                      <a:pt x="466" y="340"/>
                    </a:lnTo>
                    <a:lnTo>
                      <a:pt x="464" y="340"/>
                    </a:lnTo>
                    <a:lnTo>
                      <a:pt x="466" y="340"/>
                    </a:lnTo>
                    <a:lnTo>
                      <a:pt x="478" y="334"/>
                    </a:lnTo>
                    <a:lnTo>
                      <a:pt x="478" y="336"/>
                    </a:lnTo>
                    <a:lnTo>
                      <a:pt x="482" y="340"/>
                    </a:lnTo>
                    <a:lnTo>
                      <a:pt x="478" y="332"/>
                    </a:lnTo>
                    <a:lnTo>
                      <a:pt x="482" y="324"/>
                    </a:lnTo>
                    <a:lnTo>
                      <a:pt x="490" y="336"/>
                    </a:lnTo>
                    <a:lnTo>
                      <a:pt x="496" y="336"/>
                    </a:lnTo>
                    <a:lnTo>
                      <a:pt x="496" y="342"/>
                    </a:lnTo>
                    <a:lnTo>
                      <a:pt x="500" y="342"/>
                    </a:lnTo>
                    <a:lnTo>
                      <a:pt x="504" y="342"/>
                    </a:lnTo>
                    <a:lnTo>
                      <a:pt x="504" y="344"/>
                    </a:lnTo>
                    <a:lnTo>
                      <a:pt x="502" y="344"/>
                    </a:lnTo>
                    <a:lnTo>
                      <a:pt x="504" y="350"/>
                    </a:lnTo>
                    <a:lnTo>
                      <a:pt x="508" y="354"/>
                    </a:lnTo>
                    <a:lnTo>
                      <a:pt x="508" y="358"/>
                    </a:lnTo>
                    <a:lnTo>
                      <a:pt x="508" y="360"/>
                    </a:lnTo>
                    <a:lnTo>
                      <a:pt x="508" y="364"/>
                    </a:lnTo>
                    <a:lnTo>
                      <a:pt x="514" y="364"/>
                    </a:lnTo>
                    <a:lnTo>
                      <a:pt x="518" y="376"/>
                    </a:lnTo>
                    <a:lnTo>
                      <a:pt x="514" y="378"/>
                    </a:lnTo>
                    <a:lnTo>
                      <a:pt x="512" y="380"/>
                    </a:lnTo>
                    <a:lnTo>
                      <a:pt x="514" y="382"/>
                    </a:lnTo>
                    <a:lnTo>
                      <a:pt x="518" y="382"/>
                    </a:lnTo>
                    <a:lnTo>
                      <a:pt x="518" y="378"/>
                    </a:lnTo>
                    <a:lnTo>
                      <a:pt x="520" y="380"/>
                    </a:lnTo>
                    <a:lnTo>
                      <a:pt x="524" y="380"/>
                    </a:lnTo>
                    <a:lnTo>
                      <a:pt x="524" y="382"/>
                    </a:lnTo>
                    <a:lnTo>
                      <a:pt x="522" y="386"/>
                    </a:lnTo>
                    <a:lnTo>
                      <a:pt x="528" y="382"/>
                    </a:lnTo>
                    <a:lnTo>
                      <a:pt x="528" y="400"/>
                    </a:lnTo>
                    <a:lnTo>
                      <a:pt x="530" y="398"/>
                    </a:lnTo>
                    <a:lnTo>
                      <a:pt x="532" y="396"/>
                    </a:lnTo>
                    <a:lnTo>
                      <a:pt x="538" y="410"/>
                    </a:lnTo>
                    <a:lnTo>
                      <a:pt x="540" y="408"/>
                    </a:lnTo>
                    <a:lnTo>
                      <a:pt x="542" y="410"/>
                    </a:lnTo>
                    <a:lnTo>
                      <a:pt x="542" y="406"/>
                    </a:lnTo>
                    <a:lnTo>
                      <a:pt x="546" y="400"/>
                    </a:lnTo>
                    <a:lnTo>
                      <a:pt x="546" y="404"/>
                    </a:lnTo>
                    <a:lnTo>
                      <a:pt x="546" y="410"/>
                    </a:lnTo>
                    <a:lnTo>
                      <a:pt x="540" y="416"/>
                    </a:lnTo>
                    <a:lnTo>
                      <a:pt x="542" y="418"/>
                    </a:lnTo>
                    <a:lnTo>
                      <a:pt x="542" y="422"/>
                    </a:lnTo>
                    <a:lnTo>
                      <a:pt x="548" y="424"/>
                    </a:lnTo>
                    <a:lnTo>
                      <a:pt x="554" y="424"/>
                    </a:lnTo>
                    <a:lnTo>
                      <a:pt x="554" y="418"/>
                    </a:lnTo>
                    <a:lnTo>
                      <a:pt x="558" y="416"/>
                    </a:lnTo>
                    <a:lnTo>
                      <a:pt x="560" y="414"/>
                    </a:lnTo>
                    <a:lnTo>
                      <a:pt x="566" y="408"/>
                    </a:lnTo>
                    <a:lnTo>
                      <a:pt x="566" y="406"/>
                    </a:lnTo>
                    <a:lnTo>
                      <a:pt x="566" y="404"/>
                    </a:lnTo>
                    <a:lnTo>
                      <a:pt x="566" y="400"/>
                    </a:lnTo>
                    <a:lnTo>
                      <a:pt x="566" y="398"/>
                    </a:lnTo>
                    <a:lnTo>
                      <a:pt x="568" y="396"/>
                    </a:lnTo>
                    <a:lnTo>
                      <a:pt x="566" y="396"/>
                    </a:lnTo>
                    <a:lnTo>
                      <a:pt x="566" y="392"/>
                    </a:lnTo>
                    <a:close/>
                    <a:moveTo>
                      <a:pt x="476" y="354"/>
                    </a:moveTo>
                    <a:lnTo>
                      <a:pt x="478" y="358"/>
                    </a:lnTo>
                    <a:lnTo>
                      <a:pt x="482" y="360"/>
                    </a:lnTo>
                    <a:lnTo>
                      <a:pt x="476" y="358"/>
                    </a:lnTo>
                    <a:lnTo>
                      <a:pt x="474" y="354"/>
                    </a:lnTo>
                    <a:lnTo>
                      <a:pt x="476" y="354"/>
                    </a:lnTo>
                    <a:close/>
                    <a:moveTo>
                      <a:pt x="466" y="324"/>
                    </a:moveTo>
                    <a:lnTo>
                      <a:pt x="466" y="326"/>
                    </a:lnTo>
                    <a:lnTo>
                      <a:pt x="458" y="328"/>
                    </a:lnTo>
                    <a:lnTo>
                      <a:pt x="458" y="322"/>
                    </a:lnTo>
                    <a:lnTo>
                      <a:pt x="458" y="318"/>
                    </a:lnTo>
                    <a:lnTo>
                      <a:pt x="460" y="318"/>
                    </a:lnTo>
                    <a:lnTo>
                      <a:pt x="466" y="322"/>
                    </a:lnTo>
                    <a:lnTo>
                      <a:pt x="466" y="324"/>
                    </a:lnTo>
                    <a:close/>
                    <a:moveTo>
                      <a:pt x="478" y="314"/>
                    </a:moveTo>
                    <a:lnTo>
                      <a:pt x="478" y="316"/>
                    </a:lnTo>
                    <a:lnTo>
                      <a:pt x="476" y="316"/>
                    </a:lnTo>
                    <a:lnTo>
                      <a:pt x="476" y="314"/>
                    </a:lnTo>
                    <a:lnTo>
                      <a:pt x="476" y="310"/>
                    </a:lnTo>
                    <a:lnTo>
                      <a:pt x="478" y="310"/>
                    </a:lnTo>
                    <a:lnTo>
                      <a:pt x="478" y="31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8" name="Freeform 1473"/>
              <p:cNvSpPr>
                <a:spLocks/>
              </p:cNvSpPr>
              <p:nvPr/>
            </p:nvSpPr>
            <p:spPr bwMode="auto">
              <a:xfrm>
                <a:off x="5588000" y="2632075"/>
                <a:ext cx="60325" cy="34925"/>
              </a:xfrm>
              <a:custGeom>
                <a:avLst/>
                <a:gdLst>
                  <a:gd name="T0" fmla="*/ 34 w 38"/>
                  <a:gd name="T1" fmla="*/ 4 h 22"/>
                  <a:gd name="T2" fmla="*/ 28 w 38"/>
                  <a:gd name="T3" fmla="*/ 2 h 22"/>
                  <a:gd name="T4" fmla="*/ 24 w 38"/>
                  <a:gd name="T5" fmla="*/ 0 h 22"/>
                  <a:gd name="T6" fmla="*/ 24 w 38"/>
                  <a:gd name="T7" fmla="*/ 2 h 22"/>
                  <a:gd name="T8" fmla="*/ 16 w 38"/>
                  <a:gd name="T9" fmla="*/ 2 h 22"/>
                  <a:gd name="T10" fmla="*/ 10 w 38"/>
                  <a:gd name="T11" fmla="*/ 2 h 22"/>
                  <a:gd name="T12" fmla="*/ 10 w 38"/>
                  <a:gd name="T13" fmla="*/ 4 h 22"/>
                  <a:gd name="T14" fmla="*/ 14 w 38"/>
                  <a:gd name="T15" fmla="*/ 8 h 22"/>
                  <a:gd name="T16" fmla="*/ 0 w 38"/>
                  <a:gd name="T17" fmla="*/ 10 h 22"/>
                  <a:gd name="T18" fmla="*/ 4 w 38"/>
                  <a:gd name="T19" fmla="*/ 20 h 22"/>
                  <a:gd name="T20" fmla="*/ 8 w 38"/>
                  <a:gd name="T21" fmla="*/ 20 h 22"/>
                  <a:gd name="T22" fmla="*/ 10 w 38"/>
                  <a:gd name="T23" fmla="*/ 20 h 22"/>
                  <a:gd name="T24" fmla="*/ 14 w 38"/>
                  <a:gd name="T25" fmla="*/ 22 h 22"/>
                  <a:gd name="T26" fmla="*/ 18 w 38"/>
                  <a:gd name="T27" fmla="*/ 22 h 22"/>
                  <a:gd name="T28" fmla="*/ 20 w 38"/>
                  <a:gd name="T29" fmla="*/ 20 h 22"/>
                  <a:gd name="T30" fmla="*/ 24 w 38"/>
                  <a:gd name="T31" fmla="*/ 20 h 22"/>
                  <a:gd name="T32" fmla="*/ 24 w 38"/>
                  <a:gd name="T33" fmla="*/ 22 h 22"/>
                  <a:gd name="T34" fmla="*/ 26 w 38"/>
                  <a:gd name="T35" fmla="*/ 22 h 22"/>
                  <a:gd name="T36" fmla="*/ 26 w 38"/>
                  <a:gd name="T37" fmla="*/ 20 h 22"/>
                  <a:gd name="T38" fmla="*/ 24 w 38"/>
                  <a:gd name="T39" fmla="*/ 18 h 22"/>
                  <a:gd name="T40" fmla="*/ 34 w 38"/>
                  <a:gd name="T41" fmla="*/ 18 h 22"/>
                  <a:gd name="T42" fmla="*/ 32 w 38"/>
                  <a:gd name="T43" fmla="*/ 16 h 22"/>
                  <a:gd name="T44" fmla="*/ 28 w 38"/>
                  <a:gd name="T45" fmla="*/ 12 h 22"/>
                  <a:gd name="T46" fmla="*/ 38 w 38"/>
                  <a:gd name="T47" fmla="*/ 12 h 22"/>
                  <a:gd name="T48" fmla="*/ 34 w 38"/>
                  <a:gd name="T49" fmla="*/ 4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8" h="22">
                    <a:moveTo>
                      <a:pt x="34" y="4"/>
                    </a:moveTo>
                    <a:lnTo>
                      <a:pt x="28" y="2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4" y="8"/>
                    </a:lnTo>
                    <a:lnTo>
                      <a:pt x="0" y="10"/>
                    </a:lnTo>
                    <a:lnTo>
                      <a:pt x="4" y="20"/>
                    </a:lnTo>
                    <a:lnTo>
                      <a:pt x="8" y="20"/>
                    </a:lnTo>
                    <a:lnTo>
                      <a:pt x="10" y="20"/>
                    </a:lnTo>
                    <a:lnTo>
                      <a:pt x="14" y="22"/>
                    </a:lnTo>
                    <a:lnTo>
                      <a:pt x="18" y="22"/>
                    </a:lnTo>
                    <a:lnTo>
                      <a:pt x="20" y="20"/>
                    </a:lnTo>
                    <a:lnTo>
                      <a:pt x="24" y="20"/>
                    </a:lnTo>
                    <a:lnTo>
                      <a:pt x="24" y="22"/>
                    </a:lnTo>
                    <a:lnTo>
                      <a:pt x="26" y="22"/>
                    </a:lnTo>
                    <a:lnTo>
                      <a:pt x="26" y="20"/>
                    </a:lnTo>
                    <a:lnTo>
                      <a:pt x="24" y="18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38" y="12"/>
                    </a:lnTo>
                    <a:lnTo>
                      <a:pt x="34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9" name="Freeform 1474"/>
              <p:cNvSpPr>
                <a:spLocks/>
              </p:cNvSpPr>
              <p:nvPr/>
            </p:nvSpPr>
            <p:spPr bwMode="auto">
              <a:xfrm>
                <a:off x="5626100" y="2606675"/>
                <a:ext cx="22225" cy="22225"/>
              </a:xfrm>
              <a:custGeom>
                <a:avLst/>
                <a:gdLst>
                  <a:gd name="T0" fmla="*/ 2 w 14"/>
                  <a:gd name="T1" fmla="*/ 8 h 14"/>
                  <a:gd name="T2" fmla="*/ 0 w 14"/>
                  <a:gd name="T3" fmla="*/ 14 h 14"/>
                  <a:gd name="T4" fmla="*/ 2 w 14"/>
                  <a:gd name="T5" fmla="*/ 14 h 14"/>
                  <a:gd name="T6" fmla="*/ 8 w 14"/>
                  <a:gd name="T7" fmla="*/ 8 h 14"/>
                  <a:gd name="T8" fmla="*/ 14 w 14"/>
                  <a:gd name="T9" fmla="*/ 6 h 14"/>
                  <a:gd name="T10" fmla="*/ 4 w 14"/>
                  <a:gd name="T11" fmla="*/ 0 h 14"/>
                  <a:gd name="T12" fmla="*/ 2 w 14"/>
                  <a:gd name="T13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" h="14">
                    <a:moveTo>
                      <a:pt x="2" y="8"/>
                    </a:moveTo>
                    <a:lnTo>
                      <a:pt x="0" y="14"/>
                    </a:lnTo>
                    <a:lnTo>
                      <a:pt x="2" y="14"/>
                    </a:lnTo>
                    <a:lnTo>
                      <a:pt x="8" y="8"/>
                    </a:lnTo>
                    <a:lnTo>
                      <a:pt x="14" y="6"/>
                    </a:lnTo>
                    <a:lnTo>
                      <a:pt x="4" y="0"/>
                    </a:lnTo>
                    <a:lnTo>
                      <a:pt x="2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0" name="Freeform 1475"/>
              <p:cNvSpPr>
                <a:spLocks/>
              </p:cNvSpPr>
              <p:nvPr/>
            </p:nvSpPr>
            <p:spPr bwMode="auto">
              <a:xfrm>
                <a:off x="6035675" y="2663825"/>
                <a:ext cx="6350" cy="9525"/>
              </a:xfrm>
              <a:custGeom>
                <a:avLst/>
                <a:gdLst>
                  <a:gd name="T0" fmla="*/ 4 w 4"/>
                  <a:gd name="T1" fmla="*/ 6 h 6"/>
                  <a:gd name="T2" fmla="*/ 4 w 4"/>
                  <a:gd name="T3" fmla="*/ 2 h 6"/>
                  <a:gd name="T4" fmla="*/ 0 w 4"/>
                  <a:gd name="T5" fmla="*/ 0 h 6"/>
                  <a:gd name="T6" fmla="*/ 4 w 4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4" y="6"/>
                    </a:moveTo>
                    <a:lnTo>
                      <a:pt x="4" y="2"/>
                    </a:lnTo>
                    <a:lnTo>
                      <a:pt x="0" y="0"/>
                    </a:lnTo>
                    <a:lnTo>
                      <a:pt x="4" y="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1" name="Freeform 1476"/>
              <p:cNvSpPr>
                <a:spLocks/>
              </p:cNvSpPr>
              <p:nvPr/>
            </p:nvSpPr>
            <p:spPr bwMode="auto">
              <a:xfrm>
                <a:off x="6092825" y="2701925"/>
                <a:ext cx="53975" cy="60325"/>
              </a:xfrm>
              <a:custGeom>
                <a:avLst/>
                <a:gdLst>
                  <a:gd name="T0" fmla="*/ 8 w 34"/>
                  <a:gd name="T1" fmla="*/ 10 h 38"/>
                  <a:gd name="T2" fmla="*/ 8 w 34"/>
                  <a:gd name="T3" fmla="*/ 14 h 38"/>
                  <a:gd name="T4" fmla="*/ 10 w 34"/>
                  <a:gd name="T5" fmla="*/ 14 h 38"/>
                  <a:gd name="T6" fmla="*/ 14 w 34"/>
                  <a:gd name="T7" fmla="*/ 12 h 38"/>
                  <a:gd name="T8" fmla="*/ 14 w 34"/>
                  <a:gd name="T9" fmla="*/ 18 h 38"/>
                  <a:gd name="T10" fmla="*/ 14 w 34"/>
                  <a:gd name="T11" fmla="*/ 22 h 38"/>
                  <a:gd name="T12" fmla="*/ 26 w 34"/>
                  <a:gd name="T13" fmla="*/ 30 h 38"/>
                  <a:gd name="T14" fmla="*/ 26 w 34"/>
                  <a:gd name="T15" fmla="*/ 32 h 38"/>
                  <a:gd name="T16" fmla="*/ 26 w 34"/>
                  <a:gd name="T17" fmla="*/ 38 h 38"/>
                  <a:gd name="T18" fmla="*/ 34 w 34"/>
                  <a:gd name="T19" fmla="*/ 38 h 38"/>
                  <a:gd name="T20" fmla="*/ 28 w 34"/>
                  <a:gd name="T21" fmla="*/ 24 h 38"/>
                  <a:gd name="T22" fmla="*/ 32 w 34"/>
                  <a:gd name="T23" fmla="*/ 24 h 38"/>
                  <a:gd name="T24" fmla="*/ 32 w 34"/>
                  <a:gd name="T25" fmla="*/ 22 h 38"/>
                  <a:gd name="T26" fmla="*/ 32 w 34"/>
                  <a:gd name="T27" fmla="*/ 20 h 38"/>
                  <a:gd name="T28" fmla="*/ 24 w 34"/>
                  <a:gd name="T29" fmla="*/ 20 h 38"/>
                  <a:gd name="T30" fmla="*/ 20 w 34"/>
                  <a:gd name="T31" fmla="*/ 18 h 38"/>
                  <a:gd name="T32" fmla="*/ 18 w 34"/>
                  <a:gd name="T33" fmla="*/ 14 h 38"/>
                  <a:gd name="T34" fmla="*/ 20 w 34"/>
                  <a:gd name="T35" fmla="*/ 10 h 38"/>
                  <a:gd name="T36" fmla="*/ 20 w 34"/>
                  <a:gd name="T37" fmla="*/ 4 h 38"/>
                  <a:gd name="T38" fmla="*/ 14 w 34"/>
                  <a:gd name="T39" fmla="*/ 0 h 38"/>
                  <a:gd name="T40" fmla="*/ 18 w 34"/>
                  <a:gd name="T41" fmla="*/ 4 h 38"/>
                  <a:gd name="T42" fmla="*/ 16 w 34"/>
                  <a:gd name="T43" fmla="*/ 6 h 38"/>
                  <a:gd name="T44" fmla="*/ 0 w 34"/>
                  <a:gd name="T45" fmla="*/ 0 h 38"/>
                  <a:gd name="T46" fmla="*/ 0 w 34"/>
                  <a:gd name="T47" fmla="*/ 4 h 38"/>
                  <a:gd name="T48" fmla="*/ 0 w 34"/>
                  <a:gd name="T49" fmla="*/ 10 h 38"/>
                  <a:gd name="T50" fmla="*/ 8 w 34"/>
                  <a:gd name="T51" fmla="*/ 1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" h="38">
                    <a:moveTo>
                      <a:pt x="8" y="10"/>
                    </a:moveTo>
                    <a:lnTo>
                      <a:pt x="8" y="14"/>
                    </a:lnTo>
                    <a:lnTo>
                      <a:pt x="10" y="14"/>
                    </a:lnTo>
                    <a:lnTo>
                      <a:pt x="14" y="12"/>
                    </a:lnTo>
                    <a:lnTo>
                      <a:pt x="14" y="18"/>
                    </a:lnTo>
                    <a:lnTo>
                      <a:pt x="14" y="22"/>
                    </a:lnTo>
                    <a:lnTo>
                      <a:pt x="26" y="30"/>
                    </a:lnTo>
                    <a:lnTo>
                      <a:pt x="26" y="32"/>
                    </a:lnTo>
                    <a:lnTo>
                      <a:pt x="26" y="38"/>
                    </a:lnTo>
                    <a:lnTo>
                      <a:pt x="34" y="38"/>
                    </a:lnTo>
                    <a:lnTo>
                      <a:pt x="28" y="24"/>
                    </a:lnTo>
                    <a:lnTo>
                      <a:pt x="32" y="24"/>
                    </a:lnTo>
                    <a:lnTo>
                      <a:pt x="32" y="22"/>
                    </a:lnTo>
                    <a:lnTo>
                      <a:pt x="32" y="20"/>
                    </a:lnTo>
                    <a:lnTo>
                      <a:pt x="24" y="20"/>
                    </a:lnTo>
                    <a:lnTo>
                      <a:pt x="20" y="18"/>
                    </a:lnTo>
                    <a:lnTo>
                      <a:pt x="18" y="14"/>
                    </a:lnTo>
                    <a:lnTo>
                      <a:pt x="20" y="10"/>
                    </a:lnTo>
                    <a:lnTo>
                      <a:pt x="20" y="4"/>
                    </a:lnTo>
                    <a:lnTo>
                      <a:pt x="14" y="0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0" y="10"/>
                    </a:lnTo>
                    <a:lnTo>
                      <a:pt x="8" y="1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Freeform 173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Freeform 173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" name="Freeform 1732"/>
              <p:cNvSpPr>
                <a:spLocks/>
              </p:cNvSpPr>
              <p:nvPr/>
            </p:nvSpPr>
            <p:spPr bwMode="auto">
              <a:xfrm>
                <a:off x="7458075" y="4114800"/>
                <a:ext cx="311150" cy="323850"/>
              </a:xfrm>
              <a:custGeom>
                <a:avLst/>
                <a:gdLst>
                  <a:gd name="T0" fmla="*/ 188 w 196"/>
                  <a:gd name="T1" fmla="*/ 56 h 204"/>
                  <a:gd name="T2" fmla="*/ 162 w 196"/>
                  <a:gd name="T3" fmla="*/ 60 h 204"/>
                  <a:gd name="T4" fmla="*/ 180 w 196"/>
                  <a:gd name="T5" fmla="*/ 54 h 204"/>
                  <a:gd name="T6" fmla="*/ 186 w 196"/>
                  <a:gd name="T7" fmla="*/ 40 h 204"/>
                  <a:gd name="T8" fmla="*/ 178 w 196"/>
                  <a:gd name="T9" fmla="*/ 36 h 204"/>
                  <a:gd name="T10" fmla="*/ 170 w 196"/>
                  <a:gd name="T11" fmla="*/ 32 h 204"/>
                  <a:gd name="T12" fmla="*/ 166 w 196"/>
                  <a:gd name="T13" fmla="*/ 36 h 204"/>
                  <a:gd name="T14" fmla="*/ 160 w 196"/>
                  <a:gd name="T15" fmla="*/ 32 h 204"/>
                  <a:gd name="T16" fmla="*/ 168 w 196"/>
                  <a:gd name="T17" fmla="*/ 20 h 204"/>
                  <a:gd name="T18" fmla="*/ 138 w 196"/>
                  <a:gd name="T19" fmla="*/ 22 h 204"/>
                  <a:gd name="T20" fmla="*/ 110 w 196"/>
                  <a:gd name="T21" fmla="*/ 28 h 204"/>
                  <a:gd name="T22" fmla="*/ 94 w 196"/>
                  <a:gd name="T23" fmla="*/ 24 h 204"/>
                  <a:gd name="T24" fmla="*/ 70 w 196"/>
                  <a:gd name="T25" fmla="*/ 12 h 204"/>
                  <a:gd name="T26" fmla="*/ 54 w 196"/>
                  <a:gd name="T27" fmla="*/ 10 h 204"/>
                  <a:gd name="T28" fmla="*/ 48 w 196"/>
                  <a:gd name="T29" fmla="*/ 6 h 204"/>
                  <a:gd name="T30" fmla="*/ 54 w 196"/>
                  <a:gd name="T31" fmla="*/ 14 h 204"/>
                  <a:gd name="T32" fmla="*/ 30 w 196"/>
                  <a:gd name="T33" fmla="*/ 32 h 204"/>
                  <a:gd name="T34" fmla="*/ 40 w 196"/>
                  <a:gd name="T35" fmla="*/ 50 h 204"/>
                  <a:gd name="T36" fmla="*/ 24 w 196"/>
                  <a:gd name="T37" fmla="*/ 46 h 204"/>
                  <a:gd name="T38" fmla="*/ 30 w 196"/>
                  <a:gd name="T39" fmla="*/ 30 h 204"/>
                  <a:gd name="T40" fmla="*/ 24 w 196"/>
                  <a:gd name="T41" fmla="*/ 22 h 204"/>
                  <a:gd name="T42" fmla="*/ 32 w 196"/>
                  <a:gd name="T43" fmla="*/ 4 h 204"/>
                  <a:gd name="T44" fmla="*/ 14 w 196"/>
                  <a:gd name="T45" fmla="*/ 12 h 204"/>
                  <a:gd name="T46" fmla="*/ 4 w 196"/>
                  <a:gd name="T47" fmla="*/ 32 h 204"/>
                  <a:gd name="T48" fmla="*/ 0 w 196"/>
                  <a:gd name="T49" fmla="*/ 50 h 204"/>
                  <a:gd name="T50" fmla="*/ 8 w 196"/>
                  <a:gd name="T51" fmla="*/ 56 h 204"/>
                  <a:gd name="T52" fmla="*/ 12 w 196"/>
                  <a:gd name="T53" fmla="*/ 74 h 204"/>
                  <a:gd name="T54" fmla="*/ 20 w 196"/>
                  <a:gd name="T55" fmla="*/ 90 h 204"/>
                  <a:gd name="T56" fmla="*/ 36 w 196"/>
                  <a:gd name="T57" fmla="*/ 94 h 204"/>
                  <a:gd name="T58" fmla="*/ 50 w 196"/>
                  <a:gd name="T59" fmla="*/ 96 h 204"/>
                  <a:gd name="T60" fmla="*/ 78 w 196"/>
                  <a:gd name="T61" fmla="*/ 110 h 204"/>
                  <a:gd name="T62" fmla="*/ 76 w 196"/>
                  <a:gd name="T63" fmla="*/ 122 h 204"/>
                  <a:gd name="T64" fmla="*/ 78 w 196"/>
                  <a:gd name="T65" fmla="*/ 132 h 204"/>
                  <a:gd name="T66" fmla="*/ 92 w 196"/>
                  <a:gd name="T67" fmla="*/ 148 h 204"/>
                  <a:gd name="T68" fmla="*/ 102 w 196"/>
                  <a:gd name="T69" fmla="*/ 166 h 204"/>
                  <a:gd name="T70" fmla="*/ 94 w 196"/>
                  <a:gd name="T71" fmla="*/ 178 h 204"/>
                  <a:gd name="T72" fmla="*/ 100 w 196"/>
                  <a:gd name="T73" fmla="*/ 178 h 204"/>
                  <a:gd name="T74" fmla="*/ 102 w 196"/>
                  <a:gd name="T75" fmla="*/ 200 h 204"/>
                  <a:gd name="T76" fmla="*/ 120 w 196"/>
                  <a:gd name="T77" fmla="*/ 200 h 204"/>
                  <a:gd name="T78" fmla="*/ 124 w 196"/>
                  <a:gd name="T79" fmla="*/ 194 h 204"/>
                  <a:gd name="T80" fmla="*/ 134 w 196"/>
                  <a:gd name="T81" fmla="*/ 190 h 204"/>
                  <a:gd name="T82" fmla="*/ 140 w 196"/>
                  <a:gd name="T83" fmla="*/ 182 h 204"/>
                  <a:gd name="T84" fmla="*/ 148 w 196"/>
                  <a:gd name="T85" fmla="*/ 176 h 204"/>
                  <a:gd name="T86" fmla="*/ 138 w 196"/>
                  <a:gd name="T87" fmla="*/ 176 h 204"/>
                  <a:gd name="T88" fmla="*/ 128 w 196"/>
                  <a:gd name="T89" fmla="*/ 168 h 204"/>
                  <a:gd name="T90" fmla="*/ 124 w 196"/>
                  <a:gd name="T91" fmla="*/ 150 h 204"/>
                  <a:gd name="T92" fmla="*/ 122 w 196"/>
                  <a:gd name="T93" fmla="*/ 140 h 204"/>
                  <a:gd name="T94" fmla="*/ 130 w 196"/>
                  <a:gd name="T95" fmla="*/ 140 h 204"/>
                  <a:gd name="T96" fmla="*/ 142 w 196"/>
                  <a:gd name="T97" fmla="*/ 146 h 204"/>
                  <a:gd name="T98" fmla="*/ 150 w 196"/>
                  <a:gd name="T99" fmla="*/ 146 h 204"/>
                  <a:gd name="T100" fmla="*/ 156 w 196"/>
                  <a:gd name="T101" fmla="*/ 140 h 204"/>
                  <a:gd name="T102" fmla="*/ 170 w 196"/>
                  <a:gd name="T103" fmla="*/ 138 h 204"/>
                  <a:gd name="T104" fmla="*/ 176 w 196"/>
                  <a:gd name="T105" fmla="*/ 132 h 204"/>
                  <a:gd name="T106" fmla="*/ 184 w 196"/>
                  <a:gd name="T107" fmla="*/ 120 h 204"/>
                  <a:gd name="T108" fmla="*/ 176 w 196"/>
                  <a:gd name="T109" fmla="*/ 94 h 204"/>
                  <a:gd name="T110" fmla="*/ 186 w 196"/>
                  <a:gd name="T111" fmla="*/ 92 h 204"/>
                  <a:gd name="T112" fmla="*/ 192 w 196"/>
                  <a:gd name="T113" fmla="*/ 84 h 204"/>
                  <a:gd name="T114" fmla="*/ 186 w 196"/>
                  <a:gd name="T115" fmla="*/ 78 h 204"/>
                  <a:gd name="T116" fmla="*/ 180 w 196"/>
                  <a:gd name="T117" fmla="*/ 72 h 204"/>
                  <a:gd name="T118" fmla="*/ 196 w 196"/>
                  <a:gd name="T119" fmla="*/ 64 h 204"/>
                  <a:gd name="T120" fmla="*/ 196 w 196"/>
                  <a:gd name="T121" fmla="*/ 58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96" h="204">
                    <a:moveTo>
                      <a:pt x="196" y="58"/>
                    </a:moveTo>
                    <a:lnTo>
                      <a:pt x="196" y="58"/>
                    </a:lnTo>
                    <a:lnTo>
                      <a:pt x="188" y="56"/>
                    </a:lnTo>
                    <a:lnTo>
                      <a:pt x="184" y="56"/>
                    </a:lnTo>
                    <a:lnTo>
                      <a:pt x="170" y="58"/>
                    </a:lnTo>
                    <a:lnTo>
                      <a:pt x="162" y="60"/>
                    </a:lnTo>
                    <a:lnTo>
                      <a:pt x="162" y="58"/>
                    </a:lnTo>
                    <a:lnTo>
                      <a:pt x="166" y="54"/>
                    </a:lnTo>
                    <a:lnTo>
                      <a:pt x="180" y="54"/>
                    </a:lnTo>
                    <a:lnTo>
                      <a:pt x="180" y="48"/>
                    </a:lnTo>
                    <a:lnTo>
                      <a:pt x="184" y="40"/>
                    </a:lnTo>
                    <a:lnTo>
                      <a:pt x="186" y="40"/>
                    </a:lnTo>
                    <a:lnTo>
                      <a:pt x="184" y="38"/>
                    </a:lnTo>
                    <a:lnTo>
                      <a:pt x="180" y="36"/>
                    </a:lnTo>
                    <a:lnTo>
                      <a:pt x="178" y="36"/>
                    </a:lnTo>
                    <a:lnTo>
                      <a:pt x="176" y="38"/>
                    </a:lnTo>
                    <a:lnTo>
                      <a:pt x="170" y="38"/>
                    </a:lnTo>
                    <a:lnTo>
                      <a:pt x="170" y="32"/>
                    </a:lnTo>
                    <a:lnTo>
                      <a:pt x="168" y="32"/>
                    </a:lnTo>
                    <a:lnTo>
                      <a:pt x="168" y="36"/>
                    </a:lnTo>
                    <a:lnTo>
                      <a:pt x="166" y="36"/>
                    </a:lnTo>
                    <a:lnTo>
                      <a:pt x="162" y="36"/>
                    </a:lnTo>
                    <a:lnTo>
                      <a:pt x="162" y="32"/>
                    </a:lnTo>
                    <a:lnTo>
                      <a:pt x="160" y="32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68" y="20"/>
                    </a:lnTo>
                    <a:lnTo>
                      <a:pt x="142" y="20"/>
                    </a:lnTo>
                    <a:lnTo>
                      <a:pt x="148" y="24"/>
                    </a:lnTo>
                    <a:lnTo>
                      <a:pt x="138" y="22"/>
                    </a:lnTo>
                    <a:lnTo>
                      <a:pt x="134" y="30"/>
                    </a:lnTo>
                    <a:lnTo>
                      <a:pt x="120" y="30"/>
                    </a:lnTo>
                    <a:lnTo>
                      <a:pt x="110" y="28"/>
                    </a:lnTo>
                    <a:lnTo>
                      <a:pt x="110" y="22"/>
                    </a:lnTo>
                    <a:lnTo>
                      <a:pt x="102" y="22"/>
                    </a:lnTo>
                    <a:lnTo>
                      <a:pt x="94" y="24"/>
                    </a:lnTo>
                    <a:lnTo>
                      <a:pt x="78" y="30"/>
                    </a:lnTo>
                    <a:lnTo>
                      <a:pt x="74" y="18"/>
                    </a:lnTo>
                    <a:lnTo>
                      <a:pt x="70" y="12"/>
                    </a:lnTo>
                    <a:lnTo>
                      <a:pt x="64" y="10"/>
                    </a:lnTo>
                    <a:lnTo>
                      <a:pt x="58" y="10"/>
                    </a:lnTo>
                    <a:lnTo>
                      <a:pt x="54" y="10"/>
                    </a:lnTo>
                    <a:lnTo>
                      <a:pt x="54" y="2"/>
                    </a:lnTo>
                    <a:lnTo>
                      <a:pt x="48" y="0"/>
                    </a:lnTo>
                    <a:lnTo>
                      <a:pt x="48" y="6"/>
                    </a:lnTo>
                    <a:lnTo>
                      <a:pt x="50" y="6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30" y="18"/>
                    </a:lnTo>
                    <a:lnTo>
                      <a:pt x="30" y="24"/>
                    </a:lnTo>
                    <a:lnTo>
                      <a:pt x="30" y="32"/>
                    </a:lnTo>
                    <a:lnTo>
                      <a:pt x="38" y="40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6" y="50"/>
                    </a:lnTo>
                    <a:lnTo>
                      <a:pt x="28" y="50"/>
                    </a:lnTo>
                    <a:lnTo>
                      <a:pt x="24" y="46"/>
                    </a:lnTo>
                    <a:lnTo>
                      <a:pt x="22" y="32"/>
                    </a:lnTo>
                    <a:lnTo>
                      <a:pt x="28" y="30"/>
                    </a:lnTo>
                    <a:lnTo>
                      <a:pt x="30" y="30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24" y="22"/>
                    </a:lnTo>
                    <a:lnTo>
                      <a:pt x="28" y="18"/>
                    </a:lnTo>
                    <a:lnTo>
                      <a:pt x="20" y="14"/>
                    </a:lnTo>
                    <a:lnTo>
                      <a:pt x="32" y="4"/>
                    </a:lnTo>
                    <a:lnTo>
                      <a:pt x="30" y="0"/>
                    </a:lnTo>
                    <a:lnTo>
                      <a:pt x="22" y="4"/>
                    </a:lnTo>
                    <a:lnTo>
                      <a:pt x="14" y="12"/>
                    </a:lnTo>
                    <a:lnTo>
                      <a:pt x="10" y="24"/>
                    </a:lnTo>
                    <a:lnTo>
                      <a:pt x="2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2" y="42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8" y="56"/>
                    </a:lnTo>
                    <a:lnTo>
                      <a:pt x="14" y="68"/>
                    </a:lnTo>
                    <a:lnTo>
                      <a:pt x="12" y="68"/>
                    </a:lnTo>
                    <a:lnTo>
                      <a:pt x="12" y="74"/>
                    </a:lnTo>
                    <a:lnTo>
                      <a:pt x="14" y="78"/>
                    </a:lnTo>
                    <a:lnTo>
                      <a:pt x="18" y="84"/>
                    </a:lnTo>
                    <a:lnTo>
                      <a:pt x="20" y="90"/>
                    </a:lnTo>
                    <a:lnTo>
                      <a:pt x="20" y="92"/>
                    </a:lnTo>
                    <a:lnTo>
                      <a:pt x="30" y="94"/>
                    </a:lnTo>
                    <a:lnTo>
                      <a:pt x="36" y="94"/>
                    </a:lnTo>
                    <a:lnTo>
                      <a:pt x="42" y="94"/>
                    </a:lnTo>
                    <a:lnTo>
                      <a:pt x="48" y="94"/>
                    </a:lnTo>
                    <a:lnTo>
                      <a:pt x="50" y="96"/>
                    </a:lnTo>
                    <a:lnTo>
                      <a:pt x="58" y="110"/>
                    </a:lnTo>
                    <a:lnTo>
                      <a:pt x="68" y="108"/>
                    </a:lnTo>
                    <a:lnTo>
                      <a:pt x="78" y="110"/>
                    </a:lnTo>
                    <a:lnTo>
                      <a:pt x="78" y="120"/>
                    </a:lnTo>
                    <a:lnTo>
                      <a:pt x="76" y="120"/>
                    </a:lnTo>
                    <a:lnTo>
                      <a:pt x="76" y="122"/>
                    </a:lnTo>
                    <a:lnTo>
                      <a:pt x="76" y="128"/>
                    </a:lnTo>
                    <a:lnTo>
                      <a:pt x="76" y="130"/>
                    </a:lnTo>
                    <a:lnTo>
                      <a:pt x="78" y="132"/>
                    </a:lnTo>
                    <a:lnTo>
                      <a:pt x="84" y="138"/>
                    </a:lnTo>
                    <a:lnTo>
                      <a:pt x="86" y="142"/>
                    </a:lnTo>
                    <a:lnTo>
                      <a:pt x="92" y="148"/>
                    </a:lnTo>
                    <a:lnTo>
                      <a:pt x="100" y="154"/>
                    </a:lnTo>
                    <a:lnTo>
                      <a:pt x="104" y="156"/>
                    </a:lnTo>
                    <a:lnTo>
                      <a:pt x="102" y="166"/>
                    </a:lnTo>
                    <a:lnTo>
                      <a:pt x="96" y="172"/>
                    </a:lnTo>
                    <a:lnTo>
                      <a:pt x="94" y="174"/>
                    </a:lnTo>
                    <a:lnTo>
                      <a:pt x="94" y="178"/>
                    </a:lnTo>
                    <a:lnTo>
                      <a:pt x="94" y="182"/>
                    </a:lnTo>
                    <a:lnTo>
                      <a:pt x="96" y="182"/>
                    </a:lnTo>
                    <a:lnTo>
                      <a:pt x="100" y="178"/>
                    </a:lnTo>
                    <a:lnTo>
                      <a:pt x="102" y="184"/>
                    </a:lnTo>
                    <a:lnTo>
                      <a:pt x="104" y="192"/>
                    </a:lnTo>
                    <a:lnTo>
                      <a:pt x="102" y="200"/>
                    </a:lnTo>
                    <a:lnTo>
                      <a:pt x="110" y="204"/>
                    </a:lnTo>
                    <a:lnTo>
                      <a:pt x="114" y="202"/>
                    </a:lnTo>
                    <a:lnTo>
                      <a:pt x="120" y="200"/>
                    </a:lnTo>
                    <a:lnTo>
                      <a:pt x="122" y="200"/>
                    </a:lnTo>
                    <a:lnTo>
                      <a:pt x="124" y="196"/>
                    </a:lnTo>
                    <a:lnTo>
                      <a:pt x="124" y="194"/>
                    </a:lnTo>
                    <a:lnTo>
                      <a:pt x="128" y="194"/>
                    </a:lnTo>
                    <a:lnTo>
                      <a:pt x="132" y="192"/>
                    </a:lnTo>
                    <a:lnTo>
                      <a:pt x="134" y="190"/>
                    </a:lnTo>
                    <a:lnTo>
                      <a:pt x="138" y="190"/>
                    </a:lnTo>
                    <a:lnTo>
                      <a:pt x="140" y="184"/>
                    </a:lnTo>
                    <a:lnTo>
                      <a:pt x="140" y="182"/>
                    </a:lnTo>
                    <a:lnTo>
                      <a:pt x="142" y="182"/>
                    </a:lnTo>
                    <a:lnTo>
                      <a:pt x="148" y="178"/>
                    </a:lnTo>
                    <a:lnTo>
                      <a:pt x="148" y="176"/>
                    </a:lnTo>
                    <a:lnTo>
                      <a:pt x="146" y="174"/>
                    </a:lnTo>
                    <a:lnTo>
                      <a:pt x="142" y="174"/>
                    </a:lnTo>
                    <a:lnTo>
                      <a:pt x="138" y="176"/>
                    </a:lnTo>
                    <a:lnTo>
                      <a:pt x="132" y="176"/>
                    </a:lnTo>
                    <a:lnTo>
                      <a:pt x="130" y="174"/>
                    </a:lnTo>
                    <a:lnTo>
                      <a:pt x="128" y="168"/>
                    </a:lnTo>
                    <a:lnTo>
                      <a:pt x="128" y="164"/>
                    </a:lnTo>
                    <a:lnTo>
                      <a:pt x="130" y="158"/>
                    </a:lnTo>
                    <a:lnTo>
                      <a:pt x="124" y="150"/>
                    </a:lnTo>
                    <a:lnTo>
                      <a:pt x="122" y="146"/>
                    </a:lnTo>
                    <a:lnTo>
                      <a:pt x="122" y="142"/>
                    </a:lnTo>
                    <a:lnTo>
                      <a:pt x="122" y="140"/>
                    </a:lnTo>
                    <a:lnTo>
                      <a:pt x="120" y="140"/>
                    </a:lnTo>
                    <a:lnTo>
                      <a:pt x="124" y="138"/>
                    </a:lnTo>
                    <a:lnTo>
                      <a:pt x="130" y="140"/>
                    </a:lnTo>
                    <a:lnTo>
                      <a:pt x="134" y="142"/>
                    </a:lnTo>
                    <a:lnTo>
                      <a:pt x="138" y="142"/>
                    </a:lnTo>
                    <a:lnTo>
                      <a:pt x="142" y="146"/>
                    </a:lnTo>
                    <a:lnTo>
                      <a:pt x="148" y="148"/>
                    </a:lnTo>
                    <a:lnTo>
                      <a:pt x="152" y="148"/>
                    </a:lnTo>
                    <a:lnTo>
                      <a:pt x="150" y="146"/>
                    </a:lnTo>
                    <a:lnTo>
                      <a:pt x="150" y="142"/>
                    </a:lnTo>
                    <a:lnTo>
                      <a:pt x="152" y="140"/>
                    </a:lnTo>
                    <a:lnTo>
                      <a:pt x="156" y="140"/>
                    </a:lnTo>
                    <a:lnTo>
                      <a:pt x="162" y="142"/>
                    </a:lnTo>
                    <a:lnTo>
                      <a:pt x="168" y="140"/>
                    </a:lnTo>
                    <a:lnTo>
                      <a:pt x="170" y="138"/>
                    </a:lnTo>
                    <a:lnTo>
                      <a:pt x="174" y="138"/>
                    </a:lnTo>
                    <a:lnTo>
                      <a:pt x="174" y="136"/>
                    </a:lnTo>
                    <a:lnTo>
                      <a:pt x="176" y="132"/>
                    </a:lnTo>
                    <a:lnTo>
                      <a:pt x="184" y="130"/>
                    </a:lnTo>
                    <a:lnTo>
                      <a:pt x="186" y="126"/>
                    </a:lnTo>
                    <a:lnTo>
                      <a:pt x="184" y="120"/>
                    </a:lnTo>
                    <a:lnTo>
                      <a:pt x="170" y="102"/>
                    </a:lnTo>
                    <a:lnTo>
                      <a:pt x="178" y="100"/>
                    </a:lnTo>
                    <a:lnTo>
                      <a:pt x="176" y="94"/>
                    </a:lnTo>
                    <a:lnTo>
                      <a:pt x="176" y="92"/>
                    </a:lnTo>
                    <a:lnTo>
                      <a:pt x="178" y="92"/>
                    </a:lnTo>
                    <a:lnTo>
                      <a:pt x="186" y="92"/>
                    </a:lnTo>
                    <a:lnTo>
                      <a:pt x="188" y="90"/>
                    </a:lnTo>
                    <a:lnTo>
                      <a:pt x="192" y="86"/>
                    </a:lnTo>
                    <a:lnTo>
                      <a:pt x="192" y="84"/>
                    </a:lnTo>
                    <a:lnTo>
                      <a:pt x="188" y="84"/>
                    </a:lnTo>
                    <a:lnTo>
                      <a:pt x="186" y="84"/>
                    </a:lnTo>
                    <a:lnTo>
                      <a:pt x="186" y="78"/>
                    </a:lnTo>
                    <a:lnTo>
                      <a:pt x="184" y="76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86" y="68"/>
                    </a:lnTo>
                    <a:lnTo>
                      <a:pt x="194" y="66"/>
                    </a:lnTo>
                    <a:lnTo>
                      <a:pt x="196" y="64"/>
                    </a:lnTo>
                    <a:lnTo>
                      <a:pt x="196" y="58"/>
                    </a:lnTo>
                    <a:lnTo>
                      <a:pt x="196" y="58"/>
                    </a:lnTo>
                    <a:lnTo>
                      <a:pt x="196" y="5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Freeform 1734"/>
              <p:cNvSpPr>
                <a:spLocks/>
              </p:cNvSpPr>
              <p:nvPr/>
            </p:nvSpPr>
            <p:spPr bwMode="auto">
              <a:xfrm>
                <a:off x="7810500" y="5337175"/>
                <a:ext cx="120650" cy="142875"/>
              </a:xfrm>
              <a:custGeom>
                <a:avLst/>
                <a:gdLst>
                  <a:gd name="T0" fmla="*/ 72 w 76"/>
                  <a:gd name="T1" fmla="*/ 64 h 90"/>
                  <a:gd name="T2" fmla="*/ 70 w 76"/>
                  <a:gd name="T3" fmla="*/ 58 h 90"/>
                  <a:gd name="T4" fmla="*/ 76 w 76"/>
                  <a:gd name="T5" fmla="*/ 48 h 90"/>
                  <a:gd name="T6" fmla="*/ 70 w 76"/>
                  <a:gd name="T7" fmla="*/ 44 h 90"/>
                  <a:gd name="T8" fmla="*/ 66 w 76"/>
                  <a:gd name="T9" fmla="*/ 40 h 90"/>
                  <a:gd name="T10" fmla="*/ 64 w 76"/>
                  <a:gd name="T11" fmla="*/ 34 h 90"/>
                  <a:gd name="T12" fmla="*/ 62 w 76"/>
                  <a:gd name="T13" fmla="*/ 32 h 90"/>
                  <a:gd name="T14" fmla="*/ 62 w 76"/>
                  <a:gd name="T15" fmla="*/ 30 h 90"/>
                  <a:gd name="T16" fmla="*/ 54 w 76"/>
                  <a:gd name="T17" fmla="*/ 26 h 90"/>
                  <a:gd name="T18" fmla="*/ 48 w 76"/>
                  <a:gd name="T19" fmla="*/ 24 h 90"/>
                  <a:gd name="T20" fmla="*/ 46 w 76"/>
                  <a:gd name="T21" fmla="*/ 20 h 90"/>
                  <a:gd name="T22" fmla="*/ 42 w 76"/>
                  <a:gd name="T23" fmla="*/ 16 h 90"/>
                  <a:gd name="T24" fmla="*/ 38 w 76"/>
                  <a:gd name="T25" fmla="*/ 16 h 90"/>
                  <a:gd name="T26" fmla="*/ 36 w 76"/>
                  <a:gd name="T27" fmla="*/ 14 h 90"/>
                  <a:gd name="T28" fmla="*/ 34 w 76"/>
                  <a:gd name="T29" fmla="*/ 6 h 90"/>
                  <a:gd name="T30" fmla="*/ 20 w 76"/>
                  <a:gd name="T31" fmla="*/ 0 h 90"/>
                  <a:gd name="T32" fmla="*/ 10 w 76"/>
                  <a:gd name="T33" fmla="*/ 2 h 90"/>
                  <a:gd name="T34" fmla="*/ 8 w 76"/>
                  <a:gd name="T35" fmla="*/ 4 h 90"/>
                  <a:gd name="T36" fmla="*/ 6 w 76"/>
                  <a:gd name="T37" fmla="*/ 10 h 90"/>
                  <a:gd name="T38" fmla="*/ 6 w 76"/>
                  <a:gd name="T39" fmla="*/ 14 h 90"/>
                  <a:gd name="T40" fmla="*/ 6 w 76"/>
                  <a:gd name="T41" fmla="*/ 16 h 90"/>
                  <a:gd name="T42" fmla="*/ 6 w 76"/>
                  <a:gd name="T43" fmla="*/ 20 h 90"/>
                  <a:gd name="T44" fmla="*/ 2 w 76"/>
                  <a:gd name="T45" fmla="*/ 22 h 90"/>
                  <a:gd name="T46" fmla="*/ 2 w 76"/>
                  <a:gd name="T47" fmla="*/ 24 h 90"/>
                  <a:gd name="T48" fmla="*/ 2 w 76"/>
                  <a:gd name="T49" fmla="*/ 30 h 90"/>
                  <a:gd name="T50" fmla="*/ 0 w 76"/>
                  <a:gd name="T51" fmla="*/ 32 h 90"/>
                  <a:gd name="T52" fmla="*/ 0 w 76"/>
                  <a:gd name="T53" fmla="*/ 34 h 90"/>
                  <a:gd name="T54" fmla="*/ 0 w 76"/>
                  <a:gd name="T55" fmla="*/ 38 h 90"/>
                  <a:gd name="T56" fmla="*/ 0 w 76"/>
                  <a:gd name="T57" fmla="*/ 42 h 90"/>
                  <a:gd name="T58" fmla="*/ 0 w 76"/>
                  <a:gd name="T59" fmla="*/ 48 h 90"/>
                  <a:gd name="T60" fmla="*/ 0 w 76"/>
                  <a:gd name="T61" fmla="*/ 52 h 90"/>
                  <a:gd name="T62" fmla="*/ 0 w 76"/>
                  <a:gd name="T63" fmla="*/ 54 h 90"/>
                  <a:gd name="T64" fmla="*/ 0 w 76"/>
                  <a:gd name="T65" fmla="*/ 78 h 90"/>
                  <a:gd name="T66" fmla="*/ 8 w 76"/>
                  <a:gd name="T67" fmla="*/ 78 h 90"/>
                  <a:gd name="T68" fmla="*/ 12 w 76"/>
                  <a:gd name="T69" fmla="*/ 80 h 90"/>
                  <a:gd name="T70" fmla="*/ 18 w 76"/>
                  <a:gd name="T71" fmla="*/ 86 h 90"/>
                  <a:gd name="T72" fmla="*/ 24 w 76"/>
                  <a:gd name="T73" fmla="*/ 88 h 90"/>
                  <a:gd name="T74" fmla="*/ 28 w 76"/>
                  <a:gd name="T75" fmla="*/ 90 h 90"/>
                  <a:gd name="T76" fmla="*/ 38 w 76"/>
                  <a:gd name="T77" fmla="*/ 86 h 90"/>
                  <a:gd name="T78" fmla="*/ 44 w 76"/>
                  <a:gd name="T79" fmla="*/ 88 h 90"/>
                  <a:gd name="T80" fmla="*/ 52 w 76"/>
                  <a:gd name="T81" fmla="*/ 88 h 90"/>
                  <a:gd name="T82" fmla="*/ 62 w 76"/>
                  <a:gd name="T83" fmla="*/ 80 h 90"/>
                  <a:gd name="T84" fmla="*/ 72 w 76"/>
                  <a:gd name="T85" fmla="*/ 64 h 90"/>
                  <a:gd name="T86" fmla="*/ 72 w 76"/>
                  <a:gd name="T87" fmla="*/ 64 h 90"/>
                  <a:gd name="T88" fmla="*/ 72 w 76"/>
                  <a:gd name="T89" fmla="*/ 6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6" h="90">
                    <a:moveTo>
                      <a:pt x="72" y="64"/>
                    </a:moveTo>
                    <a:lnTo>
                      <a:pt x="70" y="58"/>
                    </a:lnTo>
                    <a:lnTo>
                      <a:pt x="76" y="48"/>
                    </a:lnTo>
                    <a:lnTo>
                      <a:pt x="70" y="44"/>
                    </a:lnTo>
                    <a:lnTo>
                      <a:pt x="66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  <a:lnTo>
                      <a:pt x="54" y="26"/>
                    </a:lnTo>
                    <a:lnTo>
                      <a:pt x="48" y="24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6"/>
                    </a:lnTo>
                    <a:lnTo>
                      <a:pt x="36" y="14"/>
                    </a:lnTo>
                    <a:lnTo>
                      <a:pt x="34" y="6"/>
                    </a:lnTo>
                    <a:lnTo>
                      <a:pt x="20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6" y="10"/>
                    </a:lnTo>
                    <a:lnTo>
                      <a:pt x="6" y="14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78"/>
                    </a:lnTo>
                    <a:lnTo>
                      <a:pt x="8" y="78"/>
                    </a:lnTo>
                    <a:lnTo>
                      <a:pt x="12" y="80"/>
                    </a:lnTo>
                    <a:lnTo>
                      <a:pt x="18" y="86"/>
                    </a:lnTo>
                    <a:lnTo>
                      <a:pt x="24" y="88"/>
                    </a:lnTo>
                    <a:lnTo>
                      <a:pt x="28" y="90"/>
                    </a:lnTo>
                    <a:lnTo>
                      <a:pt x="38" y="86"/>
                    </a:lnTo>
                    <a:lnTo>
                      <a:pt x="44" y="88"/>
                    </a:lnTo>
                    <a:lnTo>
                      <a:pt x="52" y="88"/>
                    </a:lnTo>
                    <a:lnTo>
                      <a:pt x="62" y="80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6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6" name="Freeform 1735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Freeform 1736"/>
              <p:cNvSpPr>
                <a:spLocks/>
              </p:cNvSpPr>
              <p:nvPr/>
            </p:nvSpPr>
            <p:spPr bwMode="auto">
              <a:xfrm>
                <a:off x="7740650" y="4137025"/>
                <a:ext cx="12700" cy="22225"/>
              </a:xfrm>
              <a:custGeom>
                <a:avLst/>
                <a:gdLst>
                  <a:gd name="T0" fmla="*/ 2 w 8"/>
                  <a:gd name="T1" fmla="*/ 0 h 14"/>
                  <a:gd name="T2" fmla="*/ 2 w 8"/>
                  <a:gd name="T3" fmla="*/ 0 h 14"/>
                  <a:gd name="T4" fmla="*/ 2 w 8"/>
                  <a:gd name="T5" fmla="*/ 4 h 14"/>
                  <a:gd name="T6" fmla="*/ 2 w 8"/>
                  <a:gd name="T7" fmla="*/ 8 h 14"/>
                  <a:gd name="T8" fmla="*/ 0 w 8"/>
                  <a:gd name="T9" fmla="*/ 14 h 14"/>
                  <a:gd name="T10" fmla="*/ 4 w 8"/>
                  <a:gd name="T11" fmla="*/ 14 h 14"/>
                  <a:gd name="T12" fmla="*/ 6 w 8"/>
                  <a:gd name="T13" fmla="*/ 10 h 14"/>
                  <a:gd name="T14" fmla="*/ 8 w 8"/>
                  <a:gd name="T15" fmla="*/ 10 h 14"/>
                  <a:gd name="T16" fmla="*/ 6 w 8"/>
                  <a:gd name="T17" fmla="*/ 4 h 14"/>
                  <a:gd name="T18" fmla="*/ 6 w 8"/>
                  <a:gd name="T19" fmla="*/ 0 h 14"/>
                  <a:gd name="T20" fmla="*/ 2 w 8"/>
                  <a:gd name="T21" fmla="*/ 0 h 14"/>
                  <a:gd name="T22" fmla="*/ 2 w 8"/>
                  <a:gd name="T23" fmla="*/ 0 h 14"/>
                  <a:gd name="T24" fmla="*/ 2 w 8"/>
                  <a:gd name="T25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" h="14">
                    <a:moveTo>
                      <a:pt x="2" y="0"/>
                    </a:move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4"/>
                    </a:lnTo>
                    <a:lnTo>
                      <a:pt x="4" y="14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6" y="4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Freeform 1737"/>
              <p:cNvSpPr>
                <a:spLocks/>
              </p:cNvSpPr>
              <p:nvPr/>
            </p:nvSpPr>
            <p:spPr bwMode="auto">
              <a:xfrm>
                <a:off x="7813675" y="4273550"/>
                <a:ext cx="95250" cy="136525"/>
              </a:xfrm>
              <a:custGeom>
                <a:avLst/>
                <a:gdLst>
                  <a:gd name="T0" fmla="*/ 16 w 60"/>
                  <a:gd name="T1" fmla="*/ 4 h 86"/>
                  <a:gd name="T2" fmla="*/ 16 w 60"/>
                  <a:gd name="T3" fmla="*/ 4 h 86"/>
                  <a:gd name="T4" fmla="*/ 10 w 60"/>
                  <a:gd name="T5" fmla="*/ 12 h 86"/>
                  <a:gd name="T6" fmla="*/ 10 w 60"/>
                  <a:gd name="T7" fmla="*/ 22 h 86"/>
                  <a:gd name="T8" fmla="*/ 6 w 60"/>
                  <a:gd name="T9" fmla="*/ 24 h 86"/>
                  <a:gd name="T10" fmla="*/ 2 w 60"/>
                  <a:gd name="T11" fmla="*/ 30 h 86"/>
                  <a:gd name="T12" fmla="*/ 0 w 60"/>
                  <a:gd name="T13" fmla="*/ 30 h 86"/>
                  <a:gd name="T14" fmla="*/ 2 w 60"/>
                  <a:gd name="T15" fmla="*/ 32 h 86"/>
                  <a:gd name="T16" fmla="*/ 2 w 60"/>
                  <a:gd name="T17" fmla="*/ 40 h 86"/>
                  <a:gd name="T18" fmla="*/ 2 w 60"/>
                  <a:gd name="T19" fmla="*/ 50 h 86"/>
                  <a:gd name="T20" fmla="*/ 6 w 60"/>
                  <a:gd name="T21" fmla="*/ 52 h 86"/>
                  <a:gd name="T22" fmla="*/ 8 w 60"/>
                  <a:gd name="T23" fmla="*/ 58 h 86"/>
                  <a:gd name="T24" fmla="*/ 6 w 60"/>
                  <a:gd name="T25" fmla="*/ 64 h 86"/>
                  <a:gd name="T26" fmla="*/ 8 w 60"/>
                  <a:gd name="T27" fmla="*/ 76 h 86"/>
                  <a:gd name="T28" fmla="*/ 10 w 60"/>
                  <a:gd name="T29" fmla="*/ 84 h 86"/>
                  <a:gd name="T30" fmla="*/ 16 w 60"/>
                  <a:gd name="T31" fmla="*/ 84 h 86"/>
                  <a:gd name="T32" fmla="*/ 26 w 60"/>
                  <a:gd name="T33" fmla="*/ 86 h 86"/>
                  <a:gd name="T34" fmla="*/ 32 w 60"/>
                  <a:gd name="T35" fmla="*/ 82 h 86"/>
                  <a:gd name="T36" fmla="*/ 26 w 60"/>
                  <a:gd name="T37" fmla="*/ 76 h 86"/>
                  <a:gd name="T38" fmla="*/ 28 w 60"/>
                  <a:gd name="T39" fmla="*/ 68 h 86"/>
                  <a:gd name="T40" fmla="*/ 36 w 60"/>
                  <a:gd name="T41" fmla="*/ 70 h 86"/>
                  <a:gd name="T42" fmla="*/ 42 w 60"/>
                  <a:gd name="T43" fmla="*/ 68 h 86"/>
                  <a:gd name="T44" fmla="*/ 44 w 60"/>
                  <a:gd name="T45" fmla="*/ 74 h 86"/>
                  <a:gd name="T46" fmla="*/ 52 w 60"/>
                  <a:gd name="T47" fmla="*/ 74 h 86"/>
                  <a:gd name="T48" fmla="*/ 58 w 60"/>
                  <a:gd name="T49" fmla="*/ 64 h 86"/>
                  <a:gd name="T50" fmla="*/ 60 w 60"/>
                  <a:gd name="T51" fmla="*/ 52 h 86"/>
                  <a:gd name="T52" fmla="*/ 60 w 60"/>
                  <a:gd name="T53" fmla="*/ 50 h 86"/>
                  <a:gd name="T54" fmla="*/ 56 w 60"/>
                  <a:gd name="T55" fmla="*/ 46 h 86"/>
                  <a:gd name="T56" fmla="*/ 52 w 60"/>
                  <a:gd name="T57" fmla="*/ 42 h 86"/>
                  <a:gd name="T58" fmla="*/ 52 w 60"/>
                  <a:gd name="T59" fmla="*/ 38 h 86"/>
                  <a:gd name="T60" fmla="*/ 52 w 60"/>
                  <a:gd name="T61" fmla="*/ 20 h 86"/>
                  <a:gd name="T62" fmla="*/ 58 w 60"/>
                  <a:gd name="T63" fmla="*/ 6 h 86"/>
                  <a:gd name="T64" fmla="*/ 58 w 60"/>
                  <a:gd name="T65" fmla="*/ 2 h 86"/>
                  <a:gd name="T66" fmla="*/ 40 w 60"/>
                  <a:gd name="T67" fmla="*/ 0 h 86"/>
                  <a:gd name="T68" fmla="*/ 18 w 60"/>
                  <a:gd name="T69" fmla="*/ 0 h 86"/>
                  <a:gd name="T70" fmla="*/ 18 w 60"/>
                  <a:gd name="T71" fmla="*/ 2 h 86"/>
                  <a:gd name="T72" fmla="*/ 16 w 60"/>
                  <a:gd name="T73" fmla="*/ 4 h 86"/>
                  <a:gd name="T74" fmla="*/ 16 w 60"/>
                  <a:gd name="T75" fmla="*/ 4 h 86"/>
                  <a:gd name="T76" fmla="*/ 16 w 60"/>
                  <a:gd name="T77" fmla="*/ 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0" h="86">
                    <a:moveTo>
                      <a:pt x="16" y="4"/>
                    </a:moveTo>
                    <a:lnTo>
                      <a:pt x="16" y="4"/>
                    </a:lnTo>
                    <a:lnTo>
                      <a:pt x="10" y="12"/>
                    </a:lnTo>
                    <a:lnTo>
                      <a:pt x="10" y="22"/>
                    </a:lnTo>
                    <a:lnTo>
                      <a:pt x="6" y="24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2" y="40"/>
                    </a:lnTo>
                    <a:lnTo>
                      <a:pt x="2" y="50"/>
                    </a:lnTo>
                    <a:lnTo>
                      <a:pt x="6" y="52"/>
                    </a:lnTo>
                    <a:lnTo>
                      <a:pt x="8" y="58"/>
                    </a:lnTo>
                    <a:lnTo>
                      <a:pt x="6" y="64"/>
                    </a:lnTo>
                    <a:lnTo>
                      <a:pt x="8" y="76"/>
                    </a:lnTo>
                    <a:lnTo>
                      <a:pt x="10" y="84"/>
                    </a:lnTo>
                    <a:lnTo>
                      <a:pt x="16" y="84"/>
                    </a:lnTo>
                    <a:lnTo>
                      <a:pt x="26" y="86"/>
                    </a:lnTo>
                    <a:lnTo>
                      <a:pt x="32" y="82"/>
                    </a:lnTo>
                    <a:lnTo>
                      <a:pt x="26" y="76"/>
                    </a:lnTo>
                    <a:lnTo>
                      <a:pt x="28" y="68"/>
                    </a:lnTo>
                    <a:lnTo>
                      <a:pt x="36" y="70"/>
                    </a:lnTo>
                    <a:lnTo>
                      <a:pt x="42" y="68"/>
                    </a:lnTo>
                    <a:lnTo>
                      <a:pt x="44" y="74"/>
                    </a:lnTo>
                    <a:lnTo>
                      <a:pt x="52" y="74"/>
                    </a:lnTo>
                    <a:lnTo>
                      <a:pt x="58" y="64"/>
                    </a:lnTo>
                    <a:lnTo>
                      <a:pt x="60" y="52"/>
                    </a:lnTo>
                    <a:lnTo>
                      <a:pt x="60" y="50"/>
                    </a:lnTo>
                    <a:lnTo>
                      <a:pt x="56" y="46"/>
                    </a:lnTo>
                    <a:lnTo>
                      <a:pt x="52" y="42"/>
                    </a:lnTo>
                    <a:lnTo>
                      <a:pt x="52" y="38"/>
                    </a:lnTo>
                    <a:lnTo>
                      <a:pt x="52" y="20"/>
                    </a:lnTo>
                    <a:lnTo>
                      <a:pt x="58" y="6"/>
                    </a:lnTo>
                    <a:lnTo>
                      <a:pt x="58" y="2"/>
                    </a:lnTo>
                    <a:lnTo>
                      <a:pt x="40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Freeform 1738"/>
              <p:cNvSpPr>
                <a:spLocks/>
              </p:cNvSpPr>
              <p:nvPr/>
            </p:nvSpPr>
            <p:spPr bwMode="auto">
              <a:xfrm>
                <a:off x="7613650" y="3917950"/>
                <a:ext cx="28575" cy="15875"/>
              </a:xfrm>
              <a:custGeom>
                <a:avLst/>
                <a:gdLst>
                  <a:gd name="T0" fmla="*/ 0 w 18"/>
                  <a:gd name="T1" fmla="*/ 0 h 10"/>
                  <a:gd name="T2" fmla="*/ 0 w 18"/>
                  <a:gd name="T3" fmla="*/ 10 h 10"/>
                  <a:gd name="T4" fmla="*/ 16 w 18"/>
                  <a:gd name="T5" fmla="*/ 10 h 10"/>
                  <a:gd name="T6" fmla="*/ 18 w 18"/>
                  <a:gd name="T7" fmla="*/ 6 h 10"/>
                  <a:gd name="T8" fmla="*/ 14 w 18"/>
                  <a:gd name="T9" fmla="*/ 2 h 10"/>
                  <a:gd name="T10" fmla="*/ 0 w 18"/>
                  <a:gd name="T11" fmla="*/ 0 h 10"/>
                  <a:gd name="T12" fmla="*/ 0 w 18"/>
                  <a:gd name="T13" fmla="*/ 0 h 10"/>
                  <a:gd name="T14" fmla="*/ 0 w 18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0">
                    <a:moveTo>
                      <a:pt x="0" y="0"/>
                    </a:moveTo>
                    <a:lnTo>
                      <a:pt x="0" y="10"/>
                    </a:lnTo>
                    <a:lnTo>
                      <a:pt x="16" y="10"/>
                    </a:lnTo>
                    <a:lnTo>
                      <a:pt x="18" y="6"/>
                    </a:lnTo>
                    <a:lnTo>
                      <a:pt x="14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Freeform 1739"/>
              <p:cNvSpPr>
                <a:spLocks/>
              </p:cNvSpPr>
              <p:nvPr/>
            </p:nvSpPr>
            <p:spPr bwMode="auto">
              <a:xfrm>
                <a:off x="7280275" y="4454525"/>
                <a:ext cx="276225" cy="514350"/>
              </a:xfrm>
              <a:custGeom>
                <a:avLst/>
                <a:gdLst>
                  <a:gd name="T0" fmla="*/ 80 w 174"/>
                  <a:gd name="T1" fmla="*/ 8 h 324"/>
                  <a:gd name="T2" fmla="*/ 80 w 174"/>
                  <a:gd name="T3" fmla="*/ 28 h 324"/>
                  <a:gd name="T4" fmla="*/ 70 w 174"/>
                  <a:gd name="T5" fmla="*/ 46 h 324"/>
                  <a:gd name="T6" fmla="*/ 44 w 174"/>
                  <a:gd name="T7" fmla="*/ 66 h 324"/>
                  <a:gd name="T8" fmla="*/ 30 w 174"/>
                  <a:gd name="T9" fmla="*/ 88 h 324"/>
                  <a:gd name="T10" fmla="*/ 24 w 174"/>
                  <a:gd name="T11" fmla="*/ 88 h 324"/>
                  <a:gd name="T12" fmla="*/ 8 w 174"/>
                  <a:gd name="T13" fmla="*/ 80 h 324"/>
                  <a:gd name="T14" fmla="*/ 10 w 174"/>
                  <a:gd name="T15" fmla="*/ 72 h 324"/>
                  <a:gd name="T16" fmla="*/ 2 w 174"/>
                  <a:gd name="T17" fmla="*/ 74 h 324"/>
                  <a:gd name="T18" fmla="*/ 2 w 174"/>
                  <a:gd name="T19" fmla="*/ 92 h 324"/>
                  <a:gd name="T20" fmla="*/ 2 w 174"/>
                  <a:gd name="T21" fmla="*/ 98 h 324"/>
                  <a:gd name="T22" fmla="*/ 2 w 174"/>
                  <a:gd name="T23" fmla="*/ 108 h 324"/>
                  <a:gd name="T24" fmla="*/ 20 w 174"/>
                  <a:gd name="T25" fmla="*/ 120 h 324"/>
                  <a:gd name="T26" fmla="*/ 28 w 174"/>
                  <a:gd name="T27" fmla="*/ 134 h 324"/>
                  <a:gd name="T28" fmla="*/ 36 w 174"/>
                  <a:gd name="T29" fmla="*/ 150 h 324"/>
                  <a:gd name="T30" fmla="*/ 52 w 174"/>
                  <a:gd name="T31" fmla="*/ 164 h 324"/>
                  <a:gd name="T32" fmla="*/ 62 w 174"/>
                  <a:gd name="T33" fmla="*/ 206 h 324"/>
                  <a:gd name="T34" fmla="*/ 80 w 174"/>
                  <a:gd name="T35" fmla="*/ 246 h 324"/>
                  <a:gd name="T36" fmla="*/ 88 w 174"/>
                  <a:gd name="T37" fmla="*/ 264 h 324"/>
                  <a:gd name="T38" fmla="*/ 98 w 174"/>
                  <a:gd name="T39" fmla="*/ 282 h 324"/>
                  <a:gd name="T40" fmla="*/ 134 w 174"/>
                  <a:gd name="T41" fmla="*/ 306 h 324"/>
                  <a:gd name="T42" fmla="*/ 154 w 174"/>
                  <a:gd name="T43" fmla="*/ 324 h 324"/>
                  <a:gd name="T44" fmla="*/ 162 w 174"/>
                  <a:gd name="T45" fmla="*/ 310 h 324"/>
                  <a:gd name="T46" fmla="*/ 174 w 174"/>
                  <a:gd name="T47" fmla="*/ 290 h 324"/>
                  <a:gd name="T48" fmla="*/ 168 w 174"/>
                  <a:gd name="T49" fmla="*/ 280 h 324"/>
                  <a:gd name="T50" fmla="*/ 168 w 174"/>
                  <a:gd name="T51" fmla="*/ 274 h 324"/>
                  <a:gd name="T52" fmla="*/ 170 w 174"/>
                  <a:gd name="T53" fmla="*/ 272 h 324"/>
                  <a:gd name="T54" fmla="*/ 168 w 174"/>
                  <a:gd name="T55" fmla="*/ 252 h 324"/>
                  <a:gd name="T56" fmla="*/ 164 w 174"/>
                  <a:gd name="T57" fmla="*/ 218 h 324"/>
                  <a:gd name="T58" fmla="*/ 150 w 174"/>
                  <a:gd name="T59" fmla="*/ 168 h 324"/>
                  <a:gd name="T60" fmla="*/ 136 w 174"/>
                  <a:gd name="T61" fmla="*/ 172 h 324"/>
                  <a:gd name="T62" fmla="*/ 120 w 174"/>
                  <a:gd name="T63" fmla="*/ 168 h 324"/>
                  <a:gd name="T64" fmla="*/ 114 w 174"/>
                  <a:gd name="T65" fmla="*/ 160 h 324"/>
                  <a:gd name="T66" fmla="*/ 102 w 174"/>
                  <a:gd name="T67" fmla="*/ 150 h 324"/>
                  <a:gd name="T68" fmla="*/ 102 w 174"/>
                  <a:gd name="T69" fmla="*/ 136 h 324"/>
                  <a:gd name="T70" fmla="*/ 100 w 174"/>
                  <a:gd name="T71" fmla="*/ 124 h 324"/>
                  <a:gd name="T72" fmla="*/ 106 w 174"/>
                  <a:gd name="T73" fmla="*/ 116 h 324"/>
                  <a:gd name="T74" fmla="*/ 114 w 174"/>
                  <a:gd name="T75" fmla="*/ 100 h 324"/>
                  <a:gd name="T76" fmla="*/ 126 w 174"/>
                  <a:gd name="T77" fmla="*/ 84 h 324"/>
                  <a:gd name="T78" fmla="*/ 150 w 174"/>
                  <a:gd name="T79" fmla="*/ 78 h 324"/>
                  <a:gd name="T80" fmla="*/ 154 w 174"/>
                  <a:gd name="T81" fmla="*/ 72 h 324"/>
                  <a:gd name="T82" fmla="*/ 156 w 174"/>
                  <a:gd name="T83" fmla="*/ 42 h 324"/>
                  <a:gd name="T84" fmla="*/ 144 w 174"/>
                  <a:gd name="T85" fmla="*/ 36 h 324"/>
                  <a:gd name="T86" fmla="*/ 128 w 174"/>
                  <a:gd name="T87" fmla="*/ 34 h 324"/>
                  <a:gd name="T88" fmla="*/ 116 w 174"/>
                  <a:gd name="T89" fmla="*/ 32 h 324"/>
                  <a:gd name="T90" fmla="*/ 106 w 174"/>
                  <a:gd name="T91" fmla="*/ 24 h 324"/>
                  <a:gd name="T92" fmla="*/ 98 w 174"/>
                  <a:gd name="T93" fmla="*/ 14 h 324"/>
                  <a:gd name="T94" fmla="*/ 90 w 174"/>
                  <a:gd name="T95" fmla="*/ 0 h 324"/>
                  <a:gd name="T96" fmla="*/ 80 w 174"/>
                  <a:gd name="T97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" h="324">
                    <a:moveTo>
                      <a:pt x="80" y="0"/>
                    </a:moveTo>
                    <a:lnTo>
                      <a:pt x="74" y="6"/>
                    </a:lnTo>
                    <a:lnTo>
                      <a:pt x="80" y="8"/>
                    </a:lnTo>
                    <a:lnTo>
                      <a:pt x="82" y="18"/>
                    </a:lnTo>
                    <a:lnTo>
                      <a:pt x="82" y="28"/>
                    </a:lnTo>
                    <a:lnTo>
                      <a:pt x="80" y="28"/>
                    </a:lnTo>
                    <a:lnTo>
                      <a:pt x="80" y="34"/>
                    </a:lnTo>
                    <a:lnTo>
                      <a:pt x="74" y="42"/>
                    </a:lnTo>
                    <a:lnTo>
                      <a:pt x="70" y="46"/>
                    </a:lnTo>
                    <a:lnTo>
                      <a:pt x="56" y="54"/>
                    </a:lnTo>
                    <a:lnTo>
                      <a:pt x="52" y="60"/>
                    </a:lnTo>
                    <a:lnTo>
                      <a:pt x="44" y="66"/>
                    </a:lnTo>
                    <a:lnTo>
                      <a:pt x="38" y="72"/>
                    </a:lnTo>
                    <a:lnTo>
                      <a:pt x="36" y="82"/>
                    </a:lnTo>
                    <a:lnTo>
                      <a:pt x="30" y="88"/>
                    </a:lnTo>
                    <a:lnTo>
                      <a:pt x="28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18" y="80"/>
                    </a:lnTo>
                    <a:lnTo>
                      <a:pt x="12" y="82"/>
                    </a:lnTo>
                    <a:lnTo>
                      <a:pt x="8" y="80"/>
                    </a:lnTo>
                    <a:lnTo>
                      <a:pt x="8" y="78"/>
                    </a:lnTo>
                    <a:lnTo>
                      <a:pt x="12" y="74"/>
                    </a:lnTo>
                    <a:lnTo>
                      <a:pt x="10" y="72"/>
                    </a:lnTo>
                    <a:lnTo>
                      <a:pt x="10" y="66"/>
                    </a:lnTo>
                    <a:lnTo>
                      <a:pt x="8" y="66"/>
                    </a:lnTo>
                    <a:lnTo>
                      <a:pt x="2" y="74"/>
                    </a:lnTo>
                    <a:lnTo>
                      <a:pt x="0" y="80"/>
                    </a:lnTo>
                    <a:lnTo>
                      <a:pt x="0" y="88"/>
                    </a:lnTo>
                    <a:lnTo>
                      <a:pt x="2" y="92"/>
                    </a:lnTo>
                    <a:lnTo>
                      <a:pt x="0" y="92"/>
                    </a:lnTo>
                    <a:lnTo>
                      <a:pt x="0" y="96"/>
                    </a:lnTo>
                    <a:lnTo>
                      <a:pt x="2" y="98"/>
                    </a:lnTo>
                    <a:lnTo>
                      <a:pt x="6" y="98"/>
                    </a:lnTo>
                    <a:lnTo>
                      <a:pt x="6" y="106"/>
                    </a:lnTo>
                    <a:lnTo>
                      <a:pt x="2" y="108"/>
                    </a:lnTo>
                    <a:lnTo>
                      <a:pt x="2" y="110"/>
                    </a:lnTo>
                    <a:lnTo>
                      <a:pt x="10" y="116"/>
                    </a:lnTo>
                    <a:lnTo>
                      <a:pt x="20" y="120"/>
                    </a:lnTo>
                    <a:lnTo>
                      <a:pt x="20" y="126"/>
                    </a:lnTo>
                    <a:lnTo>
                      <a:pt x="24" y="132"/>
                    </a:lnTo>
                    <a:lnTo>
                      <a:pt x="28" y="134"/>
                    </a:lnTo>
                    <a:lnTo>
                      <a:pt x="34" y="136"/>
                    </a:lnTo>
                    <a:lnTo>
                      <a:pt x="36" y="142"/>
                    </a:lnTo>
                    <a:lnTo>
                      <a:pt x="36" y="150"/>
                    </a:lnTo>
                    <a:lnTo>
                      <a:pt x="42" y="152"/>
                    </a:lnTo>
                    <a:lnTo>
                      <a:pt x="46" y="154"/>
                    </a:lnTo>
                    <a:lnTo>
                      <a:pt x="52" y="164"/>
                    </a:lnTo>
                    <a:lnTo>
                      <a:pt x="54" y="172"/>
                    </a:lnTo>
                    <a:lnTo>
                      <a:pt x="56" y="192"/>
                    </a:lnTo>
                    <a:lnTo>
                      <a:pt x="62" y="206"/>
                    </a:lnTo>
                    <a:lnTo>
                      <a:pt x="72" y="224"/>
                    </a:lnTo>
                    <a:lnTo>
                      <a:pt x="78" y="240"/>
                    </a:lnTo>
                    <a:lnTo>
                      <a:pt x="80" y="246"/>
                    </a:lnTo>
                    <a:lnTo>
                      <a:pt x="80" y="252"/>
                    </a:lnTo>
                    <a:lnTo>
                      <a:pt x="78" y="254"/>
                    </a:lnTo>
                    <a:lnTo>
                      <a:pt x="88" y="264"/>
                    </a:lnTo>
                    <a:lnTo>
                      <a:pt x="88" y="272"/>
                    </a:lnTo>
                    <a:lnTo>
                      <a:pt x="90" y="278"/>
                    </a:lnTo>
                    <a:lnTo>
                      <a:pt x="98" y="282"/>
                    </a:lnTo>
                    <a:lnTo>
                      <a:pt x="108" y="288"/>
                    </a:lnTo>
                    <a:lnTo>
                      <a:pt x="110" y="292"/>
                    </a:lnTo>
                    <a:lnTo>
                      <a:pt x="134" y="306"/>
                    </a:lnTo>
                    <a:lnTo>
                      <a:pt x="144" y="314"/>
                    </a:lnTo>
                    <a:lnTo>
                      <a:pt x="152" y="322"/>
                    </a:lnTo>
                    <a:lnTo>
                      <a:pt x="154" y="324"/>
                    </a:lnTo>
                    <a:lnTo>
                      <a:pt x="154" y="322"/>
                    </a:lnTo>
                    <a:lnTo>
                      <a:pt x="156" y="316"/>
                    </a:lnTo>
                    <a:lnTo>
                      <a:pt x="162" y="310"/>
                    </a:lnTo>
                    <a:lnTo>
                      <a:pt x="168" y="308"/>
                    </a:lnTo>
                    <a:lnTo>
                      <a:pt x="174" y="296"/>
                    </a:lnTo>
                    <a:lnTo>
                      <a:pt x="174" y="290"/>
                    </a:lnTo>
                    <a:lnTo>
                      <a:pt x="174" y="288"/>
                    </a:lnTo>
                    <a:lnTo>
                      <a:pt x="164" y="286"/>
                    </a:lnTo>
                    <a:lnTo>
                      <a:pt x="168" y="280"/>
                    </a:lnTo>
                    <a:lnTo>
                      <a:pt x="164" y="278"/>
                    </a:lnTo>
                    <a:lnTo>
                      <a:pt x="164" y="274"/>
                    </a:lnTo>
                    <a:lnTo>
                      <a:pt x="168" y="274"/>
                    </a:lnTo>
                    <a:lnTo>
                      <a:pt x="172" y="280"/>
                    </a:lnTo>
                    <a:lnTo>
                      <a:pt x="170" y="274"/>
                    </a:lnTo>
                    <a:lnTo>
                      <a:pt x="170" y="272"/>
                    </a:lnTo>
                    <a:lnTo>
                      <a:pt x="172" y="270"/>
                    </a:lnTo>
                    <a:lnTo>
                      <a:pt x="168" y="260"/>
                    </a:lnTo>
                    <a:lnTo>
                      <a:pt x="168" y="252"/>
                    </a:lnTo>
                    <a:lnTo>
                      <a:pt x="170" y="250"/>
                    </a:lnTo>
                    <a:lnTo>
                      <a:pt x="172" y="236"/>
                    </a:lnTo>
                    <a:lnTo>
                      <a:pt x="164" y="218"/>
                    </a:lnTo>
                    <a:lnTo>
                      <a:pt x="146" y="214"/>
                    </a:lnTo>
                    <a:lnTo>
                      <a:pt x="150" y="170"/>
                    </a:lnTo>
                    <a:lnTo>
                      <a:pt x="150" y="168"/>
                    </a:lnTo>
                    <a:lnTo>
                      <a:pt x="150" y="164"/>
                    </a:lnTo>
                    <a:lnTo>
                      <a:pt x="150" y="168"/>
                    </a:lnTo>
                    <a:lnTo>
                      <a:pt x="136" y="172"/>
                    </a:lnTo>
                    <a:lnTo>
                      <a:pt x="124" y="172"/>
                    </a:lnTo>
                    <a:lnTo>
                      <a:pt x="120" y="172"/>
                    </a:lnTo>
                    <a:lnTo>
                      <a:pt x="120" y="168"/>
                    </a:lnTo>
                    <a:lnTo>
                      <a:pt x="118" y="164"/>
                    </a:lnTo>
                    <a:lnTo>
                      <a:pt x="116" y="162"/>
                    </a:lnTo>
                    <a:lnTo>
                      <a:pt x="114" y="160"/>
                    </a:lnTo>
                    <a:lnTo>
                      <a:pt x="110" y="156"/>
                    </a:lnTo>
                    <a:lnTo>
                      <a:pt x="106" y="152"/>
                    </a:lnTo>
                    <a:lnTo>
                      <a:pt x="102" y="150"/>
                    </a:lnTo>
                    <a:lnTo>
                      <a:pt x="102" y="142"/>
                    </a:lnTo>
                    <a:lnTo>
                      <a:pt x="102" y="138"/>
                    </a:lnTo>
                    <a:lnTo>
                      <a:pt x="102" y="136"/>
                    </a:lnTo>
                    <a:lnTo>
                      <a:pt x="100" y="132"/>
                    </a:lnTo>
                    <a:lnTo>
                      <a:pt x="98" y="124"/>
                    </a:lnTo>
                    <a:lnTo>
                      <a:pt x="100" y="124"/>
                    </a:lnTo>
                    <a:lnTo>
                      <a:pt x="102" y="124"/>
                    </a:lnTo>
                    <a:lnTo>
                      <a:pt x="106" y="124"/>
                    </a:lnTo>
                    <a:lnTo>
                      <a:pt x="106" y="116"/>
                    </a:lnTo>
                    <a:lnTo>
                      <a:pt x="108" y="114"/>
                    </a:lnTo>
                    <a:lnTo>
                      <a:pt x="110" y="108"/>
                    </a:lnTo>
                    <a:lnTo>
                      <a:pt x="114" y="100"/>
                    </a:lnTo>
                    <a:lnTo>
                      <a:pt x="114" y="96"/>
                    </a:lnTo>
                    <a:lnTo>
                      <a:pt x="118" y="90"/>
                    </a:lnTo>
                    <a:lnTo>
                      <a:pt x="126" y="84"/>
                    </a:lnTo>
                    <a:lnTo>
                      <a:pt x="132" y="82"/>
                    </a:lnTo>
                    <a:lnTo>
                      <a:pt x="138" y="80"/>
                    </a:lnTo>
                    <a:lnTo>
                      <a:pt x="150" y="78"/>
                    </a:lnTo>
                    <a:lnTo>
                      <a:pt x="152" y="78"/>
                    </a:lnTo>
                    <a:lnTo>
                      <a:pt x="154" y="74"/>
                    </a:lnTo>
                    <a:lnTo>
                      <a:pt x="154" y="72"/>
                    </a:lnTo>
                    <a:lnTo>
                      <a:pt x="150" y="70"/>
                    </a:lnTo>
                    <a:lnTo>
                      <a:pt x="144" y="70"/>
                    </a:lnTo>
                    <a:lnTo>
                      <a:pt x="156" y="42"/>
                    </a:lnTo>
                    <a:lnTo>
                      <a:pt x="156" y="38"/>
                    </a:lnTo>
                    <a:lnTo>
                      <a:pt x="152" y="38"/>
                    </a:lnTo>
                    <a:lnTo>
                      <a:pt x="144" y="36"/>
                    </a:lnTo>
                    <a:lnTo>
                      <a:pt x="138" y="34"/>
                    </a:lnTo>
                    <a:lnTo>
                      <a:pt x="134" y="34"/>
                    </a:lnTo>
                    <a:lnTo>
                      <a:pt x="128" y="34"/>
                    </a:lnTo>
                    <a:lnTo>
                      <a:pt x="128" y="36"/>
                    </a:lnTo>
                    <a:lnTo>
                      <a:pt x="120" y="34"/>
                    </a:lnTo>
                    <a:lnTo>
                      <a:pt x="116" y="32"/>
                    </a:lnTo>
                    <a:lnTo>
                      <a:pt x="116" y="28"/>
                    </a:lnTo>
                    <a:lnTo>
                      <a:pt x="116" y="24"/>
                    </a:lnTo>
                    <a:lnTo>
                      <a:pt x="106" y="24"/>
                    </a:lnTo>
                    <a:lnTo>
                      <a:pt x="102" y="20"/>
                    </a:lnTo>
                    <a:lnTo>
                      <a:pt x="100" y="18"/>
                    </a:lnTo>
                    <a:lnTo>
                      <a:pt x="98" y="14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90" y="0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Freeform 1740"/>
              <p:cNvSpPr>
                <a:spLocks/>
              </p:cNvSpPr>
              <p:nvPr/>
            </p:nvSpPr>
            <p:spPr bwMode="auto">
              <a:xfrm>
                <a:off x="7712075" y="5000625"/>
                <a:ext cx="184150" cy="244475"/>
              </a:xfrm>
              <a:custGeom>
                <a:avLst/>
                <a:gdLst>
                  <a:gd name="T0" fmla="*/ 54 w 116"/>
                  <a:gd name="T1" fmla="*/ 4 h 154"/>
                  <a:gd name="T2" fmla="*/ 24 w 116"/>
                  <a:gd name="T3" fmla="*/ 4 h 154"/>
                  <a:gd name="T4" fmla="*/ 16 w 116"/>
                  <a:gd name="T5" fmla="*/ 16 h 154"/>
                  <a:gd name="T6" fmla="*/ 10 w 116"/>
                  <a:gd name="T7" fmla="*/ 26 h 154"/>
                  <a:gd name="T8" fmla="*/ 0 w 116"/>
                  <a:gd name="T9" fmla="*/ 52 h 154"/>
                  <a:gd name="T10" fmla="*/ 14 w 116"/>
                  <a:gd name="T11" fmla="*/ 64 h 154"/>
                  <a:gd name="T12" fmla="*/ 18 w 116"/>
                  <a:gd name="T13" fmla="*/ 70 h 154"/>
                  <a:gd name="T14" fmla="*/ 26 w 116"/>
                  <a:gd name="T15" fmla="*/ 78 h 154"/>
                  <a:gd name="T16" fmla="*/ 28 w 116"/>
                  <a:gd name="T17" fmla="*/ 84 h 154"/>
                  <a:gd name="T18" fmla="*/ 36 w 116"/>
                  <a:gd name="T19" fmla="*/ 90 h 154"/>
                  <a:gd name="T20" fmla="*/ 44 w 116"/>
                  <a:gd name="T21" fmla="*/ 98 h 154"/>
                  <a:gd name="T22" fmla="*/ 50 w 116"/>
                  <a:gd name="T23" fmla="*/ 98 h 154"/>
                  <a:gd name="T24" fmla="*/ 60 w 116"/>
                  <a:gd name="T25" fmla="*/ 108 h 154"/>
                  <a:gd name="T26" fmla="*/ 68 w 116"/>
                  <a:gd name="T27" fmla="*/ 116 h 154"/>
                  <a:gd name="T28" fmla="*/ 68 w 116"/>
                  <a:gd name="T29" fmla="*/ 126 h 154"/>
                  <a:gd name="T30" fmla="*/ 60 w 116"/>
                  <a:gd name="T31" fmla="*/ 138 h 154"/>
                  <a:gd name="T32" fmla="*/ 54 w 116"/>
                  <a:gd name="T33" fmla="*/ 150 h 154"/>
                  <a:gd name="T34" fmla="*/ 64 w 116"/>
                  <a:gd name="T35" fmla="*/ 150 h 154"/>
                  <a:gd name="T36" fmla="*/ 74 w 116"/>
                  <a:gd name="T37" fmla="*/ 154 h 154"/>
                  <a:gd name="T38" fmla="*/ 92 w 116"/>
                  <a:gd name="T39" fmla="*/ 154 h 154"/>
                  <a:gd name="T40" fmla="*/ 100 w 116"/>
                  <a:gd name="T41" fmla="*/ 154 h 154"/>
                  <a:gd name="T42" fmla="*/ 106 w 116"/>
                  <a:gd name="T43" fmla="*/ 146 h 154"/>
                  <a:gd name="T44" fmla="*/ 110 w 116"/>
                  <a:gd name="T45" fmla="*/ 136 h 154"/>
                  <a:gd name="T46" fmla="*/ 110 w 116"/>
                  <a:gd name="T47" fmla="*/ 122 h 154"/>
                  <a:gd name="T48" fmla="*/ 114 w 116"/>
                  <a:gd name="T49" fmla="*/ 112 h 154"/>
                  <a:gd name="T50" fmla="*/ 116 w 116"/>
                  <a:gd name="T51" fmla="*/ 96 h 154"/>
                  <a:gd name="T52" fmla="*/ 114 w 116"/>
                  <a:gd name="T53" fmla="*/ 88 h 154"/>
                  <a:gd name="T54" fmla="*/ 106 w 116"/>
                  <a:gd name="T55" fmla="*/ 90 h 154"/>
                  <a:gd name="T56" fmla="*/ 106 w 116"/>
                  <a:gd name="T57" fmla="*/ 82 h 154"/>
                  <a:gd name="T58" fmla="*/ 104 w 116"/>
                  <a:gd name="T59" fmla="*/ 60 h 154"/>
                  <a:gd name="T60" fmla="*/ 96 w 116"/>
                  <a:gd name="T61" fmla="*/ 56 h 154"/>
                  <a:gd name="T62" fmla="*/ 92 w 116"/>
                  <a:gd name="T63" fmla="*/ 52 h 154"/>
                  <a:gd name="T64" fmla="*/ 88 w 116"/>
                  <a:gd name="T65" fmla="*/ 52 h 154"/>
                  <a:gd name="T66" fmla="*/ 72 w 116"/>
                  <a:gd name="T67" fmla="*/ 50 h 154"/>
                  <a:gd name="T68" fmla="*/ 70 w 116"/>
                  <a:gd name="T69" fmla="*/ 42 h 154"/>
                  <a:gd name="T70" fmla="*/ 70 w 116"/>
                  <a:gd name="T71" fmla="*/ 26 h 154"/>
                  <a:gd name="T72" fmla="*/ 64 w 116"/>
                  <a:gd name="T73" fmla="*/ 16 h 154"/>
                  <a:gd name="T74" fmla="*/ 60 w 116"/>
                  <a:gd name="T75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6" h="154">
                    <a:moveTo>
                      <a:pt x="60" y="12"/>
                    </a:moveTo>
                    <a:lnTo>
                      <a:pt x="54" y="4"/>
                    </a:lnTo>
                    <a:lnTo>
                      <a:pt x="42" y="0"/>
                    </a:lnTo>
                    <a:lnTo>
                      <a:pt x="24" y="4"/>
                    </a:lnTo>
                    <a:lnTo>
                      <a:pt x="18" y="8"/>
                    </a:lnTo>
                    <a:lnTo>
                      <a:pt x="16" y="16"/>
                    </a:lnTo>
                    <a:lnTo>
                      <a:pt x="14" y="22"/>
                    </a:lnTo>
                    <a:lnTo>
                      <a:pt x="10" y="26"/>
                    </a:lnTo>
                    <a:lnTo>
                      <a:pt x="10" y="32"/>
                    </a:lnTo>
                    <a:lnTo>
                      <a:pt x="0" y="52"/>
                    </a:lnTo>
                    <a:lnTo>
                      <a:pt x="10" y="56"/>
                    </a:lnTo>
                    <a:lnTo>
                      <a:pt x="14" y="64"/>
                    </a:lnTo>
                    <a:lnTo>
                      <a:pt x="16" y="68"/>
                    </a:lnTo>
                    <a:lnTo>
                      <a:pt x="18" y="70"/>
                    </a:lnTo>
                    <a:lnTo>
                      <a:pt x="24" y="72"/>
                    </a:lnTo>
                    <a:lnTo>
                      <a:pt x="26" y="78"/>
                    </a:lnTo>
                    <a:lnTo>
                      <a:pt x="28" y="82"/>
                    </a:lnTo>
                    <a:lnTo>
                      <a:pt x="28" y="84"/>
                    </a:lnTo>
                    <a:lnTo>
                      <a:pt x="32" y="88"/>
                    </a:lnTo>
                    <a:lnTo>
                      <a:pt x="36" y="90"/>
                    </a:lnTo>
                    <a:lnTo>
                      <a:pt x="42" y="96"/>
                    </a:lnTo>
                    <a:lnTo>
                      <a:pt x="44" y="98"/>
                    </a:lnTo>
                    <a:lnTo>
                      <a:pt x="46" y="98"/>
                    </a:lnTo>
                    <a:lnTo>
                      <a:pt x="50" y="98"/>
                    </a:lnTo>
                    <a:lnTo>
                      <a:pt x="58" y="102"/>
                    </a:lnTo>
                    <a:lnTo>
                      <a:pt x="60" y="108"/>
                    </a:lnTo>
                    <a:lnTo>
                      <a:pt x="64" y="112"/>
                    </a:lnTo>
                    <a:lnTo>
                      <a:pt x="68" y="116"/>
                    </a:lnTo>
                    <a:lnTo>
                      <a:pt x="68" y="118"/>
                    </a:lnTo>
                    <a:lnTo>
                      <a:pt x="68" y="126"/>
                    </a:lnTo>
                    <a:lnTo>
                      <a:pt x="64" y="134"/>
                    </a:lnTo>
                    <a:lnTo>
                      <a:pt x="60" y="138"/>
                    </a:lnTo>
                    <a:lnTo>
                      <a:pt x="54" y="148"/>
                    </a:lnTo>
                    <a:lnTo>
                      <a:pt x="54" y="150"/>
                    </a:lnTo>
                    <a:lnTo>
                      <a:pt x="60" y="150"/>
                    </a:lnTo>
                    <a:lnTo>
                      <a:pt x="64" y="150"/>
                    </a:lnTo>
                    <a:lnTo>
                      <a:pt x="70" y="150"/>
                    </a:lnTo>
                    <a:lnTo>
                      <a:pt x="74" y="154"/>
                    </a:lnTo>
                    <a:lnTo>
                      <a:pt x="80" y="154"/>
                    </a:lnTo>
                    <a:lnTo>
                      <a:pt x="92" y="154"/>
                    </a:lnTo>
                    <a:lnTo>
                      <a:pt x="98" y="154"/>
                    </a:lnTo>
                    <a:lnTo>
                      <a:pt x="100" y="154"/>
                    </a:lnTo>
                    <a:lnTo>
                      <a:pt x="104" y="150"/>
                    </a:lnTo>
                    <a:lnTo>
                      <a:pt x="106" y="146"/>
                    </a:lnTo>
                    <a:lnTo>
                      <a:pt x="108" y="140"/>
                    </a:lnTo>
                    <a:lnTo>
                      <a:pt x="110" y="136"/>
                    </a:lnTo>
                    <a:lnTo>
                      <a:pt x="110" y="128"/>
                    </a:lnTo>
                    <a:lnTo>
                      <a:pt x="110" y="122"/>
                    </a:lnTo>
                    <a:lnTo>
                      <a:pt x="114" y="120"/>
                    </a:lnTo>
                    <a:lnTo>
                      <a:pt x="114" y="112"/>
                    </a:lnTo>
                    <a:lnTo>
                      <a:pt x="114" y="102"/>
                    </a:lnTo>
                    <a:lnTo>
                      <a:pt x="116" y="96"/>
                    </a:lnTo>
                    <a:lnTo>
                      <a:pt x="116" y="88"/>
                    </a:lnTo>
                    <a:lnTo>
                      <a:pt x="114" y="8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6" y="88"/>
                    </a:lnTo>
                    <a:lnTo>
                      <a:pt x="106" y="82"/>
                    </a:lnTo>
                    <a:lnTo>
                      <a:pt x="106" y="64"/>
                    </a:lnTo>
                    <a:lnTo>
                      <a:pt x="104" y="60"/>
                    </a:lnTo>
                    <a:lnTo>
                      <a:pt x="98" y="56"/>
                    </a:lnTo>
                    <a:lnTo>
                      <a:pt x="96" y="56"/>
                    </a:lnTo>
                    <a:lnTo>
                      <a:pt x="92" y="54"/>
                    </a:lnTo>
                    <a:lnTo>
                      <a:pt x="92" y="52"/>
                    </a:lnTo>
                    <a:lnTo>
                      <a:pt x="90" y="50"/>
                    </a:lnTo>
                    <a:lnTo>
                      <a:pt x="88" y="52"/>
                    </a:lnTo>
                    <a:lnTo>
                      <a:pt x="78" y="52"/>
                    </a:lnTo>
                    <a:lnTo>
                      <a:pt x="72" y="50"/>
                    </a:lnTo>
                    <a:lnTo>
                      <a:pt x="70" y="46"/>
                    </a:lnTo>
                    <a:lnTo>
                      <a:pt x="70" y="42"/>
                    </a:lnTo>
                    <a:lnTo>
                      <a:pt x="68" y="34"/>
                    </a:lnTo>
                    <a:lnTo>
                      <a:pt x="70" y="26"/>
                    </a:lnTo>
                    <a:lnTo>
                      <a:pt x="68" y="22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60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2" name="Freeform 1741"/>
              <p:cNvSpPr>
                <a:spLocks noEditPoints="1"/>
              </p:cNvSpPr>
              <p:nvPr/>
            </p:nvSpPr>
            <p:spPr bwMode="auto">
              <a:xfrm>
                <a:off x="7242175" y="4168775"/>
                <a:ext cx="136525" cy="79375"/>
              </a:xfrm>
              <a:custGeom>
                <a:avLst/>
                <a:gdLst>
                  <a:gd name="T0" fmla="*/ 6 w 86"/>
                  <a:gd name="T1" fmla="*/ 0 h 50"/>
                  <a:gd name="T2" fmla="*/ 2 w 86"/>
                  <a:gd name="T3" fmla="*/ 4 h 50"/>
                  <a:gd name="T4" fmla="*/ 0 w 86"/>
                  <a:gd name="T5" fmla="*/ 12 h 50"/>
                  <a:gd name="T6" fmla="*/ 6 w 86"/>
                  <a:gd name="T7" fmla="*/ 18 h 50"/>
                  <a:gd name="T8" fmla="*/ 12 w 86"/>
                  <a:gd name="T9" fmla="*/ 26 h 50"/>
                  <a:gd name="T10" fmla="*/ 22 w 86"/>
                  <a:gd name="T11" fmla="*/ 30 h 50"/>
                  <a:gd name="T12" fmla="*/ 28 w 86"/>
                  <a:gd name="T13" fmla="*/ 34 h 50"/>
                  <a:gd name="T14" fmla="*/ 30 w 86"/>
                  <a:gd name="T15" fmla="*/ 40 h 50"/>
                  <a:gd name="T16" fmla="*/ 46 w 86"/>
                  <a:gd name="T17" fmla="*/ 42 h 50"/>
                  <a:gd name="T18" fmla="*/ 46 w 86"/>
                  <a:gd name="T19" fmla="*/ 40 h 50"/>
                  <a:gd name="T20" fmla="*/ 40 w 86"/>
                  <a:gd name="T21" fmla="*/ 42 h 50"/>
                  <a:gd name="T22" fmla="*/ 46 w 86"/>
                  <a:gd name="T23" fmla="*/ 36 h 50"/>
                  <a:gd name="T24" fmla="*/ 38 w 86"/>
                  <a:gd name="T25" fmla="*/ 32 h 50"/>
                  <a:gd name="T26" fmla="*/ 48 w 86"/>
                  <a:gd name="T27" fmla="*/ 18 h 50"/>
                  <a:gd name="T28" fmla="*/ 54 w 86"/>
                  <a:gd name="T29" fmla="*/ 14 h 50"/>
                  <a:gd name="T30" fmla="*/ 64 w 86"/>
                  <a:gd name="T31" fmla="*/ 30 h 50"/>
                  <a:gd name="T32" fmla="*/ 72 w 86"/>
                  <a:gd name="T33" fmla="*/ 32 h 50"/>
                  <a:gd name="T34" fmla="*/ 72 w 86"/>
                  <a:gd name="T35" fmla="*/ 48 h 50"/>
                  <a:gd name="T36" fmla="*/ 82 w 86"/>
                  <a:gd name="T37" fmla="*/ 50 h 50"/>
                  <a:gd name="T38" fmla="*/ 86 w 86"/>
                  <a:gd name="T39" fmla="*/ 44 h 50"/>
                  <a:gd name="T40" fmla="*/ 86 w 86"/>
                  <a:gd name="T41" fmla="*/ 34 h 50"/>
                  <a:gd name="T42" fmla="*/ 84 w 86"/>
                  <a:gd name="T43" fmla="*/ 26 h 50"/>
                  <a:gd name="T44" fmla="*/ 64 w 86"/>
                  <a:gd name="T45" fmla="*/ 4 h 50"/>
                  <a:gd name="T46" fmla="*/ 48 w 86"/>
                  <a:gd name="T47" fmla="*/ 8 h 50"/>
                  <a:gd name="T48" fmla="*/ 26 w 86"/>
                  <a:gd name="T49" fmla="*/ 14 h 50"/>
                  <a:gd name="T50" fmla="*/ 20 w 86"/>
                  <a:gd name="T51" fmla="*/ 12 h 50"/>
                  <a:gd name="T52" fmla="*/ 16 w 86"/>
                  <a:gd name="T53" fmla="*/ 14 h 50"/>
                  <a:gd name="T54" fmla="*/ 8 w 86"/>
                  <a:gd name="T55" fmla="*/ 0 h 50"/>
                  <a:gd name="T56" fmla="*/ 8 w 86"/>
                  <a:gd name="T57" fmla="*/ 0 h 50"/>
                  <a:gd name="T58" fmla="*/ 22 w 86"/>
                  <a:gd name="T59" fmla="*/ 44 h 50"/>
                  <a:gd name="T60" fmla="*/ 20 w 86"/>
                  <a:gd name="T61" fmla="*/ 40 h 50"/>
                  <a:gd name="T62" fmla="*/ 20 w 86"/>
                  <a:gd name="T63" fmla="*/ 4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6" h="50">
                    <a:moveTo>
                      <a:pt x="8" y="0"/>
                    </a:moveTo>
                    <a:lnTo>
                      <a:pt x="6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2" y="26"/>
                    </a:lnTo>
                    <a:lnTo>
                      <a:pt x="12" y="26"/>
                    </a:lnTo>
                    <a:lnTo>
                      <a:pt x="18" y="26"/>
                    </a:lnTo>
                    <a:lnTo>
                      <a:pt x="22" y="30"/>
                    </a:lnTo>
                    <a:lnTo>
                      <a:pt x="22" y="34"/>
                    </a:lnTo>
                    <a:lnTo>
                      <a:pt x="28" y="34"/>
                    </a:lnTo>
                    <a:lnTo>
                      <a:pt x="30" y="34"/>
                    </a:lnTo>
                    <a:lnTo>
                      <a:pt x="30" y="40"/>
                    </a:lnTo>
                    <a:lnTo>
                      <a:pt x="38" y="42"/>
                    </a:lnTo>
                    <a:lnTo>
                      <a:pt x="46" y="42"/>
                    </a:lnTo>
                    <a:lnTo>
                      <a:pt x="48" y="42"/>
                    </a:lnTo>
                    <a:lnTo>
                      <a:pt x="46" y="40"/>
                    </a:lnTo>
                    <a:lnTo>
                      <a:pt x="44" y="40"/>
                    </a:lnTo>
                    <a:lnTo>
                      <a:pt x="40" y="42"/>
                    </a:lnTo>
                    <a:lnTo>
                      <a:pt x="40" y="40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38" y="32"/>
                    </a:lnTo>
                    <a:lnTo>
                      <a:pt x="38" y="26"/>
                    </a:lnTo>
                    <a:lnTo>
                      <a:pt x="48" y="18"/>
                    </a:lnTo>
                    <a:lnTo>
                      <a:pt x="50" y="14"/>
                    </a:lnTo>
                    <a:lnTo>
                      <a:pt x="54" y="14"/>
                    </a:lnTo>
                    <a:lnTo>
                      <a:pt x="56" y="14"/>
                    </a:lnTo>
                    <a:lnTo>
                      <a:pt x="64" y="30"/>
                    </a:lnTo>
                    <a:lnTo>
                      <a:pt x="74" y="26"/>
                    </a:lnTo>
                    <a:lnTo>
                      <a:pt x="72" y="32"/>
                    </a:lnTo>
                    <a:lnTo>
                      <a:pt x="68" y="44"/>
                    </a:lnTo>
                    <a:lnTo>
                      <a:pt x="72" y="48"/>
                    </a:lnTo>
                    <a:lnTo>
                      <a:pt x="76" y="50"/>
                    </a:lnTo>
                    <a:lnTo>
                      <a:pt x="82" y="50"/>
                    </a:lnTo>
                    <a:lnTo>
                      <a:pt x="84" y="48"/>
                    </a:lnTo>
                    <a:lnTo>
                      <a:pt x="86" y="44"/>
                    </a:lnTo>
                    <a:lnTo>
                      <a:pt x="86" y="40"/>
                    </a:lnTo>
                    <a:lnTo>
                      <a:pt x="86" y="34"/>
                    </a:lnTo>
                    <a:lnTo>
                      <a:pt x="84" y="32"/>
                    </a:lnTo>
                    <a:lnTo>
                      <a:pt x="84" y="26"/>
                    </a:lnTo>
                    <a:lnTo>
                      <a:pt x="74" y="16"/>
                    </a:lnTo>
                    <a:lnTo>
                      <a:pt x="64" y="4"/>
                    </a:lnTo>
                    <a:lnTo>
                      <a:pt x="50" y="0"/>
                    </a:lnTo>
                    <a:lnTo>
                      <a:pt x="48" y="8"/>
                    </a:lnTo>
                    <a:lnTo>
                      <a:pt x="36" y="12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2" y="1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  <a:moveTo>
                      <a:pt x="20" y="40"/>
                    </a:moveTo>
                    <a:lnTo>
                      <a:pt x="22" y="44"/>
                    </a:lnTo>
                    <a:lnTo>
                      <a:pt x="22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20" y="4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3" name="Freeform 1742"/>
              <p:cNvSpPr>
                <a:spLocks noEditPoints="1"/>
              </p:cNvSpPr>
              <p:nvPr/>
            </p:nvSpPr>
            <p:spPr bwMode="auto">
              <a:xfrm>
                <a:off x="7146925" y="4019550"/>
                <a:ext cx="95250" cy="107950"/>
              </a:xfrm>
              <a:custGeom>
                <a:avLst/>
                <a:gdLst>
                  <a:gd name="T0" fmla="*/ 24 w 60"/>
                  <a:gd name="T1" fmla="*/ 62 h 68"/>
                  <a:gd name="T2" fmla="*/ 24 w 60"/>
                  <a:gd name="T3" fmla="*/ 62 h 68"/>
                  <a:gd name="T4" fmla="*/ 22 w 60"/>
                  <a:gd name="T5" fmla="*/ 54 h 68"/>
                  <a:gd name="T6" fmla="*/ 22 w 60"/>
                  <a:gd name="T7" fmla="*/ 52 h 68"/>
                  <a:gd name="T8" fmla="*/ 24 w 60"/>
                  <a:gd name="T9" fmla="*/ 52 h 68"/>
                  <a:gd name="T10" fmla="*/ 28 w 60"/>
                  <a:gd name="T11" fmla="*/ 54 h 68"/>
                  <a:gd name="T12" fmla="*/ 32 w 60"/>
                  <a:gd name="T13" fmla="*/ 56 h 68"/>
                  <a:gd name="T14" fmla="*/ 36 w 60"/>
                  <a:gd name="T15" fmla="*/ 66 h 68"/>
                  <a:gd name="T16" fmla="*/ 42 w 60"/>
                  <a:gd name="T17" fmla="*/ 66 h 68"/>
                  <a:gd name="T18" fmla="*/ 44 w 60"/>
                  <a:gd name="T19" fmla="*/ 68 h 68"/>
                  <a:gd name="T20" fmla="*/ 48 w 60"/>
                  <a:gd name="T21" fmla="*/ 68 h 68"/>
                  <a:gd name="T22" fmla="*/ 50 w 60"/>
                  <a:gd name="T23" fmla="*/ 68 h 68"/>
                  <a:gd name="T24" fmla="*/ 50 w 60"/>
                  <a:gd name="T25" fmla="*/ 66 h 68"/>
                  <a:gd name="T26" fmla="*/ 60 w 60"/>
                  <a:gd name="T27" fmla="*/ 0 h 68"/>
                  <a:gd name="T28" fmla="*/ 50 w 60"/>
                  <a:gd name="T29" fmla="*/ 4 h 68"/>
                  <a:gd name="T30" fmla="*/ 44 w 60"/>
                  <a:gd name="T31" fmla="*/ 6 h 68"/>
                  <a:gd name="T32" fmla="*/ 42 w 60"/>
                  <a:gd name="T33" fmla="*/ 8 h 68"/>
                  <a:gd name="T34" fmla="*/ 40 w 60"/>
                  <a:gd name="T35" fmla="*/ 10 h 68"/>
                  <a:gd name="T36" fmla="*/ 32 w 60"/>
                  <a:gd name="T37" fmla="*/ 14 h 68"/>
                  <a:gd name="T38" fmla="*/ 28 w 60"/>
                  <a:gd name="T39" fmla="*/ 14 h 68"/>
                  <a:gd name="T40" fmla="*/ 24 w 60"/>
                  <a:gd name="T41" fmla="*/ 14 h 68"/>
                  <a:gd name="T42" fmla="*/ 22 w 60"/>
                  <a:gd name="T43" fmla="*/ 10 h 68"/>
                  <a:gd name="T44" fmla="*/ 16 w 60"/>
                  <a:gd name="T45" fmla="*/ 10 h 68"/>
                  <a:gd name="T46" fmla="*/ 6 w 60"/>
                  <a:gd name="T47" fmla="*/ 16 h 68"/>
                  <a:gd name="T48" fmla="*/ 6 w 60"/>
                  <a:gd name="T49" fmla="*/ 20 h 68"/>
                  <a:gd name="T50" fmla="*/ 6 w 60"/>
                  <a:gd name="T51" fmla="*/ 28 h 68"/>
                  <a:gd name="T52" fmla="*/ 4 w 60"/>
                  <a:gd name="T53" fmla="*/ 30 h 68"/>
                  <a:gd name="T54" fmla="*/ 0 w 60"/>
                  <a:gd name="T55" fmla="*/ 30 h 68"/>
                  <a:gd name="T56" fmla="*/ 0 w 60"/>
                  <a:gd name="T57" fmla="*/ 34 h 68"/>
                  <a:gd name="T58" fmla="*/ 0 w 60"/>
                  <a:gd name="T59" fmla="*/ 38 h 68"/>
                  <a:gd name="T60" fmla="*/ 4 w 60"/>
                  <a:gd name="T61" fmla="*/ 42 h 68"/>
                  <a:gd name="T62" fmla="*/ 8 w 60"/>
                  <a:gd name="T63" fmla="*/ 44 h 68"/>
                  <a:gd name="T64" fmla="*/ 10 w 60"/>
                  <a:gd name="T65" fmla="*/ 52 h 68"/>
                  <a:gd name="T66" fmla="*/ 14 w 60"/>
                  <a:gd name="T67" fmla="*/ 56 h 68"/>
                  <a:gd name="T68" fmla="*/ 16 w 60"/>
                  <a:gd name="T69" fmla="*/ 58 h 68"/>
                  <a:gd name="T70" fmla="*/ 18 w 60"/>
                  <a:gd name="T71" fmla="*/ 62 h 68"/>
                  <a:gd name="T72" fmla="*/ 24 w 60"/>
                  <a:gd name="T73" fmla="*/ 62 h 68"/>
                  <a:gd name="T74" fmla="*/ 24 w 60"/>
                  <a:gd name="T75" fmla="*/ 62 h 68"/>
                  <a:gd name="T76" fmla="*/ 24 w 60"/>
                  <a:gd name="T77" fmla="*/ 62 h 68"/>
                  <a:gd name="T78" fmla="*/ 14 w 60"/>
                  <a:gd name="T79" fmla="*/ 42 h 68"/>
                  <a:gd name="T80" fmla="*/ 14 w 60"/>
                  <a:gd name="T81" fmla="*/ 42 h 68"/>
                  <a:gd name="T82" fmla="*/ 16 w 60"/>
                  <a:gd name="T83" fmla="*/ 44 h 68"/>
                  <a:gd name="T84" fmla="*/ 18 w 60"/>
                  <a:gd name="T85" fmla="*/ 44 h 68"/>
                  <a:gd name="T86" fmla="*/ 16 w 60"/>
                  <a:gd name="T87" fmla="*/ 46 h 68"/>
                  <a:gd name="T88" fmla="*/ 14 w 60"/>
                  <a:gd name="T89" fmla="*/ 46 h 68"/>
                  <a:gd name="T90" fmla="*/ 10 w 60"/>
                  <a:gd name="T91" fmla="*/ 44 h 68"/>
                  <a:gd name="T92" fmla="*/ 14 w 60"/>
                  <a:gd name="T93" fmla="*/ 42 h 68"/>
                  <a:gd name="T94" fmla="*/ 14 w 60"/>
                  <a:gd name="T95" fmla="*/ 42 h 68"/>
                  <a:gd name="T96" fmla="*/ 14 w 60"/>
                  <a:gd name="T97" fmla="*/ 4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0" h="68">
                    <a:moveTo>
                      <a:pt x="24" y="62"/>
                    </a:moveTo>
                    <a:lnTo>
                      <a:pt x="24" y="62"/>
                    </a:lnTo>
                    <a:lnTo>
                      <a:pt x="22" y="54"/>
                    </a:lnTo>
                    <a:lnTo>
                      <a:pt x="22" y="52"/>
                    </a:lnTo>
                    <a:lnTo>
                      <a:pt x="24" y="52"/>
                    </a:lnTo>
                    <a:lnTo>
                      <a:pt x="28" y="54"/>
                    </a:lnTo>
                    <a:lnTo>
                      <a:pt x="32" y="56"/>
                    </a:lnTo>
                    <a:lnTo>
                      <a:pt x="36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0" y="68"/>
                    </a:lnTo>
                    <a:lnTo>
                      <a:pt x="50" y="66"/>
                    </a:lnTo>
                    <a:lnTo>
                      <a:pt x="60" y="0"/>
                    </a:lnTo>
                    <a:lnTo>
                      <a:pt x="50" y="4"/>
                    </a:lnTo>
                    <a:lnTo>
                      <a:pt x="44" y="6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32" y="14"/>
                    </a:lnTo>
                    <a:lnTo>
                      <a:pt x="28" y="14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16" y="10"/>
                    </a:lnTo>
                    <a:lnTo>
                      <a:pt x="6" y="16"/>
                    </a:lnTo>
                    <a:lnTo>
                      <a:pt x="6" y="20"/>
                    </a:lnTo>
                    <a:lnTo>
                      <a:pt x="6" y="28"/>
                    </a:lnTo>
                    <a:lnTo>
                      <a:pt x="4" y="30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4" y="42"/>
                    </a:lnTo>
                    <a:lnTo>
                      <a:pt x="8" y="44"/>
                    </a:lnTo>
                    <a:lnTo>
                      <a:pt x="10" y="52"/>
                    </a:lnTo>
                    <a:lnTo>
                      <a:pt x="14" y="56"/>
                    </a:lnTo>
                    <a:lnTo>
                      <a:pt x="16" y="58"/>
                    </a:lnTo>
                    <a:lnTo>
                      <a:pt x="18" y="62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4" y="62"/>
                    </a:lnTo>
                    <a:close/>
                    <a:moveTo>
                      <a:pt x="14" y="42"/>
                    </a:moveTo>
                    <a:lnTo>
                      <a:pt x="14" y="42"/>
                    </a:lnTo>
                    <a:lnTo>
                      <a:pt x="16" y="44"/>
                    </a:lnTo>
                    <a:lnTo>
                      <a:pt x="18" y="44"/>
                    </a:lnTo>
                    <a:lnTo>
                      <a:pt x="16" y="46"/>
                    </a:lnTo>
                    <a:lnTo>
                      <a:pt x="14" y="46"/>
                    </a:lnTo>
                    <a:lnTo>
                      <a:pt x="10" y="44"/>
                    </a:lnTo>
                    <a:lnTo>
                      <a:pt x="14" y="42"/>
                    </a:lnTo>
                    <a:lnTo>
                      <a:pt x="14" y="42"/>
                    </a:lnTo>
                    <a:lnTo>
                      <a:pt x="14" y="4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4" name="Freeform 1743"/>
              <p:cNvSpPr>
                <a:spLocks/>
              </p:cNvSpPr>
              <p:nvPr/>
            </p:nvSpPr>
            <p:spPr bwMode="auto">
              <a:xfrm>
                <a:off x="6461125" y="3479800"/>
                <a:ext cx="688975" cy="527050"/>
              </a:xfrm>
              <a:custGeom>
                <a:avLst/>
                <a:gdLst>
                  <a:gd name="T0" fmla="*/ 8 w 434"/>
                  <a:gd name="T1" fmla="*/ 22 h 332"/>
                  <a:gd name="T2" fmla="*/ 28 w 434"/>
                  <a:gd name="T3" fmla="*/ 60 h 332"/>
                  <a:gd name="T4" fmla="*/ 28 w 434"/>
                  <a:gd name="T5" fmla="*/ 100 h 332"/>
                  <a:gd name="T6" fmla="*/ 64 w 434"/>
                  <a:gd name="T7" fmla="*/ 132 h 332"/>
                  <a:gd name="T8" fmla="*/ 72 w 434"/>
                  <a:gd name="T9" fmla="*/ 158 h 332"/>
                  <a:gd name="T10" fmla="*/ 98 w 434"/>
                  <a:gd name="T11" fmla="*/ 186 h 332"/>
                  <a:gd name="T12" fmla="*/ 108 w 434"/>
                  <a:gd name="T13" fmla="*/ 180 h 332"/>
                  <a:gd name="T14" fmla="*/ 92 w 434"/>
                  <a:gd name="T15" fmla="*/ 166 h 332"/>
                  <a:gd name="T16" fmla="*/ 86 w 434"/>
                  <a:gd name="T17" fmla="*/ 136 h 332"/>
                  <a:gd name="T18" fmla="*/ 68 w 434"/>
                  <a:gd name="T19" fmla="*/ 106 h 332"/>
                  <a:gd name="T20" fmla="*/ 50 w 434"/>
                  <a:gd name="T21" fmla="*/ 62 h 332"/>
                  <a:gd name="T22" fmla="*/ 32 w 434"/>
                  <a:gd name="T23" fmla="*/ 24 h 332"/>
                  <a:gd name="T24" fmla="*/ 54 w 434"/>
                  <a:gd name="T25" fmla="*/ 32 h 332"/>
                  <a:gd name="T26" fmla="*/ 68 w 434"/>
                  <a:gd name="T27" fmla="*/ 60 h 332"/>
                  <a:gd name="T28" fmla="*/ 82 w 434"/>
                  <a:gd name="T29" fmla="*/ 82 h 332"/>
                  <a:gd name="T30" fmla="*/ 98 w 434"/>
                  <a:gd name="T31" fmla="*/ 108 h 332"/>
                  <a:gd name="T32" fmla="*/ 116 w 434"/>
                  <a:gd name="T33" fmla="*/ 126 h 332"/>
                  <a:gd name="T34" fmla="*/ 136 w 434"/>
                  <a:gd name="T35" fmla="*/ 162 h 332"/>
                  <a:gd name="T36" fmla="*/ 146 w 434"/>
                  <a:gd name="T37" fmla="*/ 176 h 332"/>
                  <a:gd name="T38" fmla="*/ 164 w 434"/>
                  <a:gd name="T39" fmla="*/ 202 h 332"/>
                  <a:gd name="T40" fmla="*/ 168 w 434"/>
                  <a:gd name="T41" fmla="*/ 250 h 332"/>
                  <a:gd name="T42" fmla="*/ 186 w 434"/>
                  <a:gd name="T43" fmla="*/ 268 h 332"/>
                  <a:gd name="T44" fmla="*/ 230 w 434"/>
                  <a:gd name="T45" fmla="*/ 298 h 332"/>
                  <a:gd name="T46" fmla="*/ 270 w 434"/>
                  <a:gd name="T47" fmla="*/ 322 h 332"/>
                  <a:gd name="T48" fmla="*/ 324 w 434"/>
                  <a:gd name="T49" fmla="*/ 320 h 332"/>
                  <a:gd name="T50" fmla="*/ 348 w 434"/>
                  <a:gd name="T51" fmla="*/ 324 h 332"/>
                  <a:gd name="T52" fmla="*/ 358 w 434"/>
                  <a:gd name="T53" fmla="*/ 322 h 332"/>
                  <a:gd name="T54" fmla="*/ 378 w 434"/>
                  <a:gd name="T55" fmla="*/ 304 h 332"/>
                  <a:gd name="T56" fmla="*/ 378 w 434"/>
                  <a:gd name="T57" fmla="*/ 280 h 332"/>
                  <a:gd name="T58" fmla="*/ 414 w 434"/>
                  <a:gd name="T59" fmla="*/ 276 h 332"/>
                  <a:gd name="T60" fmla="*/ 424 w 434"/>
                  <a:gd name="T61" fmla="*/ 278 h 332"/>
                  <a:gd name="T62" fmla="*/ 434 w 434"/>
                  <a:gd name="T63" fmla="*/ 224 h 332"/>
                  <a:gd name="T64" fmla="*/ 412 w 434"/>
                  <a:gd name="T65" fmla="*/ 216 h 332"/>
                  <a:gd name="T66" fmla="*/ 380 w 434"/>
                  <a:gd name="T67" fmla="*/ 258 h 332"/>
                  <a:gd name="T68" fmla="*/ 368 w 434"/>
                  <a:gd name="T69" fmla="*/ 272 h 332"/>
                  <a:gd name="T70" fmla="*/ 344 w 434"/>
                  <a:gd name="T71" fmla="*/ 278 h 332"/>
                  <a:gd name="T72" fmla="*/ 332 w 434"/>
                  <a:gd name="T73" fmla="*/ 286 h 332"/>
                  <a:gd name="T74" fmla="*/ 314 w 434"/>
                  <a:gd name="T75" fmla="*/ 276 h 332"/>
                  <a:gd name="T76" fmla="*/ 290 w 434"/>
                  <a:gd name="T77" fmla="*/ 244 h 332"/>
                  <a:gd name="T78" fmla="*/ 280 w 434"/>
                  <a:gd name="T79" fmla="*/ 206 h 332"/>
                  <a:gd name="T80" fmla="*/ 278 w 434"/>
                  <a:gd name="T81" fmla="*/ 176 h 332"/>
                  <a:gd name="T82" fmla="*/ 286 w 434"/>
                  <a:gd name="T83" fmla="*/ 150 h 332"/>
                  <a:gd name="T84" fmla="*/ 280 w 434"/>
                  <a:gd name="T85" fmla="*/ 132 h 332"/>
                  <a:gd name="T86" fmla="*/ 258 w 434"/>
                  <a:gd name="T87" fmla="*/ 116 h 332"/>
                  <a:gd name="T88" fmla="*/ 242 w 434"/>
                  <a:gd name="T89" fmla="*/ 88 h 332"/>
                  <a:gd name="T90" fmla="*/ 226 w 434"/>
                  <a:gd name="T91" fmla="*/ 60 h 332"/>
                  <a:gd name="T92" fmla="*/ 206 w 434"/>
                  <a:gd name="T93" fmla="*/ 58 h 332"/>
                  <a:gd name="T94" fmla="*/ 182 w 434"/>
                  <a:gd name="T95" fmla="*/ 60 h 332"/>
                  <a:gd name="T96" fmla="*/ 168 w 434"/>
                  <a:gd name="T97" fmla="*/ 36 h 332"/>
                  <a:gd name="T98" fmla="*/ 124 w 434"/>
                  <a:gd name="T99" fmla="*/ 18 h 332"/>
                  <a:gd name="T100" fmla="*/ 0 w 434"/>
                  <a:gd name="T101" fmla="*/ 4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332">
                    <a:moveTo>
                      <a:pt x="0" y="4"/>
                    </a:moveTo>
                    <a:lnTo>
                      <a:pt x="0" y="4"/>
                    </a:lnTo>
                    <a:lnTo>
                      <a:pt x="0" y="14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8" y="26"/>
                    </a:lnTo>
                    <a:lnTo>
                      <a:pt x="10" y="32"/>
                    </a:lnTo>
                    <a:lnTo>
                      <a:pt x="10" y="42"/>
                    </a:lnTo>
                    <a:lnTo>
                      <a:pt x="22" y="52"/>
                    </a:lnTo>
                    <a:lnTo>
                      <a:pt x="28" y="60"/>
                    </a:lnTo>
                    <a:lnTo>
                      <a:pt x="36" y="62"/>
                    </a:lnTo>
                    <a:lnTo>
                      <a:pt x="42" y="68"/>
                    </a:lnTo>
                    <a:lnTo>
                      <a:pt x="42" y="78"/>
                    </a:lnTo>
                    <a:lnTo>
                      <a:pt x="44" y="98"/>
                    </a:lnTo>
                    <a:lnTo>
                      <a:pt x="28" y="100"/>
                    </a:lnTo>
                    <a:lnTo>
                      <a:pt x="46" y="114"/>
                    </a:lnTo>
                    <a:lnTo>
                      <a:pt x="46" y="116"/>
                    </a:lnTo>
                    <a:lnTo>
                      <a:pt x="54" y="118"/>
                    </a:lnTo>
                    <a:lnTo>
                      <a:pt x="62" y="122"/>
                    </a:lnTo>
                    <a:lnTo>
                      <a:pt x="64" y="132"/>
                    </a:lnTo>
                    <a:lnTo>
                      <a:pt x="70" y="132"/>
                    </a:lnTo>
                    <a:lnTo>
                      <a:pt x="72" y="136"/>
                    </a:lnTo>
                    <a:lnTo>
                      <a:pt x="72" y="144"/>
                    </a:lnTo>
                    <a:lnTo>
                      <a:pt x="70" y="150"/>
                    </a:lnTo>
                    <a:lnTo>
                      <a:pt x="72" y="158"/>
                    </a:lnTo>
                    <a:lnTo>
                      <a:pt x="78" y="160"/>
                    </a:lnTo>
                    <a:lnTo>
                      <a:pt x="82" y="162"/>
                    </a:lnTo>
                    <a:lnTo>
                      <a:pt x="82" y="168"/>
                    </a:lnTo>
                    <a:lnTo>
                      <a:pt x="92" y="178"/>
                    </a:lnTo>
                    <a:lnTo>
                      <a:pt x="98" y="186"/>
                    </a:lnTo>
                    <a:lnTo>
                      <a:pt x="104" y="194"/>
                    </a:lnTo>
                    <a:lnTo>
                      <a:pt x="106" y="190"/>
                    </a:lnTo>
                    <a:lnTo>
                      <a:pt x="108" y="188"/>
                    </a:lnTo>
                    <a:lnTo>
                      <a:pt x="108" y="186"/>
                    </a:lnTo>
                    <a:lnTo>
                      <a:pt x="108" y="180"/>
                    </a:lnTo>
                    <a:lnTo>
                      <a:pt x="104" y="176"/>
                    </a:lnTo>
                    <a:lnTo>
                      <a:pt x="98" y="172"/>
                    </a:lnTo>
                    <a:lnTo>
                      <a:pt x="98" y="170"/>
                    </a:lnTo>
                    <a:lnTo>
                      <a:pt x="98" y="168"/>
                    </a:lnTo>
                    <a:lnTo>
                      <a:pt x="92" y="166"/>
                    </a:lnTo>
                    <a:lnTo>
                      <a:pt x="90" y="166"/>
                    </a:lnTo>
                    <a:lnTo>
                      <a:pt x="90" y="160"/>
                    </a:lnTo>
                    <a:lnTo>
                      <a:pt x="92" y="154"/>
                    </a:lnTo>
                    <a:lnTo>
                      <a:pt x="88" y="154"/>
                    </a:lnTo>
                    <a:lnTo>
                      <a:pt x="86" y="136"/>
                    </a:lnTo>
                    <a:lnTo>
                      <a:pt x="80" y="118"/>
                    </a:lnTo>
                    <a:lnTo>
                      <a:pt x="72" y="116"/>
                    </a:lnTo>
                    <a:lnTo>
                      <a:pt x="72" y="112"/>
                    </a:lnTo>
                    <a:lnTo>
                      <a:pt x="72" y="106"/>
                    </a:lnTo>
                    <a:lnTo>
                      <a:pt x="68" y="106"/>
                    </a:lnTo>
                    <a:lnTo>
                      <a:pt x="62" y="94"/>
                    </a:lnTo>
                    <a:lnTo>
                      <a:pt x="60" y="80"/>
                    </a:lnTo>
                    <a:lnTo>
                      <a:pt x="52" y="80"/>
                    </a:lnTo>
                    <a:lnTo>
                      <a:pt x="52" y="70"/>
                    </a:lnTo>
                    <a:lnTo>
                      <a:pt x="50" y="62"/>
                    </a:lnTo>
                    <a:lnTo>
                      <a:pt x="44" y="62"/>
                    </a:lnTo>
                    <a:lnTo>
                      <a:pt x="36" y="42"/>
                    </a:lnTo>
                    <a:lnTo>
                      <a:pt x="28" y="34"/>
                    </a:lnTo>
                    <a:lnTo>
                      <a:pt x="32" y="30"/>
                    </a:lnTo>
                    <a:lnTo>
                      <a:pt x="32" y="24"/>
                    </a:lnTo>
                    <a:lnTo>
                      <a:pt x="44" y="30"/>
                    </a:lnTo>
                    <a:lnTo>
                      <a:pt x="46" y="30"/>
                    </a:lnTo>
                    <a:lnTo>
                      <a:pt x="46" y="26"/>
                    </a:lnTo>
                    <a:lnTo>
                      <a:pt x="54" y="26"/>
                    </a:lnTo>
                    <a:lnTo>
                      <a:pt x="54" y="32"/>
                    </a:lnTo>
                    <a:lnTo>
                      <a:pt x="60" y="32"/>
                    </a:lnTo>
                    <a:lnTo>
                      <a:pt x="58" y="40"/>
                    </a:lnTo>
                    <a:lnTo>
                      <a:pt x="58" y="44"/>
                    </a:lnTo>
                    <a:lnTo>
                      <a:pt x="64" y="52"/>
                    </a:lnTo>
                    <a:lnTo>
                      <a:pt x="68" y="60"/>
                    </a:lnTo>
                    <a:lnTo>
                      <a:pt x="68" y="64"/>
                    </a:lnTo>
                    <a:lnTo>
                      <a:pt x="80" y="76"/>
                    </a:lnTo>
                    <a:lnTo>
                      <a:pt x="80" y="80"/>
                    </a:lnTo>
                    <a:lnTo>
                      <a:pt x="80" y="82"/>
                    </a:lnTo>
                    <a:lnTo>
                      <a:pt x="82" y="82"/>
                    </a:lnTo>
                    <a:lnTo>
                      <a:pt x="88" y="90"/>
                    </a:lnTo>
                    <a:lnTo>
                      <a:pt x="92" y="98"/>
                    </a:lnTo>
                    <a:lnTo>
                      <a:pt x="98" y="98"/>
                    </a:lnTo>
                    <a:lnTo>
                      <a:pt x="100" y="104"/>
                    </a:lnTo>
                    <a:lnTo>
                      <a:pt x="98" y="108"/>
                    </a:lnTo>
                    <a:lnTo>
                      <a:pt x="104" y="108"/>
                    </a:lnTo>
                    <a:lnTo>
                      <a:pt x="106" y="112"/>
                    </a:lnTo>
                    <a:lnTo>
                      <a:pt x="108" y="118"/>
                    </a:lnTo>
                    <a:lnTo>
                      <a:pt x="118" y="124"/>
                    </a:lnTo>
                    <a:lnTo>
                      <a:pt x="116" y="126"/>
                    </a:lnTo>
                    <a:lnTo>
                      <a:pt x="114" y="132"/>
                    </a:lnTo>
                    <a:lnTo>
                      <a:pt x="114" y="136"/>
                    </a:lnTo>
                    <a:lnTo>
                      <a:pt x="124" y="144"/>
                    </a:lnTo>
                    <a:lnTo>
                      <a:pt x="134" y="154"/>
                    </a:lnTo>
                    <a:lnTo>
                      <a:pt x="136" y="162"/>
                    </a:lnTo>
                    <a:lnTo>
                      <a:pt x="140" y="168"/>
                    </a:lnTo>
                    <a:lnTo>
                      <a:pt x="144" y="168"/>
                    </a:lnTo>
                    <a:lnTo>
                      <a:pt x="146" y="168"/>
                    </a:lnTo>
                    <a:lnTo>
                      <a:pt x="146" y="172"/>
                    </a:lnTo>
                    <a:lnTo>
                      <a:pt x="146" y="176"/>
                    </a:lnTo>
                    <a:lnTo>
                      <a:pt x="152" y="176"/>
                    </a:lnTo>
                    <a:lnTo>
                      <a:pt x="158" y="186"/>
                    </a:lnTo>
                    <a:lnTo>
                      <a:pt x="158" y="190"/>
                    </a:lnTo>
                    <a:lnTo>
                      <a:pt x="158" y="194"/>
                    </a:lnTo>
                    <a:lnTo>
                      <a:pt x="164" y="202"/>
                    </a:lnTo>
                    <a:lnTo>
                      <a:pt x="170" y="212"/>
                    </a:lnTo>
                    <a:lnTo>
                      <a:pt x="172" y="220"/>
                    </a:lnTo>
                    <a:lnTo>
                      <a:pt x="172" y="226"/>
                    </a:lnTo>
                    <a:lnTo>
                      <a:pt x="170" y="236"/>
                    </a:lnTo>
                    <a:lnTo>
                      <a:pt x="168" y="250"/>
                    </a:lnTo>
                    <a:lnTo>
                      <a:pt x="168" y="254"/>
                    </a:lnTo>
                    <a:lnTo>
                      <a:pt x="170" y="260"/>
                    </a:lnTo>
                    <a:lnTo>
                      <a:pt x="176" y="262"/>
                    </a:lnTo>
                    <a:lnTo>
                      <a:pt x="178" y="266"/>
                    </a:lnTo>
                    <a:lnTo>
                      <a:pt x="186" y="268"/>
                    </a:lnTo>
                    <a:lnTo>
                      <a:pt x="200" y="288"/>
                    </a:lnTo>
                    <a:lnTo>
                      <a:pt x="206" y="288"/>
                    </a:lnTo>
                    <a:lnTo>
                      <a:pt x="212" y="290"/>
                    </a:lnTo>
                    <a:lnTo>
                      <a:pt x="222" y="290"/>
                    </a:lnTo>
                    <a:lnTo>
                      <a:pt x="230" y="298"/>
                    </a:lnTo>
                    <a:lnTo>
                      <a:pt x="240" y="308"/>
                    </a:lnTo>
                    <a:lnTo>
                      <a:pt x="250" y="308"/>
                    </a:lnTo>
                    <a:lnTo>
                      <a:pt x="260" y="312"/>
                    </a:lnTo>
                    <a:lnTo>
                      <a:pt x="264" y="316"/>
                    </a:lnTo>
                    <a:lnTo>
                      <a:pt x="270" y="322"/>
                    </a:lnTo>
                    <a:lnTo>
                      <a:pt x="290" y="326"/>
                    </a:lnTo>
                    <a:lnTo>
                      <a:pt x="298" y="324"/>
                    </a:lnTo>
                    <a:lnTo>
                      <a:pt x="306" y="322"/>
                    </a:lnTo>
                    <a:lnTo>
                      <a:pt x="314" y="320"/>
                    </a:lnTo>
                    <a:lnTo>
                      <a:pt x="324" y="320"/>
                    </a:lnTo>
                    <a:lnTo>
                      <a:pt x="340" y="324"/>
                    </a:lnTo>
                    <a:lnTo>
                      <a:pt x="340" y="320"/>
                    </a:lnTo>
                    <a:lnTo>
                      <a:pt x="342" y="320"/>
                    </a:lnTo>
                    <a:lnTo>
                      <a:pt x="344" y="322"/>
                    </a:lnTo>
                    <a:lnTo>
                      <a:pt x="348" y="324"/>
                    </a:lnTo>
                    <a:lnTo>
                      <a:pt x="352" y="332"/>
                    </a:lnTo>
                    <a:lnTo>
                      <a:pt x="354" y="330"/>
                    </a:lnTo>
                    <a:lnTo>
                      <a:pt x="358" y="326"/>
                    </a:lnTo>
                    <a:lnTo>
                      <a:pt x="354" y="326"/>
                    </a:lnTo>
                    <a:lnTo>
                      <a:pt x="358" y="322"/>
                    </a:lnTo>
                    <a:lnTo>
                      <a:pt x="360" y="316"/>
                    </a:lnTo>
                    <a:lnTo>
                      <a:pt x="366" y="312"/>
                    </a:lnTo>
                    <a:lnTo>
                      <a:pt x="384" y="312"/>
                    </a:lnTo>
                    <a:lnTo>
                      <a:pt x="380" y="308"/>
                    </a:lnTo>
                    <a:lnTo>
                      <a:pt x="378" y="304"/>
                    </a:lnTo>
                    <a:lnTo>
                      <a:pt x="372" y="298"/>
                    </a:lnTo>
                    <a:lnTo>
                      <a:pt x="370" y="294"/>
                    </a:lnTo>
                    <a:lnTo>
                      <a:pt x="370" y="288"/>
                    </a:lnTo>
                    <a:lnTo>
                      <a:pt x="376" y="288"/>
                    </a:lnTo>
                    <a:lnTo>
                      <a:pt x="378" y="280"/>
                    </a:lnTo>
                    <a:lnTo>
                      <a:pt x="404" y="280"/>
                    </a:lnTo>
                    <a:lnTo>
                      <a:pt x="408" y="278"/>
                    </a:lnTo>
                    <a:lnTo>
                      <a:pt x="408" y="276"/>
                    </a:lnTo>
                    <a:lnTo>
                      <a:pt x="412" y="276"/>
                    </a:lnTo>
                    <a:lnTo>
                      <a:pt x="414" y="276"/>
                    </a:lnTo>
                    <a:lnTo>
                      <a:pt x="414" y="272"/>
                    </a:lnTo>
                    <a:lnTo>
                      <a:pt x="416" y="272"/>
                    </a:lnTo>
                    <a:lnTo>
                      <a:pt x="420" y="270"/>
                    </a:lnTo>
                    <a:lnTo>
                      <a:pt x="420" y="276"/>
                    </a:lnTo>
                    <a:lnTo>
                      <a:pt x="424" y="278"/>
                    </a:lnTo>
                    <a:lnTo>
                      <a:pt x="426" y="278"/>
                    </a:lnTo>
                    <a:lnTo>
                      <a:pt x="426" y="276"/>
                    </a:lnTo>
                    <a:lnTo>
                      <a:pt x="426" y="262"/>
                    </a:lnTo>
                    <a:lnTo>
                      <a:pt x="432" y="240"/>
                    </a:lnTo>
                    <a:lnTo>
                      <a:pt x="434" y="224"/>
                    </a:lnTo>
                    <a:lnTo>
                      <a:pt x="434" y="220"/>
                    </a:lnTo>
                    <a:lnTo>
                      <a:pt x="432" y="216"/>
                    </a:lnTo>
                    <a:lnTo>
                      <a:pt x="430" y="214"/>
                    </a:lnTo>
                    <a:lnTo>
                      <a:pt x="422" y="214"/>
                    </a:lnTo>
                    <a:lnTo>
                      <a:pt x="412" y="216"/>
                    </a:lnTo>
                    <a:lnTo>
                      <a:pt x="388" y="226"/>
                    </a:lnTo>
                    <a:lnTo>
                      <a:pt x="388" y="240"/>
                    </a:lnTo>
                    <a:lnTo>
                      <a:pt x="386" y="250"/>
                    </a:lnTo>
                    <a:lnTo>
                      <a:pt x="380" y="252"/>
                    </a:lnTo>
                    <a:lnTo>
                      <a:pt x="380" y="258"/>
                    </a:lnTo>
                    <a:lnTo>
                      <a:pt x="380" y="262"/>
                    </a:lnTo>
                    <a:lnTo>
                      <a:pt x="376" y="266"/>
                    </a:lnTo>
                    <a:lnTo>
                      <a:pt x="372" y="272"/>
                    </a:lnTo>
                    <a:lnTo>
                      <a:pt x="370" y="272"/>
                    </a:lnTo>
                    <a:lnTo>
                      <a:pt x="368" y="272"/>
                    </a:lnTo>
                    <a:lnTo>
                      <a:pt x="366" y="272"/>
                    </a:lnTo>
                    <a:lnTo>
                      <a:pt x="366" y="270"/>
                    </a:lnTo>
                    <a:lnTo>
                      <a:pt x="354" y="270"/>
                    </a:lnTo>
                    <a:lnTo>
                      <a:pt x="350" y="276"/>
                    </a:lnTo>
                    <a:lnTo>
                      <a:pt x="344" y="278"/>
                    </a:lnTo>
                    <a:lnTo>
                      <a:pt x="340" y="278"/>
                    </a:lnTo>
                    <a:lnTo>
                      <a:pt x="336" y="284"/>
                    </a:lnTo>
                    <a:lnTo>
                      <a:pt x="336" y="286"/>
                    </a:lnTo>
                    <a:lnTo>
                      <a:pt x="334" y="286"/>
                    </a:lnTo>
                    <a:lnTo>
                      <a:pt x="332" y="286"/>
                    </a:lnTo>
                    <a:lnTo>
                      <a:pt x="334" y="284"/>
                    </a:lnTo>
                    <a:lnTo>
                      <a:pt x="330" y="284"/>
                    </a:lnTo>
                    <a:lnTo>
                      <a:pt x="324" y="286"/>
                    </a:lnTo>
                    <a:lnTo>
                      <a:pt x="322" y="276"/>
                    </a:lnTo>
                    <a:lnTo>
                      <a:pt x="314" y="276"/>
                    </a:lnTo>
                    <a:lnTo>
                      <a:pt x="308" y="276"/>
                    </a:lnTo>
                    <a:lnTo>
                      <a:pt x="306" y="272"/>
                    </a:lnTo>
                    <a:lnTo>
                      <a:pt x="304" y="268"/>
                    </a:lnTo>
                    <a:lnTo>
                      <a:pt x="300" y="262"/>
                    </a:lnTo>
                    <a:lnTo>
                      <a:pt x="290" y="244"/>
                    </a:lnTo>
                    <a:lnTo>
                      <a:pt x="280" y="224"/>
                    </a:lnTo>
                    <a:lnTo>
                      <a:pt x="276" y="226"/>
                    </a:lnTo>
                    <a:lnTo>
                      <a:pt x="278" y="220"/>
                    </a:lnTo>
                    <a:lnTo>
                      <a:pt x="276" y="212"/>
                    </a:lnTo>
                    <a:lnTo>
                      <a:pt x="280" y="206"/>
                    </a:lnTo>
                    <a:lnTo>
                      <a:pt x="280" y="202"/>
                    </a:lnTo>
                    <a:lnTo>
                      <a:pt x="280" y="196"/>
                    </a:lnTo>
                    <a:lnTo>
                      <a:pt x="276" y="186"/>
                    </a:lnTo>
                    <a:lnTo>
                      <a:pt x="278" y="180"/>
                    </a:lnTo>
                    <a:lnTo>
                      <a:pt x="278" y="176"/>
                    </a:lnTo>
                    <a:lnTo>
                      <a:pt x="276" y="168"/>
                    </a:lnTo>
                    <a:lnTo>
                      <a:pt x="272" y="160"/>
                    </a:lnTo>
                    <a:lnTo>
                      <a:pt x="276" y="158"/>
                    </a:lnTo>
                    <a:lnTo>
                      <a:pt x="280" y="152"/>
                    </a:lnTo>
                    <a:lnTo>
                      <a:pt x="286" y="150"/>
                    </a:lnTo>
                    <a:lnTo>
                      <a:pt x="288" y="148"/>
                    </a:lnTo>
                    <a:lnTo>
                      <a:pt x="288" y="140"/>
                    </a:lnTo>
                    <a:lnTo>
                      <a:pt x="286" y="134"/>
                    </a:lnTo>
                    <a:lnTo>
                      <a:pt x="280" y="134"/>
                    </a:lnTo>
                    <a:lnTo>
                      <a:pt x="280" y="132"/>
                    </a:lnTo>
                    <a:lnTo>
                      <a:pt x="276" y="130"/>
                    </a:lnTo>
                    <a:lnTo>
                      <a:pt x="268" y="126"/>
                    </a:lnTo>
                    <a:lnTo>
                      <a:pt x="260" y="124"/>
                    </a:lnTo>
                    <a:lnTo>
                      <a:pt x="258" y="118"/>
                    </a:lnTo>
                    <a:lnTo>
                      <a:pt x="258" y="116"/>
                    </a:lnTo>
                    <a:lnTo>
                      <a:pt x="254" y="112"/>
                    </a:lnTo>
                    <a:lnTo>
                      <a:pt x="252" y="104"/>
                    </a:lnTo>
                    <a:lnTo>
                      <a:pt x="250" y="98"/>
                    </a:lnTo>
                    <a:lnTo>
                      <a:pt x="248" y="94"/>
                    </a:lnTo>
                    <a:lnTo>
                      <a:pt x="242" y="88"/>
                    </a:lnTo>
                    <a:lnTo>
                      <a:pt x="240" y="80"/>
                    </a:lnTo>
                    <a:lnTo>
                      <a:pt x="240" y="78"/>
                    </a:lnTo>
                    <a:lnTo>
                      <a:pt x="236" y="72"/>
                    </a:lnTo>
                    <a:lnTo>
                      <a:pt x="230" y="64"/>
                    </a:lnTo>
                    <a:lnTo>
                      <a:pt x="226" y="60"/>
                    </a:lnTo>
                    <a:lnTo>
                      <a:pt x="224" y="58"/>
                    </a:lnTo>
                    <a:lnTo>
                      <a:pt x="218" y="58"/>
                    </a:lnTo>
                    <a:lnTo>
                      <a:pt x="214" y="58"/>
                    </a:lnTo>
                    <a:lnTo>
                      <a:pt x="208" y="54"/>
                    </a:lnTo>
                    <a:lnTo>
                      <a:pt x="206" y="58"/>
                    </a:lnTo>
                    <a:lnTo>
                      <a:pt x="204" y="62"/>
                    </a:lnTo>
                    <a:lnTo>
                      <a:pt x="200" y="68"/>
                    </a:lnTo>
                    <a:lnTo>
                      <a:pt x="194" y="68"/>
                    </a:lnTo>
                    <a:lnTo>
                      <a:pt x="186" y="64"/>
                    </a:lnTo>
                    <a:lnTo>
                      <a:pt x="182" y="60"/>
                    </a:lnTo>
                    <a:lnTo>
                      <a:pt x="180" y="52"/>
                    </a:lnTo>
                    <a:lnTo>
                      <a:pt x="180" y="50"/>
                    </a:lnTo>
                    <a:lnTo>
                      <a:pt x="178" y="44"/>
                    </a:lnTo>
                    <a:lnTo>
                      <a:pt x="172" y="40"/>
                    </a:lnTo>
                    <a:lnTo>
                      <a:pt x="168" y="36"/>
                    </a:lnTo>
                    <a:lnTo>
                      <a:pt x="162" y="34"/>
                    </a:lnTo>
                    <a:lnTo>
                      <a:pt x="160" y="30"/>
                    </a:lnTo>
                    <a:lnTo>
                      <a:pt x="158" y="24"/>
                    </a:lnTo>
                    <a:lnTo>
                      <a:pt x="152" y="22"/>
                    </a:lnTo>
                    <a:lnTo>
                      <a:pt x="124" y="18"/>
                    </a:lnTo>
                    <a:lnTo>
                      <a:pt x="124" y="30"/>
                    </a:lnTo>
                    <a:lnTo>
                      <a:pt x="74" y="26"/>
                    </a:lnTo>
                    <a:lnTo>
                      <a:pt x="36" y="6"/>
                    </a:lnTo>
                    <a:lnTo>
                      <a:pt x="36" y="0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5" name="Freeform 1744"/>
              <p:cNvSpPr>
                <a:spLocks/>
              </p:cNvSpPr>
              <p:nvPr/>
            </p:nvSpPr>
            <p:spPr bwMode="auto">
              <a:xfrm>
                <a:off x="7343775" y="3914775"/>
                <a:ext cx="50800" cy="22225"/>
              </a:xfrm>
              <a:custGeom>
                <a:avLst/>
                <a:gdLst>
                  <a:gd name="T0" fmla="*/ 4 w 32"/>
                  <a:gd name="T1" fmla="*/ 0 h 14"/>
                  <a:gd name="T2" fmla="*/ 4 w 32"/>
                  <a:gd name="T3" fmla="*/ 0 h 14"/>
                  <a:gd name="T4" fmla="*/ 0 w 32"/>
                  <a:gd name="T5" fmla="*/ 4 h 14"/>
                  <a:gd name="T6" fmla="*/ 14 w 32"/>
                  <a:gd name="T7" fmla="*/ 12 h 14"/>
                  <a:gd name="T8" fmla="*/ 14 w 32"/>
                  <a:gd name="T9" fmla="*/ 14 h 14"/>
                  <a:gd name="T10" fmla="*/ 24 w 32"/>
                  <a:gd name="T11" fmla="*/ 12 h 14"/>
                  <a:gd name="T12" fmla="*/ 32 w 32"/>
                  <a:gd name="T13" fmla="*/ 10 h 14"/>
                  <a:gd name="T14" fmla="*/ 32 w 32"/>
                  <a:gd name="T15" fmla="*/ 6 h 14"/>
                  <a:gd name="T16" fmla="*/ 28 w 32"/>
                  <a:gd name="T17" fmla="*/ 4 h 14"/>
                  <a:gd name="T18" fmla="*/ 28 w 32"/>
                  <a:gd name="T19" fmla="*/ 0 h 14"/>
                  <a:gd name="T20" fmla="*/ 16 w 32"/>
                  <a:gd name="T21" fmla="*/ 0 h 14"/>
                  <a:gd name="T22" fmla="*/ 4 w 32"/>
                  <a:gd name="T23" fmla="*/ 0 h 14"/>
                  <a:gd name="T24" fmla="*/ 4 w 32"/>
                  <a:gd name="T25" fmla="*/ 0 h 14"/>
                  <a:gd name="T26" fmla="*/ 4 w 32"/>
                  <a:gd name="T27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" h="14"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24" y="12"/>
                    </a:lnTo>
                    <a:lnTo>
                      <a:pt x="32" y="10"/>
                    </a:lnTo>
                    <a:lnTo>
                      <a:pt x="32" y="6"/>
                    </a:lnTo>
                    <a:lnTo>
                      <a:pt x="28" y="4"/>
                    </a:lnTo>
                    <a:lnTo>
                      <a:pt x="28" y="0"/>
                    </a:lnTo>
                    <a:lnTo>
                      <a:pt x="1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6" name="Freeform 1745"/>
              <p:cNvSpPr>
                <a:spLocks noEditPoints="1"/>
              </p:cNvSpPr>
              <p:nvPr/>
            </p:nvSpPr>
            <p:spPr bwMode="auto">
              <a:xfrm>
                <a:off x="8604250" y="2292350"/>
                <a:ext cx="241300" cy="123825"/>
              </a:xfrm>
              <a:custGeom>
                <a:avLst/>
                <a:gdLst>
                  <a:gd name="T0" fmla="*/ 112 w 152"/>
                  <a:gd name="T1" fmla="*/ 4 h 78"/>
                  <a:gd name="T2" fmla="*/ 104 w 152"/>
                  <a:gd name="T3" fmla="*/ 12 h 78"/>
                  <a:gd name="T4" fmla="*/ 100 w 152"/>
                  <a:gd name="T5" fmla="*/ 14 h 78"/>
                  <a:gd name="T6" fmla="*/ 90 w 152"/>
                  <a:gd name="T7" fmla="*/ 14 h 78"/>
                  <a:gd name="T8" fmla="*/ 86 w 152"/>
                  <a:gd name="T9" fmla="*/ 22 h 78"/>
                  <a:gd name="T10" fmla="*/ 76 w 152"/>
                  <a:gd name="T11" fmla="*/ 8 h 78"/>
                  <a:gd name="T12" fmla="*/ 72 w 152"/>
                  <a:gd name="T13" fmla="*/ 12 h 78"/>
                  <a:gd name="T14" fmla="*/ 68 w 152"/>
                  <a:gd name="T15" fmla="*/ 14 h 78"/>
                  <a:gd name="T16" fmla="*/ 66 w 152"/>
                  <a:gd name="T17" fmla="*/ 22 h 78"/>
                  <a:gd name="T18" fmla="*/ 62 w 152"/>
                  <a:gd name="T19" fmla="*/ 16 h 78"/>
                  <a:gd name="T20" fmla="*/ 56 w 152"/>
                  <a:gd name="T21" fmla="*/ 12 h 78"/>
                  <a:gd name="T22" fmla="*/ 56 w 152"/>
                  <a:gd name="T23" fmla="*/ 26 h 78"/>
                  <a:gd name="T24" fmla="*/ 48 w 152"/>
                  <a:gd name="T25" fmla="*/ 30 h 78"/>
                  <a:gd name="T26" fmla="*/ 40 w 152"/>
                  <a:gd name="T27" fmla="*/ 34 h 78"/>
                  <a:gd name="T28" fmla="*/ 40 w 152"/>
                  <a:gd name="T29" fmla="*/ 26 h 78"/>
                  <a:gd name="T30" fmla="*/ 40 w 152"/>
                  <a:gd name="T31" fmla="*/ 16 h 78"/>
                  <a:gd name="T32" fmla="*/ 32 w 152"/>
                  <a:gd name="T33" fmla="*/ 8 h 78"/>
                  <a:gd name="T34" fmla="*/ 30 w 152"/>
                  <a:gd name="T35" fmla="*/ 16 h 78"/>
                  <a:gd name="T36" fmla="*/ 30 w 152"/>
                  <a:gd name="T37" fmla="*/ 22 h 78"/>
                  <a:gd name="T38" fmla="*/ 22 w 152"/>
                  <a:gd name="T39" fmla="*/ 16 h 78"/>
                  <a:gd name="T40" fmla="*/ 14 w 152"/>
                  <a:gd name="T41" fmla="*/ 18 h 78"/>
                  <a:gd name="T42" fmla="*/ 14 w 152"/>
                  <a:gd name="T43" fmla="*/ 24 h 78"/>
                  <a:gd name="T44" fmla="*/ 4 w 152"/>
                  <a:gd name="T45" fmla="*/ 26 h 78"/>
                  <a:gd name="T46" fmla="*/ 0 w 152"/>
                  <a:gd name="T47" fmla="*/ 32 h 78"/>
                  <a:gd name="T48" fmla="*/ 10 w 152"/>
                  <a:gd name="T49" fmla="*/ 34 h 78"/>
                  <a:gd name="T50" fmla="*/ 22 w 152"/>
                  <a:gd name="T51" fmla="*/ 24 h 78"/>
                  <a:gd name="T52" fmla="*/ 26 w 152"/>
                  <a:gd name="T53" fmla="*/ 30 h 78"/>
                  <a:gd name="T54" fmla="*/ 26 w 152"/>
                  <a:gd name="T55" fmla="*/ 36 h 78"/>
                  <a:gd name="T56" fmla="*/ 18 w 152"/>
                  <a:gd name="T57" fmla="*/ 40 h 78"/>
                  <a:gd name="T58" fmla="*/ 4 w 152"/>
                  <a:gd name="T59" fmla="*/ 44 h 78"/>
                  <a:gd name="T60" fmla="*/ 14 w 152"/>
                  <a:gd name="T61" fmla="*/ 48 h 78"/>
                  <a:gd name="T62" fmla="*/ 26 w 152"/>
                  <a:gd name="T63" fmla="*/ 48 h 78"/>
                  <a:gd name="T64" fmla="*/ 38 w 152"/>
                  <a:gd name="T65" fmla="*/ 60 h 78"/>
                  <a:gd name="T66" fmla="*/ 26 w 152"/>
                  <a:gd name="T67" fmla="*/ 70 h 78"/>
                  <a:gd name="T68" fmla="*/ 36 w 152"/>
                  <a:gd name="T69" fmla="*/ 68 h 78"/>
                  <a:gd name="T70" fmla="*/ 44 w 152"/>
                  <a:gd name="T71" fmla="*/ 64 h 78"/>
                  <a:gd name="T72" fmla="*/ 58 w 152"/>
                  <a:gd name="T73" fmla="*/ 72 h 78"/>
                  <a:gd name="T74" fmla="*/ 56 w 152"/>
                  <a:gd name="T75" fmla="*/ 78 h 78"/>
                  <a:gd name="T76" fmla="*/ 90 w 152"/>
                  <a:gd name="T77" fmla="*/ 76 h 78"/>
                  <a:gd name="T78" fmla="*/ 90 w 152"/>
                  <a:gd name="T79" fmla="*/ 72 h 78"/>
                  <a:gd name="T80" fmla="*/ 92 w 152"/>
                  <a:gd name="T81" fmla="*/ 68 h 78"/>
                  <a:gd name="T82" fmla="*/ 102 w 152"/>
                  <a:gd name="T83" fmla="*/ 68 h 78"/>
                  <a:gd name="T84" fmla="*/ 108 w 152"/>
                  <a:gd name="T85" fmla="*/ 68 h 78"/>
                  <a:gd name="T86" fmla="*/ 118 w 152"/>
                  <a:gd name="T87" fmla="*/ 62 h 78"/>
                  <a:gd name="T88" fmla="*/ 128 w 152"/>
                  <a:gd name="T89" fmla="*/ 60 h 78"/>
                  <a:gd name="T90" fmla="*/ 146 w 152"/>
                  <a:gd name="T91" fmla="*/ 42 h 78"/>
                  <a:gd name="T92" fmla="*/ 146 w 152"/>
                  <a:gd name="T93" fmla="*/ 42 h 78"/>
                  <a:gd name="T94" fmla="*/ 148 w 152"/>
                  <a:gd name="T95" fmla="*/ 44 h 78"/>
                  <a:gd name="T96" fmla="*/ 148 w 152"/>
                  <a:gd name="T97" fmla="*/ 26 h 78"/>
                  <a:gd name="T98" fmla="*/ 140 w 152"/>
                  <a:gd name="T99" fmla="*/ 24 h 78"/>
                  <a:gd name="T100" fmla="*/ 134 w 152"/>
                  <a:gd name="T101" fmla="*/ 26 h 78"/>
                  <a:gd name="T102" fmla="*/ 136 w 152"/>
                  <a:gd name="T103" fmla="*/ 22 h 78"/>
                  <a:gd name="T104" fmla="*/ 136 w 152"/>
                  <a:gd name="T105" fmla="*/ 16 h 78"/>
                  <a:gd name="T106" fmla="*/ 138 w 152"/>
                  <a:gd name="T107" fmla="*/ 8 h 78"/>
                  <a:gd name="T108" fmla="*/ 128 w 152"/>
                  <a:gd name="T109" fmla="*/ 8 h 78"/>
                  <a:gd name="T110" fmla="*/ 128 w 152"/>
                  <a:gd name="T111" fmla="*/ 12 h 78"/>
                  <a:gd name="T112" fmla="*/ 122 w 152"/>
                  <a:gd name="T113" fmla="*/ 6 h 78"/>
                  <a:gd name="T114" fmla="*/ 112 w 152"/>
                  <a:gd name="T115" fmla="*/ 4 h 78"/>
                  <a:gd name="T116" fmla="*/ 112 w 152"/>
                  <a:gd name="T117" fmla="*/ 4 h 78"/>
                  <a:gd name="T118" fmla="*/ 18 w 152"/>
                  <a:gd name="T119" fmla="*/ 6 h 78"/>
                  <a:gd name="T120" fmla="*/ 28 w 152"/>
                  <a:gd name="T121" fmla="*/ 0 h 78"/>
                  <a:gd name="T122" fmla="*/ 18 w 152"/>
                  <a:gd name="T12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52" h="78">
                    <a:moveTo>
                      <a:pt x="112" y="4"/>
                    </a:moveTo>
                    <a:lnTo>
                      <a:pt x="112" y="4"/>
                    </a:lnTo>
                    <a:lnTo>
                      <a:pt x="112" y="12"/>
                    </a:lnTo>
                    <a:lnTo>
                      <a:pt x="104" y="12"/>
                    </a:lnTo>
                    <a:lnTo>
                      <a:pt x="100" y="8"/>
                    </a:lnTo>
                    <a:lnTo>
                      <a:pt x="100" y="14"/>
                    </a:lnTo>
                    <a:lnTo>
                      <a:pt x="92" y="16"/>
                    </a:lnTo>
                    <a:lnTo>
                      <a:pt x="90" y="14"/>
                    </a:lnTo>
                    <a:lnTo>
                      <a:pt x="84" y="12"/>
                    </a:lnTo>
                    <a:lnTo>
                      <a:pt x="86" y="22"/>
                    </a:lnTo>
                    <a:lnTo>
                      <a:pt x="80" y="18"/>
                    </a:lnTo>
                    <a:lnTo>
                      <a:pt x="76" y="8"/>
                    </a:lnTo>
                    <a:lnTo>
                      <a:pt x="76" y="12"/>
                    </a:lnTo>
                    <a:lnTo>
                      <a:pt x="72" y="12"/>
                    </a:lnTo>
                    <a:lnTo>
                      <a:pt x="68" y="12"/>
                    </a:lnTo>
                    <a:lnTo>
                      <a:pt x="68" y="14"/>
                    </a:lnTo>
                    <a:lnTo>
                      <a:pt x="66" y="16"/>
                    </a:lnTo>
                    <a:lnTo>
                      <a:pt x="66" y="22"/>
                    </a:lnTo>
                    <a:lnTo>
                      <a:pt x="62" y="22"/>
                    </a:lnTo>
                    <a:lnTo>
                      <a:pt x="62" y="16"/>
                    </a:lnTo>
                    <a:lnTo>
                      <a:pt x="58" y="12"/>
                    </a:lnTo>
                    <a:lnTo>
                      <a:pt x="56" y="12"/>
                    </a:lnTo>
                    <a:lnTo>
                      <a:pt x="56" y="18"/>
                    </a:lnTo>
                    <a:lnTo>
                      <a:pt x="56" y="26"/>
                    </a:lnTo>
                    <a:lnTo>
                      <a:pt x="46" y="26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0" y="34"/>
                    </a:lnTo>
                    <a:lnTo>
                      <a:pt x="40" y="30"/>
                    </a:lnTo>
                    <a:lnTo>
                      <a:pt x="40" y="26"/>
                    </a:lnTo>
                    <a:lnTo>
                      <a:pt x="40" y="24"/>
                    </a:lnTo>
                    <a:lnTo>
                      <a:pt x="40" y="16"/>
                    </a:lnTo>
                    <a:lnTo>
                      <a:pt x="38" y="16"/>
                    </a:lnTo>
                    <a:lnTo>
                      <a:pt x="32" y="8"/>
                    </a:lnTo>
                    <a:lnTo>
                      <a:pt x="22" y="8"/>
                    </a:lnTo>
                    <a:lnTo>
                      <a:pt x="30" y="16"/>
                    </a:lnTo>
                    <a:lnTo>
                      <a:pt x="30" y="18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2" y="16"/>
                    </a:lnTo>
                    <a:lnTo>
                      <a:pt x="18" y="16"/>
                    </a:lnTo>
                    <a:lnTo>
                      <a:pt x="14" y="18"/>
                    </a:lnTo>
                    <a:lnTo>
                      <a:pt x="12" y="18"/>
                    </a:lnTo>
                    <a:lnTo>
                      <a:pt x="14" y="24"/>
                    </a:lnTo>
                    <a:lnTo>
                      <a:pt x="10" y="26"/>
                    </a:lnTo>
                    <a:lnTo>
                      <a:pt x="4" y="26"/>
                    </a:lnTo>
                    <a:lnTo>
                      <a:pt x="2" y="30"/>
                    </a:lnTo>
                    <a:lnTo>
                      <a:pt x="0" y="32"/>
                    </a:lnTo>
                    <a:lnTo>
                      <a:pt x="4" y="34"/>
                    </a:lnTo>
                    <a:lnTo>
                      <a:pt x="10" y="34"/>
                    </a:lnTo>
                    <a:lnTo>
                      <a:pt x="18" y="30"/>
                    </a:lnTo>
                    <a:lnTo>
                      <a:pt x="22" y="24"/>
                    </a:lnTo>
                    <a:lnTo>
                      <a:pt x="28" y="26"/>
                    </a:lnTo>
                    <a:lnTo>
                      <a:pt x="26" y="30"/>
                    </a:lnTo>
                    <a:lnTo>
                      <a:pt x="26" y="34"/>
                    </a:lnTo>
                    <a:lnTo>
                      <a:pt x="26" y="36"/>
                    </a:lnTo>
                    <a:lnTo>
                      <a:pt x="30" y="40"/>
                    </a:lnTo>
                    <a:lnTo>
                      <a:pt x="18" y="40"/>
                    </a:lnTo>
                    <a:lnTo>
                      <a:pt x="14" y="42"/>
                    </a:lnTo>
                    <a:lnTo>
                      <a:pt x="4" y="44"/>
                    </a:lnTo>
                    <a:lnTo>
                      <a:pt x="4" y="50"/>
                    </a:lnTo>
                    <a:lnTo>
                      <a:pt x="14" y="48"/>
                    </a:lnTo>
                    <a:lnTo>
                      <a:pt x="20" y="48"/>
                    </a:lnTo>
                    <a:lnTo>
                      <a:pt x="26" y="48"/>
                    </a:lnTo>
                    <a:lnTo>
                      <a:pt x="32" y="52"/>
                    </a:lnTo>
                    <a:lnTo>
                      <a:pt x="38" y="60"/>
                    </a:lnTo>
                    <a:lnTo>
                      <a:pt x="22" y="6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6" y="68"/>
                    </a:lnTo>
                    <a:lnTo>
                      <a:pt x="38" y="64"/>
                    </a:lnTo>
                    <a:lnTo>
                      <a:pt x="44" y="64"/>
                    </a:lnTo>
                    <a:lnTo>
                      <a:pt x="58" y="70"/>
                    </a:lnTo>
                    <a:lnTo>
                      <a:pt x="58" y="72"/>
                    </a:lnTo>
                    <a:lnTo>
                      <a:pt x="58" y="76"/>
                    </a:lnTo>
                    <a:lnTo>
                      <a:pt x="56" y="78"/>
                    </a:lnTo>
                    <a:lnTo>
                      <a:pt x="86" y="78"/>
                    </a:lnTo>
                    <a:lnTo>
                      <a:pt x="90" y="76"/>
                    </a:lnTo>
                    <a:lnTo>
                      <a:pt x="92" y="72"/>
                    </a:lnTo>
                    <a:lnTo>
                      <a:pt x="90" y="72"/>
                    </a:lnTo>
                    <a:lnTo>
                      <a:pt x="86" y="64"/>
                    </a:lnTo>
                    <a:lnTo>
                      <a:pt x="92" y="68"/>
                    </a:lnTo>
                    <a:lnTo>
                      <a:pt x="100" y="70"/>
                    </a:lnTo>
                    <a:lnTo>
                      <a:pt x="102" y="68"/>
                    </a:lnTo>
                    <a:lnTo>
                      <a:pt x="108" y="64"/>
                    </a:lnTo>
                    <a:lnTo>
                      <a:pt x="108" y="68"/>
                    </a:lnTo>
                    <a:lnTo>
                      <a:pt x="110" y="68"/>
                    </a:lnTo>
                    <a:lnTo>
                      <a:pt x="118" y="62"/>
                    </a:lnTo>
                    <a:lnTo>
                      <a:pt x="122" y="60"/>
                    </a:lnTo>
                    <a:lnTo>
                      <a:pt x="128" y="60"/>
                    </a:lnTo>
                    <a:lnTo>
                      <a:pt x="138" y="50"/>
                    </a:lnTo>
                    <a:lnTo>
                      <a:pt x="146" y="42"/>
                    </a:lnTo>
                    <a:lnTo>
                      <a:pt x="144" y="42"/>
                    </a:lnTo>
                    <a:lnTo>
                      <a:pt x="146" y="42"/>
                    </a:lnTo>
                    <a:lnTo>
                      <a:pt x="146" y="44"/>
                    </a:lnTo>
                    <a:lnTo>
                      <a:pt x="148" y="44"/>
                    </a:lnTo>
                    <a:lnTo>
                      <a:pt x="152" y="42"/>
                    </a:lnTo>
                    <a:lnTo>
                      <a:pt x="148" y="26"/>
                    </a:lnTo>
                    <a:lnTo>
                      <a:pt x="144" y="24"/>
                    </a:lnTo>
                    <a:lnTo>
                      <a:pt x="140" y="24"/>
                    </a:lnTo>
                    <a:lnTo>
                      <a:pt x="136" y="26"/>
                    </a:lnTo>
                    <a:lnTo>
                      <a:pt x="134" y="26"/>
                    </a:lnTo>
                    <a:lnTo>
                      <a:pt x="134" y="24"/>
                    </a:lnTo>
                    <a:lnTo>
                      <a:pt x="136" y="22"/>
                    </a:lnTo>
                    <a:lnTo>
                      <a:pt x="136" y="18"/>
                    </a:lnTo>
                    <a:lnTo>
                      <a:pt x="136" y="16"/>
                    </a:lnTo>
                    <a:lnTo>
                      <a:pt x="130" y="14"/>
                    </a:lnTo>
                    <a:lnTo>
                      <a:pt x="138" y="8"/>
                    </a:lnTo>
                    <a:lnTo>
                      <a:pt x="138" y="6"/>
                    </a:lnTo>
                    <a:lnTo>
                      <a:pt x="128" y="8"/>
                    </a:lnTo>
                    <a:lnTo>
                      <a:pt x="130" y="12"/>
                    </a:lnTo>
                    <a:lnTo>
                      <a:pt x="128" y="12"/>
                    </a:lnTo>
                    <a:lnTo>
                      <a:pt x="122" y="8"/>
                    </a:lnTo>
                    <a:lnTo>
                      <a:pt x="122" y="6"/>
                    </a:lnTo>
                    <a:lnTo>
                      <a:pt x="120" y="4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2" y="4"/>
                    </a:lnTo>
                    <a:close/>
                    <a:moveTo>
                      <a:pt x="18" y="0"/>
                    </a:moveTo>
                    <a:lnTo>
                      <a:pt x="18" y="6"/>
                    </a:lnTo>
                    <a:lnTo>
                      <a:pt x="30" y="6"/>
                    </a:lnTo>
                    <a:lnTo>
                      <a:pt x="28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7" name="Freeform 1746"/>
              <p:cNvSpPr>
                <a:spLocks/>
              </p:cNvSpPr>
              <p:nvPr/>
            </p:nvSpPr>
            <p:spPr bwMode="auto">
              <a:xfrm>
                <a:off x="7099300" y="3987800"/>
                <a:ext cx="142875" cy="82550"/>
              </a:xfrm>
              <a:custGeom>
                <a:avLst/>
                <a:gdLst>
                  <a:gd name="T0" fmla="*/ 90 w 90"/>
                  <a:gd name="T1" fmla="*/ 18 h 52"/>
                  <a:gd name="T2" fmla="*/ 90 w 90"/>
                  <a:gd name="T3" fmla="*/ 18 h 52"/>
                  <a:gd name="T4" fmla="*/ 80 w 90"/>
                  <a:gd name="T5" fmla="*/ 16 h 52"/>
                  <a:gd name="T6" fmla="*/ 78 w 90"/>
                  <a:gd name="T7" fmla="*/ 10 h 52"/>
                  <a:gd name="T8" fmla="*/ 74 w 90"/>
                  <a:gd name="T9" fmla="*/ 4 h 52"/>
                  <a:gd name="T10" fmla="*/ 54 w 90"/>
                  <a:gd name="T11" fmla="*/ 0 h 52"/>
                  <a:gd name="T12" fmla="*/ 44 w 90"/>
                  <a:gd name="T13" fmla="*/ 2 h 52"/>
                  <a:gd name="T14" fmla="*/ 36 w 90"/>
                  <a:gd name="T15" fmla="*/ 8 h 52"/>
                  <a:gd name="T16" fmla="*/ 12 w 90"/>
                  <a:gd name="T17" fmla="*/ 4 h 52"/>
                  <a:gd name="T18" fmla="*/ 12 w 90"/>
                  <a:gd name="T19" fmla="*/ 8 h 52"/>
                  <a:gd name="T20" fmla="*/ 8 w 90"/>
                  <a:gd name="T21" fmla="*/ 10 h 52"/>
                  <a:gd name="T22" fmla="*/ 2 w 90"/>
                  <a:gd name="T23" fmla="*/ 10 h 52"/>
                  <a:gd name="T24" fmla="*/ 2 w 90"/>
                  <a:gd name="T25" fmla="*/ 16 h 52"/>
                  <a:gd name="T26" fmla="*/ 0 w 90"/>
                  <a:gd name="T27" fmla="*/ 20 h 52"/>
                  <a:gd name="T28" fmla="*/ 0 w 90"/>
                  <a:gd name="T29" fmla="*/ 26 h 52"/>
                  <a:gd name="T30" fmla="*/ 4 w 90"/>
                  <a:gd name="T31" fmla="*/ 26 h 52"/>
                  <a:gd name="T32" fmla="*/ 12 w 90"/>
                  <a:gd name="T33" fmla="*/ 28 h 52"/>
                  <a:gd name="T34" fmla="*/ 16 w 90"/>
                  <a:gd name="T35" fmla="*/ 30 h 52"/>
                  <a:gd name="T36" fmla="*/ 20 w 90"/>
                  <a:gd name="T37" fmla="*/ 34 h 52"/>
                  <a:gd name="T38" fmla="*/ 26 w 90"/>
                  <a:gd name="T39" fmla="*/ 36 h 52"/>
                  <a:gd name="T40" fmla="*/ 28 w 90"/>
                  <a:gd name="T41" fmla="*/ 36 h 52"/>
                  <a:gd name="T42" fmla="*/ 28 w 90"/>
                  <a:gd name="T43" fmla="*/ 46 h 52"/>
                  <a:gd name="T44" fmla="*/ 30 w 90"/>
                  <a:gd name="T45" fmla="*/ 46 h 52"/>
                  <a:gd name="T46" fmla="*/ 30 w 90"/>
                  <a:gd name="T47" fmla="*/ 52 h 52"/>
                  <a:gd name="T48" fmla="*/ 34 w 90"/>
                  <a:gd name="T49" fmla="*/ 52 h 52"/>
                  <a:gd name="T50" fmla="*/ 36 w 90"/>
                  <a:gd name="T51" fmla="*/ 48 h 52"/>
                  <a:gd name="T52" fmla="*/ 36 w 90"/>
                  <a:gd name="T53" fmla="*/ 40 h 52"/>
                  <a:gd name="T54" fmla="*/ 36 w 90"/>
                  <a:gd name="T55" fmla="*/ 36 h 52"/>
                  <a:gd name="T56" fmla="*/ 46 w 90"/>
                  <a:gd name="T57" fmla="*/ 30 h 52"/>
                  <a:gd name="T58" fmla="*/ 52 w 90"/>
                  <a:gd name="T59" fmla="*/ 30 h 52"/>
                  <a:gd name="T60" fmla="*/ 54 w 90"/>
                  <a:gd name="T61" fmla="*/ 34 h 52"/>
                  <a:gd name="T62" fmla="*/ 60 w 90"/>
                  <a:gd name="T63" fmla="*/ 34 h 52"/>
                  <a:gd name="T64" fmla="*/ 62 w 90"/>
                  <a:gd name="T65" fmla="*/ 34 h 52"/>
                  <a:gd name="T66" fmla="*/ 70 w 90"/>
                  <a:gd name="T67" fmla="*/ 30 h 52"/>
                  <a:gd name="T68" fmla="*/ 72 w 90"/>
                  <a:gd name="T69" fmla="*/ 28 h 52"/>
                  <a:gd name="T70" fmla="*/ 74 w 90"/>
                  <a:gd name="T71" fmla="*/ 26 h 52"/>
                  <a:gd name="T72" fmla="*/ 80 w 90"/>
                  <a:gd name="T73" fmla="*/ 22 h 52"/>
                  <a:gd name="T74" fmla="*/ 90 w 90"/>
                  <a:gd name="T75" fmla="*/ 20 h 52"/>
                  <a:gd name="T76" fmla="*/ 90 w 90"/>
                  <a:gd name="T77" fmla="*/ 18 h 52"/>
                  <a:gd name="T78" fmla="*/ 90 w 90"/>
                  <a:gd name="T79" fmla="*/ 18 h 52"/>
                  <a:gd name="T80" fmla="*/ 90 w 90"/>
                  <a:gd name="T81" fmla="*/ 18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" h="52">
                    <a:moveTo>
                      <a:pt x="90" y="18"/>
                    </a:moveTo>
                    <a:lnTo>
                      <a:pt x="90" y="18"/>
                    </a:lnTo>
                    <a:lnTo>
                      <a:pt x="80" y="16"/>
                    </a:lnTo>
                    <a:lnTo>
                      <a:pt x="78" y="10"/>
                    </a:lnTo>
                    <a:lnTo>
                      <a:pt x="74" y="4"/>
                    </a:lnTo>
                    <a:lnTo>
                      <a:pt x="54" y="0"/>
                    </a:lnTo>
                    <a:lnTo>
                      <a:pt x="44" y="2"/>
                    </a:lnTo>
                    <a:lnTo>
                      <a:pt x="36" y="8"/>
                    </a:lnTo>
                    <a:lnTo>
                      <a:pt x="12" y="4"/>
                    </a:lnTo>
                    <a:lnTo>
                      <a:pt x="12" y="8"/>
                    </a:lnTo>
                    <a:lnTo>
                      <a:pt x="8" y="10"/>
                    </a:lnTo>
                    <a:lnTo>
                      <a:pt x="2" y="10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26"/>
                    </a:lnTo>
                    <a:lnTo>
                      <a:pt x="4" y="26"/>
                    </a:lnTo>
                    <a:lnTo>
                      <a:pt x="12" y="28"/>
                    </a:lnTo>
                    <a:lnTo>
                      <a:pt x="16" y="30"/>
                    </a:lnTo>
                    <a:lnTo>
                      <a:pt x="20" y="34"/>
                    </a:lnTo>
                    <a:lnTo>
                      <a:pt x="26" y="36"/>
                    </a:lnTo>
                    <a:lnTo>
                      <a:pt x="28" y="36"/>
                    </a:lnTo>
                    <a:lnTo>
                      <a:pt x="28" y="46"/>
                    </a:lnTo>
                    <a:lnTo>
                      <a:pt x="30" y="46"/>
                    </a:lnTo>
                    <a:lnTo>
                      <a:pt x="30" y="52"/>
                    </a:lnTo>
                    <a:lnTo>
                      <a:pt x="34" y="52"/>
                    </a:lnTo>
                    <a:lnTo>
                      <a:pt x="36" y="48"/>
                    </a:lnTo>
                    <a:lnTo>
                      <a:pt x="36" y="40"/>
                    </a:lnTo>
                    <a:lnTo>
                      <a:pt x="36" y="36"/>
                    </a:lnTo>
                    <a:lnTo>
                      <a:pt x="46" y="30"/>
                    </a:lnTo>
                    <a:lnTo>
                      <a:pt x="52" y="30"/>
                    </a:lnTo>
                    <a:lnTo>
                      <a:pt x="54" y="34"/>
                    </a:lnTo>
                    <a:lnTo>
                      <a:pt x="60" y="34"/>
                    </a:lnTo>
                    <a:lnTo>
                      <a:pt x="62" y="34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6"/>
                    </a:lnTo>
                    <a:lnTo>
                      <a:pt x="80" y="22"/>
                    </a:lnTo>
                    <a:lnTo>
                      <a:pt x="90" y="20"/>
                    </a:lnTo>
                    <a:lnTo>
                      <a:pt x="90" y="18"/>
                    </a:lnTo>
                    <a:lnTo>
                      <a:pt x="90" y="18"/>
                    </a:lnTo>
                    <a:lnTo>
                      <a:pt x="90" y="1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8" name="Freeform 1747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9" name="Freeform 1748"/>
              <p:cNvSpPr>
                <a:spLocks noEditPoints="1"/>
              </p:cNvSpPr>
              <p:nvPr/>
            </p:nvSpPr>
            <p:spPr bwMode="auto">
              <a:xfrm>
                <a:off x="5464175" y="3810000"/>
                <a:ext cx="120650" cy="95250"/>
              </a:xfrm>
              <a:custGeom>
                <a:avLst/>
                <a:gdLst>
                  <a:gd name="T0" fmla="*/ 64 w 76"/>
                  <a:gd name="T1" fmla="*/ 42 h 60"/>
                  <a:gd name="T2" fmla="*/ 64 w 76"/>
                  <a:gd name="T3" fmla="*/ 42 h 60"/>
                  <a:gd name="T4" fmla="*/ 62 w 76"/>
                  <a:gd name="T5" fmla="*/ 46 h 60"/>
                  <a:gd name="T6" fmla="*/ 60 w 76"/>
                  <a:gd name="T7" fmla="*/ 48 h 60"/>
                  <a:gd name="T8" fmla="*/ 60 w 76"/>
                  <a:gd name="T9" fmla="*/ 50 h 60"/>
                  <a:gd name="T10" fmla="*/ 60 w 76"/>
                  <a:gd name="T11" fmla="*/ 56 h 60"/>
                  <a:gd name="T12" fmla="*/ 62 w 76"/>
                  <a:gd name="T13" fmla="*/ 58 h 60"/>
                  <a:gd name="T14" fmla="*/ 64 w 76"/>
                  <a:gd name="T15" fmla="*/ 60 h 60"/>
                  <a:gd name="T16" fmla="*/ 64 w 76"/>
                  <a:gd name="T17" fmla="*/ 58 h 60"/>
                  <a:gd name="T18" fmla="*/ 76 w 76"/>
                  <a:gd name="T19" fmla="*/ 50 h 60"/>
                  <a:gd name="T20" fmla="*/ 72 w 76"/>
                  <a:gd name="T21" fmla="*/ 48 h 60"/>
                  <a:gd name="T22" fmla="*/ 70 w 76"/>
                  <a:gd name="T23" fmla="*/ 42 h 60"/>
                  <a:gd name="T24" fmla="*/ 64 w 76"/>
                  <a:gd name="T25" fmla="*/ 42 h 60"/>
                  <a:gd name="T26" fmla="*/ 64 w 76"/>
                  <a:gd name="T27" fmla="*/ 42 h 60"/>
                  <a:gd name="T28" fmla="*/ 64 w 76"/>
                  <a:gd name="T29" fmla="*/ 42 h 60"/>
                  <a:gd name="T30" fmla="*/ 52 w 76"/>
                  <a:gd name="T31" fmla="*/ 22 h 60"/>
                  <a:gd name="T32" fmla="*/ 52 w 76"/>
                  <a:gd name="T33" fmla="*/ 22 h 60"/>
                  <a:gd name="T34" fmla="*/ 54 w 76"/>
                  <a:gd name="T35" fmla="*/ 30 h 60"/>
                  <a:gd name="T36" fmla="*/ 58 w 76"/>
                  <a:gd name="T37" fmla="*/ 28 h 60"/>
                  <a:gd name="T38" fmla="*/ 58 w 76"/>
                  <a:gd name="T39" fmla="*/ 24 h 60"/>
                  <a:gd name="T40" fmla="*/ 52 w 76"/>
                  <a:gd name="T41" fmla="*/ 22 h 60"/>
                  <a:gd name="T42" fmla="*/ 52 w 76"/>
                  <a:gd name="T43" fmla="*/ 22 h 60"/>
                  <a:gd name="T44" fmla="*/ 52 w 76"/>
                  <a:gd name="T45" fmla="*/ 22 h 60"/>
                  <a:gd name="T46" fmla="*/ 28 w 76"/>
                  <a:gd name="T47" fmla="*/ 6 h 60"/>
                  <a:gd name="T48" fmla="*/ 28 w 76"/>
                  <a:gd name="T49" fmla="*/ 6 h 60"/>
                  <a:gd name="T50" fmla="*/ 26 w 76"/>
                  <a:gd name="T51" fmla="*/ 10 h 60"/>
                  <a:gd name="T52" fmla="*/ 26 w 76"/>
                  <a:gd name="T53" fmla="*/ 12 h 60"/>
                  <a:gd name="T54" fmla="*/ 32 w 76"/>
                  <a:gd name="T55" fmla="*/ 14 h 60"/>
                  <a:gd name="T56" fmla="*/ 34 w 76"/>
                  <a:gd name="T57" fmla="*/ 14 h 60"/>
                  <a:gd name="T58" fmla="*/ 34 w 76"/>
                  <a:gd name="T59" fmla="*/ 12 h 60"/>
                  <a:gd name="T60" fmla="*/ 28 w 76"/>
                  <a:gd name="T61" fmla="*/ 6 h 60"/>
                  <a:gd name="T62" fmla="*/ 28 w 76"/>
                  <a:gd name="T63" fmla="*/ 6 h 60"/>
                  <a:gd name="T64" fmla="*/ 28 w 76"/>
                  <a:gd name="T65" fmla="*/ 6 h 60"/>
                  <a:gd name="T66" fmla="*/ 4 w 76"/>
                  <a:gd name="T67" fmla="*/ 0 h 60"/>
                  <a:gd name="T68" fmla="*/ 4 w 76"/>
                  <a:gd name="T69" fmla="*/ 0 h 60"/>
                  <a:gd name="T70" fmla="*/ 0 w 76"/>
                  <a:gd name="T71" fmla="*/ 4 h 60"/>
                  <a:gd name="T72" fmla="*/ 8 w 76"/>
                  <a:gd name="T73" fmla="*/ 6 h 60"/>
                  <a:gd name="T74" fmla="*/ 6 w 76"/>
                  <a:gd name="T75" fmla="*/ 4 h 60"/>
                  <a:gd name="T76" fmla="*/ 8 w 76"/>
                  <a:gd name="T77" fmla="*/ 2 h 60"/>
                  <a:gd name="T78" fmla="*/ 6 w 76"/>
                  <a:gd name="T79" fmla="*/ 0 h 60"/>
                  <a:gd name="T80" fmla="*/ 4 w 76"/>
                  <a:gd name="T81" fmla="*/ 0 h 60"/>
                  <a:gd name="T82" fmla="*/ 4 w 76"/>
                  <a:gd name="T83" fmla="*/ 0 h 60"/>
                  <a:gd name="T84" fmla="*/ 4 w 76"/>
                  <a:gd name="T85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6" h="60">
                    <a:moveTo>
                      <a:pt x="64" y="42"/>
                    </a:moveTo>
                    <a:lnTo>
                      <a:pt x="64" y="42"/>
                    </a:lnTo>
                    <a:lnTo>
                      <a:pt x="62" y="46"/>
                    </a:lnTo>
                    <a:lnTo>
                      <a:pt x="60" y="48"/>
                    </a:lnTo>
                    <a:lnTo>
                      <a:pt x="60" y="50"/>
                    </a:lnTo>
                    <a:lnTo>
                      <a:pt x="60" y="56"/>
                    </a:lnTo>
                    <a:lnTo>
                      <a:pt x="62" y="58"/>
                    </a:lnTo>
                    <a:lnTo>
                      <a:pt x="64" y="60"/>
                    </a:lnTo>
                    <a:lnTo>
                      <a:pt x="64" y="58"/>
                    </a:lnTo>
                    <a:lnTo>
                      <a:pt x="76" y="50"/>
                    </a:lnTo>
                    <a:lnTo>
                      <a:pt x="72" y="48"/>
                    </a:lnTo>
                    <a:lnTo>
                      <a:pt x="70" y="42"/>
                    </a:lnTo>
                    <a:lnTo>
                      <a:pt x="64" y="42"/>
                    </a:lnTo>
                    <a:lnTo>
                      <a:pt x="64" y="42"/>
                    </a:lnTo>
                    <a:lnTo>
                      <a:pt x="64" y="42"/>
                    </a:lnTo>
                    <a:close/>
                    <a:moveTo>
                      <a:pt x="52" y="22"/>
                    </a:moveTo>
                    <a:lnTo>
                      <a:pt x="52" y="22"/>
                    </a:lnTo>
                    <a:lnTo>
                      <a:pt x="54" y="30"/>
                    </a:lnTo>
                    <a:lnTo>
                      <a:pt x="58" y="28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2" y="22"/>
                    </a:lnTo>
                    <a:close/>
                    <a:moveTo>
                      <a:pt x="28" y="6"/>
                    </a:moveTo>
                    <a:lnTo>
                      <a:pt x="28" y="6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8" y="6"/>
                    </a:lnTo>
                    <a:lnTo>
                      <a:pt x="28" y="6"/>
                    </a:lnTo>
                    <a:close/>
                    <a:moveTo>
                      <a:pt x="4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8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0" name="Freeform 1749"/>
              <p:cNvSpPr>
                <a:spLocks/>
              </p:cNvSpPr>
              <p:nvPr/>
            </p:nvSpPr>
            <p:spPr bwMode="auto">
              <a:xfrm>
                <a:off x="7439025" y="3879850"/>
                <a:ext cx="66675" cy="47625"/>
              </a:xfrm>
              <a:custGeom>
                <a:avLst/>
                <a:gdLst>
                  <a:gd name="T0" fmla="*/ 42 w 42"/>
                  <a:gd name="T1" fmla="*/ 30 h 30"/>
                  <a:gd name="T2" fmla="*/ 42 w 42"/>
                  <a:gd name="T3" fmla="*/ 30 h 30"/>
                  <a:gd name="T4" fmla="*/ 42 w 42"/>
                  <a:gd name="T5" fmla="*/ 24 h 30"/>
                  <a:gd name="T6" fmla="*/ 36 w 42"/>
                  <a:gd name="T7" fmla="*/ 20 h 30"/>
                  <a:gd name="T8" fmla="*/ 40 w 42"/>
                  <a:gd name="T9" fmla="*/ 16 h 30"/>
                  <a:gd name="T10" fmla="*/ 40 w 42"/>
                  <a:gd name="T11" fmla="*/ 12 h 30"/>
                  <a:gd name="T12" fmla="*/ 40 w 42"/>
                  <a:gd name="T13" fmla="*/ 0 h 30"/>
                  <a:gd name="T14" fmla="*/ 22 w 42"/>
                  <a:gd name="T15" fmla="*/ 0 h 30"/>
                  <a:gd name="T16" fmla="*/ 26 w 42"/>
                  <a:gd name="T17" fmla="*/ 4 h 30"/>
                  <a:gd name="T18" fmla="*/ 24 w 42"/>
                  <a:gd name="T19" fmla="*/ 8 h 30"/>
                  <a:gd name="T20" fmla="*/ 26 w 42"/>
                  <a:gd name="T21" fmla="*/ 16 h 30"/>
                  <a:gd name="T22" fmla="*/ 32 w 42"/>
                  <a:gd name="T23" fmla="*/ 16 h 30"/>
                  <a:gd name="T24" fmla="*/ 32 w 42"/>
                  <a:gd name="T25" fmla="*/ 20 h 30"/>
                  <a:gd name="T26" fmla="*/ 30 w 42"/>
                  <a:gd name="T27" fmla="*/ 24 h 30"/>
                  <a:gd name="T28" fmla="*/ 14 w 42"/>
                  <a:gd name="T29" fmla="*/ 22 h 30"/>
                  <a:gd name="T30" fmla="*/ 8 w 42"/>
                  <a:gd name="T31" fmla="*/ 22 h 30"/>
                  <a:gd name="T32" fmla="*/ 4 w 42"/>
                  <a:gd name="T33" fmla="*/ 20 h 30"/>
                  <a:gd name="T34" fmla="*/ 0 w 42"/>
                  <a:gd name="T35" fmla="*/ 28 h 30"/>
                  <a:gd name="T36" fmla="*/ 4 w 42"/>
                  <a:gd name="T37" fmla="*/ 30 h 30"/>
                  <a:gd name="T38" fmla="*/ 6 w 42"/>
                  <a:gd name="T39" fmla="*/ 30 h 30"/>
                  <a:gd name="T40" fmla="*/ 42 w 42"/>
                  <a:gd name="T41" fmla="*/ 30 h 30"/>
                  <a:gd name="T42" fmla="*/ 42 w 42"/>
                  <a:gd name="T43" fmla="*/ 30 h 30"/>
                  <a:gd name="T44" fmla="*/ 42 w 42"/>
                  <a:gd name="T4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42" y="24"/>
                    </a:lnTo>
                    <a:lnTo>
                      <a:pt x="36" y="20"/>
                    </a:lnTo>
                    <a:lnTo>
                      <a:pt x="40" y="16"/>
                    </a:lnTo>
                    <a:lnTo>
                      <a:pt x="40" y="12"/>
                    </a:lnTo>
                    <a:lnTo>
                      <a:pt x="40" y="0"/>
                    </a:lnTo>
                    <a:lnTo>
                      <a:pt x="22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26" y="16"/>
                    </a:lnTo>
                    <a:lnTo>
                      <a:pt x="32" y="16"/>
                    </a:lnTo>
                    <a:lnTo>
                      <a:pt x="32" y="20"/>
                    </a:lnTo>
                    <a:lnTo>
                      <a:pt x="30" y="24"/>
                    </a:lnTo>
                    <a:lnTo>
                      <a:pt x="14" y="22"/>
                    </a:lnTo>
                    <a:lnTo>
                      <a:pt x="8" y="22"/>
                    </a:lnTo>
                    <a:lnTo>
                      <a:pt x="4" y="20"/>
                    </a:lnTo>
                    <a:lnTo>
                      <a:pt x="0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1" name="Freeform 1750"/>
              <p:cNvSpPr>
                <a:spLocks/>
              </p:cNvSpPr>
              <p:nvPr/>
            </p:nvSpPr>
            <p:spPr bwMode="auto">
              <a:xfrm>
                <a:off x="7727950" y="4206875"/>
                <a:ext cx="111125" cy="219075"/>
              </a:xfrm>
              <a:custGeom>
                <a:avLst/>
                <a:gdLst>
                  <a:gd name="T0" fmla="*/ 70 w 70"/>
                  <a:gd name="T1" fmla="*/ 46 h 138"/>
                  <a:gd name="T2" fmla="*/ 70 w 70"/>
                  <a:gd name="T3" fmla="*/ 36 h 138"/>
                  <a:gd name="T4" fmla="*/ 66 w 70"/>
                  <a:gd name="T5" fmla="*/ 34 h 138"/>
                  <a:gd name="T6" fmla="*/ 58 w 70"/>
                  <a:gd name="T7" fmla="*/ 26 h 138"/>
                  <a:gd name="T8" fmla="*/ 50 w 70"/>
                  <a:gd name="T9" fmla="*/ 28 h 138"/>
                  <a:gd name="T10" fmla="*/ 48 w 70"/>
                  <a:gd name="T11" fmla="*/ 38 h 138"/>
                  <a:gd name="T12" fmla="*/ 42 w 70"/>
                  <a:gd name="T13" fmla="*/ 38 h 138"/>
                  <a:gd name="T14" fmla="*/ 50 w 70"/>
                  <a:gd name="T15" fmla="*/ 12 h 138"/>
                  <a:gd name="T16" fmla="*/ 42 w 70"/>
                  <a:gd name="T17" fmla="*/ 12 h 138"/>
                  <a:gd name="T18" fmla="*/ 34 w 70"/>
                  <a:gd name="T19" fmla="*/ 8 h 138"/>
                  <a:gd name="T20" fmla="*/ 32 w 70"/>
                  <a:gd name="T21" fmla="*/ 0 h 138"/>
                  <a:gd name="T22" fmla="*/ 26 w 70"/>
                  <a:gd name="T23" fmla="*/ 4 h 138"/>
                  <a:gd name="T24" fmla="*/ 16 w 70"/>
                  <a:gd name="T25" fmla="*/ 10 h 138"/>
                  <a:gd name="T26" fmla="*/ 10 w 70"/>
                  <a:gd name="T27" fmla="*/ 16 h 138"/>
                  <a:gd name="T28" fmla="*/ 16 w 70"/>
                  <a:gd name="T29" fmla="*/ 20 h 138"/>
                  <a:gd name="T30" fmla="*/ 18 w 70"/>
                  <a:gd name="T31" fmla="*/ 26 h 138"/>
                  <a:gd name="T32" fmla="*/ 22 w 70"/>
                  <a:gd name="T33" fmla="*/ 28 h 138"/>
                  <a:gd name="T34" fmla="*/ 16 w 70"/>
                  <a:gd name="T35" fmla="*/ 34 h 138"/>
                  <a:gd name="T36" fmla="*/ 6 w 70"/>
                  <a:gd name="T37" fmla="*/ 34 h 138"/>
                  <a:gd name="T38" fmla="*/ 8 w 70"/>
                  <a:gd name="T39" fmla="*/ 40 h 138"/>
                  <a:gd name="T40" fmla="*/ 14 w 70"/>
                  <a:gd name="T41" fmla="*/ 62 h 138"/>
                  <a:gd name="T42" fmla="*/ 26 w 70"/>
                  <a:gd name="T43" fmla="*/ 64 h 138"/>
                  <a:gd name="T44" fmla="*/ 28 w 70"/>
                  <a:gd name="T45" fmla="*/ 70 h 138"/>
                  <a:gd name="T46" fmla="*/ 32 w 70"/>
                  <a:gd name="T47" fmla="*/ 78 h 138"/>
                  <a:gd name="T48" fmla="*/ 32 w 70"/>
                  <a:gd name="T49" fmla="*/ 80 h 138"/>
                  <a:gd name="T50" fmla="*/ 32 w 70"/>
                  <a:gd name="T51" fmla="*/ 84 h 138"/>
                  <a:gd name="T52" fmla="*/ 32 w 70"/>
                  <a:gd name="T53" fmla="*/ 90 h 138"/>
                  <a:gd name="T54" fmla="*/ 24 w 70"/>
                  <a:gd name="T55" fmla="*/ 106 h 138"/>
                  <a:gd name="T56" fmla="*/ 24 w 70"/>
                  <a:gd name="T57" fmla="*/ 120 h 138"/>
                  <a:gd name="T58" fmla="*/ 26 w 70"/>
                  <a:gd name="T59" fmla="*/ 128 h 138"/>
                  <a:gd name="T60" fmla="*/ 34 w 70"/>
                  <a:gd name="T61" fmla="*/ 134 h 138"/>
                  <a:gd name="T62" fmla="*/ 40 w 70"/>
                  <a:gd name="T63" fmla="*/ 138 h 138"/>
                  <a:gd name="T64" fmla="*/ 44 w 70"/>
                  <a:gd name="T65" fmla="*/ 134 h 138"/>
                  <a:gd name="T66" fmla="*/ 50 w 70"/>
                  <a:gd name="T67" fmla="*/ 134 h 138"/>
                  <a:gd name="T68" fmla="*/ 50 w 70"/>
                  <a:gd name="T69" fmla="*/ 128 h 138"/>
                  <a:gd name="T70" fmla="*/ 54 w 70"/>
                  <a:gd name="T71" fmla="*/ 126 h 138"/>
                  <a:gd name="T72" fmla="*/ 62 w 70"/>
                  <a:gd name="T73" fmla="*/ 126 h 138"/>
                  <a:gd name="T74" fmla="*/ 62 w 70"/>
                  <a:gd name="T75" fmla="*/ 118 h 138"/>
                  <a:gd name="T76" fmla="*/ 62 w 70"/>
                  <a:gd name="T77" fmla="*/ 100 h 138"/>
                  <a:gd name="T78" fmla="*/ 58 w 70"/>
                  <a:gd name="T79" fmla="*/ 92 h 138"/>
                  <a:gd name="T80" fmla="*/ 58 w 70"/>
                  <a:gd name="T81" fmla="*/ 74 h 138"/>
                  <a:gd name="T82" fmla="*/ 58 w 70"/>
                  <a:gd name="T83" fmla="*/ 72 h 138"/>
                  <a:gd name="T84" fmla="*/ 66 w 70"/>
                  <a:gd name="T85" fmla="*/ 64 h 138"/>
                  <a:gd name="T86" fmla="*/ 70 w 70"/>
                  <a:gd name="T87" fmla="*/ 46 h 138"/>
                  <a:gd name="T88" fmla="*/ 70 w 70"/>
                  <a:gd name="T89" fmla="*/ 46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70" h="138">
                    <a:moveTo>
                      <a:pt x="70" y="46"/>
                    </a:moveTo>
                    <a:lnTo>
                      <a:pt x="70" y="46"/>
                    </a:lnTo>
                    <a:lnTo>
                      <a:pt x="70" y="38"/>
                    </a:lnTo>
                    <a:lnTo>
                      <a:pt x="70" y="36"/>
                    </a:lnTo>
                    <a:lnTo>
                      <a:pt x="70" y="34"/>
                    </a:lnTo>
                    <a:lnTo>
                      <a:pt x="66" y="34"/>
                    </a:lnTo>
                    <a:lnTo>
                      <a:pt x="62" y="34"/>
                    </a:lnTo>
                    <a:lnTo>
                      <a:pt x="58" y="26"/>
                    </a:lnTo>
                    <a:lnTo>
                      <a:pt x="52" y="28"/>
                    </a:lnTo>
                    <a:lnTo>
                      <a:pt x="50" y="28"/>
                    </a:lnTo>
                    <a:lnTo>
                      <a:pt x="50" y="38"/>
                    </a:lnTo>
                    <a:lnTo>
                      <a:pt x="48" y="38"/>
                    </a:lnTo>
                    <a:lnTo>
                      <a:pt x="44" y="36"/>
                    </a:lnTo>
                    <a:lnTo>
                      <a:pt x="42" y="38"/>
                    </a:lnTo>
                    <a:lnTo>
                      <a:pt x="48" y="26"/>
                    </a:lnTo>
                    <a:lnTo>
                      <a:pt x="50" y="12"/>
                    </a:lnTo>
                    <a:lnTo>
                      <a:pt x="44" y="12"/>
                    </a:lnTo>
                    <a:lnTo>
                      <a:pt x="42" y="12"/>
                    </a:lnTo>
                    <a:lnTo>
                      <a:pt x="42" y="8"/>
                    </a:lnTo>
                    <a:lnTo>
                      <a:pt x="34" y="8"/>
                    </a:lnTo>
                    <a:lnTo>
                      <a:pt x="34" y="2"/>
                    </a:lnTo>
                    <a:lnTo>
                      <a:pt x="32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24" y="8"/>
                    </a:lnTo>
                    <a:lnTo>
                      <a:pt x="16" y="10"/>
                    </a:lnTo>
                    <a:lnTo>
                      <a:pt x="10" y="12"/>
                    </a:lnTo>
                    <a:lnTo>
                      <a:pt x="10" y="16"/>
                    </a:lnTo>
                    <a:lnTo>
                      <a:pt x="14" y="18"/>
                    </a:lnTo>
                    <a:lnTo>
                      <a:pt x="16" y="20"/>
                    </a:lnTo>
                    <a:lnTo>
                      <a:pt x="16" y="26"/>
                    </a:lnTo>
                    <a:lnTo>
                      <a:pt x="18" y="26"/>
                    </a:lnTo>
                    <a:lnTo>
                      <a:pt x="22" y="26"/>
                    </a:lnTo>
                    <a:lnTo>
                      <a:pt x="22" y="28"/>
                    </a:lnTo>
                    <a:lnTo>
                      <a:pt x="18" y="30"/>
                    </a:lnTo>
                    <a:lnTo>
                      <a:pt x="16" y="34"/>
                    </a:lnTo>
                    <a:lnTo>
                      <a:pt x="8" y="34"/>
                    </a:lnTo>
                    <a:lnTo>
                      <a:pt x="6" y="34"/>
                    </a:lnTo>
                    <a:lnTo>
                      <a:pt x="6" y="36"/>
                    </a:lnTo>
                    <a:lnTo>
                      <a:pt x="8" y="40"/>
                    </a:lnTo>
                    <a:lnTo>
                      <a:pt x="0" y="44"/>
                    </a:lnTo>
                    <a:lnTo>
                      <a:pt x="14" y="62"/>
                    </a:lnTo>
                    <a:lnTo>
                      <a:pt x="18" y="64"/>
                    </a:lnTo>
                    <a:lnTo>
                      <a:pt x="26" y="64"/>
                    </a:lnTo>
                    <a:lnTo>
                      <a:pt x="28" y="66"/>
                    </a:lnTo>
                    <a:lnTo>
                      <a:pt x="28" y="70"/>
                    </a:lnTo>
                    <a:lnTo>
                      <a:pt x="24" y="74"/>
                    </a:lnTo>
                    <a:lnTo>
                      <a:pt x="32" y="78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4" y="88"/>
                    </a:lnTo>
                    <a:lnTo>
                      <a:pt x="32" y="90"/>
                    </a:lnTo>
                    <a:lnTo>
                      <a:pt x="24" y="96"/>
                    </a:lnTo>
                    <a:lnTo>
                      <a:pt x="24" y="106"/>
                    </a:lnTo>
                    <a:lnTo>
                      <a:pt x="24" y="118"/>
                    </a:lnTo>
                    <a:lnTo>
                      <a:pt x="24" y="120"/>
                    </a:lnTo>
                    <a:lnTo>
                      <a:pt x="24" y="124"/>
                    </a:lnTo>
                    <a:lnTo>
                      <a:pt x="26" y="128"/>
                    </a:lnTo>
                    <a:lnTo>
                      <a:pt x="32" y="132"/>
                    </a:lnTo>
                    <a:lnTo>
                      <a:pt x="34" y="134"/>
                    </a:lnTo>
                    <a:lnTo>
                      <a:pt x="36" y="136"/>
                    </a:lnTo>
                    <a:lnTo>
                      <a:pt x="40" y="138"/>
                    </a:lnTo>
                    <a:lnTo>
                      <a:pt x="44" y="136"/>
                    </a:lnTo>
                    <a:lnTo>
                      <a:pt x="44" y="134"/>
                    </a:lnTo>
                    <a:lnTo>
                      <a:pt x="48" y="134"/>
                    </a:lnTo>
                    <a:lnTo>
                      <a:pt x="50" y="134"/>
                    </a:lnTo>
                    <a:lnTo>
                      <a:pt x="50" y="132"/>
                    </a:lnTo>
                    <a:lnTo>
                      <a:pt x="50" y="128"/>
                    </a:lnTo>
                    <a:lnTo>
                      <a:pt x="52" y="128"/>
                    </a:lnTo>
                    <a:lnTo>
                      <a:pt x="54" y="126"/>
                    </a:lnTo>
                    <a:lnTo>
                      <a:pt x="58" y="126"/>
                    </a:lnTo>
                    <a:lnTo>
                      <a:pt x="62" y="126"/>
                    </a:lnTo>
                    <a:lnTo>
                      <a:pt x="66" y="126"/>
                    </a:lnTo>
                    <a:lnTo>
                      <a:pt x="62" y="118"/>
                    </a:lnTo>
                    <a:lnTo>
                      <a:pt x="60" y="106"/>
                    </a:lnTo>
                    <a:lnTo>
                      <a:pt x="62" y="100"/>
                    </a:lnTo>
                    <a:lnTo>
                      <a:pt x="60" y="96"/>
                    </a:lnTo>
                    <a:lnTo>
                      <a:pt x="58" y="92"/>
                    </a:lnTo>
                    <a:lnTo>
                      <a:pt x="58" y="82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8" y="72"/>
                    </a:lnTo>
                    <a:lnTo>
                      <a:pt x="60" y="66"/>
                    </a:lnTo>
                    <a:lnTo>
                      <a:pt x="66" y="64"/>
                    </a:lnTo>
                    <a:lnTo>
                      <a:pt x="66" y="54"/>
                    </a:lnTo>
                    <a:lnTo>
                      <a:pt x="70" y="46"/>
                    </a:lnTo>
                    <a:lnTo>
                      <a:pt x="70" y="46"/>
                    </a:lnTo>
                    <a:lnTo>
                      <a:pt x="70" y="4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2" name="Freeform 1751"/>
              <p:cNvSpPr>
                <a:spLocks/>
              </p:cNvSpPr>
              <p:nvPr/>
            </p:nvSpPr>
            <p:spPr bwMode="auto">
              <a:xfrm>
                <a:off x="7019925" y="3927475"/>
                <a:ext cx="101600" cy="120650"/>
              </a:xfrm>
              <a:custGeom>
                <a:avLst/>
                <a:gdLst>
                  <a:gd name="T0" fmla="*/ 58 w 64"/>
                  <a:gd name="T1" fmla="*/ 44 h 76"/>
                  <a:gd name="T2" fmla="*/ 64 w 64"/>
                  <a:gd name="T3" fmla="*/ 44 h 76"/>
                  <a:gd name="T4" fmla="*/ 64 w 64"/>
                  <a:gd name="T5" fmla="*/ 46 h 76"/>
                  <a:gd name="T6" fmla="*/ 58 w 64"/>
                  <a:gd name="T7" fmla="*/ 48 h 76"/>
                  <a:gd name="T8" fmla="*/ 52 w 64"/>
                  <a:gd name="T9" fmla="*/ 48 h 76"/>
                  <a:gd name="T10" fmla="*/ 52 w 64"/>
                  <a:gd name="T11" fmla="*/ 54 h 76"/>
                  <a:gd name="T12" fmla="*/ 50 w 64"/>
                  <a:gd name="T13" fmla="*/ 58 h 76"/>
                  <a:gd name="T14" fmla="*/ 50 w 64"/>
                  <a:gd name="T15" fmla="*/ 64 h 76"/>
                  <a:gd name="T16" fmla="*/ 46 w 64"/>
                  <a:gd name="T17" fmla="*/ 66 h 76"/>
                  <a:gd name="T18" fmla="*/ 42 w 64"/>
                  <a:gd name="T19" fmla="*/ 70 h 76"/>
                  <a:gd name="T20" fmla="*/ 42 w 64"/>
                  <a:gd name="T21" fmla="*/ 72 h 76"/>
                  <a:gd name="T22" fmla="*/ 40 w 64"/>
                  <a:gd name="T23" fmla="*/ 74 h 76"/>
                  <a:gd name="T24" fmla="*/ 38 w 64"/>
                  <a:gd name="T25" fmla="*/ 74 h 76"/>
                  <a:gd name="T26" fmla="*/ 34 w 64"/>
                  <a:gd name="T27" fmla="*/ 74 h 76"/>
                  <a:gd name="T28" fmla="*/ 32 w 64"/>
                  <a:gd name="T29" fmla="*/ 76 h 76"/>
                  <a:gd name="T30" fmla="*/ 26 w 64"/>
                  <a:gd name="T31" fmla="*/ 76 h 76"/>
                  <a:gd name="T32" fmla="*/ 22 w 64"/>
                  <a:gd name="T33" fmla="*/ 72 h 76"/>
                  <a:gd name="T34" fmla="*/ 14 w 64"/>
                  <a:gd name="T35" fmla="*/ 66 h 76"/>
                  <a:gd name="T36" fmla="*/ 0 w 64"/>
                  <a:gd name="T37" fmla="*/ 52 h 76"/>
                  <a:gd name="T38" fmla="*/ 4 w 64"/>
                  <a:gd name="T39" fmla="*/ 48 h 76"/>
                  <a:gd name="T40" fmla="*/ 6 w 64"/>
                  <a:gd name="T41" fmla="*/ 46 h 76"/>
                  <a:gd name="T42" fmla="*/ 4 w 64"/>
                  <a:gd name="T43" fmla="*/ 46 h 76"/>
                  <a:gd name="T44" fmla="*/ 6 w 64"/>
                  <a:gd name="T45" fmla="*/ 42 h 76"/>
                  <a:gd name="T46" fmla="*/ 8 w 64"/>
                  <a:gd name="T47" fmla="*/ 36 h 76"/>
                  <a:gd name="T48" fmla="*/ 14 w 64"/>
                  <a:gd name="T49" fmla="*/ 30 h 76"/>
                  <a:gd name="T50" fmla="*/ 32 w 64"/>
                  <a:gd name="T51" fmla="*/ 30 h 76"/>
                  <a:gd name="T52" fmla="*/ 30 w 64"/>
                  <a:gd name="T53" fmla="*/ 28 h 76"/>
                  <a:gd name="T54" fmla="*/ 26 w 64"/>
                  <a:gd name="T55" fmla="*/ 24 h 76"/>
                  <a:gd name="T56" fmla="*/ 22 w 64"/>
                  <a:gd name="T57" fmla="*/ 18 h 76"/>
                  <a:gd name="T58" fmla="*/ 20 w 64"/>
                  <a:gd name="T59" fmla="*/ 12 h 76"/>
                  <a:gd name="T60" fmla="*/ 20 w 64"/>
                  <a:gd name="T61" fmla="*/ 8 h 76"/>
                  <a:gd name="T62" fmla="*/ 24 w 64"/>
                  <a:gd name="T63" fmla="*/ 8 h 76"/>
                  <a:gd name="T64" fmla="*/ 26 w 64"/>
                  <a:gd name="T65" fmla="*/ 0 h 76"/>
                  <a:gd name="T66" fmla="*/ 52 w 64"/>
                  <a:gd name="T67" fmla="*/ 0 h 76"/>
                  <a:gd name="T68" fmla="*/ 52 w 64"/>
                  <a:gd name="T69" fmla="*/ 42 h 76"/>
                  <a:gd name="T70" fmla="*/ 60 w 64"/>
                  <a:gd name="T71" fmla="*/ 42 h 76"/>
                  <a:gd name="T72" fmla="*/ 58 w 64"/>
                  <a:gd name="T73" fmla="*/ 44 h 76"/>
                  <a:gd name="T74" fmla="*/ 58 w 64"/>
                  <a:gd name="T75" fmla="*/ 44 h 76"/>
                  <a:gd name="T76" fmla="*/ 58 w 64"/>
                  <a:gd name="T77" fmla="*/ 4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4" h="76">
                    <a:moveTo>
                      <a:pt x="58" y="44"/>
                    </a:moveTo>
                    <a:lnTo>
                      <a:pt x="64" y="44"/>
                    </a:lnTo>
                    <a:lnTo>
                      <a:pt x="64" y="46"/>
                    </a:lnTo>
                    <a:lnTo>
                      <a:pt x="58" y="48"/>
                    </a:lnTo>
                    <a:lnTo>
                      <a:pt x="52" y="48"/>
                    </a:lnTo>
                    <a:lnTo>
                      <a:pt x="52" y="54"/>
                    </a:lnTo>
                    <a:lnTo>
                      <a:pt x="50" y="58"/>
                    </a:lnTo>
                    <a:lnTo>
                      <a:pt x="50" y="64"/>
                    </a:lnTo>
                    <a:lnTo>
                      <a:pt x="46" y="66"/>
                    </a:lnTo>
                    <a:lnTo>
                      <a:pt x="42" y="70"/>
                    </a:lnTo>
                    <a:lnTo>
                      <a:pt x="42" y="72"/>
                    </a:lnTo>
                    <a:lnTo>
                      <a:pt x="40" y="74"/>
                    </a:lnTo>
                    <a:lnTo>
                      <a:pt x="38" y="74"/>
                    </a:lnTo>
                    <a:lnTo>
                      <a:pt x="34" y="74"/>
                    </a:lnTo>
                    <a:lnTo>
                      <a:pt x="32" y="76"/>
                    </a:lnTo>
                    <a:lnTo>
                      <a:pt x="26" y="76"/>
                    </a:lnTo>
                    <a:lnTo>
                      <a:pt x="22" y="72"/>
                    </a:lnTo>
                    <a:lnTo>
                      <a:pt x="14" y="66"/>
                    </a:lnTo>
                    <a:lnTo>
                      <a:pt x="0" y="52"/>
                    </a:lnTo>
                    <a:lnTo>
                      <a:pt x="4" y="48"/>
                    </a:lnTo>
                    <a:lnTo>
                      <a:pt x="6" y="46"/>
                    </a:lnTo>
                    <a:lnTo>
                      <a:pt x="4" y="46"/>
                    </a:lnTo>
                    <a:lnTo>
                      <a:pt x="6" y="42"/>
                    </a:lnTo>
                    <a:lnTo>
                      <a:pt x="8" y="36"/>
                    </a:lnTo>
                    <a:lnTo>
                      <a:pt x="14" y="30"/>
                    </a:lnTo>
                    <a:lnTo>
                      <a:pt x="32" y="30"/>
                    </a:lnTo>
                    <a:lnTo>
                      <a:pt x="30" y="28"/>
                    </a:lnTo>
                    <a:lnTo>
                      <a:pt x="26" y="24"/>
                    </a:lnTo>
                    <a:lnTo>
                      <a:pt x="22" y="18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4" y="8"/>
                    </a:lnTo>
                    <a:lnTo>
                      <a:pt x="26" y="0"/>
                    </a:lnTo>
                    <a:lnTo>
                      <a:pt x="52" y="0"/>
                    </a:lnTo>
                    <a:lnTo>
                      <a:pt x="52" y="42"/>
                    </a:lnTo>
                    <a:lnTo>
                      <a:pt x="60" y="42"/>
                    </a:lnTo>
                    <a:lnTo>
                      <a:pt x="58" y="44"/>
                    </a:lnTo>
                    <a:lnTo>
                      <a:pt x="58" y="44"/>
                    </a:lnTo>
                    <a:lnTo>
                      <a:pt x="58" y="4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3" name="Freeform 1752"/>
              <p:cNvSpPr>
                <a:spLocks noEditPoints="1"/>
              </p:cNvSpPr>
              <p:nvPr/>
            </p:nvSpPr>
            <p:spPr bwMode="auto">
              <a:xfrm>
                <a:off x="7493000" y="1492250"/>
                <a:ext cx="1387475" cy="1069975"/>
              </a:xfrm>
              <a:custGeom>
                <a:avLst/>
                <a:gdLst>
                  <a:gd name="T0" fmla="*/ 174 w 874"/>
                  <a:gd name="T1" fmla="*/ 68 h 674"/>
                  <a:gd name="T2" fmla="*/ 72 w 874"/>
                  <a:gd name="T3" fmla="*/ 112 h 674"/>
                  <a:gd name="T4" fmla="*/ 118 w 874"/>
                  <a:gd name="T5" fmla="*/ 138 h 674"/>
                  <a:gd name="T6" fmla="*/ 20 w 874"/>
                  <a:gd name="T7" fmla="*/ 188 h 674"/>
                  <a:gd name="T8" fmla="*/ 28 w 874"/>
                  <a:gd name="T9" fmla="*/ 212 h 674"/>
                  <a:gd name="T10" fmla="*/ 76 w 874"/>
                  <a:gd name="T11" fmla="*/ 238 h 674"/>
                  <a:gd name="T12" fmla="*/ 144 w 874"/>
                  <a:gd name="T13" fmla="*/ 230 h 674"/>
                  <a:gd name="T14" fmla="*/ 230 w 874"/>
                  <a:gd name="T15" fmla="*/ 290 h 674"/>
                  <a:gd name="T16" fmla="*/ 246 w 874"/>
                  <a:gd name="T17" fmla="*/ 340 h 674"/>
                  <a:gd name="T18" fmla="*/ 294 w 874"/>
                  <a:gd name="T19" fmla="*/ 368 h 674"/>
                  <a:gd name="T20" fmla="*/ 300 w 874"/>
                  <a:gd name="T21" fmla="*/ 396 h 674"/>
                  <a:gd name="T22" fmla="*/ 250 w 874"/>
                  <a:gd name="T23" fmla="*/ 432 h 674"/>
                  <a:gd name="T24" fmla="*/ 302 w 874"/>
                  <a:gd name="T25" fmla="*/ 410 h 674"/>
                  <a:gd name="T26" fmla="*/ 284 w 874"/>
                  <a:gd name="T27" fmla="*/ 464 h 674"/>
                  <a:gd name="T28" fmla="*/ 280 w 874"/>
                  <a:gd name="T29" fmla="*/ 504 h 674"/>
                  <a:gd name="T30" fmla="*/ 294 w 874"/>
                  <a:gd name="T31" fmla="*/ 556 h 674"/>
                  <a:gd name="T32" fmla="*/ 310 w 874"/>
                  <a:gd name="T33" fmla="*/ 586 h 674"/>
                  <a:gd name="T34" fmla="*/ 344 w 874"/>
                  <a:gd name="T35" fmla="*/ 632 h 674"/>
                  <a:gd name="T36" fmla="*/ 384 w 874"/>
                  <a:gd name="T37" fmla="*/ 650 h 674"/>
                  <a:gd name="T38" fmla="*/ 430 w 874"/>
                  <a:gd name="T39" fmla="*/ 658 h 674"/>
                  <a:gd name="T40" fmla="*/ 436 w 874"/>
                  <a:gd name="T41" fmla="*/ 614 h 674"/>
                  <a:gd name="T42" fmla="*/ 458 w 874"/>
                  <a:gd name="T43" fmla="*/ 568 h 674"/>
                  <a:gd name="T44" fmla="*/ 518 w 874"/>
                  <a:gd name="T45" fmla="*/ 522 h 674"/>
                  <a:gd name="T46" fmla="*/ 590 w 874"/>
                  <a:gd name="T47" fmla="*/ 466 h 674"/>
                  <a:gd name="T48" fmla="*/ 680 w 874"/>
                  <a:gd name="T49" fmla="*/ 438 h 674"/>
                  <a:gd name="T50" fmla="*/ 712 w 874"/>
                  <a:gd name="T51" fmla="*/ 404 h 674"/>
                  <a:gd name="T52" fmla="*/ 668 w 874"/>
                  <a:gd name="T53" fmla="*/ 382 h 674"/>
                  <a:gd name="T54" fmla="*/ 702 w 874"/>
                  <a:gd name="T55" fmla="*/ 376 h 674"/>
                  <a:gd name="T56" fmla="*/ 732 w 874"/>
                  <a:gd name="T57" fmla="*/ 372 h 674"/>
                  <a:gd name="T58" fmla="*/ 740 w 874"/>
                  <a:gd name="T59" fmla="*/ 338 h 674"/>
                  <a:gd name="T60" fmla="*/ 744 w 874"/>
                  <a:gd name="T61" fmla="*/ 304 h 674"/>
                  <a:gd name="T62" fmla="*/ 740 w 874"/>
                  <a:gd name="T63" fmla="*/ 286 h 674"/>
                  <a:gd name="T64" fmla="*/ 744 w 874"/>
                  <a:gd name="T65" fmla="*/ 264 h 674"/>
                  <a:gd name="T66" fmla="*/ 740 w 874"/>
                  <a:gd name="T67" fmla="*/ 236 h 674"/>
                  <a:gd name="T68" fmla="*/ 774 w 874"/>
                  <a:gd name="T69" fmla="*/ 196 h 674"/>
                  <a:gd name="T70" fmla="*/ 794 w 874"/>
                  <a:gd name="T71" fmla="*/ 142 h 674"/>
                  <a:gd name="T72" fmla="*/ 818 w 874"/>
                  <a:gd name="T73" fmla="*/ 114 h 674"/>
                  <a:gd name="T74" fmla="*/ 862 w 874"/>
                  <a:gd name="T75" fmla="*/ 84 h 674"/>
                  <a:gd name="T76" fmla="*/ 726 w 874"/>
                  <a:gd name="T77" fmla="*/ 92 h 674"/>
                  <a:gd name="T78" fmla="*/ 700 w 874"/>
                  <a:gd name="T79" fmla="*/ 74 h 674"/>
                  <a:gd name="T80" fmla="*/ 626 w 874"/>
                  <a:gd name="T81" fmla="*/ 52 h 674"/>
                  <a:gd name="T82" fmla="*/ 700 w 874"/>
                  <a:gd name="T83" fmla="*/ 20 h 674"/>
                  <a:gd name="T84" fmla="*/ 580 w 874"/>
                  <a:gd name="T85" fmla="*/ 0 h 674"/>
                  <a:gd name="T86" fmla="*/ 468 w 874"/>
                  <a:gd name="T87" fmla="*/ 22 h 674"/>
                  <a:gd name="T88" fmla="*/ 414 w 874"/>
                  <a:gd name="T89" fmla="*/ 28 h 674"/>
                  <a:gd name="T90" fmla="*/ 392 w 874"/>
                  <a:gd name="T91" fmla="*/ 78 h 674"/>
                  <a:gd name="T92" fmla="*/ 410 w 874"/>
                  <a:gd name="T93" fmla="*/ 668 h 674"/>
                  <a:gd name="T94" fmla="*/ 412 w 874"/>
                  <a:gd name="T95" fmla="*/ 84 h 674"/>
                  <a:gd name="T96" fmla="*/ 566 w 874"/>
                  <a:gd name="T97" fmla="*/ 70 h 674"/>
                  <a:gd name="T98" fmla="*/ 294 w 874"/>
                  <a:gd name="T99" fmla="*/ 478 h 674"/>
                  <a:gd name="T100" fmla="*/ 662 w 874"/>
                  <a:gd name="T101" fmla="*/ 404 h 674"/>
                  <a:gd name="T102" fmla="*/ 268 w 874"/>
                  <a:gd name="T103" fmla="*/ 372 h 674"/>
                  <a:gd name="T104" fmla="*/ 712 w 874"/>
                  <a:gd name="T105" fmla="*/ 338 h 674"/>
                  <a:gd name="T106" fmla="*/ 698 w 874"/>
                  <a:gd name="T107" fmla="*/ 330 h 674"/>
                  <a:gd name="T108" fmla="*/ 676 w 874"/>
                  <a:gd name="T109" fmla="*/ 336 h 674"/>
                  <a:gd name="T110" fmla="*/ 698 w 874"/>
                  <a:gd name="T111" fmla="*/ 314 h 674"/>
                  <a:gd name="T112" fmla="*/ 762 w 874"/>
                  <a:gd name="T113" fmla="*/ 278 h 674"/>
                  <a:gd name="T114" fmla="*/ 784 w 874"/>
                  <a:gd name="T115" fmla="*/ 250 h 674"/>
                  <a:gd name="T116" fmla="*/ 774 w 874"/>
                  <a:gd name="T117" fmla="*/ 228 h 674"/>
                  <a:gd name="T118" fmla="*/ 764 w 874"/>
                  <a:gd name="T119" fmla="*/ 58 h 674"/>
                  <a:gd name="T120" fmla="*/ 436 w 874"/>
                  <a:gd name="T121" fmla="*/ 42 h 674"/>
                  <a:gd name="T122" fmla="*/ 610 w 874"/>
                  <a:gd name="T123" fmla="*/ 22 h 674"/>
                  <a:gd name="T124" fmla="*/ 564 w 874"/>
                  <a:gd name="T125" fmla="*/ 32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4" h="674">
                    <a:moveTo>
                      <a:pt x="320" y="84"/>
                    </a:moveTo>
                    <a:lnTo>
                      <a:pt x="320" y="84"/>
                    </a:lnTo>
                    <a:lnTo>
                      <a:pt x="282" y="68"/>
                    </a:lnTo>
                    <a:lnTo>
                      <a:pt x="268" y="84"/>
                    </a:lnTo>
                    <a:lnTo>
                      <a:pt x="266" y="66"/>
                    </a:lnTo>
                    <a:lnTo>
                      <a:pt x="264" y="52"/>
                    </a:lnTo>
                    <a:lnTo>
                      <a:pt x="246" y="56"/>
                    </a:lnTo>
                    <a:lnTo>
                      <a:pt x="246" y="60"/>
                    </a:lnTo>
                    <a:lnTo>
                      <a:pt x="244" y="60"/>
                    </a:lnTo>
                    <a:lnTo>
                      <a:pt x="240" y="56"/>
                    </a:lnTo>
                    <a:lnTo>
                      <a:pt x="236" y="56"/>
                    </a:lnTo>
                    <a:lnTo>
                      <a:pt x="236" y="58"/>
                    </a:lnTo>
                    <a:lnTo>
                      <a:pt x="232" y="60"/>
                    </a:lnTo>
                    <a:lnTo>
                      <a:pt x="230" y="60"/>
                    </a:lnTo>
                    <a:lnTo>
                      <a:pt x="226" y="58"/>
                    </a:lnTo>
                    <a:lnTo>
                      <a:pt x="218" y="56"/>
                    </a:lnTo>
                    <a:lnTo>
                      <a:pt x="196" y="60"/>
                    </a:lnTo>
                    <a:lnTo>
                      <a:pt x="174" y="68"/>
                    </a:lnTo>
                    <a:lnTo>
                      <a:pt x="180" y="84"/>
                    </a:lnTo>
                    <a:lnTo>
                      <a:pt x="174" y="76"/>
                    </a:lnTo>
                    <a:lnTo>
                      <a:pt x="166" y="68"/>
                    </a:lnTo>
                    <a:lnTo>
                      <a:pt x="164" y="68"/>
                    </a:lnTo>
                    <a:lnTo>
                      <a:pt x="158" y="68"/>
                    </a:lnTo>
                    <a:lnTo>
                      <a:pt x="148" y="88"/>
                    </a:lnTo>
                    <a:lnTo>
                      <a:pt x="154" y="92"/>
                    </a:lnTo>
                    <a:lnTo>
                      <a:pt x="156" y="94"/>
                    </a:lnTo>
                    <a:lnTo>
                      <a:pt x="146" y="92"/>
                    </a:lnTo>
                    <a:lnTo>
                      <a:pt x="138" y="88"/>
                    </a:lnTo>
                    <a:lnTo>
                      <a:pt x="132" y="88"/>
                    </a:lnTo>
                    <a:lnTo>
                      <a:pt x="126" y="92"/>
                    </a:lnTo>
                    <a:lnTo>
                      <a:pt x="112" y="96"/>
                    </a:lnTo>
                    <a:lnTo>
                      <a:pt x="96" y="102"/>
                    </a:lnTo>
                    <a:lnTo>
                      <a:pt x="84" y="104"/>
                    </a:lnTo>
                    <a:lnTo>
                      <a:pt x="78" y="104"/>
                    </a:lnTo>
                    <a:lnTo>
                      <a:pt x="74" y="110"/>
                    </a:lnTo>
                    <a:lnTo>
                      <a:pt x="72" y="112"/>
                    </a:lnTo>
                    <a:lnTo>
                      <a:pt x="72" y="118"/>
                    </a:lnTo>
                    <a:lnTo>
                      <a:pt x="68" y="118"/>
                    </a:lnTo>
                    <a:lnTo>
                      <a:pt x="68" y="120"/>
                    </a:lnTo>
                    <a:lnTo>
                      <a:pt x="72" y="124"/>
                    </a:lnTo>
                    <a:lnTo>
                      <a:pt x="76" y="124"/>
                    </a:lnTo>
                    <a:lnTo>
                      <a:pt x="78" y="122"/>
                    </a:lnTo>
                    <a:lnTo>
                      <a:pt x="84" y="120"/>
                    </a:lnTo>
                    <a:lnTo>
                      <a:pt x="86" y="120"/>
                    </a:lnTo>
                    <a:lnTo>
                      <a:pt x="90" y="122"/>
                    </a:lnTo>
                    <a:lnTo>
                      <a:pt x="92" y="124"/>
                    </a:lnTo>
                    <a:lnTo>
                      <a:pt x="96" y="124"/>
                    </a:lnTo>
                    <a:lnTo>
                      <a:pt x="104" y="122"/>
                    </a:lnTo>
                    <a:lnTo>
                      <a:pt x="120" y="120"/>
                    </a:lnTo>
                    <a:lnTo>
                      <a:pt x="114" y="124"/>
                    </a:lnTo>
                    <a:lnTo>
                      <a:pt x="120" y="124"/>
                    </a:lnTo>
                    <a:lnTo>
                      <a:pt x="120" y="128"/>
                    </a:lnTo>
                    <a:lnTo>
                      <a:pt x="114" y="136"/>
                    </a:lnTo>
                    <a:lnTo>
                      <a:pt x="118" y="138"/>
                    </a:lnTo>
                    <a:lnTo>
                      <a:pt x="118" y="140"/>
                    </a:lnTo>
                    <a:lnTo>
                      <a:pt x="118" y="142"/>
                    </a:lnTo>
                    <a:lnTo>
                      <a:pt x="114" y="146"/>
                    </a:lnTo>
                    <a:lnTo>
                      <a:pt x="108" y="150"/>
                    </a:lnTo>
                    <a:lnTo>
                      <a:pt x="94" y="158"/>
                    </a:lnTo>
                    <a:lnTo>
                      <a:pt x="82" y="156"/>
                    </a:lnTo>
                    <a:lnTo>
                      <a:pt x="66" y="156"/>
                    </a:lnTo>
                    <a:lnTo>
                      <a:pt x="56" y="160"/>
                    </a:lnTo>
                    <a:lnTo>
                      <a:pt x="50" y="160"/>
                    </a:lnTo>
                    <a:lnTo>
                      <a:pt x="44" y="160"/>
                    </a:lnTo>
                    <a:lnTo>
                      <a:pt x="8" y="164"/>
                    </a:lnTo>
                    <a:lnTo>
                      <a:pt x="4" y="168"/>
                    </a:lnTo>
                    <a:lnTo>
                      <a:pt x="2" y="170"/>
                    </a:lnTo>
                    <a:lnTo>
                      <a:pt x="4" y="178"/>
                    </a:lnTo>
                    <a:lnTo>
                      <a:pt x="8" y="184"/>
                    </a:lnTo>
                    <a:lnTo>
                      <a:pt x="10" y="186"/>
                    </a:lnTo>
                    <a:lnTo>
                      <a:pt x="12" y="186"/>
                    </a:lnTo>
                    <a:lnTo>
                      <a:pt x="20" y="188"/>
                    </a:lnTo>
                    <a:lnTo>
                      <a:pt x="26" y="196"/>
                    </a:lnTo>
                    <a:lnTo>
                      <a:pt x="32" y="196"/>
                    </a:lnTo>
                    <a:lnTo>
                      <a:pt x="44" y="196"/>
                    </a:lnTo>
                    <a:lnTo>
                      <a:pt x="46" y="188"/>
                    </a:lnTo>
                    <a:lnTo>
                      <a:pt x="50" y="196"/>
                    </a:lnTo>
                    <a:lnTo>
                      <a:pt x="62" y="200"/>
                    </a:lnTo>
                    <a:lnTo>
                      <a:pt x="72" y="196"/>
                    </a:lnTo>
                    <a:lnTo>
                      <a:pt x="94" y="196"/>
                    </a:lnTo>
                    <a:lnTo>
                      <a:pt x="92" y="204"/>
                    </a:lnTo>
                    <a:lnTo>
                      <a:pt x="64" y="202"/>
                    </a:lnTo>
                    <a:lnTo>
                      <a:pt x="54" y="204"/>
                    </a:lnTo>
                    <a:lnTo>
                      <a:pt x="40" y="206"/>
                    </a:lnTo>
                    <a:lnTo>
                      <a:pt x="36" y="212"/>
                    </a:lnTo>
                    <a:lnTo>
                      <a:pt x="38" y="212"/>
                    </a:lnTo>
                    <a:lnTo>
                      <a:pt x="40" y="212"/>
                    </a:lnTo>
                    <a:lnTo>
                      <a:pt x="40" y="214"/>
                    </a:lnTo>
                    <a:lnTo>
                      <a:pt x="32" y="212"/>
                    </a:lnTo>
                    <a:lnTo>
                      <a:pt x="28" y="212"/>
                    </a:lnTo>
                    <a:lnTo>
                      <a:pt x="26" y="210"/>
                    </a:lnTo>
                    <a:lnTo>
                      <a:pt x="18" y="210"/>
                    </a:lnTo>
                    <a:lnTo>
                      <a:pt x="10" y="212"/>
                    </a:lnTo>
                    <a:lnTo>
                      <a:pt x="12" y="214"/>
                    </a:lnTo>
                    <a:lnTo>
                      <a:pt x="14" y="220"/>
                    </a:lnTo>
                    <a:lnTo>
                      <a:pt x="14" y="222"/>
                    </a:lnTo>
                    <a:lnTo>
                      <a:pt x="22" y="222"/>
                    </a:lnTo>
                    <a:lnTo>
                      <a:pt x="30" y="224"/>
                    </a:lnTo>
                    <a:lnTo>
                      <a:pt x="36" y="228"/>
                    </a:lnTo>
                    <a:lnTo>
                      <a:pt x="36" y="230"/>
                    </a:lnTo>
                    <a:lnTo>
                      <a:pt x="30" y="230"/>
                    </a:lnTo>
                    <a:lnTo>
                      <a:pt x="38" y="238"/>
                    </a:lnTo>
                    <a:lnTo>
                      <a:pt x="50" y="242"/>
                    </a:lnTo>
                    <a:lnTo>
                      <a:pt x="62" y="246"/>
                    </a:lnTo>
                    <a:lnTo>
                      <a:pt x="64" y="242"/>
                    </a:lnTo>
                    <a:lnTo>
                      <a:pt x="64" y="238"/>
                    </a:lnTo>
                    <a:lnTo>
                      <a:pt x="64" y="230"/>
                    </a:lnTo>
                    <a:lnTo>
                      <a:pt x="76" y="238"/>
                    </a:lnTo>
                    <a:lnTo>
                      <a:pt x="76" y="236"/>
                    </a:lnTo>
                    <a:lnTo>
                      <a:pt x="78" y="230"/>
                    </a:lnTo>
                    <a:lnTo>
                      <a:pt x="86" y="230"/>
                    </a:lnTo>
                    <a:lnTo>
                      <a:pt x="92" y="230"/>
                    </a:lnTo>
                    <a:lnTo>
                      <a:pt x="94" y="236"/>
                    </a:lnTo>
                    <a:lnTo>
                      <a:pt x="94" y="238"/>
                    </a:lnTo>
                    <a:lnTo>
                      <a:pt x="94" y="240"/>
                    </a:lnTo>
                    <a:lnTo>
                      <a:pt x="100" y="240"/>
                    </a:lnTo>
                    <a:lnTo>
                      <a:pt x="102" y="238"/>
                    </a:lnTo>
                    <a:lnTo>
                      <a:pt x="102" y="232"/>
                    </a:lnTo>
                    <a:lnTo>
                      <a:pt x="112" y="236"/>
                    </a:lnTo>
                    <a:lnTo>
                      <a:pt x="118" y="236"/>
                    </a:lnTo>
                    <a:lnTo>
                      <a:pt x="126" y="232"/>
                    </a:lnTo>
                    <a:lnTo>
                      <a:pt x="130" y="228"/>
                    </a:lnTo>
                    <a:lnTo>
                      <a:pt x="132" y="228"/>
                    </a:lnTo>
                    <a:lnTo>
                      <a:pt x="132" y="230"/>
                    </a:lnTo>
                    <a:lnTo>
                      <a:pt x="132" y="236"/>
                    </a:lnTo>
                    <a:lnTo>
                      <a:pt x="144" y="230"/>
                    </a:lnTo>
                    <a:lnTo>
                      <a:pt x="174" y="238"/>
                    </a:lnTo>
                    <a:lnTo>
                      <a:pt x="180" y="242"/>
                    </a:lnTo>
                    <a:lnTo>
                      <a:pt x="182" y="248"/>
                    </a:lnTo>
                    <a:lnTo>
                      <a:pt x="192" y="248"/>
                    </a:lnTo>
                    <a:lnTo>
                      <a:pt x="194" y="248"/>
                    </a:lnTo>
                    <a:lnTo>
                      <a:pt x="200" y="248"/>
                    </a:lnTo>
                    <a:lnTo>
                      <a:pt x="200" y="250"/>
                    </a:lnTo>
                    <a:lnTo>
                      <a:pt x="202" y="256"/>
                    </a:lnTo>
                    <a:lnTo>
                      <a:pt x="202" y="264"/>
                    </a:lnTo>
                    <a:lnTo>
                      <a:pt x="212" y="266"/>
                    </a:lnTo>
                    <a:lnTo>
                      <a:pt x="218" y="272"/>
                    </a:lnTo>
                    <a:lnTo>
                      <a:pt x="222" y="278"/>
                    </a:lnTo>
                    <a:lnTo>
                      <a:pt x="232" y="278"/>
                    </a:lnTo>
                    <a:lnTo>
                      <a:pt x="232" y="282"/>
                    </a:lnTo>
                    <a:lnTo>
                      <a:pt x="236" y="284"/>
                    </a:lnTo>
                    <a:lnTo>
                      <a:pt x="230" y="284"/>
                    </a:lnTo>
                    <a:lnTo>
                      <a:pt x="230" y="286"/>
                    </a:lnTo>
                    <a:lnTo>
                      <a:pt x="230" y="290"/>
                    </a:lnTo>
                    <a:lnTo>
                      <a:pt x="230" y="292"/>
                    </a:lnTo>
                    <a:lnTo>
                      <a:pt x="220" y="296"/>
                    </a:lnTo>
                    <a:lnTo>
                      <a:pt x="228" y="296"/>
                    </a:lnTo>
                    <a:lnTo>
                      <a:pt x="236" y="294"/>
                    </a:lnTo>
                    <a:lnTo>
                      <a:pt x="238" y="304"/>
                    </a:lnTo>
                    <a:lnTo>
                      <a:pt x="244" y="304"/>
                    </a:lnTo>
                    <a:lnTo>
                      <a:pt x="244" y="306"/>
                    </a:lnTo>
                    <a:lnTo>
                      <a:pt x="244" y="310"/>
                    </a:lnTo>
                    <a:lnTo>
                      <a:pt x="240" y="310"/>
                    </a:lnTo>
                    <a:lnTo>
                      <a:pt x="240" y="312"/>
                    </a:lnTo>
                    <a:lnTo>
                      <a:pt x="248" y="318"/>
                    </a:lnTo>
                    <a:lnTo>
                      <a:pt x="248" y="320"/>
                    </a:lnTo>
                    <a:lnTo>
                      <a:pt x="248" y="324"/>
                    </a:lnTo>
                    <a:lnTo>
                      <a:pt x="254" y="324"/>
                    </a:lnTo>
                    <a:lnTo>
                      <a:pt x="254" y="330"/>
                    </a:lnTo>
                    <a:lnTo>
                      <a:pt x="254" y="336"/>
                    </a:lnTo>
                    <a:lnTo>
                      <a:pt x="244" y="338"/>
                    </a:lnTo>
                    <a:lnTo>
                      <a:pt x="246" y="340"/>
                    </a:lnTo>
                    <a:lnTo>
                      <a:pt x="246" y="346"/>
                    </a:lnTo>
                    <a:lnTo>
                      <a:pt x="240" y="348"/>
                    </a:lnTo>
                    <a:lnTo>
                      <a:pt x="240" y="350"/>
                    </a:lnTo>
                    <a:lnTo>
                      <a:pt x="240" y="354"/>
                    </a:lnTo>
                    <a:lnTo>
                      <a:pt x="246" y="356"/>
                    </a:lnTo>
                    <a:lnTo>
                      <a:pt x="240" y="360"/>
                    </a:lnTo>
                    <a:lnTo>
                      <a:pt x="238" y="364"/>
                    </a:lnTo>
                    <a:lnTo>
                      <a:pt x="240" y="366"/>
                    </a:lnTo>
                    <a:lnTo>
                      <a:pt x="258" y="368"/>
                    </a:lnTo>
                    <a:lnTo>
                      <a:pt x="258" y="360"/>
                    </a:lnTo>
                    <a:lnTo>
                      <a:pt x="262" y="354"/>
                    </a:lnTo>
                    <a:lnTo>
                      <a:pt x="266" y="356"/>
                    </a:lnTo>
                    <a:lnTo>
                      <a:pt x="266" y="360"/>
                    </a:lnTo>
                    <a:lnTo>
                      <a:pt x="276" y="360"/>
                    </a:lnTo>
                    <a:lnTo>
                      <a:pt x="290" y="364"/>
                    </a:lnTo>
                    <a:lnTo>
                      <a:pt x="290" y="366"/>
                    </a:lnTo>
                    <a:lnTo>
                      <a:pt x="286" y="372"/>
                    </a:lnTo>
                    <a:lnTo>
                      <a:pt x="294" y="368"/>
                    </a:lnTo>
                    <a:lnTo>
                      <a:pt x="302" y="368"/>
                    </a:lnTo>
                    <a:lnTo>
                      <a:pt x="300" y="372"/>
                    </a:lnTo>
                    <a:lnTo>
                      <a:pt x="296" y="372"/>
                    </a:lnTo>
                    <a:lnTo>
                      <a:pt x="314" y="374"/>
                    </a:lnTo>
                    <a:lnTo>
                      <a:pt x="310" y="376"/>
                    </a:lnTo>
                    <a:lnTo>
                      <a:pt x="308" y="378"/>
                    </a:lnTo>
                    <a:lnTo>
                      <a:pt x="308" y="382"/>
                    </a:lnTo>
                    <a:lnTo>
                      <a:pt x="312" y="382"/>
                    </a:lnTo>
                    <a:lnTo>
                      <a:pt x="304" y="384"/>
                    </a:lnTo>
                    <a:lnTo>
                      <a:pt x="304" y="390"/>
                    </a:lnTo>
                    <a:lnTo>
                      <a:pt x="312" y="390"/>
                    </a:lnTo>
                    <a:lnTo>
                      <a:pt x="314" y="390"/>
                    </a:lnTo>
                    <a:lnTo>
                      <a:pt x="312" y="390"/>
                    </a:lnTo>
                    <a:lnTo>
                      <a:pt x="304" y="390"/>
                    </a:lnTo>
                    <a:lnTo>
                      <a:pt x="304" y="394"/>
                    </a:lnTo>
                    <a:lnTo>
                      <a:pt x="314" y="400"/>
                    </a:lnTo>
                    <a:lnTo>
                      <a:pt x="312" y="400"/>
                    </a:lnTo>
                    <a:lnTo>
                      <a:pt x="300" y="396"/>
                    </a:lnTo>
                    <a:lnTo>
                      <a:pt x="292" y="392"/>
                    </a:lnTo>
                    <a:lnTo>
                      <a:pt x="286" y="390"/>
                    </a:lnTo>
                    <a:lnTo>
                      <a:pt x="280" y="386"/>
                    </a:lnTo>
                    <a:lnTo>
                      <a:pt x="268" y="386"/>
                    </a:lnTo>
                    <a:lnTo>
                      <a:pt x="250" y="390"/>
                    </a:lnTo>
                    <a:lnTo>
                      <a:pt x="254" y="392"/>
                    </a:lnTo>
                    <a:lnTo>
                      <a:pt x="254" y="394"/>
                    </a:lnTo>
                    <a:lnTo>
                      <a:pt x="262" y="396"/>
                    </a:lnTo>
                    <a:lnTo>
                      <a:pt x="266" y="396"/>
                    </a:lnTo>
                    <a:lnTo>
                      <a:pt x="268" y="404"/>
                    </a:lnTo>
                    <a:lnTo>
                      <a:pt x="250" y="402"/>
                    </a:lnTo>
                    <a:lnTo>
                      <a:pt x="248" y="414"/>
                    </a:lnTo>
                    <a:lnTo>
                      <a:pt x="244" y="422"/>
                    </a:lnTo>
                    <a:lnTo>
                      <a:pt x="246" y="426"/>
                    </a:lnTo>
                    <a:lnTo>
                      <a:pt x="248" y="428"/>
                    </a:lnTo>
                    <a:lnTo>
                      <a:pt x="266" y="428"/>
                    </a:lnTo>
                    <a:lnTo>
                      <a:pt x="266" y="432"/>
                    </a:lnTo>
                    <a:lnTo>
                      <a:pt x="250" y="432"/>
                    </a:lnTo>
                    <a:lnTo>
                      <a:pt x="256" y="440"/>
                    </a:lnTo>
                    <a:lnTo>
                      <a:pt x="264" y="440"/>
                    </a:lnTo>
                    <a:lnTo>
                      <a:pt x="272" y="438"/>
                    </a:lnTo>
                    <a:lnTo>
                      <a:pt x="284" y="432"/>
                    </a:lnTo>
                    <a:lnTo>
                      <a:pt x="286" y="430"/>
                    </a:lnTo>
                    <a:lnTo>
                      <a:pt x="292" y="430"/>
                    </a:lnTo>
                    <a:lnTo>
                      <a:pt x="292" y="426"/>
                    </a:lnTo>
                    <a:lnTo>
                      <a:pt x="292" y="422"/>
                    </a:lnTo>
                    <a:lnTo>
                      <a:pt x="282" y="412"/>
                    </a:lnTo>
                    <a:lnTo>
                      <a:pt x="268" y="404"/>
                    </a:lnTo>
                    <a:lnTo>
                      <a:pt x="268" y="400"/>
                    </a:lnTo>
                    <a:lnTo>
                      <a:pt x="276" y="400"/>
                    </a:lnTo>
                    <a:lnTo>
                      <a:pt x="282" y="402"/>
                    </a:lnTo>
                    <a:lnTo>
                      <a:pt x="284" y="408"/>
                    </a:lnTo>
                    <a:lnTo>
                      <a:pt x="286" y="410"/>
                    </a:lnTo>
                    <a:lnTo>
                      <a:pt x="294" y="410"/>
                    </a:lnTo>
                    <a:lnTo>
                      <a:pt x="300" y="408"/>
                    </a:lnTo>
                    <a:lnTo>
                      <a:pt x="302" y="410"/>
                    </a:lnTo>
                    <a:lnTo>
                      <a:pt x="304" y="412"/>
                    </a:lnTo>
                    <a:lnTo>
                      <a:pt x="308" y="412"/>
                    </a:lnTo>
                    <a:lnTo>
                      <a:pt x="314" y="410"/>
                    </a:lnTo>
                    <a:lnTo>
                      <a:pt x="310" y="430"/>
                    </a:lnTo>
                    <a:lnTo>
                      <a:pt x="320" y="430"/>
                    </a:lnTo>
                    <a:lnTo>
                      <a:pt x="318" y="436"/>
                    </a:lnTo>
                    <a:lnTo>
                      <a:pt x="318" y="438"/>
                    </a:lnTo>
                    <a:lnTo>
                      <a:pt x="320" y="440"/>
                    </a:lnTo>
                    <a:lnTo>
                      <a:pt x="318" y="442"/>
                    </a:lnTo>
                    <a:lnTo>
                      <a:pt x="314" y="446"/>
                    </a:lnTo>
                    <a:lnTo>
                      <a:pt x="312" y="442"/>
                    </a:lnTo>
                    <a:lnTo>
                      <a:pt x="308" y="440"/>
                    </a:lnTo>
                    <a:lnTo>
                      <a:pt x="308" y="442"/>
                    </a:lnTo>
                    <a:lnTo>
                      <a:pt x="310" y="458"/>
                    </a:lnTo>
                    <a:lnTo>
                      <a:pt x="294" y="458"/>
                    </a:lnTo>
                    <a:lnTo>
                      <a:pt x="292" y="460"/>
                    </a:lnTo>
                    <a:lnTo>
                      <a:pt x="290" y="464"/>
                    </a:lnTo>
                    <a:lnTo>
                      <a:pt x="284" y="464"/>
                    </a:lnTo>
                    <a:lnTo>
                      <a:pt x="284" y="466"/>
                    </a:lnTo>
                    <a:lnTo>
                      <a:pt x="292" y="468"/>
                    </a:lnTo>
                    <a:lnTo>
                      <a:pt x="300" y="468"/>
                    </a:lnTo>
                    <a:lnTo>
                      <a:pt x="304" y="466"/>
                    </a:lnTo>
                    <a:lnTo>
                      <a:pt x="312" y="460"/>
                    </a:lnTo>
                    <a:lnTo>
                      <a:pt x="312" y="472"/>
                    </a:lnTo>
                    <a:lnTo>
                      <a:pt x="292" y="474"/>
                    </a:lnTo>
                    <a:lnTo>
                      <a:pt x="290" y="468"/>
                    </a:lnTo>
                    <a:lnTo>
                      <a:pt x="286" y="468"/>
                    </a:lnTo>
                    <a:lnTo>
                      <a:pt x="282" y="468"/>
                    </a:lnTo>
                    <a:lnTo>
                      <a:pt x="284" y="474"/>
                    </a:lnTo>
                    <a:lnTo>
                      <a:pt x="268" y="482"/>
                    </a:lnTo>
                    <a:lnTo>
                      <a:pt x="268" y="490"/>
                    </a:lnTo>
                    <a:lnTo>
                      <a:pt x="274" y="490"/>
                    </a:lnTo>
                    <a:lnTo>
                      <a:pt x="276" y="490"/>
                    </a:lnTo>
                    <a:lnTo>
                      <a:pt x="268" y="494"/>
                    </a:lnTo>
                    <a:lnTo>
                      <a:pt x="274" y="504"/>
                    </a:lnTo>
                    <a:lnTo>
                      <a:pt x="280" y="504"/>
                    </a:lnTo>
                    <a:lnTo>
                      <a:pt x="280" y="508"/>
                    </a:lnTo>
                    <a:lnTo>
                      <a:pt x="280" y="512"/>
                    </a:lnTo>
                    <a:lnTo>
                      <a:pt x="274" y="518"/>
                    </a:lnTo>
                    <a:lnTo>
                      <a:pt x="280" y="518"/>
                    </a:lnTo>
                    <a:lnTo>
                      <a:pt x="280" y="520"/>
                    </a:lnTo>
                    <a:lnTo>
                      <a:pt x="272" y="520"/>
                    </a:lnTo>
                    <a:lnTo>
                      <a:pt x="268" y="526"/>
                    </a:lnTo>
                    <a:lnTo>
                      <a:pt x="282" y="528"/>
                    </a:lnTo>
                    <a:lnTo>
                      <a:pt x="280" y="530"/>
                    </a:lnTo>
                    <a:lnTo>
                      <a:pt x="276" y="530"/>
                    </a:lnTo>
                    <a:lnTo>
                      <a:pt x="274" y="532"/>
                    </a:lnTo>
                    <a:lnTo>
                      <a:pt x="276" y="532"/>
                    </a:lnTo>
                    <a:lnTo>
                      <a:pt x="284" y="532"/>
                    </a:lnTo>
                    <a:lnTo>
                      <a:pt x="290" y="532"/>
                    </a:lnTo>
                    <a:lnTo>
                      <a:pt x="290" y="540"/>
                    </a:lnTo>
                    <a:lnTo>
                      <a:pt x="290" y="546"/>
                    </a:lnTo>
                    <a:lnTo>
                      <a:pt x="296" y="556"/>
                    </a:lnTo>
                    <a:lnTo>
                      <a:pt x="294" y="556"/>
                    </a:lnTo>
                    <a:lnTo>
                      <a:pt x="294" y="558"/>
                    </a:lnTo>
                    <a:lnTo>
                      <a:pt x="294" y="564"/>
                    </a:lnTo>
                    <a:lnTo>
                      <a:pt x="304" y="558"/>
                    </a:lnTo>
                    <a:lnTo>
                      <a:pt x="318" y="554"/>
                    </a:lnTo>
                    <a:lnTo>
                      <a:pt x="318" y="556"/>
                    </a:lnTo>
                    <a:lnTo>
                      <a:pt x="318" y="562"/>
                    </a:lnTo>
                    <a:lnTo>
                      <a:pt x="312" y="562"/>
                    </a:lnTo>
                    <a:lnTo>
                      <a:pt x="312" y="566"/>
                    </a:lnTo>
                    <a:lnTo>
                      <a:pt x="304" y="568"/>
                    </a:lnTo>
                    <a:lnTo>
                      <a:pt x="300" y="568"/>
                    </a:lnTo>
                    <a:lnTo>
                      <a:pt x="308" y="572"/>
                    </a:lnTo>
                    <a:lnTo>
                      <a:pt x="304" y="574"/>
                    </a:lnTo>
                    <a:lnTo>
                      <a:pt x="296" y="574"/>
                    </a:lnTo>
                    <a:lnTo>
                      <a:pt x="300" y="578"/>
                    </a:lnTo>
                    <a:lnTo>
                      <a:pt x="302" y="582"/>
                    </a:lnTo>
                    <a:lnTo>
                      <a:pt x="302" y="584"/>
                    </a:lnTo>
                    <a:lnTo>
                      <a:pt x="310" y="584"/>
                    </a:lnTo>
                    <a:lnTo>
                      <a:pt x="310" y="586"/>
                    </a:lnTo>
                    <a:lnTo>
                      <a:pt x="310" y="590"/>
                    </a:lnTo>
                    <a:lnTo>
                      <a:pt x="308" y="592"/>
                    </a:lnTo>
                    <a:lnTo>
                      <a:pt x="308" y="594"/>
                    </a:lnTo>
                    <a:lnTo>
                      <a:pt x="312" y="600"/>
                    </a:lnTo>
                    <a:lnTo>
                      <a:pt x="314" y="596"/>
                    </a:lnTo>
                    <a:lnTo>
                      <a:pt x="318" y="594"/>
                    </a:lnTo>
                    <a:lnTo>
                      <a:pt x="320" y="596"/>
                    </a:lnTo>
                    <a:lnTo>
                      <a:pt x="320" y="600"/>
                    </a:lnTo>
                    <a:lnTo>
                      <a:pt x="318" y="602"/>
                    </a:lnTo>
                    <a:lnTo>
                      <a:pt x="320" y="608"/>
                    </a:lnTo>
                    <a:lnTo>
                      <a:pt x="326" y="604"/>
                    </a:lnTo>
                    <a:lnTo>
                      <a:pt x="326" y="614"/>
                    </a:lnTo>
                    <a:lnTo>
                      <a:pt x="332" y="612"/>
                    </a:lnTo>
                    <a:lnTo>
                      <a:pt x="336" y="610"/>
                    </a:lnTo>
                    <a:lnTo>
                      <a:pt x="340" y="610"/>
                    </a:lnTo>
                    <a:lnTo>
                      <a:pt x="338" y="618"/>
                    </a:lnTo>
                    <a:lnTo>
                      <a:pt x="344" y="618"/>
                    </a:lnTo>
                    <a:lnTo>
                      <a:pt x="344" y="632"/>
                    </a:lnTo>
                    <a:lnTo>
                      <a:pt x="346" y="632"/>
                    </a:lnTo>
                    <a:lnTo>
                      <a:pt x="348" y="632"/>
                    </a:lnTo>
                    <a:lnTo>
                      <a:pt x="354" y="630"/>
                    </a:lnTo>
                    <a:lnTo>
                      <a:pt x="350" y="630"/>
                    </a:lnTo>
                    <a:lnTo>
                      <a:pt x="350" y="632"/>
                    </a:lnTo>
                    <a:lnTo>
                      <a:pt x="348" y="632"/>
                    </a:lnTo>
                    <a:lnTo>
                      <a:pt x="348" y="636"/>
                    </a:lnTo>
                    <a:lnTo>
                      <a:pt x="354" y="636"/>
                    </a:lnTo>
                    <a:lnTo>
                      <a:pt x="350" y="640"/>
                    </a:lnTo>
                    <a:lnTo>
                      <a:pt x="354" y="644"/>
                    </a:lnTo>
                    <a:lnTo>
                      <a:pt x="354" y="646"/>
                    </a:lnTo>
                    <a:lnTo>
                      <a:pt x="356" y="650"/>
                    </a:lnTo>
                    <a:lnTo>
                      <a:pt x="372" y="646"/>
                    </a:lnTo>
                    <a:lnTo>
                      <a:pt x="376" y="640"/>
                    </a:lnTo>
                    <a:lnTo>
                      <a:pt x="382" y="632"/>
                    </a:lnTo>
                    <a:lnTo>
                      <a:pt x="382" y="646"/>
                    </a:lnTo>
                    <a:lnTo>
                      <a:pt x="382" y="648"/>
                    </a:lnTo>
                    <a:lnTo>
                      <a:pt x="384" y="650"/>
                    </a:lnTo>
                    <a:lnTo>
                      <a:pt x="392" y="650"/>
                    </a:lnTo>
                    <a:lnTo>
                      <a:pt x="404" y="650"/>
                    </a:lnTo>
                    <a:lnTo>
                      <a:pt x="398" y="662"/>
                    </a:lnTo>
                    <a:lnTo>
                      <a:pt x="408" y="654"/>
                    </a:lnTo>
                    <a:lnTo>
                      <a:pt x="404" y="658"/>
                    </a:lnTo>
                    <a:lnTo>
                      <a:pt x="402" y="662"/>
                    </a:lnTo>
                    <a:lnTo>
                      <a:pt x="404" y="662"/>
                    </a:lnTo>
                    <a:lnTo>
                      <a:pt x="410" y="664"/>
                    </a:lnTo>
                    <a:lnTo>
                      <a:pt x="410" y="658"/>
                    </a:lnTo>
                    <a:lnTo>
                      <a:pt x="412" y="656"/>
                    </a:lnTo>
                    <a:lnTo>
                      <a:pt x="412" y="662"/>
                    </a:lnTo>
                    <a:lnTo>
                      <a:pt x="412" y="666"/>
                    </a:lnTo>
                    <a:lnTo>
                      <a:pt x="418" y="668"/>
                    </a:lnTo>
                    <a:lnTo>
                      <a:pt x="428" y="668"/>
                    </a:lnTo>
                    <a:lnTo>
                      <a:pt x="426" y="666"/>
                    </a:lnTo>
                    <a:lnTo>
                      <a:pt x="422" y="664"/>
                    </a:lnTo>
                    <a:lnTo>
                      <a:pt x="430" y="662"/>
                    </a:lnTo>
                    <a:lnTo>
                      <a:pt x="430" y="658"/>
                    </a:lnTo>
                    <a:lnTo>
                      <a:pt x="426" y="656"/>
                    </a:lnTo>
                    <a:lnTo>
                      <a:pt x="428" y="656"/>
                    </a:lnTo>
                    <a:lnTo>
                      <a:pt x="428" y="650"/>
                    </a:lnTo>
                    <a:lnTo>
                      <a:pt x="422" y="650"/>
                    </a:lnTo>
                    <a:lnTo>
                      <a:pt x="418" y="650"/>
                    </a:lnTo>
                    <a:lnTo>
                      <a:pt x="420" y="648"/>
                    </a:lnTo>
                    <a:lnTo>
                      <a:pt x="422" y="648"/>
                    </a:lnTo>
                    <a:lnTo>
                      <a:pt x="426" y="648"/>
                    </a:lnTo>
                    <a:lnTo>
                      <a:pt x="426" y="646"/>
                    </a:lnTo>
                    <a:lnTo>
                      <a:pt x="428" y="644"/>
                    </a:lnTo>
                    <a:lnTo>
                      <a:pt x="428" y="640"/>
                    </a:lnTo>
                    <a:lnTo>
                      <a:pt x="428" y="636"/>
                    </a:lnTo>
                    <a:lnTo>
                      <a:pt x="432" y="632"/>
                    </a:lnTo>
                    <a:lnTo>
                      <a:pt x="432" y="628"/>
                    </a:lnTo>
                    <a:lnTo>
                      <a:pt x="430" y="628"/>
                    </a:lnTo>
                    <a:lnTo>
                      <a:pt x="430" y="626"/>
                    </a:lnTo>
                    <a:lnTo>
                      <a:pt x="438" y="618"/>
                    </a:lnTo>
                    <a:lnTo>
                      <a:pt x="436" y="614"/>
                    </a:lnTo>
                    <a:lnTo>
                      <a:pt x="436" y="608"/>
                    </a:lnTo>
                    <a:lnTo>
                      <a:pt x="440" y="604"/>
                    </a:lnTo>
                    <a:lnTo>
                      <a:pt x="444" y="602"/>
                    </a:lnTo>
                    <a:lnTo>
                      <a:pt x="440" y="600"/>
                    </a:lnTo>
                    <a:lnTo>
                      <a:pt x="438" y="600"/>
                    </a:lnTo>
                    <a:lnTo>
                      <a:pt x="440" y="596"/>
                    </a:lnTo>
                    <a:lnTo>
                      <a:pt x="440" y="594"/>
                    </a:lnTo>
                    <a:lnTo>
                      <a:pt x="444" y="594"/>
                    </a:lnTo>
                    <a:lnTo>
                      <a:pt x="446" y="596"/>
                    </a:lnTo>
                    <a:lnTo>
                      <a:pt x="450" y="592"/>
                    </a:lnTo>
                    <a:lnTo>
                      <a:pt x="450" y="586"/>
                    </a:lnTo>
                    <a:lnTo>
                      <a:pt x="450" y="582"/>
                    </a:lnTo>
                    <a:lnTo>
                      <a:pt x="458" y="582"/>
                    </a:lnTo>
                    <a:lnTo>
                      <a:pt x="458" y="578"/>
                    </a:lnTo>
                    <a:lnTo>
                      <a:pt x="456" y="576"/>
                    </a:lnTo>
                    <a:lnTo>
                      <a:pt x="456" y="574"/>
                    </a:lnTo>
                    <a:lnTo>
                      <a:pt x="456" y="572"/>
                    </a:lnTo>
                    <a:lnTo>
                      <a:pt x="458" y="568"/>
                    </a:lnTo>
                    <a:lnTo>
                      <a:pt x="462" y="564"/>
                    </a:lnTo>
                    <a:lnTo>
                      <a:pt x="450" y="564"/>
                    </a:lnTo>
                    <a:lnTo>
                      <a:pt x="448" y="562"/>
                    </a:lnTo>
                    <a:lnTo>
                      <a:pt x="462" y="564"/>
                    </a:lnTo>
                    <a:lnTo>
                      <a:pt x="462" y="550"/>
                    </a:lnTo>
                    <a:lnTo>
                      <a:pt x="458" y="540"/>
                    </a:lnTo>
                    <a:lnTo>
                      <a:pt x="462" y="540"/>
                    </a:lnTo>
                    <a:lnTo>
                      <a:pt x="466" y="540"/>
                    </a:lnTo>
                    <a:lnTo>
                      <a:pt x="468" y="536"/>
                    </a:lnTo>
                    <a:lnTo>
                      <a:pt x="472" y="532"/>
                    </a:lnTo>
                    <a:lnTo>
                      <a:pt x="468" y="530"/>
                    </a:lnTo>
                    <a:lnTo>
                      <a:pt x="468" y="528"/>
                    </a:lnTo>
                    <a:lnTo>
                      <a:pt x="490" y="528"/>
                    </a:lnTo>
                    <a:lnTo>
                      <a:pt x="498" y="526"/>
                    </a:lnTo>
                    <a:lnTo>
                      <a:pt x="504" y="520"/>
                    </a:lnTo>
                    <a:lnTo>
                      <a:pt x="504" y="528"/>
                    </a:lnTo>
                    <a:lnTo>
                      <a:pt x="512" y="530"/>
                    </a:lnTo>
                    <a:lnTo>
                      <a:pt x="518" y="522"/>
                    </a:lnTo>
                    <a:lnTo>
                      <a:pt x="520" y="520"/>
                    </a:lnTo>
                    <a:lnTo>
                      <a:pt x="526" y="520"/>
                    </a:lnTo>
                    <a:lnTo>
                      <a:pt x="526" y="522"/>
                    </a:lnTo>
                    <a:lnTo>
                      <a:pt x="530" y="526"/>
                    </a:lnTo>
                    <a:lnTo>
                      <a:pt x="536" y="512"/>
                    </a:lnTo>
                    <a:lnTo>
                      <a:pt x="540" y="502"/>
                    </a:lnTo>
                    <a:lnTo>
                      <a:pt x="546" y="500"/>
                    </a:lnTo>
                    <a:lnTo>
                      <a:pt x="548" y="500"/>
                    </a:lnTo>
                    <a:lnTo>
                      <a:pt x="558" y="494"/>
                    </a:lnTo>
                    <a:lnTo>
                      <a:pt x="564" y="490"/>
                    </a:lnTo>
                    <a:lnTo>
                      <a:pt x="566" y="482"/>
                    </a:lnTo>
                    <a:lnTo>
                      <a:pt x="574" y="482"/>
                    </a:lnTo>
                    <a:lnTo>
                      <a:pt x="580" y="478"/>
                    </a:lnTo>
                    <a:lnTo>
                      <a:pt x="580" y="474"/>
                    </a:lnTo>
                    <a:lnTo>
                      <a:pt x="582" y="468"/>
                    </a:lnTo>
                    <a:lnTo>
                      <a:pt x="574" y="458"/>
                    </a:lnTo>
                    <a:lnTo>
                      <a:pt x="582" y="464"/>
                    </a:lnTo>
                    <a:lnTo>
                      <a:pt x="590" y="466"/>
                    </a:lnTo>
                    <a:lnTo>
                      <a:pt x="610" y="466"/>
                    </a:lnTo>
                    <a:lnTo>
                      <a:pt x="608" y="458"/>
                    </a:lnTo>
                    <a:lnTo>
                      <a:pt x="612" y="460"/>
                    </a:lnTo>
                    <a:lnTo>
                      <a:pt x="618" y="464"/>
                    </a:lnTo>
                    <a:lnTo>
                      <a:pt x="622" y="458"/>
                    </a:lnTo>
                    <a:lnTo>
                      <a:pt x="628" y="458"/>
                    </a:lnTo>
                    <a:lnTo>
                      <a:pt x="630" y="460"/>
                    </a:lnTo>
                    <a:lnTo>
                      <a:pt x="648" y="458"/>
                    </a:lnTo>
                    <a:lnTo>
                      <a:pt x="650" y="454"/>
                    </a:lnTo>
                    <a:lnTo>
                      <a:pt x="656" y="454"/>
                    </a:lnTo>
                    <a:lnTo>
                      <a:pt x="662" y="454"/>
                    </a:lnTo>
                    <a:lnTo>
                      <a:pt x="668" y="448"/>
                    </a:lnTo>
                    <a:lnTo>
                      <a:pt x="668" y="440"/>
                    </a:lnTo>
                    <a:lnTo>
                      <a:pt x="672" y="440"/>
                    </a:lnTo>
                    <a:lnTo>
                      <a:pt x="674" y="442"/>
                    </a:lnTo>
                    <a:lnTo>
                      <a:pt x="676" y="442"/>
                    </a:lnTo>
                    <a:lnTo>
                      <a:pt x="680" y="442"/>
                    </a:lnTo>
                    <a:lnTo>
                      <a:pt x="680" y="438"/>
                    </a:lnTo>
                    <a:lnTo>
                      <a:pt x="684" y="436"/>
                    </a:lnTo>
                    <a:lnTo>
                      <a:pt x="686" y="436"/>
                    </a:lnTo>
                    <a:lnTo>
                      <a:pt x="690" y="438"/>
                    </a:lnTo>
                    <a:lnTo>
                      <a:pt x="692" y="438"/>
                    </a:lnTo>
                    <a:lnTo>
                      <a:pt x="698" y="430"/>
                    </a:lnTo>
                    <a:lnTo>
                      <a:pt x="716" y="430"/>
                    </a:lnTo>
                    <a:lnTo>
                      <a:pt x="718" y="428"/>
                    </a:lnTo>
                    <a:lnTo>
                      <a:pt x="716" y="422"/>
                    </a:lnTo>
                    <a:lnTo>
                      <a:pt x="718" y="422"/>
                    </a:lnTo>
                    <a:lnTo>
                      <a:pt x="722" y="422"/>
                    </a:lnTo>
                    <a:lnTo>
                      <a:pt x="722" y="414"/>
                    </a:lnTo>
                    <a:lnTo>
                      <a:pt x="726" y="410"/>
                    </a:lnTo>
                    <a:lnTo>
                      <a:pt x="732" y="410"/>
                    </a:lnTo>
                    <a:lnTo>
                      <a:pt x="738" y="408"/>
                    </a:lnTo>
                    <a:lnTo>
                      <a:pt x="738" y="404"/>
                    </a:lnTo>
                    <a:lnTo>
                      <a:pt x="726" y="404"/>
                    </a:lnTo>
                    <a:lnTo>
                      <a:pt x="720" y="404"/>
                    </a:lnTo>
                    <a:lnTo>
                      <a:pt x="712" y="404"/>
                    </a:lnTo>
                    <a:lnTo>
                      <a:pt x="708" y="400"/>
                    </a:lnTo>
                    <a:lnTo>
                      <a:pt x="702" y="396"/>
                    </a:lnTo>
                    <a:lnTo>
                      <a:pt x="698" y="396"/>
                    </a:lnTo>
                    <a:lnTo>
                      <a:pt x="694" y="400"/>
                    </a:lnTo>
                    <a:lnTo>
                      <a:pt x="690" y="404"/>
                    </a:lnTo>
                    <a:lnTo>
                      <a:pt x="680" y="402"/>
                    </a:lnTo>
                    <a:lnTo>
                      <a:pt x="672" y="402"/>
                    </a:lnTo>
                    <a:lnTo>
                      <a:pt x="674" y="400"/>
                    </a:lnTo>
                    <a:lnTo>
                      <a:pt x="676" y="396"/>
                    </a:lnTo>
                    <a:lnTo>
                      <a:pt x="674" y="394"/>
                    </a:lnTo>
                    <a:lnTo>
                      <a:pt x="686" y="392"/>
                    </a:lnTo>
                    <a:lnTo>
                      <a:pt x="686" y="390"/>
                    </a:lnTo>
                    <a:lnTo>
                      <a:pt x="686" y="384"/>
                    </a:lnTo>
                    <a:lnTo>
                      <a:pt x="680" y="382"/>
                    </a:lnTo>
                    <a:lnTo>
                      <a:pt x="666" y="384"/>
                    </a:lnTo>
                    <a:lnTo>
                      <a:pt x="646" y="386"/>
                    </a:lnTo>
                    <a:lnTo>
                      <a:pt x="650" y="378"/>
                    </a:lnTo>
                    <a:lnTo>
                      <a:pt x="668" y="382"/>
                    </a:lnTo>
                    <a:lnTo>
                      <a:pt x="690" y="378"/>
                    </a:lnTo>
                    <a:lnTo>
                      <a:pt x="690" y="372"/>
                    </a:lnTo>
                    <a:lnTo>
                      <a:pt x="680" y="372"/>
                    </a:lnTo>
                    <a:lnTo>
                      <a:pt x="676" y="368"/>
                    </a:lnTo>
                    <a:lnTo>
                      <a:pt x="668" y="366"/>
                    </a:lnTo>
                    <a:lnTo>
                      <a:pt x="658" y="368"/>
                    </a:lnTo>
                    <a:lnTo>
                      <a:pt x="644" y="372"/>
                    </a:lnTo>
                    <a:lnTo>
                      <a:pt x="648" y="366"/>
                    </a:lnTo>
                    <a:lnTo>
                      <a:pt x="648" y="364"/>
                    </a:lnTo>
                    <a:lnTo>
                      <a:pt x="646" y="360"/>
                    </a:lnTo>
                    <a:lnTo>
                      <a:pt x="650" y="358"/>
                    </a:lnTo>
                    <a:lnTo>
                      <a:pt x="654" y="360"/>
                    </a:lnTo>
                    <a:lnTo>
                      <a:pt x="654" y="364"/>
                    </a:lnTo>
                    <a:lnTo>
                      <a:pt x="658" y="364"/>
                    </a:lnTo>
                    <a:lnTo>
                      <a:pt x="662" y="364"/>
                    </a:lnTo>
                    <a:lnTo>
                      <a:pt x="668" y="360"/>
                    </a:lnTo>
                    <a:lnTo>
                      <a:pt x="700" y="372"/>
                    </a:lnTo>
                    <a:lnTo>
                      <a:pt x="702" y="376"/>
                    </a:lnTo>
                    <a:lnTo>
                      <a:pt x="704" y="382"/>
                    </a:lnTo>
                    <a:lnTo>
                      <a:pt x="710" y="390"/>
                    </a:lnTo>
                    <a:lnTo>
                      <a:pt x="718" y="394"/>
                    </a:lnTo>
                    <a:lnTo>
                      <a:pt x="726" y="396"/>
                    </a:lnTo>
                    <a:lnTo>
                      <a:pt x="736" y="400"/>
                    </a:lnTo>
                    <a:lnTo>
                      <a:pt x="738" y="400"/>
                    </a:lnTo>
                    <a:lnTo>
                      <a:pt x="744" y="402"/>
                    </a:lnTo>
                    <a:lnTo>
                      <a:pt x="746" y="394"/>
                    </a:lnTo>
                    <a:lnTo>
                      <a:pt x="744" y="394"/>
                    </a:lnTo>
                    <a:lnTo>
                      <a:pt x="740" y="394"/>
                    </a:lnTo>
                    <a:lnTo>
                      <a:pt x="740" y="392"/>
                    </a:lnTo>
                    <a:lnTo>
                      <a:pt x="746" y="382"/>
                    </a:lnTo>
                    <a:lnTo>
                      <a:pt x="740" y="382"/>
                    </a:lnTo>
                    <a:lnTo>
                      <a:pt x="740" y="378"/>
                    </a:lnTo>
                    <a:lnTo>
                      <a:pt x="740" y="376"/>
                    </a:lnTo>
                    <a:lnTo>
                      <a:pt x="740" y="372"/>
                    </a:lnTo>
                    <a:lnTo>
                      <a:pt x="736" y="368"/>
                    </a:lnTo>
                    <a:lnTo>
                      <a:pt x="732" y="372"/>
                    </a:lnTo>
                    <a:lnTo>
                      <a:pt x="732" y="366"/>
                    </a:lnTo>
                    <a:lnTo>
                      <a:pt x="726" y="366"/>
                    </a:lnTo>
                    <a:lnTo>
                      <a:pt x="728" y="360"/>
                    </a:lnTo>
                    <a:lnTo>
                      <a:pt x="722" y="356"/>
                    </a:lnTo>
                    <a:lnTo>
                      <a:pt x="716" y="354"/>
                    </a:lnTo>
                    <a:lnTo>
                      <a:pt x="716" y="350"/>
                    </a:lnTo>
                    <a:lnTo>
                      <a:pt x="718" y="354"/>
                    </a:lnTo>
                    <a:lnTo>
                      <a:pt x="730" y="358"/>
                    </a:lnTo>
                    <a:lnTo>
                      <a:pt x="738" y="360"/>
                    </a:lnTo>
                    <a:lnTo>
                      <a:pt x="744" y="360"/>
                    </a:lnTo>
                    <a:lnTo>
                      <a:pt x="740" y="358"/>
                    </a:lnTo>
                    <a:lnTo>
                      <a:pt x="736" y="354"/>
                    </a:lnTo>
                    <a:lnTo>
                      <a:pt x="738" y="354"/>
                    </a:lnTo>
                    <a:lnTo>
                      <a:pt x="740" y="350"/>
                    </a:lnTo>
                    <a:lnTo>
                      <a:pt x="732" y="348"/>
                    </a:lnTo>
                    <a:lnTo>
                      <a:pt x="740" y="342"/>
                    </a:lnTo>
                    <a:lnTo>
                      <a:pt x="740" y="340"/>
                    </a:lnTo>
                    <a:lnTo>
                      <a:pt x="740" y="338"/>
                    </a:lnTo>
                    <a:lnTo>
                      <a:pt x="740" y="336"/>
                    </a:lnTo>
                    <a:lnTo>
                      <a:pt x="732" y="336"/>
                    </a:lnTo>
                    <a:lnTo>
                      <a:pt x="732" y="332"/>
                    </a:lnTo>
                    <a:lnTo>
                      <a:pt x="730" y="332"/>
                    </a:lnTo>
                    <a:lnTo>
                      <a:pt x="728" y="332"/>
                    </a:lnTo>
                    <a:lnTo>
                      <a:pt x="730" y="328"/>
                    </a:lnTo>
                    <a:lnTo>
                      <a:pt x="718" y="322"/>
                    </a:lnTo>
                    <a:lnTo>
                      <a:pt x="708" y="318"/>
                    </a:lnTo>
                    <a:lnTo>
                      <a:pt x="722" y="320"/>
                    </a:lnTo>
                    <a:lnTo>
                      <a:pt x="738" y="320"/>
                    </a:lnTo>
                    <a:lnTo>
                      <a:pt x="746" y="318"/>
                    </a:lnTo>
                    <a:lnTo>
                      <a:pt x="746" y="314"/>
                    </a:lnTo>
                    <a:lnTo>
                      <a:pt x="750" y="312"/>
                    </a:lnTo>
                    <a:lnTo>
                      <a:pt x="758" y="312"/>
                    </a:lnTo>
                    <a:lnTo>
                      <a:pt x="756" y="306"/>
                    </a:lnTo>
                    <a:lnTo>
                      <a:pt x="758" y="302"/>
                    </a:lnTo>
                    <a:lnTo>
                      <a:pt x="744" y="300"/>
                    </a:lnTo>
                    <a:lnTo>
                      <a:pt x="744" y="304"/>
                    </a:lnTo>
                    <a:lnTo>
                      <a:pt x="740" y="306"/>
                    </a:lnTo>
                    <a:lnTo>
                      <a:pt x="740" y="302"/>
                    </a:lnTo>
                    <a:lnTo>
                      <a:pt x="736" y="300"/>
                    </a:lnTo>
                    <a:lnTo>
                      <a:pt x="732" y="300"/>
                    </a:lnTo>
                    <a:lnTo>
                      <a:pt x="732" y="294"/>
                    </a:lnTo>
                    <a:lnTo>
                      <a:pt x="732" y="292"/>
                    </a:lnTo>
                    <a:lnTo>
                      <a:pt x="736" y="292"/>
                    </a:lnTo>
                    <a:lnTo>
                      <a:pt x="736" y="284"/>
                    </a:lnTo>
                    <a:lnTo>
                      <a:pt x="738" y="284"/>
                    </a:lnTo>
                    <a:lnTo>
                      <a:pt x="740" y="284"/>
                    </a:lnTo>
                    <a:lnTo>
                      <a:pt x="740" y="286"/>
                    </a:lnTo>
                    <a:lnTo>
                      <a:pt x="738" y="286"/>
                    </a:lnTo>
                    <a:lnTo>
                      <a:pt x="738" y="290"/>
                    </a:lnTo>
                    <a:lnTo>
                      <a:pt x="738" y="296"/>
                    </a:lnTo>
                    <a:lnTo>
                      <a:pt x="746" y="296"/>
                    </a:lnTo>
                    <a:lnTo>
                      <a:pt x="754" y="296"/>
                    </a:lnTo>
                    <a:lnTo>
                      <a:pt x="754" y="292"/>
                    </a:lnTo>
                    <a:lnTo>
                      <a:pt x="740" y="286"/>
                    </a:lnTo>
                    <a:lnTo>
                      <a:pt x="746" y="286"/>
                    </a:lnTo>
                    <a:lnTo>
                      <a:pt x="764" y="290"/>
                    </a:lnTo>
                    <a:lnTo>
                      <a:pt x="766" y="294"/>
                    </a:lnTo>
                    <a:lnTo>
                      <a:pt x="774" y="294"/>
                    </a:lnTo>
                    <a:lnTo>
                      <a:pt x="780" y="292"/>
                    </a:lnTo>
                    <a:lnTo>
                      <a:pt x="776" y="284"/>
                    </a:lnTo>
                    <a:lnTo>
                      <a:pt x="756" y="286"/>
                    </a:lnTo>
                    <a:lnTo>
                      <a:pt x="756" y="282"/>
                    </a:lnTo>
                    <a:lnTo>
                      <a:pt x="758" y="276"/>
                    </a:lnTo>
                    <a:lnTo>
                      <a:pt x="754" y="276"/>
                    </a:lnTo>
                    <a:lnTo>
                      <a:pt x="750" y="282"/>
                    </a:lnTo>
                    <a:lnTo>
                      <a:pt x="748" y="282"/>
                    </a:lnTo>
                    <a:lnTo>
                      <a:pt x="748" y="278"/>
                    </a:lnTo>
                    <a:lnTo>
                      <a:pt x="750" y="276"/>
                    </a:lnTo>
                    <a:lnTo>
                      <a:pt x="750" y="272"/>
                    </a:lnTo>
                    <a:lnTo>
                      <a:pt x="750" y="268"/>
                    </a:lnTo>
                    <a:lnTo>
                      <a:pt x="750" y="266"/>
                    </a:lnTo>
                    <a:lnTo>
                      <a:pt x="744" y="264"/>
                    </a:lnTo>
                    <a:lnTo>
                      <a:pt x="740" y="260"/>
                    </a:lnTo>
                    <a:lnTo>
                      <a:pt x="746" y="260"/>
                    </a:lnTo>
                    <a:lnTo>
                      <a:pt x="758" y="260"/>
                    </a:lnTo>
                    <a:lnTo>
                      <a:pt x="764" y="266"/>
                    </a:lnTo>
                    <a:lnTo>
                      <a:pt x="768" y="266"/>
                    </a:lnTo>
                    <a:lnTo>
                      <a:pt x="768" y="264"/>
                    </a:lnTo>
                    <a:lnTo>
                      <a:pt x="772" y="264"/>
                    </a:lnTo>
                    <a:lnTo>
                      <a:pt x="766" y="242"/>
                    </a:lnTo>
                    <a:lnTo>
                      <a:pt x="762" y="242"/>
                    </a:lnTo>
                    <a:lnTo>
                      <a:pt x="764" y="240"/>
                    </a:lnTo>
                    <a:lnTo>
                      <a:pt x="764" y="236"/>
                    </a:lnTo>
                    <a:lnTo>
                      <a:pt x="764" y="232"/>
                    </a:lnTo>
                    <a:lnTo>
                      <a:pt x="754" y="230"/>
                    </a:lnTo>
                    <a:lnTo>
                      <a:pt x="754" y="236"/>
                    </a:lnTo>
                    <a:lnTo>
                      <a:pt x="748" y="238"/>
                    </a:lnTo>
                    <a:lnTo>
                      <a:pt x="748" y="236"/>
                    </a:lnTo>
                    <a:lnTo>
                      <a:pt x="738" y="238"/>
                    </a:lnTo>
                    <a:lnTo>
                      <a:pt x="740" y="236"/>
                    </a:lnTo>
                    <a:lnTo>
                      <a:pt x="754" y="228"/>
                    </a:lnTo>
                    <a:lnTo>
                      <a:pt x="750" y="222"/>
                    </a:lnTo>
                    <a:lnTo>
                      <a:pt x="748" y="214"/>
                    </a:lnTo>
                    <a:lnTo>
                      <a:pt x="768" y="218"/>
                    </a:lnTo>
                    <a:lnTo>
                      <a:pt x="790" y="222"/>
                    </a:lnTo>
                    <a:lnTo>
                      <a:pt x="790" y="212"/>
                    </a:lnTo>
                    <a:lnTo>
                      <a:pt x="784" y="212"/>
                    </a:lnTo>
                    <a:lnTo>
                      <a:pt x="782" y="202"/>
                    </a:lnTo>
                    <a:lnTo>
                      <a:pt x="776" y="202"/>
                    </a:lnTo>
                    <a:lnTo>
                      <a:pt x="774" y="202"/>
                    </a:lnTo>
                    <a:lnTo>
                      <a:pt x="776" y="204"/>
                    </a:lnTo>
                    <a:lnTo>
                      <a:pt x="772" y="204"/>
                    </a:lnTo>
                    <a:lnTo>
                      <a:pt x="762" y="202"/>
                    </a:lnTo>
                    <a:lnTo>
                      <a:pt x="758" y="202"/>
                    </a:lnTo>
                    <a:lnTo>
                      <a:pt x="758" y="200"/>
                    </a:lnTo>
                    <a:lnTo>
                      <a:pt x="758" y="194"/>
                    </a:lnTo>
                    <a:lnTo>
                      <a:pt x="766" y="194"/>
                    </a:lnTo>
                    <a:lnTo>
                      <a:pt x="774" y="196"/>
                    </a:lnTo>
                    <a:lnTo>
                      <a:pt x="772" y="192"/>
                    </a:lnTo>
                    <a:lnTo>
                      <a:pt x="772" y="188"/>
                    </a:lnTo>
                    <a:lnTo>
                      <a:pt x="764" y="186"/>
                    </a:lnTo>
                    <a:lnTo>
                      <a:pt x="758" y="186"/>
                    </a:lnTo>
                    <a:lnTo>
                      <a:pt x="748" y="184"/>
                    </a:lnTo>
                    <a:lnTo>
                      <a:pt x="740" y="184"/>
                    </a:lnTo>
                    <a:lnTo>
                      <a:pt x="740" y="178"/>
                    </a:lnTo>
                    <a:lnTo>
                      <a:pt x="740" y="176"/>
                    </a:lnTo>
                    <a:lnTo>
                      <a:pt x="758" y="178"/>
                    </a:lnTo>
                    <a:lnTo>
                      <a:pt x="756" y="178"/>
                    </a:lnTo>
                    <a:lnTo>
                      <a:pt x="758" y="182"/>
                    </a:lnTo>
                    <a:lnTo>
                      <a:pt x="762" y="182"/>
                    </a:lnTo>
                    <a:lnTo>
                      <a:pt x="764" y="176"/>
                    </a:lnTo>
                    <a:lnTo>
                      <a:pt x="764" y="170"/>
                    </a:lnTo>
                    <a:lnTo>
                      <a:pt x="768" y="166"/>
                    </a:lnTo>
                    <a:lnTo>
                      <a:pt x="776" y="160"/>
                    </a:lnTo>
                    <a:lnTo>
                      <a:pt x="776" y="142"/>
                    </a:lnTo>
                    <a:lnTo>
                      <a:pt x="794" y="142"/>
                    </a:lnTo>
                    <a:lnTo>
                      <a:pt x="794" y="132"/>
                    </a:lnTo>
                    <a:lnTo>
                      <a:pt x="800" y="130"/>
                    </a:lnTo>
                    <a:lnTo>
                      <a:pt x="802" y="128"/>
                    </a:lnTo>
                    <a:lnTo>
                      <a:pt x="798" y="124"/>
                    </a:lnTo>
                    <a:lnTo>
                      <a:pt x="790" y="122"/>
                    </a:lnTo>
                    <a:lnTo>
                      <a:pt x="776" y="122"/>
                    </a:lnTo>
                    <a:lnTo>
                      <a:pt x="774" y="124"/>
                    </a:lnTo>
                    <a:lnTo>
                      <a:pt x="768" y="128"/>
                    </a:lnTo>
                    <a:lnTo>
                      <a:pt x="766" y="128"/>
                    </a:lnTo>
                    <a:lnTo>
                      <a:pt x="762" y="122"/>
                    </a:lnTo>
                    <a:lnTo>
                      <a:pt x="762" y="118"/>
                    </a:lnTo>
                    <a:lnTo>
                      <a:pt x="762" y="114"/>
                    </a:lnTo>
                    <a:lnTo>
                      <a:pt x="764" y="114"/>
                    </a:lnTo>
                    <a:lnTo>
                      <a:pt x="768" y="114"/>
                    </a:lnTo>
                    <a:lnTo>
                      <a:pt x="776" y="112"/>
                    </a:lnTo>
                    <a:lnTo>
                      <a:pt x="800" y="118"/>
                    </a:lnTo>
                    <a:lnTo>
                      <a:pt x="810" y="118"/>
                    </a:lnTo>
                    <a:lnTo>
                      <a:pt x="818" y="114"/>
                    </a:lnTo>
                    <a:lnTo>
                      <a:pt x="822" y="110"/>
                    </a:lnTo>
                    <a:lnTo>
                      <a:pt x="826" y="106"/>
                    </a:lnTo>
                    <a:lnTo>
                      <a:pt x="828" y="106"/>
                    </a:lnTo>
                    <a:lnTo>
                      <a:pt x="828" y="102"/>
                    </a:lnTo>
                    <a:lnTo>
                      <a:pt x="818" y="100"/>
                    </a:lnTo>
                    <a:lnTo>
                      <a:pt x="794" y="106"/>
                    </a:lnTo>
                    <a:lnTo>
                      <a:pt x="784" y="104"/>
                    </a:lnTo>
                    <a:lnTo>
                      <a:pt x="782" y="104"/>
                    </a:lnTo>
                    <a:lnTo>
                      <a:pt x="784" y="102"/>
                    </a:lnTo>
                    <a:lnTo>
                      <a:pt x="794" y="100"/>
                    </a:lnTo>
                    <a:lnTo>
                      <a:pt x="812" y="100"/>
                    </a:lnTo>
                    <a:lnTo>
                      <a:pt x="830" y="100"/>
                    </a:lnTo>
                    <a:lnTo>
                      <a:pt x="830" y="94"/>
                    </a:lnTo>
                    <a:lnTo>
                      <a:pt x="838" y="94"/>
                    </a:lnTo>
                    <a:lnTo>
                      <a:pt x="846" y="92"/>
                    </a:lnTo>
                    <a:lnTo>
                      <a:pt x="848" y="88"/>
                    </a:lnTo>
                    <a:lnTo>
                      <a:pt x="848" y="86"/>
                    </a:lnTo>
                    <a:lnTo>
                      <a:pt x="862" y="84"/>
                    </a:lnTo>
                    <a:lnTo>
                      <a:pt x="872" y="82"/>
                    </a:lnTo>
                    <a:lnTo>
                      <a:pt x="874" y="76"/>
                    </a:lnTo>
                    <a:lnTo>
                      <a:pt x="866" y="70"/>
                    </a:lnTo>
                    <a:lnTo>
                      <a:pt x="834" y="68"/>
                    </a:lnTo>
                    <a:lnTo>
                      <a:pt x="798" y="68"/>
                    </a:lnTo>
                    <a:lnTo>
                      <a:pt x="798" y="74"/>
                    </a:lnTo>
                    <a:lnTo>
                      <a:pt x="782" y="76"/>
                    </a:lnTo>
                    <a:lnTo>
                      <a:pt x="766" y="74"/>
                    </a:lnTo>
                    <a:lnTo>
                      <a:pt x="766" y="78"/>
                    </a:lnTo>
                    <a:lnTo>
                      <a:pt x="764" y="78"/>
                    </a:lnTo>
                    <a:lnTo>
                      <a:pt x="764" y="74"/>
                    </a:lnTo>
                    <a:lnTo>
                      <a:pt x="758" y="70"/>
                    </a:lnTo>
                    <a:lnTo>
                      <a:pt x="754" y="76"/>
                    </a:lnTo>
                    <a:lnTo>
                      <a:pt x="748" y="82"/>
                    </a:lnTo>
                    <a:lnTo>
                      <a:pt x="744" y="82"/>
                    </a:lnTo>
                    <a:lnTo>
                      <a:pt x="740" y="82"/>
                    </a:lnTo>
                    <a:lnTo>
                      <a:pt x="732" y="92"/>
                    </a:lnTo>
                    <a:lnTo>
                      <a:pt x="726" y="92"/>
                    </a:lnTo>
                    <a:lnTo>
                      <a:pt x="716" y="94"/>
                    </a:lnTo>
                    <a:lnTo>
                      <a:pt x="700" y="92"/>
                    </a:lnTo>
                    <a:lnTo>
                      <a:pt x="698" y="88"/>
                    </a:lnTo>
                    <a:lnTo>
                      <a:pt x="704" y="84"/>
                    </a:lnTo>
                    <a:lnTo>
                      <a:pt x="708" y="84"/>
                    </a:lnTo>
                    <a:lnTo>
                      <a:pt x="710" y="84"/>
                    </a:lnTo>
                    <a:lnTo>
                      <a:pt x="712" y="86"/>
                    </a:lnTo>
                    <a:lnTo>
                      <a:pt x="716" y="86"/>
                    </a:lnTo>
                    <a:lnTo>
                      <a:pt x="718" y="82"/>
                    </a:lnTo>
                    <a:lnTo>
                      <a:pt x="728" y="74"/>
                    </a:lnTo>
                    <a:lnTo>
                      <a:pt x="736" y="64"/>
                    </a:lnTo>
                    <a:lnTo>
                      <a:pt x="722" y="60"/>
                    </a:lnTo>
                    <a:lnTo>
                      <a:pt x="712" y="60"/>
                    </a:lnTo>
                    <a:lnTo>
                      <a:pt x="704" y="60"/>
                    </a:lnTo>
                    <a:lnTo>
                      <a:pt x="704" y="64"/>
                    </a:lnTo>
                    <a:lnTo>
                      <a:pt x="704" y="66"/>
                    </a:lnTo>
                    <a:lnTo>
                      <a:pt x="704" y="70"/>
                    </a:lnTo>
                    <a:lnTo>
                      <a:pt x="700" y="74"/>
                    </a:lnTo>
                    <a:lnTo>
                      <a:pt x="686" y="74"/>
                    </a:lnTo>
                    <a:lnTo>
                      <a:pt x="672" y="74"/>
                    </a:lnTo>
                    <a:lnTo>
                      <a:pt x="674" y="70"/>
                    </a:lnTo>
                    <a:lnTo>
                      <a:pt x="674" y="68"/>
                    </a:lnTo>
                    <a:lnTo>
                      <a:pt x="674" y="64"/>
                    </a:lnTo>
                    <a:lnTo>
                      <a:pt x="672" y="60"/>
                    </a:lnTo>
                    <a:lnTo>
                      <a:pt x="664" y="60"/>
                    </a:lnTo>
                    <a:lnTo>
                      <a:pt x="654" y="60"/>
                    </a:lnTo>
                    <a:lnTo>
                      <a:pt x="636" y="64"/>
                    </a:lnTo>
                    <a:lnTo>
                      <a:pt x="622" y="64"/>
                    </a:lnTo>
                    <a:lnTo>
                      <a:pt x="612" y="60"/>
                    </a:lnTo>
                    <a:lnTo>
                      <a:pt x="600" y="66"/>
                    </a:lnTo>
                    <a:lnTo>
                      <a:pt x="586" y="70"/>
                    </a:lnTo>
                    <a:lnTo>
                      <a:pt x="574" y="70"/>
                    </a:lnTo>
                    <a:lnTo>
                      <a:pt x="602" y="60"/>
                    </a:lnTo>
                    <a:lnTo>
                      <a:pt x="602" y="56"/>
                    </a:lnTo>
                    <a:lnTo>
                      <a:pt x="610" y="56"/>
                    </a:lnTo>
                    <a:lnTo>
                      <a:pt x="626" y="52"/>
                    </a:lnTo>
                    <a:lnTo>
                      <a:pt x="644" y="52"/>
                    </a:lnTo>
                    <a:lnTo>
                      <a:pt x="668" y="56"/>
                    </a:lnTo>
                    <a:lnTo>
                      <a:pt x="676" y="56"/>
                    </a:lnTo>
                    <a:lnTo>
                      <a:pt x="694" y="56"/>
                    </a:lnTo>
                    <a:lnTo>
                      <a:pt x="712" y="56"/>
                    </a:lnTo>
                    <a:lnTo>
                      <a:pt x="728" y="56"/>
                    </a:lnTo>
                    <a:lnTo>
                      <a:pt x="740" y="56"/>
                    </a:lnTo>
                    <a:lnTo>
                      <a:pt x="758" y="42"/>
                    </a:lnTo>
                    <a:lnTo>
                      <a:pt x="744" y="34"/>
                    </a:lnTo>
                    <a:lnTo>
                      <a:pt x="738" y="34"/>
                    </a:lnTo>
                    <a:lnTo>
                      <a:pt x="732" y="34"/>
                    </a:lnTo>
                    <a:lnTo>
                      <a:pt x="726" y="38"/>
                    </a:lnTo>
                    <a:lnTo>
                      <a:pt x="726" y="34"/>
                    </a:lnTo>
                    <a:lnTo>
                      <a:pt x="722" y="30"/>
                    </a:lnTo>
                    <a:lnTo>
                      <a:pt x="708" y="30"/>
                    </a:lnTo>
                    <a:lnTo>
                      <a:pt x="690" y="34"/>
                    </a:lnTo>
                    <a:lnTo>
                      <a:pt x="702" y="30"/>
                    </a:lnTo>
                    <a:lnTo>
                      <a:pt x="700" y="20"/>
                    </a:lnTo>
                    <a:lnTo>
                      <a:pt x="692" y="14"/>
                    </a:lnTo>
                    <a:lnTo>
                      <a:pt x="686" y="14"/>
                    </a:lnTo>
                    <a:lnTo>
                      <a:pt x="684" y="16"/>
                    </a:lnTo>
                    <a:lnTo>
                      <a:pt x="680" y="22"/>
                    </a:lnTo>
                    <a:lnTo>
                      <a:pt x="672" y="22"/>
                    </a:lnTo>
                    <a:lnTo>
                      <a:pt x="662" y="22"/>
                    </a:lnTo>
                    <a:lnTo>
                      <a:pt x="676" y="12"/>
                    </a:lnTo>
                    <a:lnTo>
                      <a:pt x="676" y="6"/>
                    </a:lnTo>
                    <a:lnTo>
                      <a:pt x="662" y="6"/>
                    </a:lnTo>
                    <a:lnTo>
                      <a:pt x="646" y="6"/>
                    </a:lnTo>
                    <a:lnTo>
                      <a:pt x="632" y="4"/>
                    </a:lnTo>
                    <a:lnTo>
                      <a:pt x="620" y="6"/>
                    </a:lnTo>
                    <a:lnTo>
                      <a:pt x="616" y="6"/>
                    </a:lnTo>
                    <a:lnTo>
                      <a:pt x="608" y="6"/>
                    </a:lnTo>
                    <a:lnTo>
                      <a:pt x="608" y="4"/>
                    </a:lnTo>
                    <a:lnTo>
                      <a:pt x="598" y="4"/>
                    </a:lnTo>
                    <a:lnTo>
                      <a:pt x="594" y="2"/>
                    </a:lnTo>
                    <a:lnTo>
                      <a:pt x="580" y="0"/>
                    </a:lnTo>
                    <a:lnTo>
                      <a:pt x="564" y="2"/>
                    </a:lnTo>
                    <a:lnTo>
                      <a:pt x="548" y="4"/>
                    </a:lnTo>
                    <a:lnTo>
                      <a:pt x="530" y="4"/>
                    </a:lnTo>
                    <a:lnTo>
                      <a:pt x="522" y="2"/>
                    </a:lnTo>
                    <a:lnTo>
                      <a:pt x="514" y="2"/>
                    </a:lnTo>
                    <a:lnTo>
                      <a:pt x="512" y="4"/>
                    </a:lnTo>
                    <a:lnTo>
                      <a:pt x="512" y="6"/>
                    </a:lnTo>
                    <a:lnTo>
                      <a:pt x="498" y="4"/>
                    </a:lnTo>
                    <a:lnTo>
                      <a:pt x="498" y="12"/>
                    </a:lnTo>
                    <a:lnTo>
                      <a:pt x="490" y="10"/>
                    </a:lnTo>
                    <a:lnTo>
                      <a:pt x="484" y="10"/>
                    </a:lnTo>
                    <a:lnTo>
                      <a:pt x="480" y="10"/>
                    </a:lnTo>
                    <a:lnTo>
                      <a:pt x="480" y="16"/>
                    </a:lnTo>
                    <a:lnTo>
                      <a:pt x="482" y="16"/>
                    </a:lnTo>
                    <a:lnTo>
                      <a:pt x="482" y="20"/>
                    </a:lnTo>
                    <a:lnTo>
                      <a:pt x="476" y="16"/>
                    </a:lnTo>
                    <a:lnTo>
                      <a:pt x="472" y="20"/>
                    </a:lnTo>
                    <a:lnTo>
                      <a:pt x="468" y="22"/>
                    </a:lnTo>
                    <a:lnTo>
                      <a:pt x="468" y="24"/>
                    </a:lnTo>
                    <a:lnTo>
                      <a:pt x="472" y="24"/>
                    </a:lnTo>
                    <a:lnTo>
                      <a:pt x="474" y="30"/>
                    </a:lnTo>
                    <a:lnTo>
                      <a:pt x="468" y="30"/>
                    </a:lnTo>
                    <a:lnTo>
                      <a:pt x="468" y="28"/>
                    </a:lnTo>
                    <a:lnTo>
                      <a:pt x="464" y="22"/>
                    </a:lnTo>
                    <a:lnTo>
                      <a:pt x="456" y="28"/>
                    </a:lnTo>
                    <a:lnTo>
                      <a:pt x="456" y="30"/>
                    </a:lnTo>
                    <a:lnTo>
                      <a:pt x="458" y="34"/>
                    </a:lnTo>
                    <a:lnTo>
                      <a:pt x="444" y="30"/>
                    </a:lnTo>
                    <a:lnTo>
                      <a:pt x="444" y="22"/>
                    </a:lnTo>
                    <a:lnTo>
                      <a:pt x="444" y="20"/>
                    </a:lnTo>
                    <a:lnTo>
                      <a:pt x="422" y="20"/>
                    </a:lnTo>
                    <a:lnTo>
                      <a:pt x="410" y="22"/>
                    </a:lnTo>
                    <a:lnTo>
                      <a:pt x="410" y="24"/>
                    </a:lnTo>
                    <a:lnTo>
                      <a:pt x="412" y="24"/>
                    </a:lnTo>
                    <a:lnTo>
                      <a:pt x="412" y="28"/>
                    </a:lnTo>
                    <a:lnTo>
                      <a:pt x="414" y="28"/>
                    </a:lnTo>
                    <a:lnTo>
                      <a:pt x="414" y="30"/>
                    </a:lnTo>
                    <a:lnTo>
                      <a:pt x="410" y="30"/>
                    </a:lnTo>
                    <a:lnTo>
                      <a:pt x="410" y="38"/>
                    </a:lnTo>
                    <a:lnTo>
                      <a:pt x="418" y="38"/>
                    </a:lnTo>
                    <a:lnTo>
                      <a:pt x="414" y="38"/>
                    </a:lnTo>
                    <a:lnTo>
                      <a:pt x="400" y="38"/>
                    </a:lnTo>
                    <a:lnTo>
                      <a:pt x="402" y="48"/>
                    </a:lnTo>
                    <a:lnTo>
                      <a:pt x="386" y="40"/>
                    </a:lnTo>
                    <a:lnTo>
                      <a:pt x="380" y="42"/>
                    </a:lnTo>
                    <a:lnTo>
                      <a:pt x="374" y="46"/>
                    </a:lnTo>
                    <a:lnTo>
                      <a:pt x="364" y="42"/>
                    </a:lnTo>
                    <a:lnTo>
                      <a:pt x="364" y="46"/>
                    </a:lnTo>
                    <a:lnTo>
                      <a:pt x="364" y="50"/>
                    </a:lnTo>
                    <a:lnTo>
                      <a:pt x="368" y="50"/>
                    </a:lnTo>
                    <a:lnTo>
                      <a:pt x="374" y="58"/>
                    </a:lnTo>
                    <a:lnTo>
                      <a:pt x="392" y="74"/>
                    </a:lnTo>
                    <a:lnTo>
                      <a:pt x="410" y="84"/>
                    </a:lnTo>
                    <a:lnTo>
                      <a:pt x="392" y="78"/>
                    </a:lnTo>
                    <a:lnTo>
                      <a:pt x="386" y="88"/>
                    </a:lnTo>
                    <a:lnTo>
                      <a:pt x="376" y="84"/>
                    </a:lnTo>
                    <a:lnTo>
                      <a:pt x="372" y="84"/>
                    </a:lnTo>
                    <a:lnTo>
                      <a:pt x="364" y="76"/>
                    </a:lnTo>
                    <a:lnTo>
                      <a:pt x="356" y="68"/>
                    </a:lnTo>
                    <a:lnTo>
                      <a:pt x="356" y="60"/>
                    </a:lnTo>
                    <a:lnTo>
                      <a:pt x="350" y="56"/>
                    </a:lnTo>
                    <a:lnTo>
                      <a:pt x="344" y="50"/>
                    </a:lnTo>
                    <a:lnTo>
                      <a:pt x="326" y="42"/>
                    </a:lnTo>
                    <a:lnTo>
                      <a:pt x="322" y="42"/>
                    </a:lnTo>
                    <a:lnTo>
                      <a:pt x="322" y="56"/>
                    </a:lnTo>
                    <a:lnTo>
                      <a:pt x="320" y="66"/>
                    </a:lnTo>
                    <a:lnTo>
                      <a:pt x="320" y="74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20" y="84"/>
                    </a:lnTo>
                    <a:close/>
                    <a:moveTo>
                      <a:pt x="410" y="668"/>
                    </a:moveTo>
                    <a:lnTo>
                      <a:pt x="410" y="668"/>
                    </a:lnTo>
                    <a:lnTo>
                      <a:pt x="410" y="674"/>
                    </a:lnTo>
                    <a:lnTo>
                      <a:pt x="414" y="674"/>
                    </a:lnTo>
                    <a:lnTo>
                      <a:pt x="414" y="672"/>
                    </a:lnTo>
                    <a:lnTo>
                      <a:pt x="412" y="668"/>
                    </a:lnTo>
                    <a:lnTo>
                      <a:pt x="410" y="668"/>
                    </a:lnTo>
                    <a:lnTo>
                      <a:pt x="410" y="668"/>
                    </a:lnTo>
                    <a:lnTo>
                      <a:pt x="410" y="668"/>
                    </a:lnTo>
                    <a:close/>
                    <a:moveTo>
                      <a:pt x="508" y="512"/>
                    </a:moveTo>
                    <a:lnTo>
                      <a:pt x="508" y="512"/>
                    </a:lnTo>
                    <a:lnTo>
                      <a:pt x="512" y="510"/>
                    </a:lnTo>
                    <a:lnTo>
                      <a:pt x="512" y="512"/>
                    </a:lnTo>
                    <a:lnTo>
                      <a:pt x="508" y="518"/>
                    </a:lnTo>
                    <a:lnTo>
                      <a:pt x="504" y="518"/>
                    </a:lnTo>
                    <a:lnTo>
                      <a:pt x="504" y="514"/>
                    </a:lnTo>
                    <a:lnTo>
                      <a:pt x="508" y="512"/>
                    </a:lnTo>
                    <a:lnTo>
                      <a:pt x="508" y="512"/>
                    </a:lnTo>
                    <a:lnTo>
                      <a:pt x="508" y="512"/>
                    </a:lnTo>
                    <a:close/>
                    <a:moveTo>
                      <a:pt x="412" y="84"/>
                    </a:moveTo>
                    <a:lnTo>
                      <a:pt x="412" y="84"/>
                    </a:lnTo>
                    <a:lnTo>
                      <a:pt x="414" y="86"/>
                    </a:lnTo>
                    <a:lnTo>
                      <a:pt x="414" y="88"/>
                    </a:lnTo>
                    <a:lnTo>
                      <a:pt x="412" y="88"/>
                    </a:lnTo>
                    <a:lnTo>
                      <a:pt x="410" y="86"/>
                    </a:lnTo>
                    <a:lnTo>
                      <a:pt x="410" y="84"/>
                    </a:lnTo>
                    <a:lnTo>
                      <a:pt x="412" y="84"/>
                    </a:lnTo>
                    <a:lnTo>
                      <a:pt x="412" y="84"/>
                    </a:lnTo>
                    <a:lnTo>
                      <a:pt x="412" y="84"/>
                    </a:lnTo>
                    <a:close/>
                    <a:moveTo>
                      <a:pt x="566" y="70"/>
                    </a:moveTo>
                    <a:lnTo>
                      <a:pt x="566" y="70"/>
                    </a:lnTo>
                    <a:lnTo>
                      <a:pt x="572" y="70"/>
                    </a:lnTo>
                    <a:lnTo>
                      <a:pt x="572" y="74"/>
                    </a:lnTo>
                    <a:lnTo>
                      <a:pt x="566" y="76"/>
                    </a:lnTo>
                    <a:lnTo>
                      <a:pt x="564" y="76"/>
                    </a:lnTo>
                    <a:lnTo>
                      <a:pt x="564" y="74"/>
                    </a:lnTo>
                    <a:lnTo>
                      <a:pt x="564" y="70"/>
                    </a:lnTo>
                    <a:lnTo>
                      <a:pt x="566" y="70"/>
                    </a:lnTo>
                    <a:lnTo>
                      <a:pt x="566" y="70"/>
                    </a:lnTo>
                    <a:lnTo>
                      <a:pt x="566" y="70"/>
                    </a:lnTo>
                    <a:close/>
                    <a:moveTo>
                      <a:pt x="328" y="496"/>
                    </a:moveTo>
                    <a:lnTo>
                      <a:pt x="326" y="504"/>
                    </a:lnTo>
                    <a:lnTo>
                      <a:pt x="318" y="504"/>
                    </a:lnTo>
                    <a:lnTo>
                      <a:pt x="320" y="502"/>
                    </a:lnTo>
                    <a:lnTo>
                      <a:pt x="328" y="496"/>
                    </a:lnTo>
                    <a:lnTo>
                      <a:pt x="328" y="496"/>
                    </a:lnTo>
                    <a:lnTo>
                      <a:pt x="328" y="496"/>
                    </a:lnTo>
                    <a:close/>
                    <a:moveTo>
                      <a:pt x="310" y="476"/>
                    </a:moveTo>
                    <a:lnTo>
                      <a:pt x="310" y="476"/>
                    </a:lnTo>
                    <a:lnTo>
                      <a:pt x="312" y="474"/>
                    </a:lnTo>
                    <a:lnTo>
                      <a:pt x="314" y="474"/>
                    </a:lnTo>
                    <a:lnTo>
                      <a:pt x="314" y="478"/>
                    </a:lnTo>
                    <a:lnTo>
                      <a:pt x="310" y="490"/>
                    </a:lnTo>
                    <a:lnTo>
                      <a:pt x="280" y="484"/>
                    </a:lnTo>
                    <a:lnTo>
                      <a:pt x="286" y="482"/>
                    </a:lnTo>
                    <a:lnTo>
                      <a:pt x="294" y="478"/>
                    </a:lnTo>
                    <a:lnTo>
                      <a:pt x="296" y="482"/>
                    </a:lnTo>
                    <a:lnTo>
                      <a:pt x="300" y="484"/>
                    </a:lnTo>
                    <a:lnTo>
                      <a:pt x="300" y="486"/>
                    </a:lnTo>
                    <a:lnTo>
                      <a:pt x="302" y="486"/>
                    </a:lnTo>
                    <a:lnTo>
                      <a:pt x="308" y="486"/>
                    </a:lnTo>
                    <a:lnTo>
                      <a:pt x="308" y="476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10" y="476"/>
                    </a:lnTo>
                    <a:close/>
                    <a:moveTo>
                      <a:pt x="662" y="404"/>
                    </a:moveTo>
                    <a:lnTo>
                      <a:pt x="662" y="404"/>
                    </a:lnTo>
                    <a:lnTo>
                      <a:pt x="664" y="404"/>
                    </a:lnTo>
                    <a:lnTo>
                      <a:pt x="666" y="404"/>
                    </a:lnTo>
                    <a:lnTo>
                      <a:pt x="664" y="408"/>
                    </a:lnTo>
                    <a:lnTo>
                      <a:pt x="658" y="404"/>
                    </a:lnTo>
                    <a:lnTo>
                      <a:pt x="662" y="404"/>
                    </a:lnTo>
                    <a:lnTo>
                      <a:pt x="662" y="404"/>
                    </a:lnTo>
                    <a:lnTo>
                      <a:pt x="662" y="404"/>
                    </a:lnTo>
                    <a:close/>
                    <a:moveTo>
                      <a:pt x="646" y="386"/>
                    </a:moveTo>
                    <a:lnTo>
                      <a:pt x="646" y="386"/>
                    </a:lnTo>
                    <a:lnTo>
                      <a:pt x="646" y="394"/>
                    </a:lnTo>
                    <a:lnTo>
                      <a:pt x="672" y="394"/>
                    </a:lnTo>
                    <a:lnTo>
                      <a:pt x="644" y="396"/>
                    </a:lnTo>
                    <a:lnTo>
                      <a:pt x="640" y="390"/>
                    </a:lnTo>
                    <a:lnTo>
                      <a:pt x="640" y="386"/>
                    </a:lnTo>
                    <a:lnTo>
                      <a:pt x="646" y="386"/>
                    </a:lnTo>
                    <a:lnTo>
                      <a:pt x="646" y="386"/>
                    </a:lnTo>
                    <a:lnTo>
                      <a:pt x="646" y="386"/>
                    </a:lnTo>
                    <a:close/>
                    <a:moveTo>
                      <a:pt x="268" y="372"/>
                    </a:moveTo>
                    <a:lnTo>
                      <a:pt x="268" y="372"/>
                    </a:lnTo>
                    <a:lnTo>
                      <a:pt x="272" y="376"/>
                    </a:lnTo>
                    <a:lnTo>
                      <a:pt x="276" y="376"/>
                    </a:lnTo>
                    <a:lnTo>
                      <a:pt x="276" y="374"/>
                    </a:lnTo>
                    <a:lnTo>
                      <a:pt x="274" y="372"/>
                    </a:lnTo>
                    <a:lnTo>
                      <a:pt x="268" y="372"/>
                    </a:lnTo>
                    <a:lnTo>
                      <a:pt x="268" y="372"/>
                    </a:lnTo>
                    <a:lnTo>
                      <a:pt x="268" y="372"/>
                    </a:lnTo>
                    <a:close/>
                    <a:moveTo>
                      <a:pt x="726" y="340"/>
                    </a:moveTo>
                    <a:lnTo>
                      <a:pt x="726" y="340"/>
                    </a:lnTo>
                    <a:lnTo>
                      <a:pt x="732" y="342"/>
                    </a:lnTo>
                    <a:lnTo>
                      <a:pt x="732" y="346"/>
                    </a:lnTo>
                    <a:lnTo>
                      <a:pt x="728" y="346"/>
                    </a:lnTo>
                    <a:lnTo>
                      <a:pt x="726" y="342"/>
                    </a:lnTo>
                    <a:lnTo>
                      <a:pt x="722" y="340"/>
                    </a:lnTo>
                    <a:lnTo>
                      <a:pt x="726" y="340"/>
                    </a:lnTo>
                    <a:lnTo>
                      <a:pt x="726" y="340"/>
                    </a:lnTo>
                    <a:lnTo>
                      <a:pt x="726" y="340"/>
                    </a:lnTo>
                    <a:close/>
                    <a:moveTo>
                      <a:pt x="698" y="330"/>
                    </a:moveTo>
                    <a:lnTo>
                      <a:pt x="698" y="330"/>
                    </a:lnTo>
                    <a:lnTo>
                      <a:pt x="700" y="332"/>
                    </a:lnTo>
                    <a:lnTo>
                      <a:pt x="702" y="336"/>
                    </a:lnTo>
                    <a:lnTo>
                      <a:pt x="708" y="336"/>
                    </a:lnTo>
                    <a:lnTo>
                      <a:pt x="716" y="336"/>
                    </a:lnTo>
                    <a:lnTo>
                      <a:pt x="712" y="338"/>
                    </a:lnTo>
                    <a:lnTo>
                      <a:pt x="710" y="338"/>
                    </a:lnTo>
                    <a:lnTo>
                      <a:pt x="716" y="340"/>
                    </a:lnTo>
                    <a:lnTo>
                      <a:pt x="716" y="342"/>
                    </a:lnTo>
                    <a:lnTo>
                      <a:pt x="712" y="342"/>
                    </a:lnTo>
                    <a:lnTo>
                      <a:pt x="712" y="350"/>
                    </a:lnTo>
                    <a:lnTo>
                      <a:pt x="700" y="348"/>
                    </a:lnTo>
                    <a:lnTo>
                      <a:pt x="698" y="346"/>
                    </a:lnTo>
                    <a:lnTo>
                      <a:pt x="702" y="346"/>
                    </a:lnTo>
                    <a:lnTo>
                      <a:pt x="700" y="342"/>
                    </a:lnTo>
                    <a:lnTo>
                      <a:pt x="700" y="340"/>
                    </a:lnTo>
                    <a:lnTo>
                      <a:pt x="700" y="338"/>
                    </a:lnTo>
                    <a:lnTo>
                      <a:pt x="694" y="338"/>
                    </a:lnTo>
                    <a:lnTo>
                      <a:pt x="690" y="336"/>
                    </a:lnTo>
                    <a:lnTo>
                      <a:pt x="684" y="340"/>
                    </a:lnTo>
                    <a:lnTo>
                      <a:pt x="686" y="338"/>
                    </a:lnTo>
                    <a:lnTo>
                      <a:pt x="692" y="332"/>
                    </a:lnTo>
                    <a:lnTo>
                      <a:pt x="698" y="330"/>
                    </a:lnTo>
                    <a:lnTo>
                      <a:pt x="698" y="330"/>
                    </a:lnTo>
                    <a:lnTo>
                      <a:pt x="698" y="330"/>
                    </a:lnTo>
                    <a:close/>
                    <a:moveTo>
                      <a:pt x="704" y="306"/>
                    </a:moveTo>
                    <a:lnTo>
                      <a:pt x="704" y="306"/>
                    </a:lnTo>
                    <a:lnTo>
                      <a:pt x="708" y="306"/>
                    </a:lnTo>
                    <a:lnTo>
                      <a:pt x="704" y="310"/>
                    </a:lnTo>
                    <a:lnTo>
                      <a:pt x="702" y="310"/>
                    </a:lnTo>
                    <a:lnTo>
                      <a:pt x="704" y="312"/>
                    </a:lnTo>
                    <a:lnTo>
                      <a:pt x="704" y="314"/>
                    </a:lnTo>
                    <a:lnTo>
                      <a:pt x="690" y="322"/>
                    </a:lnTo>
                    <a:lnTo>
                      <a:pt x="692" y="328"/>
                    </a:lnTo>
                    <a:lnTo>
                      <a:pt x="690" y="328"/>
                    </a:lnTo>
                    <a:lnTo>
                      <a:pt x="684" y="324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74" y="328"/>
                    </a:lnTo>
                    <a:lnTo>
                      <a:pt x="672" y="330"/>
                    </a:lnTo>
                    <a:lnTo>
                      <a:pt x="672" y="336"/>
                    </a:lnTo>
                    <a:lnTo>
                      <a:pt x="676" y="336"/>
                    </a:lnTo>
                    <a:lnTo>
                      <a:pt x="680" y="340"/>
                    </a:lnTo>
                    <a:lnTo>
                      <a:pt x="682" y="342"/>
                    </a:lnTo>
                    <a:lnTo>
                      <a:pt x="680" y="342"/>
                    </a:lnTo>
                    <a:lnTo>
                      <a:pt x="674" y="342"/>
                    </a:lnTo>
                    <a:lnTo>
                      <a:pt x="674" y="338"/>
                    </a:lnTo>
                    <a:lnTo>
                      <a:pt x="672" y="338"/>
                    </a:lnTo>
                    <a:lnTo>
                      <a:pt x="668" y="338"/>
                    </a:lnTo>
                    <a:lnTo>
                      <a:pt x="664" y="330"/>
                    </a:lnTo>
                    <a:lnTo>
                      <a:pt x="672" y="328"/>
                    </a:lnTo>
                    <a:lnTo>
                      <a:pt x="668" y="324"/>
                    </a:lnTo>
                    <a:lnTo>
                      <a:pt x="668" y="322"/>
                    </a:lnTo>
                    <a:lnTo>
                      <a:pt x="676" y="322"/>
                    </a:lnTo>
                    <a:lnTo>
                      <a:pt x="684" y="322"/>
                    </a:lnTo>
                    <a:lnTo>
                      <a:pt x="684" y="320"/>
                    </a:lnTo>
                    <a:lnTo>
                      <a:pt x="686" y="320"/>
                    </a:lnTo>
                    <a:lnTo>
                      <a:pt x="692" y="318"/>
                    </a:lnTo>
                    <a:lnTo>
                      <a:pt x="692" y="314"/>
                    </a:lnTo>
                    <a:lnTo>
                      <a:pt x="698" y="314"/>
                    </a:lnTo>
                    <a:lnTo>
                      <a:pt x="702" y="314"/>
                    </a:lnTo>
                    <a:lnTo>
                      <a:pt x="702" y="312"/>
                    </a:lnTo>
                    <a:lnTo>
                      <a:pt x="702" y="310"/>
                    </a:lnTo>
                    <a:lnTo>
                      <a:pt x="704" y="306"/>
                    </a:lnTo>
                    <a:lnTo>
                      <a:pt x="704" y="306"/>
                    </a:lnTo>
                    <a:lnTo>
                      <a:pt x="704" y="306"/>
                    </a:lnTo>
                    <a:close/>
                    <a:moveTo>
                      <a:pt x="220" y="284"/>
                    </a:moveTo>
                    <a:lnTo>
                      <a:pt x="220" y="284"/>
                    </a:lnTo>
                    <a:lnTo>
                      <a:pt x="214" y="286"/>
                    </a:lnTo>
                    <a:lnTo>
                      <a:pt x="220" y="286"/>
                    </a:lnTo>
                    <a:lnTo>
                      <a:pt x="226" y="284"/>
                    </a:lnTo>
                    <a:lnTo>
                      <a:pt x="226" y="282"/>
                    </a:lnTo>
                    <a:lnTo>
                      <a:pt x="220" y="284"/>
                    </a:lnTo>
                    <a:lnTo>
                      <a:pt x="220" y="284"/>
                    </a:lnTo>
                    <a:lnTo>
                      <a:pt x="220" y="284"/>
                    </a:lnTo>
                    <a:close/>
                    <a:moveTo>
                      <a:pt x="762" y="272"/>
                    </a:moveTo>
                    <a:lnTo>
                      <a:pt x="762" y="272"/>
                    </a:lnTo>
                    <a:lnTo>
                      <a:pt x="762" y="278"/>
                    </a:lnTo>
                    <a:lnTo>
                      <a:pt x="772" y="282"/>
                    </a:lnTo>
                    <a:lnTo>
                      <a:pt x="772" y="274"/>
                    </a:lnTo>
                    <a:lnTo>
                      <a:pt x="766" y="274"/>
                    </a:lnTo>
                    <a:lnTo>
                      <a:pt x="762" y="272"/>
                    </a:lnTo>
                    <a:lnTo>
                      <a:pt x="762" y="272"/>
                    </a:lnTo>
                    <a:lnTo>
                      <a:pt x="762" y="272"/>
                    </a:lnTo>
                    <a:close/>
                    <a:moveTo>
                      <a:pt x="732" y="264"/>
                    </a:moveTo>
                    <a:lnTo>
                      <a:pt x="732" y="264"/>
                    </a:lnTo>
                    <a:lnTo>
                      <a:pt x="738" y="264"/>
                    </a:lnTo>
                    <a:lnTo>
                      <a:pt x="736" y="266"/>
                    </a:lnTo>
                    <a:lnTo>
                      <a:pt x="730" y="272"/>
                    </a:lnTo>
                    <a:lnTo>
                      <a:pt x="730" y="266"/>
                    </a:lnTo>
                    <a:lnTo>
                      <a:pt x="730" y="264"/>
                    </a:lnTo>
                    <a:lnTo>
                      <a:pt x="732" y="264"/>
                    </a:lnTo>
                    <a:lnTo>
                      <a:pt x="732" y="264"/>
                    </a:lnTo>
                    <a:lnTo>
                      <a:pt x="732" y="264"/>
                    </a:lnTo>
                    <a:close/>
                    <a:moveTo>
                      <a:pt x="784" y="250"/>
                    </a:moveTo>
                    <a:lnTo>
                      <a:pt x="784" y="250"/>
                    </a:lnTo>
                    <a:lnTo>
                      <a:pt x="782" y="256"/>
                    </a:lnTo>
                    <a:lnTo>
                      <a:pt x="776" y="256"/>
                    </a:lnTo>
                    <a:lnTo>
                      <a:pt x="780" y="264"/>
                    </a:lnTo>
                    <a:lnTo>
                      <a:pt x="776" y="268"/>
                    </a:lnTo>
                    <a:lnTo>
                      <a:pt x="792" y="266"/>
                    </a:lnTo>
                    <a:lnTo>
                      <a:pt x="800" y="264"/>
                    </a:lnTo>
                    <a:lnTo>
                      <a:pt x="792" y="264"/>
                    </a:lnTo>
                    <a:lnTo>
                      <a:pt x="784" y="250"/>
                    </a:lnTo>
                    <a:lnTo>
                      <a:pt x="784" y="250"/>
                    </a:lnTo>
                    <a:lnTo>
                      <a:pt x="784" y="250"/>
                    </a:lnTo>
                    <a:close/>
                    <a:moveTo>
                      <a:pt x="774" y="228"/>
                    </a:moveTo>
                    <a:lnTo>
                      <a:pt x="774" y="228"/>
                    </a:lnTo>
                    <a:lnTo>
                      <a:pt x="776" y="238"/>
                    </a:lnTo>
                    <a:lnTo>
                      <a:pt x="780" y="240"/>
                    </a:lnTo>
                    <a:lnTo>
                      <a:pt x="780" y="236"/>
                    </a:lnTo>
                    <a:lnTo>
                      <a:pt x="774" y="228"/>
                    </a:lnTo>
                    <a:lnTo>
                      <a:pt x="774" y="228"/>
                    </a:lnTo>
                    <a:lnTo>
                      <a:pt x="774" y="228"/>
                    </a:lnTo>
                    <a:close/>
                    <a:moveTo>
                      <a:pt x="0" y="196"/>
                    </a:moveTo>
                    <a:lnTo>
                      <a:pt x="4" y="202"/>
                    </a:lnTo>
                    <a:lnTo>
                      <a:pt x="4" y="200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6"/>
                    </a:lnTo>
                    <a:close/>
                    <a:moveTo>
                      <a:pt x="766" y="114"/>
                    </a:moveTo>
                    <a:lnTo>
                      <a:pt x="766" y="120"/>
                    </a:lnTo>
                    <a:lnTo>
                      <a:pt x="768" y="120"/>
                    </a:lnTo>
                    <a:lnTo>
                      <a:pt x="772" y="118"/>
                    </a:lnTo>
                    <a:lnTo>
                      <a:pt x="766" y="114"/>
                    </a:lnTo>
                    <a:lnTo>
                      <a:pt x="766" y="114"/>
                    </a:lnTo>
                    <a:lnTo>
                      <a:pt x="766" y="114"/>
                    </a:lnTo>
                    <a:close/>
                    <a:moveTo>
                      <a:pt x="764" y="58"/>
                    </a:moveTo>
                    <a:lnTo>
                      <a:pt x="766" y="68"/>
                    </a:lnTo>
                    <a:lnTo>
                      <a:pt x="766" y="64"/>
                    </a:lnTo>
                    <a:lnTo>
                      <a:pt x="766" y="60"/>
                    </a:lnTo>
                    <a:lnTo>
                      <a:pt x="764" y="58"/>
                    </a:lnTo>
                    <a:lnTo>
                      <a:pt x="764" y="58"/>
                    </a:lnTo>
                    <a:lnTo>
                      <a:pt x="764" y="58"/>
                    </a:lnTo>
                    <a:close/>
                    <a:moveTo>
                      <a:pt x="272" y="52"/>
                    </a:moveTo>
                    <a:lnTo>
                      <a:pt x="272" y="52"/>
                    </a:lnTo>
                    <a:lnTo>
                      <a:pt x="280" y="60"/>
                    </a:lnTo>
                    <a:lnTo>
                      <a:pt x="286" y="66"/>
                    </a:lnTo>
                    <a:lnTo>
                      <a:pt x="310" y="74"/>
                    </a:lnTo>
                    <a:lnTo>
                      <a:pt x="304" y="66"/>
                    </a:lnTo>
                    <a:lnTo>
                      <a:pt x="272" y="52"/>
                    </a:lnTo>
                    <a:lnTo>
                      <a:pt x="272" y="52"/>
                    </a:lnTo>
                    <a:lnTo>
                      <a:pt x="272" y="52"/>
                    </a:lnTo>
                    <a:close/>
                    <a:moveTo>
                      <a:pt x="430" y="38"/>
                    </a:moveTo>
                    <a:lnTo>
                      <a:pt x="430" y="38"/>
                    </a:lnTo>
                    <a:lnTo>
                      <a:pt x="436" y="40"/>
                    </a:lnTo>
                    <a:lnTo>
                      <a:pt x="440" y="42"/>
                    </a:lnTo>
                    <a:lnTo>
                      <a:pt x="438" y="48"/>
                    </a:lnTo>
                    <a:lnTo>
                      <a:pt x="438" y="46"/>
                    </a:lnTo>
                    <a:lnTo>
                      <a:pt x="436" y="42"/>
                    </a:lnTo>
                    <a:lnTo>
                      <a:pt x="432" y="40"/>
                    </a:lnTo>
                    <a:lnTo>
                      <a:pt x="420" y="40"/>
                    </a:lnTo>
                    <a:lnTo>
                      <a:pt x="430" y="38"/>
                    </a:lnTo>
                    <a:lnTo>
                      <a:pt x="430" y="38"/>
                    </a:lnTo>
                    <a:lnTo>
                      <a:pt x="430" y="38"/>
                    </a:lnTo>
                    <a:close/>
                    <a:moveTo>
                      <a:pt x="532" y="30"/>
                    </a:moveTo>
                    <a:lnTo>
                      <a:pt x="532" y="30"/>
                    </a:lnTo>
                    <a:lnTo>
                      <a:pt x="540" y="30"/>
                    </a:lnTo>
                    <a:lnTo>
                      <a:pt x="544" y="32"/>
                    </a:lnTo>
                    <a:lnTo>
                      <a:pt x="540" y="32"/>
                    </a:lnTo>
                    <a:lnTo>
                      <a:pt x="532" y="32"/>
                    </a:lnTo>
                    <a:lnTo>
                      <a:pt x="532" y="38"/>
                    </a:lnTo>
                    <a:lnTo>
                      <a:pt x="532" y="34"/>
                    </a:lnTo>
                    <a:lnTo>
                      <a:pt x="530" y="32"/>
                    </a:lnTo>
                    <a:lnTo>
                      <a:pt x="532" y="30"/>
                    </a:lnTo>
                    <a:lnTo>
                      <a:pt x="532" y="30"/>
                    </a:lnTo>
                    <a:lnTo>
                      <a:pt x="532" y="30"/>
                    </a:lnTo>
                    <a:close/>
                    <a:moveTo>
                      <a:pt x="610" y="22"/>
                    </a:moveTo>
                    <a:lnTo>
                      <a:pt x="610" y="22"/>
                    </a:lnTo>
                    <a:lnTo>
                      <a:pt x="636" y="22"/>
                    </a:lnTo>
                    <a:lnTo>
                      <a:pt x="656" y="24"/>
                    </a:lnTo>
                    <a:lnTo>
                      <a:pt x="622" y="28"/>
                    </a:lnTo>
                    <a:lnTo>
                      <a:pt x="590" y="30"/>
                    </a:lnTo>
                    <a:lnTo>
                      <a:pt x="600" y="28"/>
                    </a:lnTo>
                    <a:lnTo>
                      <a:pt x="610" y="22"/>
                    </a:lnTo>
                    <a:lnTo>
                      <a:pt x="610" y="22"/>
                    </a:lnTo>
                    <a:lnTo>
                      <a:pt x="610" y="22"/>
                    </a:lnTo>
                    <a:close/>
                    <a:moveTo>
                      <a:pt x="562" y="20"/>
                    </a:moveTo>
                    <a:lnTo>
                      <a:pt x="562" y="20"/>
                    </a:lnTo>
                    <a:lnTo>
                      <a:pt x="564" y="22"/>
                    </a:lnTo>
                    <a:lnTo>
                      <a:pt x="566" y="28"/>
                    </a:lnTo>
                    <a:lnTo>
                      <a:pt x="574" y="28"/>
                    </a:lnTo>
                    <a:lnTo>
                      <a:pt x="584" y="24"/>
                    </a:lnTo>
                    <a:lnTo>
                      <a:pt x="586" y="28"/>
                    </a:lnTo>
                    <a:lnTo>
                      <a:pt x="580" y="30"/>
                    </a:lnTo>
                    <a:lnTo>
                      <a:pt x="564" y="32"/>
                    </a:lnTo>
                    <a:lnTo>
                      <a:pt x="558" y="30"/>
                    </a:lnTo>
                    <a:lnTo>
                      <a:pt x="558" y="24"/>
                    </a:lnTo>
                    <a:lnTo>
                      <a:pt x="558" y="20"/>
                    </a:lnTo>
                    <a:lnTo>
                      <a:pt x="562" y="20"/>
                    </a:lnTo>
                    <a:lnTo>
                      <a:pt x="562" y="20"/>
                    </a:lnTo>
                    <a:lnTo>
                      <a:pt x="562" y="2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4" name="Freeform 1753"/>
              <p:cNvSpPr>
                <a:spLocks/>
              </p:cNvSpPr>
              <p:nvPr/>
            </p:nvSpPr>
            <p:spPr bwMode="auto">
              <a:xfrm>
                <a:off x="7896225" y="4283075"/>
                <a:ext cx="69850" cy="120650"/>
              </a:xfrm>
              <a:custGeom>
                <a:avLst/>
                <a:gdLst>
                  <a:gd name="T0" fmla="*/ 6 w 44"/>
                  <a:gd name="T1" fmla="*/ 0 h 76"/>
                  <a:gd name="T2" fmla="*/ 0 w 44"/>
                  <a:gd name="T3" fmla="*/ 14 h 76"/>
                  <a:gd name="T4" fmla="*/ 0 w 44"/>
                  <a:gd name="T5" fmla="*/ 32 h 76"/>
                  <a:gd name="T6" fmla="*/ 0 w 44"/>
                  <a:gd name="T7" fmla="*/ 36 h 76"/>
                  <a:gd name="T8" fmla="*/ 2 w 44"/>
                  <a:gd name="T9" fmla="*/ 40 h 76"/>
                  <a:gd name="T10" fmla="*/ 8 w 44"/>
                  <a:gd name="T11" fmla="*/ 44 h 76"/>
                  <a:gd name="T12" fmla="*/ 8 w 44"/>
                  <a:gd name="T13" fmla="*/ 48 h 76"/>
                  <a:gd name="T14" fmla="*/ 6 w 44"/>
                  <a:gd name="T15" fmla="*/ 58 h 76"/>
                  <a:gd name="T16" fmla="*/ 0 w 44"/>
                  <a:gd name="T17" fmla="*/ 68 h 76"/>
                  <a:gd name="T18" fmla="*/ 0 w 44"/>
                  <a:gd name="T19" fmla="*/ 70 h 76"/>
                  <a:gd name="T20" fmla="*/ 2 w 44"/>
                  <a:gd name="T21" fmla="*/ 76 h 76"/>
                  <a:gd name="T22" fmla="*/ 8 w 44"/>
                  <a:gd name="T23" fmla="*/ 76 h 76"/>
                  <a:gd name="T24" fmla="*/ 10 w 44"/>
                  <a:gd name="T25" fmla="*/ 76 h 76"/>
                  <a:gd name="T26" fmla="*/ 12 w 44"/>
                  <a:gd name="T27" fmla="*/ 74 h 76"/>
                  <a:gd name="T28" fmla="*/ 20 w 44"/>
                  <a:gd name="T29" fmla="*/ 70 h 76"/>
                  <a:gd name="T30" fmla="*/ 26 w 44"/>
                  <a:gd name="T31" fmla="*/ 76 h 76"/>
                  <a:gd name="T32" fmla="*/ 32 w 44"/>
                  <a:gd name="T33" fmla="*/ 70 h 76"/>
                  <a:gd name="T34" fmla="*/ 36 w 44"/>
                  <a:gd name="T35" fmla="*/ 62 h 76"/>
                  <a:gd name="T36" fmla="*/ 36 w 44"/>
                  <a:gd name="T37" fmla="*/ 48 h 76"/>
                  <a:gd name="T38" fmla="*/ 42 w 44"/>
                  <a:gd name="T39" fmla="*/ 36 h 76"/>
                  <a:gd name="T40" fmla="*/ 44 w 44"/>
                  <a:gd name="T41" fmla="*/ 30 h 76"/>
                  <a:gd name="T42" fmla="*/ 44 w 44"/>
                  <a:gd name="T43" fmla="*/ 24 h 76"/>
                  <a:gd name="T44" fmla="*/ 38 w 44"/>
                  <a:gd name="T45" fmla="*/ 22 h 76"/>
                  <a:gd name="T46" fmla="*/ 34 w 44"/>
                  <a:gd name="T47" fmla="*/ 18 h 76"/>
                  <a:gd name="T48" fmla="*/ 32 w 44"/>
                  <a:gd name="T49" fmla="*/ 12 h 76"/>
                  <a:gd name="T50" fmla="*/ 28 w 44"/>
                  <a:gd name="T51" fmla="*/ 6 h 76"/>
                  <a:gd name="T52" fmla="*/ 18 w 44"/>
                  <a:gd name="T53" fmla="*/ 0 h 76"/>
                  <a:gd name="T54" fmla="*/ 16 w 44"/>
                  <a:gd name="T55" fmla="*/ 0 h 76"/>
                  <a:gd name="T56" fmla="*/ 12 w 44"/>
                  <a:gd name="T57" fmla="*/ 0 h 76"/>
                  <a:gd name="T58" fmla="*/ 6 w 44"/>
                  <a:gd name="T59" fmla="*/ 0 h 76"/>
                  <a:gd name="T60" fmla="*/ 6 w 44"/>
                  <a:gd name="T61" fmla="*/ 0 h 76"/>
                  <a:gd name="T62" fmla="*/ 6 w 44"/>
                  <a:gd name="T6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4" h="76">
                    <a:moveTo>
                      <a:pt x="6" y="0"/>
                    </a:moveTo>
                    <a:lnTo>
                      <a:pt x="0" y="14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8" y="44"/>
                    </a:lnTo>
                    <a:lnTo>
                      <a:pt x="8" y="48"/>
                    </a:lnTo>
                    <a:lnTo>
                      <a:pt x="6" y="5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2" y="76"/>
                    </a:lnTo>
                    <a:lnTo>
                      <a:pt x="8" y="76"/>
                    </a:lnTo>
                    <a:lnTo>
                      <a:pt x="10" y="76"/>
                    </a:lnTo>
                    <a:lnTo>
                      <a:pt x="12" y="74"/>
                    </a:lnTo>
                    <a:lnTo>
                      <a:pt x="20" y="70"/>
                    </a:lnTo>
                    <a:lnTo>
                      <a:pt x="26" y="76"/>
                    </a:lnTo>
                    <a:lnTo>
                      <a:pt x="32" y="70"/>
                    </a:lnTo>
                    <a:lnTo>
                      <a:pt x="36" y="62"/>
                    </a:lnTo>
                    <a:lnTo>
                      <a:pt x="36" y="48"/>
                    </a:lnTo>
                    <a:lnTo>
                      <a:pt x="42" y="36"/>
                    </a:lnTo>
                    <a:lnTo>
                      <a:pt x="44" y="30"/>
                    </a:lnTo>
                    <a:lnTo>
                      <a:pt x="44" y="24"/>
                    </a:lnTo>
                    <a:lnTo>
                      <a:pt x="38" y="22"/>
                    </a:lnTo>
                    <a:lnTo>
                      <a:pt x="34" y="18"/>
                    </a:lnTo>
                    <a:lnTo>
                      <a:pt x="32" y="12"/>
                    </a:lnTo>
                    <a:lnTo>
                      <a:pt x="28" y="6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5" name="Freeform 1754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6" name="Freeform 1755"/>
              <p:cNvSpPr>
                <a:spLocks noEditPoints="1"/>
              </p:cNvSpPr>
              <p:nvPr/>
            </p:nvSpPr>
            <p:spPr bwMode="auto">
              <a:xfrm>
                <a:off x="7740650" y="6026150"/>
                <a:ext cx="577850" cy="117475"/>
              </a:xfrm>
              <a:custGeom>
                <a:avLst/>
                <a:gdLst>
                  <a:gd name="T0" fmla="*/ 354 w 364"/>
                  <a:gd name="T1" fmla="*/ 68 h 74"/>
                  <a:gd name="T2" fmla="*/ 354 w 364"/>
                  <a:gd name="T3" fmla="*/ 68 h 74"/>
                  <a:gd name="T4" fmla="*/ 358 w 364"/>
                  <a:gd name="T5" fmla="*/ 74 h 74"/>
                  <a:gd name="T6" fmla="*/ 364 w 364"/>
                  <a:gd name="T7" fmla="*/ 72 h 74"/>
                  <a:gd name="T8" fmla="*/ 364 w 364"/>
                  <a:gd name="T9" fmla="*/ 70 h 74"/>
                  <a:gd name="T10" fmla="*/ 362 w 364"/>
                  <a:gd name="T11" fmla="*/ 68 h 74"/>
                  <a:gd name="T12" fmla="*/ 354 w 364"/>
                  <a:gd name="T13" fmla="*/ 68 h 74"/>
                  <a:gd name="T14" fmla="*/ 354 w 364"/>
                  <a:gd name="T15" fmla="*/ 68 h 74"/>
                  <a:gd name="T16" fmla="*/ 354 w 364"/>
                  <a:gd name="T17" fmla="*/ 68 h 74"/>
                  <a:gd name="T18" fmla="*/ 36 w 364"/>
                  <a:gd name="T19" fmla="*/ 0 h 74"/>
                  <a:gd name="T20" fmla="*/ 36 w 364"/>
                  <a:gd name="T21" fmla="*/ 0 h 74"/>
                  <a:gd name="T22" fmla="*/ 18 w 364"/>
                  <a:gd name="T23" fmla="*/ 16 h 74"/>
                  <a:gd name="T24" fmla="*/ 18 w 364"/>
                  <a:gd name="T25" fmla="*/ 18 h 74"/>
                  <a:gd name="T26" fmla="*/ 22 w 364"/>
                  <a:gd name="T27" fmla="*/ 20 h 74"/>
                  <a:gd name="T28" fmla="*/ 26 w 364"/>
                  <a:gd name="T29" fmla="*/ 24 h 74"/>
                  <a:gd name="T30" fmla="*/ 26 w 364"/>
                  <a:gd name="T31" fmla="*/ 16 h 74"/>
                  <a:gd name="T32" fmla="*/ 32 w 364"/>
                  <a:gd name="T33" fmla="*/ 18 h 74"/>
                  <a:gd name="T34" fmla="*/ 34 w 364"/>
                  <a:gd name="T35" fmla="*/ 18 h 74"/>
                  <a:gd name="T36" fmla="*/ 36 w 364"/>
                  <a:gd name="T37" fmla="*/ 18 h 74"/>
                  <a:gd name="T38" fmla="*/ 34 w 364"/>
                  <a:gd name="T39" fmla="*/ 12 h 74"/>
                  <a:gd name="T40" fmla="*/ 42 w 364"/>
                  <a:gd name="T41" fmla="*/ 10 h 74"/>
                  <a:gd name="T42" fmla="*/ 52 w 364"/>
                  <a:gd name="T43" fmla="*/ 10 h 74"/>
                  <a:gd name="T44" fmla="*/ 52 w 364"/>
                  <a:gd name="T45" fmla="*/ 6 h 74"/>
                  <a:gd name="T46" fmla="*/ 46 w 364"/>
                  <a:gd name="T47" fmla="*/ 6 h 74"/>
                  <a:gd name="T48" fmla="*/ 42 w 364"/>
                  <a:gd name="T49" fmla="*/ 6 h 74"/>
                  <a:gd name="T50" fmla="*/ 40 w 364"/>
                  <a:gd name="T51" fmla="*/ 2 h 74"/>
                  <a:gd name="T52" fmla="*/ 36 w 364"/>
                  <a:gd name="T53" fmla="*/ 0 h 74"/>
                  <a:gd name="T54" fmla="*/ 36 w 364"/>
                  <a:gd name="T55" fmla="*/ 0 h 74"/>
                  <a:gd name="T56" fmla="*/ 36 w 364"/>
                  <a:gd name="T57" fmla="*/ 0 h 74"/>
                  <a:gd name="T58" fmla="*/ 8 w 364"/>
                  <a:gd name="T59" fmla="*/ 0 h 74"/>
                  <a:gd name="T60" fmla="*/ 8 w 364"/>
                  <a:gd name="T61" fmla="*/ 0 h 74"/>
                  <a:gd name="T62" fmla="*/ 8 w 364"/>
                  <a:gd name="T63" fmla="*/ 6 h 74"/>
                  <a:gd name="T64" fmla="*/ 8 w 364"/>
                  <a:gd name="T65" fmla="*/ 10 h 74"/>
                  <a:gd name="T66" fmla="*/ 4 w 364"/>
                  <a:gd name="T67" fmla="*/ 12 h 74"/>
                  <a:gd name="T68" fmla="*/ 0 w 364"/>
                  <a:gd name="T69" fmla="*/ 16 h 74"/>
                  <a:gd name="T70" fmla="*/ 0 w 364"/>
                  <a:gd name="T71" fmla="*/ 18 h 74"/>
                  <a:gd name="T72" fmla="*/ 4 w 364"/>
                  <a:gd name="T73" fmla="*/ 18 h 74"/>
                  <a:gd name="T74" fmla="*/ 8 w 364"/>
                  <a:gd name="T75" fmla="*/ 18 h 74"/>
                  <a:gd name="T76" fmla="*/ 12 w 364"/>
                  <a:gd name="T77" fmla="*/ 12 h 74"/>
                  <a:gd name="T78" fmla="*/ 14 w 364"/>
                  <a:gd name="T79" fmla="*/ 12 h 74"/>
                  <a:gd name="T80" fmla="*/ 14 w 364"/>
                  <a:gd name="T81" fmla="*/ 16 h 74"/>
                  <a:gd name="T82" fmla="*/ 16 w 364"/>
                  <a:gd name="T83" fmla="*/ 16 h 74"/>
                  <a:gd name="T84" fmla="*/ 18 w 364"/>
                  <a:gd name="T85" fmla="*/ 10 h 74"/>
                  <a:gd name="T86" fmla="*/ 22 w 364"/>
                  <a:gd name="T87" fmla="*/ 6 h 74"/>
                  <a:gd name="T88" fmla="*/ 24 w 364"/>
                  <a:gd name="T89" fmla="*/ 2 h 74"/>
                  <a:gd name="T90" fmla="*/ 18 w 364"/>
                  <a:gd name="T91" fmla="*/ 0 h 74"/>
                  <a:gd name="T92" fmla="*/ 8 w 364"/>
                  <a:gd name="T93" fmla="*/ 0 h 74"/>
                  <a:gd name="T94" fmla="*/ 8 w 364"/>
                  <a:gd name="T95" fmla="*/ 0 h 74"/>
                  <a:gd name="T96" fmla="*/ 8 w 364"/>
                  <a:gd name="T97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364" h="74">
                    <a:moveTo>
                      <a:pt x="354" y="68"/>
                    </a:moveTo>
                    <a:lnTo>
                      <a:pt x="354" y="68"/>
                    </a:lnTo>
                    <a:lnTo>
                      <a:pt x="358" y="74"/>
                    </a:lnTo>
                    <a:lnTo>
                      <a:pt x="364" y="72"/>
                    </a:lnTo>
                    <a:lnTo>
                      <a:pt x="364" y="70"/>
                    </a:lnTo>
                    <a:lnTo>
                      <a:pt x="362" y="68"/>
                    </a:lnTo>
                    <a:lnTo>
                      <a:pt x="354" y="68"/>
                    </a:lnTo>
                    <a:lnTo>
                      <a:pt x="354" y="68"/>
                    </a:lnTo>
                    <a:lnTo>
                      <a:pt x="354" y="68"/>
                    </a:lnTo>
                    <a:close/>
                    <a:moveTo>
                      <a:pt x="36" y="0"/>
                    </a:moveTo>
                    <a:lnTo>
                      <a:pt x="36" y="0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22" y="20"/>
                    </a:lnTo>
                    <a:lnTo>
                      <a:pt x="26" y="24"/>
                    </a:lnTo>
                    <a:lnTo>
                      <a:pt x="26" y="16"/>
                    </a:lnTo>
                    <a:lnTo>
                      <a:pt x="32" y="18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4" y="12"/>
                    </a:lnTo>
                    <a:lnTo>
                      <a:pt x="42" y="10"/>
                    </a:lnTo>
                    <a:lnTo>
                      <a:pt x="52" y="10"/>
                    </a:lnTo>
                    <a:lnTo>
                      <a:pt x="52" y="6"/>
                    </a:lnTo>
                    <a:lnTo>
                      <a:pt x="46" y="6"/>
                    </a:lnTo>
                    <a:lnTo>
                      <a:pt x="42" y="6"/>
                    </a:lnTo>
                    <a:lnTo>
                      <a:pt x="40" y="2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  <a:moveTo>
                      <a:pt x="8" y="0"/>
                    </a:moveTo>
                    <a:lnTo>
                      <a:pt x="8" y="0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4" y="18"/>
                    </a:lnTo>
                    <a:lnTo>
                      <a:pt x="8" y="18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8" y="10"/>
                    </a:lnTo>
                    <a:lnTo>
                      <a:pt x="22" y="6"/>
                    </a:lnTo>
                    <a:lnTo>
                      <a:pt x="24" y="2"/>
                    </a:lnTo>
                    <a:lnTo>
                      <a:pt x="1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Freeform 1756"/>
              <p:cNvSpPr>
                <a:spLocks/>
              </p:cNvSpPr>
              <p:nvPr/>
            </p:nvSpPr>
            <p:spPr bwMode="auto">
              <a:xfrm>
                <a:off x="7073900" y="4029075"/>
                <a:ext cx="69850" cy="41275"/>
              </a:xfrm>
              <a:custGeom>
                <a:avLst/>
                <a:gdLst>
                  <a:gd name="T0" fmla="*/ 2 w 44"/>
                  <a:gd name="T1" fmla="*/ 12 h 26"/>
                  <a:gd name="T2" fmla="*/ 10 w 44"/>
                  <a:gd name="T3" fmla="*/ 20 h 26"/>
                  <a:gd name="T4" fmla="*/ 18 w 44"/>
                  <a:gd name="T5" fmla="*/ 20 h 26"/>
                  <a:gd name="T6" fmla="*/ 28 w 44"/>
                  <a:gd name="T7" fmla="*/ 20 h 26"/>
                  <a:gd name="T8" fmla="*/ 30 w 44"/>
                  <a:gd name="T9" fmla="*/ 22 h 26"/>
                  <a:gd name="T10" fmla="*/ 38 w 44"/>
                  <a:gd name="T11" fmla="*/ 26 h 26"/>
                  <a:gd name="T12" fmla="*/ 38 w 44"/>
                  <a:gd name="T13" fmla="*/ 22 h 26"/>
                  <a:gd name="T14" fmla="*/ 44 w 44"/>
                  <a:gd name="T15" fmla="*/ 22 h 26"/>
                  <a:gd name="T16" fmla="*/ 44 w 44"/>
                  <a:gd name="T17" fmla="*/ 10 h 26"/>
                  <a:gd name="T18" fmla="*/ 42 w 44"/>
                  <a:gd name="T19" fmla="*/ 10 h 26"/>
                  <a:gd name="T20" fmla="*/ 36 w 44"/>
                  <a:gd name="T21" fmla="*/ 8 h 26"/>
                  <a:gd name="T22" fmla="*/ 30 w 44"/>
                  <a:gd name="T23" fmla="*/ 4 h 26"/>
                  <a:gd name="T24" fmla="*/ 28 w 44"/>
                  <a:gd name="T25" fmla="*/ 2 h 26"/>
                  <a:gd name="T26" fmla="*/ 20 w 44"/>
                  <a:gd name="T27" fmla="*/ 0 h 26"/>
                  <a:gd name="T28" fmla="*/ 16 w 44"/>
                  <a:gd name="T29" fmla="*/ 0 h 26"/>
                  <a:gd name="T30" fmla="*/ 10 w 44"/>
                  <a:gd name="T31" fmla="*/ 2 h 26"/>
                  <a:gd name="T32" fmla="*/ 8 w 44"/>
                  <a:gd name="T33" fmla="*/ 4 h 26"/>
                  <a:gd name="T34" fmla="*/ 8 w 44"/>
                  <a:gd name="T35" fmla="*/ 8 h 26"/>
                  <a:gd name="T36" fmla="*/ 4 w 44"/>
                  <a:gd name="T37" fmla="*/ 10 h 26"/>
                  <a:gd name="T38" fmla="*/ 2 w 44"/>
                  <a:gd name="T39" fmla="*/ 10 h 26"/>
                  <a:gd name="T40" fmla="*/ 0 w 44"/>
                  <a:gd name="T41" fmla="*/ 10 h 26"/>
                  <a:gd name="T42" fmla="*/ 2 w 44"/>
                  <a:gd name="T43" fmla="*/ 12 h 26"/>
                  <a:gd name="T44" fmla="*/ 2 w 44"/>
                  <a:gd name="T45" fmla="*/ 12 h 26"/>
                  <a:gd name="T46" fmla="*/ 2 w 44"/>
                  <a:gd name="T47" fmla="*/ 12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4" h="26">
                    <a:moveTo>
                      <a:pt x="2" y="12"/>
                    </a:moveTo>
                    <a:lnTo>
                      <a:pt x="10" y="20"/>
                    </a:lnTo>
                    <a:lnTo>
                      <a:pt x="18" y="20"/>
                    </a:lnTo>
                    <a:lnTo>
                      <a:pt x="28" y="20"/>
                    </a:lnTo>
                    <a:lnTo>
                      <a:pt x="30" y="22"/>
                    </a:lnTo>
                    <a:lnTo>
                      <a:pt x="38" y="26"/>
                    </a:lnTo>
                    <a:lnTo>
                      <a:pt x="38" y="22"/>
                    </a:lnTo>
                    <a:lnTo>
                      <a:pt x="44" y="22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36" y="8"/>
                    </a:lnTo>
                    <a:lnTo>
                      <a:pt x="30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8" y="8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2" y="1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8" name="Freeform 1757"/>
              <p:cNvSpPr>
                <a:spLocks noEditPoints="1"/>
              </p:cNvSpPr>
              <p:nvPr/>
            </p:nvSpPr>
            <p:spPr bwMode="auto">
              <a:xfrm>
                <a:off x="7019925" y="4410075"/>
                <a:ext cx="393700" cy="187325"/>
              </a:xfrm>
              <a:custGeom>
                <a:avLst/>
                <a:gdLst>
                  <a:gd name="T0" fmla="*/ 176 w 248"/>
                  <a:gd name="T1" fmla="*/ 100 h 118"/>
                  <a:gd name="T2" fmla="*/ 174 w 248"/>
                  <a:gd name="T3" fmla="*/ 106 h 118"/>
                  <a:gd name="T4" fmla="*/ 178 w 248"/>
                  <a:gd name="T5" fmla="*/ 110 h 118"/>
                  <a:gd name="T6" fmla="*/ 188 w 248"/>
                  <a:gd name="T7" fmla="*/ 116 h 118"/>
                  <a:gd name="T8" fmla="*/ 194 w 248"/>
                  <a:gd name="T9" fmla="*/ 118 h 118"/>
                  <a:gd name="T10" fmla="*/ 202 w 248"/>
                  <a:gd name="T11" fmla="*/ 110 h 118"/>
                  <a:gd name="T12" fmla="*/ 210 w 248"/>
                  <a:gd name="T13" fmla="*/ 96 h 118"/>
                  <a:gd name="T14" fmla="*/ 222 w 248"/>
                  <a:gd name="T15" fmla="*/ 82 h 118"/>
                  <a:gd name="T16" fmla="*/ 240 w 248"/>
                  <a:gd name="T17" fmla="*/ 70 h 118"/>
                  <a:gd name="T18" fmla="*/ 246 w 248"/>
                  <a:gd name="T19" fmla="*/ 56 h 118"/>
                  <a:gd name="T20" fmla="*/ 248 w 248"/>
                  <a:gd name="T21" fmla="*/ 46 h 118"/>
                  <a:gd name="T22" fmla="*/ 240 w 248"/>
                  <a:gd name="T23" fmla="*/ 34 h 118"/>
                  <a:gd name="T24" fmla="*/ 242 w 248"/>
                  <a:gd name="T25" fmla="*/ 28 h 118"/>
                  <a:gd name="T26" fmla="*/ 234 w 248"/>
                  <a:gd name="T27" fmla="*/ 20 h 118"/>
                  <a:gd name="T28" fmla="*/ 220 w 248"/>
                  <a:gd name="T29" fmla="*/ 20 h 118"/>
                  <a:gd name="T30" fmla="*/ 214 w 248"/>
                  <a:gd name="T31" fmla="*/ 16 h 118"/>
                  <a:gd name="T32" fmla="*/ 202 w 248"/>
                  <a:gd name="T33" fmla="*/ 6 h 118"/>
                  <a:gd name="T34" fmla="*/ 198 w 248"/>
                  <a:gd name="T35" fmla="*/ 0 h 118"/>
                  <a:gd name="T36" fmla="*/ 186 w 248"/>
                  <a:gd name="T37" fmla="*/ 14 h 118"/>
                  <a:gd name="T38" fmla="*/ 184 w 248"/>
                  <a:gd name="T39" fmla="*/ 24 h 118"/>
                  <a:gd name="T40" fmla="*/ 178 w 248"/>
                  <a:gd name="T41" fmla="*/ 36 h 118"/>
                  <a:gd name="T42" fmla="*/ 180 w 248"/>
                  <a:gd name="T43" fmla="*/ 42 h 118"/>
                  <a:gd name="T44" fmla="*/ 176 w 248"/>
                  <a:gd name="T45" fmla="*/ 46 h 118"/>
                  <a:gd name="T46" fmla="*/ 174 w 248"/>
                  <a:gd name="T47" fmla="*/ 54 h 118"/>
                  <a:gd name="T48" fmla="*/ 174 w 248"/>
                  <a:gd name="T49" fmla="*/ 60 h 118"/>
                  <a:gd name="T50" fmla="*/ 174 w 248"/>
                  <a:gd name="T51" fmla="*/ 68 h 118"/>
                  <a:gd name="T52" fmla="*/ 170 w 248"/>
                  <a:gd name="T53" fmla="*/ 78 h 118"/>
                  <a:gd name="T54" fmla="*/ 184 w 248"/>
                  <a:gd name="T55" fmla="*/ 82 h 118"/>
                  <a:gd name="T56" fmla="*/ 184 w 248"/>
                  <a:gd name="T57" fmla="*/ 90 h 118"/>
                  <a:gd name="T58" fmla="*/ 176 w 248"/>
                  <a:gd name="T59" fmla="*/ 96 h 118"/>
                  <a:gd name="T60" fmla="*/ 186 w 248"/>
                  <a:gd name="T61" fmla="*/ 78 h 118"/>
                  <a:gd name="T62" fmla="*/ 184 w 248"/>
                  <a:gd name="T63" fmla="*/ 82 h 118"/>
                  <a:gd name="T64" fmla="*/ 186 w 248"/>
                  <a:gd name="T65" fmla="*/ 78 h 118"/>
                  <a:gd name="T66" fmla="*/ 186 w 248"/>
                  <a:gd name="T67" fmla="*/ 78 h 118"/>
                  <a:gd name="T68" fmla="*/ 0 w 248"/>
                  <a:gd name="T69" fmla="*/ 24 h 118"/>
                  <a:gd name="T70" fmla="*/ 4 w 248"/>
                  <a:gd name="T71" fmla="*/ 42 h 118"/>
                  <a:gd name="T72" fmla="*/ 0 w 248"/>
                  <a:gd name="T73" fmla="*/ 42 h 118"/>
                  <a:gd name="T74" fmla="*/ 4 w 248"/>
                  <a:gd name="T75" fmla="*/ 46 h 118"/>
                  <a:gd name="T76" fmla="*/ 8 w 248"/>
                  <a:gd name="T77" fmla="*/ 36 h 118"/>
                  <a:gd name="T78" fmla="*/ 0 w 248"/>
                  <a:gd name="T79" fmla="*/ 24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8" h="118">
                    <a:moveTo>
                      <a:pt x="176" y="96"/>
                    </a:moveTo>
                    <a:lnTo>
                      <a:pt x="176" y="100"/>
                    </a:lnTo>
                    <a:lnTo>
                      <a:pt x="178" y="104"/>
                    </a:lnTo>
                    <a:lnTo>
                      <a:pt x="174" y="106"/>
                    </a:lnTo>
                    <a:lnTo>
                      <a:pt x="174" y="108"/>
                    </a:lnTo>
                    <a:lnTo>
                      <a:pt x="178" y="110"/>
                    </a:lnTo>
                    <a:lnTo>
                      <a:pt x="184" y="108"/>
                    </a:lnTo>
                    <a:lnTo>
                      <a:pt x="188" y="116"/>
                    </a:lnTo>
                    <a:lnTo>
                      <a:pt x="192" y="118"/>
                    </a:lnTo>
                    <a:lnTo>
                      <a:pt x="194" y="118"/>
                    </a:lnTo>
                    <a:lnTo>
                      <a:pt x="196" y="116"/>
                    </a:lnTo>
                    <a:lnTo>
                      <a:pt x="202" y="110"/>
                    </a:lnTo>
                    <a:lnTo>
                      <a:pt x="204" y="100"/>
                    </a:lnTo>
                    <a:lnTo>
                      <a:pt x="210" y="96"/>
                    </a:lnTo>
                    <a:lnTo>
                      <a:pt x="216" y="88"/>
                    </a:lnTo>
                    <a:lnTo>
                      <a:pt x="222" y="82"/>
                    </a:lnTo>
                    <a:lnTo>
                      <a:pt x="234" y="74"/>
                    </a:lnTo>
                    <a:lnTo>
                      <a:pt x="240" y="70"/>
                    </a:lnTo>
                    <a:lnTo>
                      <a:pt x="246" y="62"/>
                    </a:lnTo>
                    <a:lnTo>
                      <a:pt x="246" y="56"/>
                    </a:lnTo>
                    <a:lnTo>
                      <a:pt x="248" y="56"/>
                    </a:lnTo>
                    <a:lnTo>
                      <a:pt x="248" y="46"/>
                    </a:lnTo>
                    <a:lnTo>
                      <a:pt x="246" y="36"/>
                    </a:lnTo>
                    <a:lnTo>
                      <a:pt x="240" y="34"/>
                    </a:lnTo>
                    <a:lnTo>
                      <a:pt x="248" y="28"/>
                    </a:lnTo>
                    <a:lnTo>
                      <a:pt x="242" y="28"/>
                    </a:lnTo>
                    <a:lnTo>
                      <a:pt x="238" y="24"/>
                    </a:lnTo>
                    <a:lnTo>
                      <a:pt x="234" y="20"/>
                    </a:lnTo>
                    <a:lnTo>
                      <a:pt x="232" y="24"/>
                    </a:lnTo>
                    <a:lnTo>
                      <a:pt x="220" y="20"/>
                    </a:lnTo>
                    <a:lnTo>
                      <a:pt x="216" y="20"/>
                    </a:lnTo>
                    <a:lnTo>
                      <a:pt x="214" y="16"/>
                    </a:lnTo>
                    <a:lnTo>
                      <a:pt x="212" y="10"/>
                    </a:lnTo>
                    <a:lnTo>
                      <a:pt x="202" y="6"/>
                    </a:lnTo>
                    <a:lnTo>
                      <a:pt x="198" y="2"/>
                    </a:lnTo>
                    <a:lnTo>
                      <a:pt x="198" y="0"/>
                    </a:lnTo>
                    <a:lnTo>
                      <a:pt x="184" y="10"/>
                    </a:lnTo>
                    <a:lnTo>
                      <a:pt x="186" y="14"/>
                    </a:lnTo>
                    <a:lnTo>
                      <a:pt x="186" y="18"/>
                    </a:lnTo>
                    <a:lnTo>
                      <a:pt x="184" y="24"/>
                    </a:lnTo>
                    <a:lnTo>
                      <a:pt x="178" y="32"/>
                    </a:lnTo>
                    <a:lnTo>
                      <a:pt x="178" y="36"/>
                    </a:lnTo>
                    <a:lnTo>
                      <a:pt x="178" y="38"/>
                    </a:lnTo>
                    <a:lnTo>
                      <a:pt x="180" y="42"/>
                    </a:lnTo>
                    <a:lnTo>
                      <a:pt x="180" y="44"/>
                    </a:lnTo>
                    <a:lnTo>
                      <a:pt x="176" y="46"/>
                    </a:lnTo>
                    <a:lnTo>
                      <a:pt x="170" y="52"/>
                    </a:lnTo>
                    <a:lnTo>
                      <a:pt x="174" y="54"/>
                    </a:lnTo>
                    <a:lnTo>
                      <a:pt x="176" y="54"/>
                    </a:lnTo>
                    <a:lnTo>
                      <a:pt x="174" y="60"/>
                    </a:lnTo>
                    <a:lnTo>
                      <a:pt x="174" y="64"/>
                    </a:lnTo>
                    <a:lnTo>
                      <a:pt x="174" y="68"/>
                    </a:lnTo>
                    <a:lnTo>
                      <a:pt x="176" y="70"/>
                    </a:lnTo>
                    <a:lnTo>
                      <a:pt x="170" y="78"/>
                    </a:lnTo>
                    <a:lnTo>
                      <a:pt x="178" y="80"/>
                    </a:lnTo>
                    <a:lnTo>
                      <a:pt x="184" y="82"/>
                    </a:lnTo>
                    <a:lnTo>
                      <a:pt x="180" y="86"/>
                    </a:lnTo>
                    <a:lnTo>
                      <a:pt x="184" y="90"/>
                    </a:lnTo>
                    <a:lnTo>
                      <a:pt x="176" y="96"/>
                    </a:lnTo>
                    <a:lnTo>
                      <a:pt x="176" y="96"/>
                    </a:lnTo>
                    <a:lnTo>
                      <a:pt x="176" y="96"/>
                    </a:lnTo>
                    <a:close/>
                    <a:moveTo>
                      <a:pt x="186" y="78"/>
                    </a:moveTo>
                    <a:lnTo>
                      <a:pt x="186" y="82"/>
                    </a:lnTo>
                    <a:lnTo>
                      <a:pt x="184" y="82"/>
                    </a:lnTo>
                    <a:lnTo>
                      <a:pt x="184" y="80"/>
                    </a:lnTo>
                    <a:lnTo>
                      <a:pt x="186" y="78"/>
                    </a:lnTo>
                    <a:lnTo>
                      <a:pt x="186" y="78"/>
                    </a:lnTo>
                    <a:lnTo>
                      <a:pt x="186" y="78"/>
                    </a:lnTo>
                    <a:close/>
                    <a:moveTo>
                      <a:pt x="0" y="24"/>
                    </a:moveTo>
                    <a:lnTo>
                      <a:pt x="0" y="24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4" y="46"/>
                    </a:lnTo>
                    <a:lnTo>
                      <a:pt x="8" y="42"/>
                    </a:lnTo>
                    <a:lnTo>
                      <a:pt x="8" y="36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Freeform 1758"/>
              <p:cNvSpPr>
                <a:spLocks/>
              </p:cNvSpPr>
              <p:nvPr/>
            </p:nvSpPr>
            <p:spPr bwMode="auto">
              <a:xfrm>
                <a:off x="7499350" y="3876675"/>
                <a:ext cx="85725" cy="60325"/>
              </a:xfrm>
              <a:custGeom>
                <a:avLst/>
                <a:gdLst>
                  <a:gd name="T0" fmla="*/ 2 w 54"/>
                  <a:gd name="T1" fmla="*/ 2 h 38"/>
                  <a:gd name="T2" fmla="*/ 2 w 54"/>
                  <a:gd name="T3" fmla="*/ 12 h 38"/>
                  <a:gd name="T4" fmla="*/ 2 w 54"/>
                  <a:gd name="T5" fmla="*/ 18 h 38"/>
                  <a:gd name="T6" fmla="*/ 0 w 54"/>
                  <a:gd name="T7" fmla="*/ 20 h 38"/>
                  <a:gd name="T8" fmla="*/ 4 w 54"/>
                  <a:gd name="T9" fmla="*/ 26 h 38"/>
                  <a:gd name="T10" fmla="*/ 4 w 54"/>
                  <a:gd name="T11" fmla="*/ 30 h 38"/>
                  <a:gd name="T12" fmla="*/ 8 w 54"/>
                  <a:gd name="T13" fmla="*/ 36 h 38"/>
                  <a:gd name="T14" fmla="*/ 10 w 54"/>
                  <a:gd name="T15" fmla="*/ 38 h 38"/>
                  <a:gd name="T16" fmla="*/ 12 w 54"/>
                  <a:gd name="T17" fmla="*/ 36 h 38"/>
                  <a:gd name="T18" fmla="*/ 14 w 54"/>
                  <a:gd name="T19" fmla="*/ 32 h 38"/>
                  <a:gd name="T20" fmla="*/ 12 w 54"/>
                  <a:gd name="T21" fmla="*/ 28 h 38"/>
                  <a:gd name="T22" fmla="*/ 12 w 54"/>
                  <a:gd name="T23" fmla="*/ 22 h 38"/>
                  <a:gd name="T24" fmla="*/ 22 w 54"/>
                  <a:gd name="T25" fmla="*/ 28 h 38"/>
                  <a:gd name="T26" fmla="*/ 22 w 54"/>
                  <a:gd name="T27" fmla="*/ 30 h 38"/>
                  <a:gd name="T28" fmla="*/ 28 w 54"/>
                  <a:gd name="T29" fmla="*/ 30 h 38"/>
                  <a:gd name="T30" fmla="*/ 32 w 54"/>
                  <a:gd name="T31" fmla="*/ 22 h 38"/>
                  <a:gd name="T32" fmla="*/ 46 w 54"/>
                  <a:gd name="T33" fmla="*/ 22 h 38"/>
                  <a:gd name="T34" fmla="*/ 46 w 54"/>
                  <a:gd name="T35" fmla="*/ 26 h 38"/>
                  <a:gd name="T36" fmla="*/ 48 w 54"/>
                  <a:gd name="T37" fmla="*/ 26 h 38"/>
                  <a:gd name="T38" fmla="*/ 54 w 54"/>
                  <a:gd name="T39" fmla="*/ 26 h 38"/>
                  <a:gd name="T40" fmla="*/ 50 w 54"/>
                  <a:gd name="T41" fmla="*/ 18 h 38"/>
                  <a:gd name="T42" fmla="*/ 48 w 54"/>
                  <a:gd name="T43" fmla="*/ 16 h 38"/>
                  <a:gd name="T44" fmla="*/ 46 w 54"/>
                  <a:gd name="T45" fmla="*/ 12 h 38"/>
                  <a:gd name="T46" fmla="*/ 42 w 54"/>
                  <a:gd name="T47" fmla="*/ 12 h 38"/>
                  <a:gd name="T48" fmla="*/ 36 w 54"/>
                  <a:gd name="T49" fmla="*/ 12 h 38"/>
                  <a:gd name="T50" fmla="*/ 28 w 54"/>
                  <a:gd name="T51" fmla="*/ 8 h 38"/>
                  <a:gd name="T52" fmla="*/ 20 w 54"/>
                  <a:gd name="T53" fmla="*/ 2 h 38"/>
                  <a:gd name="T54" fmla="*/ 10 w 54"/>
                  <a:gd name="T55" fmla="*/ 0 h 38"/>
                  <a:gd name="T56" fmla="*/ 2 w 54"/>
                  <a:gd name="T57" fmla="*/ 2 h 38"/>
                  <a:gd name="T58" fmla="*/ 2 w 54"/>
                  <a:gd name="T59" fmla="*/ 2 h 38"/>
                  <a:gd name="T60" fmla="*/ 2 w 54"/>
                  <a:gd name="T61" fmla="*/ 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4" h="38">
                    <a:moveTo>
                      <a:pt x="2" y="2"/>
                    </a:moveTo>
                    <a:lnTo>
                      <a:pt x="2" y="12"/>
                    </a:lnTo>
                    <a:lnTo>
                      <a:pt x="2" y="18"/>
                    </a:lnTo>
                    <a:lnTo>
                      <a:pt x="0" y="20"/>
                    </a:lnTo>
                    <a:lnTo>
                      <a:pt x="4" y="26"/>
                    </a:lnTo>
                    <a:lnTo>
                      <a:pt x="4" y="30"/>
                    </a:lnTo>
                    <a:lnTo>
                      <a:pt x="8" y="36"/>
                    </a:lnTo>
                    <a:lnTo>
                      <a:pt x="10" y="38"/>
                    </a:lnTo>
                    <a:lnTo>
                      <a:pt x="12" y="36"/>
                    </a:lnTo>
                    <a:lnTo>
                      <a:pt x="14" y="32"/>
                    </a:lnTo>
                    <a:lnTo>
                      <a:pt x="12" y="28"/>
                    </a:lnTo>
                    <a:lnTo>
                      <a:pt x="12" y="22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8" y="30"/>
                    </a:lnTo>
                    <a:lnTo>
                      <a:pt x="32" y="22"/>
                    </a:lnTo>
                    <a:lnTo>
                      <a:pt x="46" y="22"/>
                    </a:lnTo>
                    <a:lnTo>
                      <a:pt x="46" y="26"/>
                    </a:lnTo>
                    <a:lnTo>
                      <a:pt x="48" y="26"/>
                    </a:lnTo>
                    <a:lnTo>
                      <a:pt x="54" y="26"/>
                    </a:lnTo>
                    <a:lnTo>
                      <a:pt x="50" y="18"/>
                    </a:lnTo>
                    <a:lnTo>
                      <a:pt x="48" y="16"/>
                    </a:lnTo>
                    <a:lnTo>
                      <a:pt x="46" y="12"/>
                    </a:lnTo>
                    <a:lnTo>
                      <a:pt x="42" y="12"/>
                    </a:lnTo>
                    <a:lnTo>
                      <a:pt x="36" y="12"/>
                    </a:lnTo>
                    <a:lnTo>
                      <a:pt x="28" y="8"/>
                    </a:lnTo>
                    <a:lnTo>
                      <a:pt x="20" y="2"/>
                    </a:lnTo>
                    <a:lnTo>
                      <a:pt x="1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Freeform 1759"/>
              <p:cNvSpPr>
                <a:spLocks noEditPoints="1"/>
              </p:cNvSpPr>
              <p:nvPr/>
            </p:nvSpPr>
            <p:spPr bwMode="auto">
              <a:xfrm>
                <a:off x="7207250" y="3775075"/>
                <a:ext cx="231775" cy="104775"/>
              </a:xfrm>
              <a:custGeom>
                <a:avLst/>
                <a:gdLst>
                  <a:gd name="T0" fmla="*/ 24 w 146"/>
                  <a:gd name="T1" fmla="*/ 20 h 66"/>
                  <a:gd name="T2" fmla="*/ 24 w 146"/>
                  <a:gd name="T3" fmla="*/ 20 h 66"/>
                  <a:gd name="T4" fmla="*/ 24 w 146"/>
                  <a:gd name="T5" fmla="*/ 24 h 66"/>
                  <a:gd name="T6" fmla="*/ 26 w 146"/>
                  <a:gd name="T7" fmla="*/ 30 h 66"/>
                  <a:gd name="T8" fmla="*/ 22 w 146"/>
                  <a:gd name="T9" fmla="*/ 32 h 66"/>
                  <a:gd name="T10" fmla="*/ 24 w 146"/>
                  <a:gd name="T11" fmla="*/ 32 h 66"/>
                  <a:gd name="T12" fmla="*/ 30 w 146"/>
                  <a:gd name="T13" fmla="*/ 28 h 66"/>
                  <a:gd name="T14" fmla="*/ 32 w 146"/>
                  <a:gd name="T15" fmla="*/ 22 h 66"/>
                  <a:gd name="T16" fmla="*/ 24 w 146"/>
                  <a:gd name="T17" fmla="*/ 20 h 66"/>
                  <a:gd name="T18" fmla="*/ 24 w 146"/>
                  <a:gd name="T19" fmla="*/ 20 h 66"/>
                  <a:gd name="T20" fmla="*/ 24 w 146"/>
                  <a:gd name="T21" fmla="*/ 20 h 66"/>
                  <a:gd name="T22" fmla="*/ 24 w 146"/>
                  <a:gd name="T23" fmla="*/ 0 h 66"/>
                  <a:gd name="T24" fmla="*/ 24 w 146"/>
                  <a:gd name="T25" fmla="*/ 0 h 66"/>
                  <a:gd name="T26" fmla="*/ 16 w 146"/>
                  <a:gd name="T27" fmla="*/ 4 h 66"/>
                  <a:gd name="T28" fmla="*/ 8 w 146"/>
                  <a:gd name="T29" fmla="*/ 10 h 66"/>
                  <a:gd name="T30" fmla="*/ 0 w 146"/>
                  <a:gd name="T31" fmla="*/ 24 h 66"/>
                  <a:gd name="T32" fmla="*/ 6 w 146"/>
                  <a:gd name="T33" fmla="*/ 24 h 66"/>
                  <a:gd name="T34" fmla="*/ 14 w 146"/>
                  <a:gd name="T35" fmla="*/ 22 h 66"/>
                  <a:gd name="T36" fmla="*/ 14 w 146"/>
                  <a:gd name="T37" fmla="*/ 18 h 66"/>
                  <a:gd name="T38" fmla="*/ 18 w 146"/>
                  <a:gd name="T39" fmla="*/ 12 h 66"/>
                  <a:gd name="T40" fmla="*/ 26 w 146"/>
                  <a:gd name="T41" fmla="*/ 6 h 66"/>
                  <a:gd name="T42" fmla="*/ 32 w 146"/>
                  <a:gd name="T43" fmla="*/ 6 h 66"/>
                  <a:gd name="T44" fmla="*/ 40 w 146"/>
                  <a:gd name="T45" fmla="*/ 10 h 66"/>
                  <a:gd name="T46" fmla="*/ 44 w 146"/>
                  <a:gd name="T47" fmla="*/ 18 h 66"/>
                  <a:gd name="T48" fmla="*/ 52 w 146"/>
                  <a:gd name="T49" fmla="*/ 18 h 66"/>
                  <a:gd name="T50" fmla="*/ 54 w 146"/>
                  <a:gd name="T51" fmla="*/ 20 h 66"/>
                  <a:gd name="T52" fmla="*/ 58 w 146"/>
                  <a:gd name="T53" fmla="*/ 20 h 66"/>
                  <a:gd name="T54" fmla="*/ 62 w 146"/>
                  <a:gd name="T55" fmla="*/ 20 h 66"/>
                  <a:gd name="T56" fmla="*/ 64 w 146"/>
                  <a:gd name="T57" fmla="*/ 24 h 66"/>
                  <a:gd name="T58" fmla="*/ 70 w 146"/>
                  <a:gd name="T59" fmla="*/ 32 h 66"/>
                  <a:gd name="T60" fmla="*/ 78 w 146"/>
                  <a:gd name="T61" fmla="*/ 32 h 66"/>
                  <a:gd name="T62" fmla="*/ 86 w 146"/>
                  <a:gd name="T63" fmla="*/ 32 h 66"/>
                  <a:gd name="T64" fmla="*/ 86 w 146"/>
                  <a:gd name="T65" fmla="*/ 38 h 66"/>
                  <a:gd name="T66" fmla="*/ 90 w 146"/>
                  <a:gd name="T67" fmla="*/ 44 h 66"/>
                  <a:gd name="T68" fmla="*/ 96 w 146"/>
                  <a:gd name="T69" fmla="*/ 46 h 66"/>
                  <a:gd name="T70" fmla="*/ 106 w 146"/>
                  <a:gd name="T71" fmla="*/ 54 h 66"/>
                  <a:gd name="T72" fmla="*/ 100 w 146"/>
                  <a:gd name="T73" fmla="*/ 66 h 66"/>
                  <a:gd name="T74" fmla="*/ 146 w 146"/>
                  <a:gd name="T75" fmla="*/ 58 h 66"/>
                  <a:gd name="T76" fmla="*/ 144 w 146"/>
                  <a:gd name="T77" fmla="*/ 50 h 66"/>
                  <a:gd name="T78" fmla="*/ 136 w 146"/>
                  <a:gd name="T79" fmla="*/ 50 h 66"/>
                  <a:gd name="T80" fmla="*/ 128 w 146"/>
                  <a:gd name="T81" fmla="*/ 50 h 66"/>
                  <a:gd name="T82" fmla="*/ 126 w 146"/>
                  <a:gd name="T83" fmla="*/ 38 h 66"/>
                  <a:gd name="T84" fmla="*/ 114 w 146"/>
                  <a:gd name="T85" fmla="*/ 38 h 66"/>
                  <a:gd name="T86" fmla="*/ 114 w 146"/>
                  <a:gd name="T87" fmla="*/ 36 h 66"/>
                  <a:gd name="T88" fmla="*/ 112 w 146"/>
                  <a:gd name="T89" fmla="*/ 32 h 66"/>
                  <a:gd name="T90" fmla="*/ 98 w 146"/>
                  <a:gd name="T91" fmla="*/ 24 h 66"/>
                  <a:gd name="T92" fmla="*/ 82 w 146"/>
                  <a:gd name="T93" fmla="*/ 18 h 66"/>
                  <a:gd name="T94" fmla="*/ 78 w 146"/>
                  <a:gd name="T95" fmla="*/ 18 h 66"/>
                  <a:gd name="T96" fmla="*/ 76 w 146"/>
                  <a:gd name="T97" fmla="*/ 12 h 66"/>
                  <a:gd name="T98" fmla="*/ 70 w 146"/>
                  <a:gd name="T99" fmla="*/ 6 h 66"/>
                  <a:gd name="T100" fmla="*/ 48 w 146"/>
                  <a:gd name="T101" fmla="*/ 2 h 66"/>
                  <a:gd name="T102" fmla="*/ 24 w 146"/>
                  <a:gd name="T103" fmla="*/ 0 h 66"/>
                  <a:gd name="T104" fmla="*/ 24 w 146"/>
                  <a:gd name="T105" fmla="*/ 0 h 66"/>
                  <a:gd name="T106" fmla="*/ 24 w 146"/>
                  <a:gd name="T107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46" h="66">
                    <a:moveTo>
                      <a:pt x="24" y="20"/>
                    </a:moveTo>
                    <a:lnTo>
                      <a:pt x="24" y="20"/>
                    </a:lnTo>
                    <a:lnTo>
                      <a:pt x="24" y="24"/>
                    </a:lnTo>
                    <a:lnTo>
                      <a:pt x="26" y="30"/>
                    </a:lnTo>
                    <a:lnTo>
                      <a:pt x="22" y="32"/>
                    </a:lnTo>
                    <a:lnTo>
                      <a:pt x="24" y="32"/>
                    </a:lnTo>
                    <a:lnTo>
                      <a:pt x="30" y="28"/>
                    </a:lnTo>
                    <a:lnTo>
                      <a:pt x="32" y="22"/>
                    </a:lnTo>
                    <a:lnTo>
                      <a:pt x="24" y="20"/>
                    </a:lnTo>
                    <a:lnTo>
                      <a:pt x="24" y="20"/>
                    </a:lnTo>
                    <a:lnTo>
                      <a:pt x="24" y="20"/>
                    </a:lnTo>
                    <a:close/>
                    <a:moveTo>
                      <a:pt x="24" y="0"/>
                    </a:moveTo>
                    <a:lnTo>
                      <a:pt x="24" y="0"/>
                    </a:lnTo>
                    <a:lnTo>
                      <a:pt x="16" y="4"/>
                    </a:lnTo>
                    <a:lnTo>
                      <a:pt x="8" y="10"/>
                    </a:lnTo>
                    <a:lnTo>
                      <a:pt x="0" y="24"/>
                    </a:lnTo>
                    <a:lnTo>
                      <a:pt x="6" y="24"/>
                    </a:lnTo>
                    <a:lnTo>
                      <a:pt x="14" y="22"/>
                    </a:lnTo>
                    <a:lnTo>
                      <a:pt x="14" y="18"/>
                    </a:lnTo>
                    <a:lnTo>
                      <a:pt x="18" y="12"/>
                    </a:lnTo>
                    <a:lnTo>
                      <a:pt x="26" y="6"/>
                    </a:lnTo>
                    <a:lnTo>
                      <a:pt x="32" y="6"/>
                    </a:lnTo>
                    <a:lnTo>
                      <a:pt x="40" y="10"/>
                    </a:lnTo>
                    <a:lnTo>
                      <a:pt x="44" y="18"/>
                    </a:lnTo>
                    <a:lnTo>
                      <a:pt x="52" y="18"/>
                    </a:lnTo>
                    <a:lnTo>
                      <a:pt x="54" y="20"/>
                    </a:lnTo>
                    <a:lnTo>
                      <a:pt x="58" y="20"/>
                    </a:lnTo>
                    <a:lnTo>
                      <a:pt x="62" y="20"/>
                    </a:lnTo>
                    <a:lnTo>
                      <a:pt x="64" y="24"/>
                    </a:lnTo>
                    <a:lnTo>
                      <a:pt x="70" y="32"/>
                    </a:lnTo>
                    <a:lnTo>
                      <a:pt x="78" y="32"/>
                    </a:lnTo>
                    <a:lnTo>
                      <a:pt x="86" y="32"/>
                    </a:lnTo>
                    <a:lnTo>
                      <a:pt x="86" y="38"/>
                    </a:lnTo>
                    <a:lnTo>
                      <a:pt x="90" y="44"/>
                    </a:lnTo>
                    <a:lnTo>
                      <a:pt x="96" y="46"/>
                    </a:lnTo>
                    <a:lnTo>
                      <a:pt x="106" y="54"/>
                    </a:lnTo>
                    <a:lnTo>
                      <a:pt x="100" y="66"/>
                    </a:lnTo>
                    <a:lnTo>
                      <a:pt x="146" y="58"/>
                    </a:lnTo>
                    <a:lnTo>
                      <a:pt x="144" y="50"/>
                    </a:lnTo>
                    <a:lnTo>
                      <a:pt x="136" y="50"/>
                    </a:lnTo>
                    <a:lnTo>
                      <a:pt x="128" y="50"/>
                    </a:lnTo>
                    <a:lnTo>
                      <a:pt x="126" y="38"/>
                    </a:lnTo>
                    <a:lnTo>
                      <a:pt x="114" y="38"/>
                    </a:lnTo>
                    <a:lnTo>
                      <a:pt x="114" y="36"/>
                    </a:lnTo>
                    <a:lnTo>
                      <a:pt x="112" y="32"/>
                    </a:lnTo>
                    <a:lnTo>
                      <a:pt x="98" y="24"/>
                    </a:lnTo>
                    <a:lnTo>
                      <a:pt x="82" y="18"/>
                    </a:lnTo>
                    <a:lnTo>
                      <a:pt x="78" y="18"/>
                    </a:lnTo>
                    <a:lnTo>
                      <a:pt x="76" y="12"/>
                    </a:lnTo>
                    <a:lnTo>
                      <a:pt x="70" y="6"/>
                    </a:lnTo>
                    <a:lnTo>
                      <a:pt x="48" y="2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Freeform 1760"/>
              <p:cNvSpPr>
                <a:spLocks/>
              </p:cNvSpPr>
              <p:nvPr/>
            </p:nvSpPr>
            <p:spPr bwMode="auto">
              <a:xfrm>
                <a:off x="7175500" y="4117975"/>
                <a:ext cx="76200" cy="95250"/>
              </a:xfrm>
              <a:custGeom>
                <a:avLst/>
                <a:gdLst>
                  <a:gd name="T0" fmla="*/ 6 w 48"/>
                  <a:gd name="T1" fmla="*/ 0 h 60"/>
                  <a:gd name="T2" fmla="*/ 6 w 48"/>
                  <a:gd name="T3" fmla="*/ 0 h 60"/>
                  <a:gd name="T4" fmla="*/ 4 w 48"/>
                  <a:gd name="T5" fmla="*/ 0 h 60"/>
                  <a:gd name="T6" fmla="*/ 0 w 48"/>
                  <a:gd name="T7" fmla="*/ 0 h 60"/>
                  <a:gd name="T8" fmla="*/ 6 w 48"/>
                  <a:gd name="T9" fmla="*/ 8 h 60"/>
                  <a:gd name="T10" fmla="*/ 6 w 48"/>
                  <a:gd name="T11" fmla="*/ 14 h 60"/>
                  <a:gd name="T12" fmla="*/ 0 w 48"/>
                  <a:gd name="T13" fmla="*/ 28 h 60"/>
                  <a:gd name="T14" fmla="*/ 6 w 48"/>
                  <a:gd name="T15" fmla="*/ 32 h 60"/>
                  <a:gd name="T16" fmla="*/ 8 w 48"/>
                  <a:gd name="T17" fmla="*/ 34 h 60"/>
                  <a:gd name="T18" fmla="*/ 16 w 48"/>
                  <a:gd name="T19" fmla="*/ 32 h 60"/>
                  <a:gd name="T20" fmla="*/ 16 w 48"/>
                  <a:gd name="T21" fmla="*/ 28 h 60"/>
                  <a:gd name="T22" fmla="*/ 16 w 48"/>
                  <a:gd name="T23" fmla="*/ 26 h 60"/>
                  <a:gd name="T24" fmla="*/ 26 w 48"/>
                  <a:gd name="T25" fmla="*/ 34 h 60"/>
                  <a:gd name="T26" fmla="*/ 32 w 48"/>
                  <a:gd name="T27" fmla="*/ 42 h 60"/>
                  <a:gd name="T28" fmla="*/ 32 w 48"/>
                  <a:gd name="T29" fmla="*/ 50 h 60"/>
                  <a:gd name="T30" fmla="*/ 32 w 48"/>
                  <a:gd name="T31" fmla="*/ 52 h 60"/>
                  <a:gd name="T32" fmla="*/ 32 w 48"/>
                  <a:gd name="T33" fmla="*/ 58 h 60"/>
                  <a:gd name="T34" fmla="*/ 36 w 48"/>
                  <a:gd name="T35" fmla="*/ 58 h 60"/>
                  <a:gd name="T36" fmla="*/ 36 w 48"/>
                  <a:gd name="T37" fmla="*/ 54 h 60"/>
                  <a:gd name="T38" fmla="*/ 36 w 48"/>
                  <a:gd name="T39" fmla="*/ 50 h 60"/>
                  <a:gd name="T40" fmla="*/ 40 w 48"/>
                  <a:gd name="T41" fmla="*/ 50 h 60"/>
                  <a:gd name="T42" fmla="*/ 42 w 48"/>
                  <a:gd name="T43" fmla="*/ 60 h 60"/>
                  <a:gd name="T44" fmla="*/ 46 w 48"/>
                  <a:gd name="T45" fmla="*/ 52 h 60"/>
                  <a:gd name="T46" fmla="*/ 42 w 48"/>
                  <a:gd name="T47" fmla="*/ 46 h 60"/>
                  <a:gd name="T48" fmla="*/ 40 w 48"/>
                  <a:gd name="T49" fmla="*/ 44 h 60"/>
                  <a:gd name="T50" fmla="*/ 42 w 48"/>
                  <a:gd name="T51" fmla="*/ 42 h 60"/>
                  <a:gd name="T52" fmla="*/ 42 w 48"/>
                  <a:gd name="T53" fmla="*/ 36 h 60"/>
                  <a:gd name="T54" fmla="*/ 42 w 48"/>
                  <a:gd name="T55" fmla="*/ 34 h 60"/>
                  <a:gd name="T56" fmla="*/ 46 w 48"/>
                  <a:gd name="T57" fmla="*/ 34 h 60"/>
                  <a:gd name="T58" fmla="*/ 48 w 48"/>
                  <a:gd name="T59" fmla="*/ 34 h 60"/>
                  <a:gd name="T60" fmla="*/ 46 w 48"/>
                  <a:gd name="T61" fmla="*/ 26 h 60"/>
                  <a:gd name="T62" fmla="*/ 30 w 48"/>
                  <a:gd name="T63" fmla="*/ 8 h 60"/>
                  <a:gd name="T64" fmla="*/ 28 w 48"/>
                  <a:gd name="T65" fmla="*/ 8 h 60"/>
                  <a:gd name="T66" fmla="*/ 26 w 48"/>
                  <a:gd name="T67" fmla="*/ 8 h 60"/>
                  <a:gd name="T68" fmla="*/ 24 w 48"/>
                  <a:gd name="T69" fmla="*/ 6 h 60"/>
                  <a:gd name="T70" fmla="*/ 18 w 48"/>
                  <a:gd name="T71" fmla="*/ 6 h 60"/>
                  <a:gd name="T72" fmla="*/ 18 w 48"/>
                  <a:gd name="T73" fmla="*/ 8 h 60"/>
                  <a:gd name="T74" fmla="*/ 16 w 48"/>
                  <a:gd name="T75" fmla="*/ 6 h 60"/>
                  <a:gd name="T76" fmla="*/ 8 w 48"/>
                  <a:gd name="T77" fmla="*/ 6 h 60"/>
                  <a:gd name="T78" fmla="*/ 6 w 48"/>
                  <a:gd name="T79" fmla="*/ 0 h 60"/>
                  <a:gd name="T80" fmla="*/ 6 w 48"/>
                  <a:gd name="T81" fmla="*/ 0 h 60"/>
                  <a:gd name="T82" fmla="*/ 6 w 48"/>
                  <a:gd name="T83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8" h="60">
                    <a:moveTo>
                      <a:pt x="6" y="0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6" y="8"/>
                    </a:lnTo>
                    <a:lnTo>
                      <a:pt x="6" y="14"/>
                    </a:lnTo>
                    <a:lnTo>
                      <a:pt x="0" y="28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6" y="32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26" y="34"/>
                    </a:lnTo>
                    <a:lnTo>
                      <a:pt x="32" y="42"/>
                    </a:lnTo>
                    <a:lnTo>
                      <a:pt x="32" y="50"/>
                    </a:lnTo>
                    <a:lnTo>
                      <a:pt x="32" y="52"/>
                    </a:lnTo>
                    <a:lnTo>
                      <a:pt x="32" y="58"/>
                    </a:lnTo>
                    <a:lnTo>
                      <a:pt x="36" y="58"/>
                    </a:lnTo>
                    <a:lnTo>
                      <a:pt x="36" y="54"/>
                    </a:lnTo>
                    <a:lnTo>
                      <a:pt x="36" y="50"/>
                    </a:lnTo>
                    <a:lnTo>
                      <a:pt x="40" y="50"/>
                    </a:lnTo>
                    <a:lnTo>
                      <a:pt x="42" y="60"/>
                    </a:lnTo>
                    <a:lnTo>
                      <a:pt x="46" y="52"/>
                    </a:lnTo>
                    <a:lnTo>
                      <a:pt x="42" y="46"/>
                    </a:lnTo>
                    <a:lnTo>
                      <a:pt x="40" y="44"/>
                    </a:lnTo>
                    <a:lnTo>
                      <a:pt x="42" y="42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6" y="34"/>
                    </a:lnTo>
                    <a:lnTo>
                      <a:pt x="48" y="34"/>
                    </a:lnTo>
                    <a:lnTo>
                      <a:pt x="46" y="26"/>
                    </a:lnTo>
                    <a:lnTo>
                      <a:pt x="30" y="8"/>
                    </a:lnTo>
                    <a:lnTo>
                      <a:pt x="28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18" y="6"/>
                    </a:lnTo>
                    <a:lnTo>
                      <a:pt x="18" y="8"/>
                    </a:lnTo>
                    <a:lnTo>
                      <a:pt x="16" y="6"/>
                    </a:lnTo>
                    <a:lnTo>
                      <a:pt x="8" y="6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Freeform 1761"/>
              <p:cNvSpPr>
                <a:spLocks/>
              </p:cNvSpPr>
              <p:nvPr/>
            </p:nvSpPr>
            <p:spPr bwMode="auto">
              <a:xfrm>
                <a:off x="7327900" y="4108450"/>
                <a:ext cx="298450" cy="460375"/>
              </a:xfrm>
              <a:custGeom>
                <a:avLst/>
                <a:gdLst>
                  <a:gd name="T0" fmla="*/ 4 w 188"/>
                  <a:gd name="T1" fmla="*/ 192 h 290"/>
                  <a:gd name="T2" fmla="*/ 18 w 188"/>
                  <a:gd name="T3" fmla="*/ 206 h 290"/>
                  <a:gd name="T4" fmla="*/ 36 w 188"/>
                  <a:gd name="T5" fmla="*/ 214 h 290"/>
                  <a:gd name="T6" fmla="*/ 48 w 188"/>
                  <a:gd name="T7" fmla="*/ 218 h 290"/>
                  <a:gd name="T8" fmla="*/ 60 w 188"/>
                  <a:gd name="T9" fmla="*/ 224 h 290"/>
                  <a:gd name="T10" fmla="*/ 70 w 188"/>
                  <a:gd name="T11" fmla="*/ 236 h 290"/>
                  <a:gd name="T12" fmla="*/ 86 w 188"/>
                  <a:gd name="T13" fmla="*/ 242 h 290"/>
                  <a:gd name="T14" fmla="*/ 92 w 188"/>
                  <a:gd name="T15" fmla="*/ 252 h 290"/>
                  <a:gd name="T16" fmla="*/ 104 w 188"/>
                  <a:gd name="T17" fmla="*/ 252 h 290"/>
                  <a:gd name="T18" fmla="*/ 122 w 188"/>
                  <a:gd name="T19" fmla="*/ 256 h 290"/>
                  <a:gd name="T20" fmla="*/ 114 w 188"/>
                  <a:gd name="T21" fmla="*/ 288 h 290"/>
                  <a:gd name="T22" fmla="*/ 140 w 188"/>
                  <a:gd name="T23" fmla="*/ 250 h 290"/>
                  <a:gd name="T24" fmla="*/ 136 w 188"/>
                  <a:gd name="T25" fmla="*/ 234 h 290"/>
                  <a:gd name="T26" fmla="*/ 144 w 188"/>
                  <a:gd name="T27" fmla="*/ 226 h 290"/>
                  <a:gd name="T28" fmla="*/ 136 w 188"/>
                  <a:gd name="T29" fmla="*/ 218 h 290"/>
                  <a:gd name="T30" fmla="*/ 164 w 188"/>
                  <a:gd name="T31" fmla="*/ 206 h 290"/>
                  <a:gd name="T32" fmla="*/ 172 w 188"/>
                  <a:gd name="T33" fmla="*/ 200 h 290"/>
                  <a:gd name="T34" fmla="*/ 182 w 188"/>
                  <a:gd name="T35" fmla="*/ 202 h 290"/>
                  <a:gd name="T36" fmla="*/ 184 w 188"/>
                  <a:gd name="T37" fmla="*/ 188 h 290"/>
                  <a:gd name="T38" fmla="*/ 176 w 188"/>
                  <a:gd name="T39" fmla="*/ 186 h 290"/>
                  <a:gd name="T40" fmla="*/ 180 w 188"/>
                  <a:gd name="T41" fmla="*/ 174 h 290"/>
                  <a:gd name="T42" fmla="*/ 182 w 188"/>
                  <a:gd name="T43" fmla="*/ 156 h 290"/>
                  <a:gd name="T44" fmla="*/ 166 w 188"/>
                  <a:gd name="T45" fmla="*/ 142 h 290"/>
                  <a:gd name="T46" fmla="*/ 158 w 188"/>
                  <a:gd name="T47" fmla="*/ 132 h 290"/>
                  <a:gd name="T48" fmla="*/ 162 w 188"/>
                  <a:gd name="T49" fmla="*/ 124 h 290"/>
                  <a:gd name="T50" fmla="*/ 140 w 188"/>
                  <a:gd name="T51" fmla="*/ 114 h 290"/>
                  <a:gd name="T52" fmla="*/ 124 w 188"/>
                  <a:gd name="T53" fmla="*/ 98 h 290"/>
                  <a:gd name="T54" fmla="*/ 102 w 188"/>
                  <a:gd name="T55" fmla="*/ 96 h 290"/>
                  <a:gd name="T56" fmla="*/ 96 w 188"/>
                  <a:gd name="T57" fmla="*/ 82 h 290"/>
                  <a:gd name="T58" fmla="*/ 96 w 188"/>
                  <a:gd name="T59" fmla="*/ 72 h 290"/>
                  <a:gd name="T60" fmla="*/ 80 w 188"/>
                  <a:gd name="T61" fmla="*/ 60 h 290"/>
                  <a:gd name="T62" fmla="*/ 84 w 188"/>
                  <a:gd name="T63" fmla="*/ 42 h 290"/>
                  <a:gd name="T64" fmla="*/ 92 w 188"/>
                  <a:gd name="T65" fmla="*/ 28 h 290"/>
                  <a:gd name="T66" fmla="*/ 112 w 188"/>
                  <a:gd name="T67" fmla="*/ 2 h 290"/>
                  <a:gd name="T68" fmla="*/ 102 w 188"/>
                  <a:gd name="T69" fmla="*/ 6 h 290"/>
                  <a:gd name="T70" fmla="*/ 76 w 188"/>
                  <a:gd name="T71" fmla="*/ 16 h 290"/>
                  <a:gd name="T72" fmla="*/ 70 w 188"/>
                  <a:gd name="T73" fmla="*/ 26 h 290"/>
                  <a:gd name="T74" fmla="*/ 60 w 188"/>
                  <a:gd name="T75" fmla="*/ 24 h 290"/>
                  <a:gd name="T76" fmla="*/ 52 w 188"/>
                  <a:gd name="T77" fmla="*/ 46 h 290"/>
                  <a:gd name="T78" fmla="*/ 40 w 188"/>
                  <a:gd name="T79" fmla="*/ 62 h 290"/>
                  <a:gd name="T80" fmla="*/ 30 w 188"/>
                  <a:gd name="T81" fmla="*/ 70 h 290"/>
                  <a:gd name="T82" fmla="*/ 32 w 188"/>
                  <a:gd name="T83" fmla="*/ 82 h 290"/>
                  <a:gd name="T84" fmla="*/ 26 w 188"/>
                  <a:gd name="T85" fmla="*/ 100 h 290"/>
                  <a:gd name="T86" fmla="*/ 26 w 188"/>
                  <a:gd name="T87" fmla="*/ 126 h 290"/>
                  <a:gd name="T88" fmla="*/ 18 w 188"/>
                  <a:gd name="T89" fmla="*/ 162 h 290"/>
                  <a:gd name="T90" fmla="*/ 6 w 188"/>
                  <a:gd name="T91" fmla="*/ 174 h 290"/>
                  <a:gd name="T92" fmla="*/ 0 w 188"/>
                  <a:gd name="T93" fmla="*/ 182 h 290"/>
                  <a:gd name="T94" fmla="*/ 4 w 188"/>
                  <a:gd name="T95" fmla="*/ 1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88" h="290">
                    <a:moveTo>
                      <a:pt x="4" y="190"/>
                    </a:moveTo>
                    <a:lnTo>
                      <a:pt x="4" y="190"/>
                    </a:lnTo>
                    <a:lnTo>
                      <a:pt x="4" y="192"/>
                    </a:lnTo>
                    <a:lnTo>
                      <a:pt x="6" y="196"/>
                    </a:lnTo>
                    <a:lnTo>
                      <a:pt x="16" y="200"/>
                    </a:lnTo>
                    <a:lnTo>
                      <a:pt x="18" y="206"/>
                    </a:lnTo>
                    <a:lnTo>
                      <a:pt x="22" y="210"/>
                    </a:lnTo>
                    <a:lnTo>
                      <a:pt x="24" y="210"/>
                    </a:lnTo>
                    <a:lnTo>
                      <a:pt x="36" y="214"/>
                    </a:lnTo>
                    <a:lnTo>
                      <a:pt x="40" y="210"/>
                    </a:lnTo>
                    <a:lnTo>
                      <a:pt x="42" y="214"/>
                    </a:lnTo>
                    <a:lnTo>
                      <a:pt x="48" y="218"/>
                    </a:lnTo>
                    <a:lnTo>
                      <a:pt x="52" y="218"/>
                    </a:lnTo>
                    <a:lnTo>
                      <a:pt x="60" y="218"/>
                    </a:lnTo>
                    <a:lnTo>
                      <a:pt x="60" y="224"/>
                    </a:lnTo>
                    <a:lnTo>
                      <a:pt x="62" y="226"/>
                    </a:lnTo>
                    <a:lnTo>
                      <a:pt x="68" y="232"/>
                    </a:lnTo>
                    <a:lnTo>
                      <a:pt x="70" y="236"/>
                    </a:lnTo>
                    <a:lnTo>
                      <a:pt x="74" y="238"/>
                    </a:lnTo>
                    <a:lnTo>
                      <a:pt x="76" y="242"/>
                    </a:lnTo>
                    <a:lnTo>
                      <a:pt x="86" y="242"/>
                    </a:lnTo>
                    <a:lnTo>
                      <a:pt x="86" y="246"/>
                    </a:lnTo>
                    <a:lnTo>
                      <a:pt x="86" y="250"/>
                    </a:lnTo>
                    <a:lnTo>
                      <a:pt x="92" y="252"/>
                    </a:lnTo>
                    <a:lnTo>
                      <a:pt x="100" y="254"/>
                    </a:lnTo>
                    <a:lnTo>
                      <a:pt x="100" y="252"/>
                    </a:lnTo>
                    <a:lnTo>
                      <a:pt x="104" y="252"/>
                    </a:lnTo>
                    <a:lnTo>
                      <a:pt x="110" y="252"/>
                    </a:lnTo>
                    <a:lnTo>
                      <a:pt x="114" y="254"/>
                    </a:lnTo>
                    <a:lnTo>
                      <a:pt x="122" y="256"/>
                    </a:lnTo>
                    <a:lnTo>
                      <a:pt x="128" y="256"/>
                    </a:lnTo>
                    <a:lnTo>
                      <a:pt x="128" y="260"/>
                    </a:lnTo>
                    <a:lnTo>
                      <a:pt x="114" y="288"/>
                    </a:lnTo>
                    <a:lnTo>
                      <a:pt x="120" y="288"/>
                    </a:lnTo>
                    <a:lnTo>
                      <a:pt x="124" y="290"/>
                    </a:lnTo>
                    <a:lnTo>
                      <a:pt x="140" y="250"/>
                    </a:lnTo>
                    <a:lnTo>
                      <a:pt x="144" y="244"/>
                    </a:lnTo>
                    <a:lnTo>
                      <a:pt x="140" y="238"/>
                    </a:lnTo>
                    <a:lnTo>
                      <a:pt x="136" y="234"/>
                    </a:lnTo>
                    <a:lnTo>
                      <a:pt x="132" y="234"/>
                    </a:lnTo>
                    <a:lnTo>
                      <a:pt x="132" y="228"/>
                    </a:lnTo>
                    <a:lnTo>
                      <a:pt x="144" y="226"/>
                    </a:lnTo>
                    <a:lnTo>
                      <a:pt x="144" y="220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6" y="210"/>
                    </a:lnTo>
                    <a:lnTo>
                      <a:pt x="144" y="208"/>
                    </a:lnTo>
                    <a:lnTo>
                      <a:pt x="164" y="206"/>
                    </a:lnTo>
                    <a:lnTo>
                      <a:pt x="164" y="200"/>
                    </a:lnTo>
                    <a:lnTo>
                      <a:pt x="166" y="202"/>
                    </a:lnTo>
                    <a:lnTo>
                      <a:pt x="172" y="200"/>
                    </a:lnTo>
                    <a:lnTo>
                      <a:pt x="174" y="196"/>
                    </a:lnTo>
                    <a:lnTo>
                      <a:pt x="180" y="196"/>
                    </a:lnTo>
                    <a:lnTo>
                      <a:pt x="182" y="202"/>
                    </a:lnTo>
                    <a:lnTo>
                      <a:pt x="184" y="202"/>
                    </a:lnTo>
                    <a:lnTo>
                      <a:pt x="188" y="196"/>
                    </a:lnTo>
                    <a:lnTo>
                      <a:pt x="184" y="188"/>
                    </a:lnTo>
                    <a:lnTo>
                      <a:pt x="182" y="182"/>
                    </a:lnTo>
                    <a:lnTo>
                      <a:pt x="180" y="186"/>
                    </a:lnTo>
                    <a:lnTo>
                      <a:pt x="176" y="186"/>
                    </a:lnTo>
                    <a:lnTo>
                      <a:pt x="176" y="182"/>
                    </a:lnTo>
                    <a:lnTo>
                      <a:pt x="176" y="178"/>
                    </a:lnTo>
                    <a:lnTo>
                      <a:pt x="180" y="174"/>
                    </a:lnTo>
                    <a:lnTo>
                      <a:pt x="184" y="170"/>
                    </a:lnTo>
                    <a:lnTo>
                      <a:pt x="188" y="160"/>
                    </a:lnTo>
                    <a:lnTo>
                      <a:pt x="182" y="156"/>
                    </a:lnTo>
                    <a:lnTo>
                      <a:pt x="174" y="152"/>
                    </a:lnTo>
                    <a:lnTo>
                      <a:pt x="168" y="146"/>
                    </a:lnTo>
                    <a:lnTo>
                      <a:pt x="166" y="142"/>
                    </a:lnTo>
                    <a:lnTo>
                      <a:pt x="162" y="136"/>
                    </a:lnTo>
                    <a:lnTo>
                      <a:pt x="158" y="134"/>
                    </a:lnTo>
                    <a:lnTo>
                      <a:pt x="158" y="132"/>
                    </a:lnTo>
                    <a:lnTo>
                      <a:pt x="158" y="126"/>
                    </a:lnTo>
                    <a:lnTo>
                      <a:pt x="158" y="124"/>
                    </a:lnTo>
                    <a:lnTo>
                      <a:pt x="162" y="124"/>
                    </a:lnTo>
                    <a:lnTo>
                      <a:pt x="162" y="114"/>
                    </a:lnTo>
                    <a:lnTo>
                      <a:pt x="150" y="110"/>
                    </a:lnTo>
                    <a:lnTo>
                      <a:pt x="140" y="114"/>
                    </a:lnTo>
                    <a:lnTo>
                      <a:pt x="132" y="100"/>
                    </a:lnTo>
                    <a:lnTo>
                      <a:pt x="130" y="98"/>
                    </a:lnTo>
                    <a:lnTo>
                      <a:pt x="124" y="98"/>
                    </a:lnTo>
                    <a:lnTo>
                      <a:pt x="118" y="98"/>
                    </a:lnTo>
                    <a:lnTo>
                      <a:pt x="112" y="98"/>
                    </a:lnTo>
                    <a:lnTo>
                      <a:pt x="102" y="96"/>
                    </a:lnTo>
                    <a:lnTo>
                      <a:pt x="102" y="92"/>
                    </a:lnTo>
                    <a:lnTo>
                      <a:pt x="100" y="88"/>
                    </a:lnTo>
                    <a:lnTo>
                      <a:pt x="96" y="82"/>
                    </a:lnTo>
                    <a:lnTo>
                      <a:pt x="94" y="78"/>
                    </a:lnTo>
                    <a:lnTo>
                      <a:pt x="94" y="72"/>
                    </a:lnTo>
                    <a:lnTo>
                      <a:pt x="96" y="72"/>
                    </a:lnTo>
                    <a:lnTo>
                      <a:pt x="88" y="60"/>
                    </a:lnTo>
                    <a:lnTo>
                      <a:pt x="84" y="60"/>
                    </a:lnTo>
                    <a:lnTo>
                      <a:pt x="80" y="60"/>
                    </a:lnTo>
                    <a:lnTo>
                      <a:pt x="80" y="54"/>
                    </a:lnTo>
                    <a:lnTo>
                      <a:pt x="84" y="46"/>
                    </a:lnTo>
                    <a:lnTo>
                      <a:pt x="84" y="42"/>
                    </a:lnTo>
                    <a:lnTo>
                      <a:pt x="86" y="36"/>
                    </a:lnTo>
                    <a:lnTo>
                      <a:pt x="84" y="32"/>
                    </a:lnTo>
                    <a:lnTo>
                      <a:pt x="92" y="28"/>
                    </a:lnTo>
                    <a:lnTo>
                      <a:pt x="96" y="16"/>
                    </a:lnTo>
                    <a:lnTo>
                      <a:pt x="104" y="8"/>
                    </a:lnTo>
                    <a:lnTo>
                      <a:pt x="112" y="2"/>
                    </a:lnTo>
                    <a:lnTo>
                      <a:pt x="112" y="0"/>
                    </a:lnTo>
                    <a:lnTo>
                      <a:pt x="102" y="0"/>
                    </a:lnTo>
                    <a:lnTo>
                      <a:pt x="102" y="6"/>
                    </a:lnTo>
                    <a:lnTo>
                      <a:pt x="84" y="18"/>
                    </a:lnTo>
                    <a:lnTo>
                      <a:pt x="78" y="18"/>
                    </a:lnTo>
                    <a:lnTo>
                      <a:pt x="76" y="16"/>
                    </a:lnTo>
                    <a:lnTo>
                      <a:pt x="74" y="18"/>
                    </a:lnTo>
                    <a:lnTo>
                      <a:pt x="70" y="20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4"/>
                    </a:lnTo>
                    <a:lnTo>
                      <a:pt x="60" y="24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52" y="46"/>
                    </a:lnTo>
                    <a:lnTo>
                      <a:pt x="52" y="52"/>
                    </a:lnTo>
                    <a:lnTo>
                      <a:pt x="44" y="52"/>
                    </a:lnTo>
                    <a:lnTo>
                      <a:pt x="40" y="62"/>
                    </a:lnTo>
                    <a:lnTo>
                      <a:pt x="40" y="70"/>
                    </a:lnTo>
                    <a:lnTo>
                      <a:pt x="32" y="64"/>
                    </a:lnTo>
                    <a:lnTo>
                      <a:pt x="30" y="70"/>
                    </a:lnTo>
                    <a:lnTo>
                      <a:pt x="32" y="72"/>
                    </a:lnTo>
                    <a:lnTo>
                      <a:pt x="32" y="78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8"/>
                    </a:lnTo>
                    <a:lnTo>
                      <a:pt x="26" y="100"/>
                    </a:lnTo>
                    <a:lnTo>
                      <a:pt x="30" y="106"/>
                    </a:lnTo>
                    <a:lnTo>
                      <a:pt x="30" y="108"/>
                    </a:lnTo>
                    <a:lnTo>
                      <a:pt x="26" y="126"/>
                    </a:lnTo>
                    <a:lnTo>
                      <a:pt x="22" y="146"/>
                    </a:lnTo>
                    <a:lnTo>
                      <a:pt x="30" y="152"/>
                    </a:lnTo>
                    <a:lnTo>
                      <a:pt x="18" y="162"/>
                    </a:lnTo>
                    <a:lnTo>
                      <a:pt x="6" y="170"/>
                    </a:lnTo>
                    <a:lnTo>
                      <a:pt x="8" y="172"/>
                    </a:lnTo>
                    <a:lnTo>
                      <a:pt x="6" y="174"/>
                    </a:lnTo>
                    <a:lnTo>
                      <a:pt x="6" y="180"/>
                    </a:lnTo>
                    <a:lnTo>
                      <a:pt x="8" y="182"/>
                    </a:lnTo>
                    <a:lnTo>
                      <a:pt x="0" y="182"/>
                    </a:lnTo>
                    <a:lnTo>
                      <a:pt x="4" y="190"/>
                    </a:lnTo>
                    <a:lnTo>
                      <a:pt x="4" y="190"/>
                    </a:lnTo>
                    <a:lnTo>
                      <a:pt x="4" y="19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Freeform 1762"/>
              <p:cNvSpPr>
                <a:spLocks noEditPoints="1"/>
              </p:cNvSpPr>
              <p:nvPr/>
            </p:nvSpPr>
            <p:spPr bwMode="auto">
              <a:xfrm>
                <a:off x="7413625" y="4943475"/>
                <a:ext cx="228600" cy="1238250"/>
              </a:xfrm>
              <a:custGeom>
                <a:avLst/>
                <a:gdLst>
                  <a:gd name="T0" fmla="*/ 76 w 144"/>
                  <a:gd name="T1" fmla="*/ 110 h 780"/>
                  <a:gd name="T2" fmla="*/ 70 w 144"/>
                  <a:gd name="T3" fmla="*/ 164 h 780"/>
                  <a:gd name="T4" fmla="*/ 60 w 144"/>
                  <a:gd name="T5" fmla="*/ 256 h 780"/>
                  <a:gd name="T6" fmla="*/ 50 w 144"/>
                  <a:gd name="T7" fmla="*/ 324 h 780"/>
                  <a:gd name="T8" fmla="*/ 34 w 144"/>
                  <a:gd name="T9" fmla="*/ 402 h 780"/>
                  <a:gd name="T10" fmla="*/ 36 w 144"/>
                  <a:gd name="T11" fmla="*/ 478 h 780"/>
                  <a:gd name="T12" fmla="*/ 36 w 144"/>
                  <a:gd name="T13" fmla="*/ 528 h 780"/>
                  <a:gd name="T14" fmla="*/ 24 w 144"/>
                  <a:gd name="T15" fmla="*/ 572 h 780"/>
                  <a:gd name="T16" fmla="*/ 4 w 144"/>
                  <a:gd name="T17" fmla="*/ 588 h 780"/>
                  <a:gd name="T18" fmla="*/ 26 w 144"/>
                  <a:gd name="T19" fmla="*/ 602 h 780"/>
                  <a:gd name="T20" fmla="*/ 18 w 144"/>
                  <a:gd name="T21" fmla="*/ 650 h 780"/>
                  <a:gd name="T22" fmla="*/ 6 w 144"/>
                  <a:gd name="T23" fmla="*/ 616 h 780"/>
                  <a:gd name="T24" fmla="*/ 16 w 144"/>
                  <a:gd name="T25" fmla="*/ 654 h 780"/>
                  <a:gd name="T26" fmla="*/ 16 w 144"/>
                  <a:gd name="T27" fmla="*/ 670 h 780"/>
                  <a:gd name="T28" fmla="*/ 22 w 144"/>
                  <a:gd name="T29" fmla="*/ 678 h 780"/>
                  <a:gd name="T30" fmla="*/ 26 w 144"/>
                  <a:gd name="T31" fmla="*/ 682 h 780"/>
                  <a:gd name="T32" fmla="*/ 14 w 144"/>
                  <a:gd name="T33" fmla="*/ 692 h 780"/>
                  <a:gd name="T34" fmla="*/ 18 w 144"/>
                  <a:gd name="T35" fmla="*/ 716 h 780"/>
                  <a:gd name="T36" fmla="*/ 34 w 144"/>
                  <a:gd name="T37" fmla="*/ 698 h 780"/>
                  <a:gd name="T38" fmla="*/ 34 w 144"/>
                  <a:gd name="T39" fmla="*/ 698 h 780"/>
                  <a:gd name="T40" fmla="*/ 40 w 144"/>
                  <a:gd name="T41" fmla="*/ 738 h 780"/>
                  <a:gd name="T42" fmla="*/ 44 w 144"/>
                  <a:gd name="T43" fmla="*/ 726 h 780"/>
                  <a:gd name="T44" fmla="*/ 54 w 144"/>
                  <a:gd name="T45" fmla="*/ 746 h 780"/>
                  <a:gd name="T46" fmla="*/ 64 w 144"/>
                  <a:gd name="T47" fmla="*/ 760 h 780"/>
                  <a:gd name="T48" fmla="*/ 80 w 144"/>
                  <a:gd name="T49" fmla="*/ 772 h 780"/>
                  <a:gd name="T50" fmla="*/ 100 w 144"/>
                  <a:gd name="T51" fmla="*/ 762 h 780"/>
                  <a:gd name="T52" fmla="*/ 122 w 144"/>
                  <a:gd name="T53" fmla="*/ 760 h 780"/>
                  <a:gd name="T54" fmla="*/ 88 w 144"/>
                  <a:gd name="T55" fmla="*/ 702 h 780"/>
                  <a:gd name="T56" fmla="*/ 50 w 144"/>
                  <a:gd name="T57" fmla="*/ 690 h 780"/>
                  <a:gd name="T58" fmla="*/ 32 w 144"/>
                  <a:gd name="T59" fmla="*/ 662 h 780"/>
                  <a:gd name="T60" fmla="*/ 44 w 144"/>
                  <a:gd name="T61" fmla="*/ 618 h 780"/>
                  <a:gd name="T62" fmla="*/ 54 w 144"/>
                  <a:gd name="T63" fmla="*/ 568 h 780"/>
                  <a:gd name="T64" fmla="*/ 54 w 144"/>
                  <a:gd name="T65" fmla="*/ 536 h 780"/>
                  <a:gd name="T66" fmla="*/ 50 w 144"/>
                  <a:gd name="T67" fmla="*/ 500 h 780"/>
                  <a:gd name="T68" fmla="*/ 52 w 144"/>
                  <a:gd name="T69" fmla="*/ 454 h 780"/>
                  <a:gd name="T70" fmla="*/ 62 w 144"/>
                  <a:gd name="T71" fmla="*/ 396 h 780"/>
                  <a:gd name="T72" fmla="*/ 72 w 144"/>
                  <a:gd name="T73" fmla="*/ 352 h 780"/>
                  <a:gd name="T74" fmla="*/ 82 w 144"/>
                  <a:gd name="T75" fmla="*/ 288 h 780"/>
                  <a:gd name="T76" fmla="*/ 90 w 144"/>
                  <a:gd name="T77" fmla="*/ 210 h 780"/>
                  <a:gd name="T78" fmla="*/ 106 w 144"/>
                  <a:gd name="T79" fmla="*/ 162 h 780"/>
                  <a:gd name="T80" fmla="*/ 122 w 144"/>
                  <a:gd name="T81" fmla="*/ 124 h 780"/>
                  <a:gd name="T82" fmla="*/ 108 w 144"/>
                  <a:gd name="T83" fmla="*/ 78 h 780"/>
                  <a:gd name="T84" fmla="*/ 86 w 144"/>
                  <a:gd name="T85" fmla="*/ 8 h 780"/>
                  <a:gd name="T86" fmla="*/ 106 w 144"/>
                  <a:gd name="T87" fmla="*/ 780 h 780"/>
                  <a:gd name="T88" fmla="*/ 70 w 144"/>
                  <a:gd name="T89" fmla="*/ 768 h 780"/>
                  <a:gd name="T90" fmla="*/ 4 w 144"/>
                  <a:gd name="T91" fmla="*/ 670 h 780"/>
                  <a:gd name="T92" fmla="*/ 6 w 144"/>
                  <a:gd name="T93" fmla="*/ 656 h 780"/>
                  <a:gd name="T94" fmla="*/ 58 w 144"/>
                  <a:gd name="T95" fmla="*/ 724 h 780"/>
                  <a:gd name="T96" fmla="*/ 42 w 144"/>
                  <a:gd name="T97" fmla="*/ 716 h 780"/>
                  <a:gd name="T98" fmla="*/ 78 w 144"/>
                  <a:gd name="T99" fmla="*/ 714 h 780"/>
                  <a:gd name="T100" fmla="*/ 72 w 144"/>
                  <a:gd name="T101" fmla="*/ 736 h 780"/>
                  <a:gd name="T102" fmla="*/ 70 w 144"/>
                  <a:gd name="T103" fmla="*/ 750 h 780"/>
                  <a:gd name="T104" fmla="*/ 24 w 144"/>
                  <a:gd name="T105" fmla="*/ 544 h 780"/>
                  <a:gd name="T106" fmla="*/ 28 w 144"/>
                  <a:gd name="T107" fmla="*/ 556 h 780"/>
                  <a:gd name="T108" fmla="*/ 22 w 144"/>
                  <a:gd name="T109" fmla="*/ 528 h 780"/>
                  <a:gd name="T110" fmla="*/ 28 w 144"/>
                  <a:gd name="T111" fmla="*/ 514 h 780"/>
                  <a:gd name="T112" fmla="*/ 24 w 144"/>
                  <a:gd name="T113" fmla="*/ 480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4" h="780">
                    <a:moveTo>
                      <a:pt x="72" y="8"/>
                    </a:moveTo>
                    <a:lnTo>
                      <a:pt x="72" y="8"/>
                    </a:lnTo>
                    <a:lnTo>
                      <a:pt x="70" y="14"/>
                    </a:lnTo>
                    <a:lnTo>
                      <a:pt x="70" y="16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78" y="50"/>
                    </a:lnTo>
                    <a:lnTo>
                      <a:pt x="78" y="68"/>
                    </a:lnTo>
                    <a:lnTo>
                      <a:pt x="76" y="110"/>
                    </a:lnTo>
                    <a:lnTo>
                      <a:pt x="72" y="110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6" y="120"/>
                    </a:lnTo>
                    <a:lnTo>
                      <a:pt x="72" y="132"/>
                    </a:lnTo>
                    <a:lnTo>
                      <a:pt x="72" y="138"/>
                    </a:lnTo>
                    <a:lnTo>
                      <a:pt x="72" y="146"/>
                    </a:lnTo>
                    <a:lnTo>
                      <a:pt x="76" y="156"/>
                    </a:lnTo>
                    <a:lnTo>
                      <a:pt x="70" y="164"/>
                    </a:lnTo>
                    <a:lnTo>
                      <a:pt x="68" y="196"/>
                    </a:lnTo>
                    <a:lnTo>
                      <a:pt x="64" y="214"/>
                    </a:lnTo>
                    <a:lnTo>
                      <a:pt x="62" y="218"/>
                    </a:lnTo>
                    <a:lnTo>
                      <a:pt x="58" y="224"/>
                    </a:lnTo>
                    <a:lnTo>
                      <a:pt x="62" y="236"/>
                    </a:lnTo>
                    <a:lnTo>
                      <a:pt x="64" y="236"/>
                    </a:lnTo>
                    <a:lnTo>
                      <a:pt x="64" y="242"/>
                    </a:lnTo>
                    <a:lnTo>
                      <a:pt x="62" y="252"/>
                    </a:lnTo>
                    <a:lnTo>
                      <a:pt x="60" y="256"/>
                    </a:lnTo>
                    <a:lnTo>
                      <a:pt x="58" y="262"/>
                    </a:lnTo>
                    <a:lnTo>
                      <a:pt x="62" y="278"/>
                    </a:lnTo>
                    <a:lnTo>
                      <a:pt x="64" y="288"/>
                    </a:lnTo>
                    <a:lnTo>
                      <a:pt x="62" y="298"/>
                    </a:lnTo>
                    <a:lnTo>
                      <a:pt x="58" y="300"/>
                    </a:lnTo>
                    <a:lnTo>
                      <a:pt x="54" y="302"/>
                    </a:lnTo>
                    <a:lnTo>
                      <a:pt x="52" y="314"/>
                    </a:lnTo>
                    <a:lnTo>
                      <a:pt x="54" y="320"/>
                    </a:lnTo>
                    <a:lnTo>
                      <a:pt x="50" y="324"/>
                    </a:lnTo>
                    <a:lnTo>
                      <a:pt x="42" y="352"/>
                    </a:lnTo>
                    <a:lnTo>
                      <a:pt x="44" y="354"/>
                    </a:lnTo>
                    <a:lnTo>
                      <a:pt x="42" y="356"/>
                    </a:lnTo>
                    <a:lnTo>
                      <a:pt x="36" y="378"/>
                    </a:lnTo>
                    <a:lnTo>
                      <a:pt x="32" y="388"/>
                    </a:lnTo>
                    <a:lnTo>
                      <a:pt x="28" y="392"/>
                    </a:lnTo>
                    <a:lnTo>
                      <a:pt x="26" y="392"/>
                    </a:lnTo>
                    <a:lnTo>
                      <a:pt x="34" y="396"/>
                    </a:lnTo>
                    <a:lnTo>
                      <a:pt x="34" y="402"/>
                    </a:lnTo>
                    <a:lnTo>
                      <a:pt x="36" y="410"/>
                    </a:lnTo>
                    <a:lnTo>
                      <a:pt x="36" y="420"/>
                    </a:lnTo>
                    <a:lnTo>
                      <a:pt x="40" y="438"/>
                    </a:lnTo>
                    <a:lnTo>
                      <a:pt x="34" y="438"/>
                    </a:lnTo>
                    <a:lnTo>
                      <a:pt x="32" y="454"/>
                    </a:lnTo>
                    <a:lnTo>
                      <a:pt x="28" y="468"/>
                    </a:lnTo>
                    <a:lnTo>
                      <a:pt x="28" y="472"/>
                    </a:lnTo>
                    <a:lnTo>
                      <a:pt x="32" y="474"/>
                    </a:lnTo>
                    <a:lnTo>
                      <a:pt x="36" y="478"/>
                    </a:lnTo>
                    <a:lnTo>
                      <a:pt x="44" y="474"/>
                    </a:lnTo>
                    <a:lnTo>
                      <a:pt x="42" y="506"/>
                    </a:lnTo>
                    <a:lnTo>
                      <a:pt x="40" y="506"/>
                    </a:lnTo>
                    <a:lnTo>
                      <a:pt x="40" y="510"/>
                    </a:lnTo>
                    <a:lnTo>
                      <a:pt x="40" y="516"/>
                    </a:lnTo>
                    <a:lnTo>
                      <a:pt x="42" y="518"/>
                    </a:lnTo>
                    <a:lnTo>
                      <a:pt x="42" y="524"/>
                    </a:lnTo>
                    <a:lnTo>
                      <a:pt x="40" y="524"/>
                    </a:lnTo>
                    <a:lnTo>
                      <a:pt x="36" y="528"/>
                    </a:lnTo>
                    <a:lnTo>
                      <a:pt x="40" y="528"/>
                    </a:lnTo>
                    <a:lnTo>
                      <a:pt x="40" y="534"/>
                    </a:lnTo>
                    <a:lnTo>
                      <a:pt x="34" y="532"/>
                    </a:lnTo>
                    <a:lnTo>
                      <a:pt x="32" y="544"/>
                    </a:lnTo>
                    <a:lnTo>
                      <a:pt x="32" y="552"/>
                    </a:lnTo>
                    <a:lnTo>
                      <a:pt x="32" y="562"/>
                    </a:lnTo>
                    <a:lnTo>
                      <a:pt x="32" y="578"/>
                    </a:lnTo>
                    <a:lnTo>
                      <a:pt x="26" y="572"/>
                    </a:lnTo>
                    <a:lnTo>
                      <a:pt x="24" y="572"/>
                    </a:lnTo>
                    <a:lnTo>
                      <a:pt x="22" y="574"/>
                    </a:lnTo>
                    <a:lnTo>
                      <a:pt x="18" y="578"/>
                    </a:lnTo>
                    <a:lnTo>
                      <a:pt x="18" y="574"/>
                    </a:lnTo>
                    <a:lnTo>
                      <a:pt x="22" y="572"/>
                    </a:lnTo>
                    <a:lnTo>
                      <a:pt x="10" y="568"/>
                    </a:lnTo>
                    <a:lnTo>
                      <a:pt x="10" y="570"/>
                    </a:lnTo>
                    <a:lnTo>
                      <a:pt x="6" y="570"/>
                    </a:lnTo>
                    <a:lnTo>
                      <a:pt x="6" y="574"/>
                    </a:lnTo>
                    <a:lnTo>
                      <a:pt x="4" y="588"/>
                    </a:lnTo>
                    <a:lnTo>
                      <a:pt x="8" y="582"/>
                    </a:lnTo>
                    <a:lnTo>
                      <a:pt x="8" y="590"/>
                    </a:lnTo>
                    <a:lnTo>
                      <a:pt x="16" y="590"/>
                    </a:lnTo>
                    <a:lnTo>
                      <a:pt x="18" y="586"/>
                    </a:lnTo>
                    <a:lnTo>
                      <a:pt x="22" y="586"/>
                    </a:lnTo>
                    <a:lnTo>
                      <a:pt x="24" y="590"/>
                    </a:lnTo>
                    <a:lnTo>
                      <a:pt x="24" y="596"/>
                    </a:lnTo>
                    <a:lnTo>
                      <a:pt x="24" y="598"/>
                    </a:lnTo>
                    <a:lnTo>
                      <a:pt x="26" y="602"/>
                    </a:lnTo>
                    <a:lnTo>
                      <a:pt x="26" y="606"/>
                    </a:lnTo>
                    <a:lnTo>
                      <a:pt x="22" y="606"/>
                    </a:lnTo>
                    <a:lnTo>
                      <a:pt x="22" y="624"/>
                    </a:lnTo>
                    <a:lnTo>
                      <a:pt x="22" y="642"/>
                    </a:lnTo>
                    <a:lnTo>
                      <a:pt x="24" y="636"/>
                    </a:lnTo>
                    <a:lnTo>
                      <a:pt x="26" y="638"/>
                    </a:lnTo>
                    <a:lnTo>
                      <a:pt x="24" y="642"/>
                    </a:lnTo>
                    <a:lnTo>
                      <a:pt x="22" y="646"/>
                    </a:lnTo>
                    <a:lnTo>
                      <a:pt x="18" y="650"/>
                    </a:lnTo>
                    <a:lnTo>
                      <a:pt x="18" y="654"/>
                    </a:lnTo>
                    <a:lnTo>
                      <a:pt x="16" y="654"/>
                    </a:lnTo>
                    <a:lnTo>
                      <a:pt x="16" y="652"/>
                    </a:lnTo>
                    <a:lnTo>
                      <a:pt x="16" y="632"/>
                    </a:lnTo>
                    <a:lnTo>
                      <a:pt x="14" y="610"/>
                    </a:lnTo>
                    <a:lnTo>
                      <a:pt x="6" y="610"/>
                    </a:lnTo>
                    <a:lnTo>
                      <a:pt x="6" y="616"/>
                    </a:lnTo>
                    <a:lnTo>
                      <a:pt x="8" y="616"/>
                    </a:lnTo>
                    <a:lnTo>
                      <a:pt x="6" y="616"/>
                    </a:lnTo>
                    <a:lnTo>
                      <a:pt x="0" y="620"/>
                    </a:lnTo>
                    <a:lnTo>
                      <a:pt x="0" y="626"/>
                    </a:lnTo>
                    <a:lnTo>
                      <a:pt x="4" y="632"/>
                    </a:lnTo>
                    <a:lnTo>
                      <a:pt x="6" y="636"/>
                    </a:lnTo>
                    <a:lnTo>
                      <a:pt x="4" y="642"/>
                    </a:lnTo>
                    <a:lnTo>
                      <a:pt x="0" y="644"/>
                    </a:lnTo>
                    <a:lnTo>
                      <a:pt x="0" y="646"/>
                    </a:lnTo>
                    <a:lnTo>
                      <a:pt x="4" y="652"/>
                    </a:lnTo>
                    <a:lnTo>
                      <a:pt x="16" y="654"/>
                    </a:lnTo>
                    <a:lnTo>
                      <a:pt x="16" y="662"/>
                    </a:lnTo>
                    <a:lnTo>
                      <a:pt x="18" y="662"/>
                    </a:lnTo>
                    <a:lnTo>
                      <a:pt x="24" y="662"/>
                    </a:lnTo>
                    <a:lnTo>
                      <a:pt x="24" y="664"/>
                    </a:lnTo>
                    <a:lnTo>
                      <a:pt x="24" y="668"/>
                    </a:lnTo>
                    <a:lnTo>
                      <a:pt x="16" y="664"/>
                    </a:lnTo>
                    <a:lnTo>
                      <a:pt x="16" y="670"/>
                    </a:lnTo>
                    <a:lnTo>
                      <a:pt x="16" y="672"/>
                    </a:lnTo>
                    <a:lnTo>
                      <a:pt x="16" y="670"/>
                    </a:lnTo>
                    <a:lnTo>
                      <a:pt x="8" y="668"/>
                    </a:lnTo>
                    <a:lnTo>
                      <a:pt x="8" y="674"/>
                    </a:lnTo>
                    <a:lnTo>
                      <a:pt x="6" y="674"/>
                    </a:lnTo>
                    <a:lnTo>
                      <a:pt x="6" y="688"/>
                    </a:lnTo>
                    <a:lnTo>
                      <a:pt x="14" y="688"/>
                    </a:lnTo>
                    <a:lnTo>
                      <a:pt x="16" y="682"/>
                    </a:lnTo>
                    <a:lnTo>
                      <a:pt x="18" y="680"/>
                    </a:lnTo>
                    <a:lnTo>
                      <a:pt x="22" y="682"/>
                    </a:lnTo>
                    <a:lnTo>
                      <a:pt x="22" y="678"/>
                    </a:lnTo>
                    <a:lnTo>
                      <a:pt x="18" y="674"/>
                    </a:lnTo>
                    <a:lnTo>
                      <a:pt x="24" y="672"/>
                    </a:lnTo>
                    <a:lnTo>
                      <a:pt x="24" y="668"/>
                    </a:lnTo>
                    <a:lnTo>
                      <a:pt x="26" y="670"/>
                    </a:lnTo>
                    <a:lnTo>
                      <a:pt x="28" y="670"/>
                    </a:lnTo>
                    <a:lnTo>
                      <a:pt x="24" y="674"/>
                    </a:lnTo>
                    <a:lnTo>
                      <a:pt x="24" y="680"/>
                    </a:lnTo>
                    <a:lnTo>
                      <a:pt x="24" y="682"/>
                    </a:lnTo>
                    <a:lnTo>
                      <a:pt x="26" y="682"/>
                    </a:lnTo>
                    <a:lnTo>
                      <a:pt x="26" y="686"/>
                    </a:lnTo>
                    <a:lnTo>
                      <a:pt x="26" y="688"/>
                    </a:lnTo>
                    <a:lnTo>
                      <a:pt x="24" y="688"/>
                    </a:lnTo>
                    <a:lnTo>
                      <a:pt x="24" y="692"/>
                    </a:lnTo>
                    <a:lnTo>
                      <a:pt x="22" y="690"/>
                    </a:lnTo>
                    <a:lnTo>
                      <a:pt x="18" y="690"/>
                    </a:lnTo>
                    <a:lnTo>
                      <a:pt x="18" y="696"/>
                    </a:lnTo>
                    <a:lnTo>
                      <a:pt x="14" y="696"/>
                    </a:lnTo>
                    <a:lnTo>
                      <a:pt x="14" y="692"/>
                    </a:lnTo>
                    <a:lnTo>
                      <a:pt x="16" y="692"/>
                    </a:lnTo>
                    <a:lnTo>
                      <a:pt x="10" y="692"/>
                    </a:lnTo>
                    <a:lnTo>
                      <a:pt x="6" y="692"/>
                    </a:lnTo>
                    <a:lnTo>
                      <a:pt x="10" y="710"/>
                    </a:lnTo>
                    <a:lnTo>
                      <a:pt x="16" y="716"/>
                    </a:lnTo>
                    <a:lnTo>
                      <a:pt x="24" y="720"/>
                    </a:lnTo>
                    <a:lnTo>
                      <a:pt x="26" y="720"/>
                    </a:lnTo>
                    <a:lnTo>
                      <a:pt x="28" y="720"/>
                    </a:lnTo>
                    <a:lnTo>
                      <a:pt x="18" y="716"/>
                    </a:lnTo>
                    <a:lnTo>
                      <a:pt x="18" y="714"/>
                    </a:lnTo>
                    <a:lnTo>
                      <a:pt x="24" y="714"/>
                    </a:lnTo>
                    <a:lnTo>
                      <a:pt x="24" y="706"/>
                    </a:lnTo>
                    <a:lnTo>
                      <a:pt x="24" y="698"/>
                    </a:lnTo>
                    <a:lnTo>
                      <a:pt x="22" y="696"/>
                    </a:lnTo>
                    <a:lnTo>
                      <a:pt x="26" y="692"/>
                    </a:lnTo>
                    <a:lnTo>
                      <a:pt x="28" y="692"/>
                    </a:lnTo>
                    <a:lnTo>
                      <a:pt x="28" y="696"/>
                    </a:lnTo>
                    <a:lnTo>
                      <a:pt x="34" y="698"/>
                    </a:lnTo>
                    <a:lnTo>
                      <a:pt x="40" y="690"/>
                    </a:lnTo>
                    <a:lnTo>
                      <a:pt x="42" y="690"/>
                    </a:lnTo>
                    <a:lnTo>
                      <a:pt x="44" y="692"/>
                    </a:lnTo>
                    <a:lnTo>
                      <a:pt x="42" y="696"/>
                    </a:lnTo>
                    <a:lnTo>
                      <a:pt x="42" y="698"/>
                    </a:lnTo>
                    <a:lnTo>
                      <a:pt x="42" y="696"/>
                    </a:lnTo>
                    <a:lnTo>
                      <a:pt x="40" y="696"/>
                    </a:lnTo>
                    <a:lnTo>
                      <a:pt x="40" y="702"/>
                    </a:lnTo>
                    <a:lnTo>
                      <a:pt x="34" y="698"/>
                    </a:lnTo>
                    <a:lnTo>
                      <a:pt x="28" y="702"/>
                    </a:lnTo>
                    <a:lnTo>
                      <a:pt x="32" y="718"/>
                    </a:lnTo>
                    <a:lnTo>
                      <a:pt x="36" y="720"/>
                    </a:lnTo>
                    <a:lnTo>
                      <a:pt x="32" y="720"/>
                    </a:lnTo>
                    <a:lnTo>
                      <a:pt x="32" y="728"/>
                    </a:lnTo>
                    <a:lnTo>
                      <a:pt x="28" y="734"/>
                    </a:lnTo>
                    <a:lnTo>
                      <a:pt x="36" y="734"/>
                    </a:lnTo>
                    <a:lnTo>
                      <a:pt x="40" y="734"/>
                    </a:lnTo>
                    <a:lnTo>
                      <a:pt x="40" y="738"/>
                    </a:lnTo>
                    <a:lnTo>
                      <a:pt x="36" y="738"/>
                    </a:lnTo>
                    <a:lnTo>
                      <a:pt x="40" y="742"/>
                    </a:lnTo>
                    <a:lnTo>
                      <a:pt x="44" y="744"/>
                    </a:lnTo>
                    <a:lnTo>
                      <a:pt x="46" y="742"/>
                    </a:lnTo>
                    <a:lnTo>
                      <a:pt x="46" y="738"/>
                    </a:lnTo>
                    <a:lnTo>
                      <a:pt x="44" y="736"/>
                    </a:lnTo>
                    <a:lnTo>
                      <a:pt x="46" y="732"/>
                    </a:lnTo>
                    <a:lnTo>
                      <a:pt x="42" y="728"/>
                    </a:lnTo>
                    <a:lnTo>
                      <a:pt x="44" y="726"/>
                    </a:lnTo>
                    <a:lnTo>
                      <a:pt x="46" y="724"/>
                    </a:lnTo>
                    <a:lnTo>
                      <a:pt x="50" y="724"/>
                    </a:lnTo>
                    <a:lnTo>
                      <a:pt x="50" y="728"/>
                    </a:lnTo>
                    <a:lnTo>
                      <a:pt x="52" y="734"/>
                    </a:lnTo>
                    <a:lnTo>
                      <a:pt x="58" y="734"/>
                    </a:lnTo>
                    <a:lnTo>
                      <a:pt x="62" y="734"/>
                    </a:lnTo>
                    <a:lnTo>
                      <a:pt x="62" y="742"/>
                    </a:lnTo>
                    <a:lnTo>
                      <a:pt x="50" y="736"/>
                    </a:lnTo>
                    <a:lnTo>
                      <a:pt x="54" y="746"/>
                    </a:lnTo>
                    <a:lnTo>
                      <a:pt x="62" y="744"/>
                    </a:lnTo>
                    <a:lnTo>
                      <a:pt x="70" y="744"/>
                    </a:lnTo>
                    <a:lnTo>
                      <a:pt x="64" y="746"/>
                    </a:lnTo>
                    <a:lnTo>
                      <a:pt x="50" y="752"/>
                    </a:lnTo>
                    <a:lnTo>
                      <a:pt x="50" y="756"/>
                    </a:lnTo>
                    <a:lnTo>
                      <a:pt x="52" y="756"/>
                    </a:lnTo>
                    <a:lnTo>
                      <a:pt x="52" y="752"/>
                    </a:lnTo>
                    <a:lnTo>
                      <a:pt x="64" y="754"/>
                    </a:lnTo>
                    <a:lnTo>
                      <a:pt x="64" y="760"/>
                    </a:lnTo>
                    <a:lnTo>
                      <a:pt x="70" y="760"/>
                    </a:lnTo>
                    <a:lnTo>
                      <a:pt x="76" y="760"/>
                    </a:lnTo>
                    <a:lnTo>
                      <a:pt x="78" y="762"/>
                    </a:lnTo>
                    <a:lnTo>
                      <a:pt x="78" y="764"/>
                    </a:lnTo>
                    <a:lnTo>
                      <a:pt x="82" y="762"/>
                    </a:lnTo>
                    <a:lnTo>
                      <a:pt x="82" y="764"/>
                    </a:lnTo>
                    <a:lnTo>
                      <a:pt x="80" y="764"/>
                    </a:lnTo>
                    <a:lnTo>
                      <a:pt x="76" y="768"/>
                    </a:lnTo>
                    <a:lnTo>
                      <a:pt x="80" y="772"/>
                    </a:lnTo>
                    <a:lnTo>
                      <a:pt x="88" y="774"/>
                    </a:lnTo>
                    <a:lnTo>
                      <a:pt x="90" y="774"/>
                    </a:lnTo>
                    <a:lnTo>
                      <a:pt x="90" y="772"/>
                    </a:lnTo>
                    <a:lnTo>
                      <a:pt x="90" y="770"/>
                    </a:lnTo>
                    <a:lnTo>
                      <a:pt x="94" y="770"/>
                    </a:lnTo>
                    <a:lnTo>
                      <a:pt x="100" y="770"/>
                    </a:lnTo>
                    <a:lnTo>
                      <a:pt x="104" y="770"/>
                    </a:lnTo>
                    <a:lnTo>
                      <a:pt x="100" y="768"/>
                    </a:lnTo>
                    <a:lnTo>
                      <a:pt x="100" y="762"/>
                    </a:lnTo>
                    <a:lnTo>
                      <a:pt x="94" y="760"/>
                    </a:lnTo>
                    <a:lnTo>
                      <a:pt x="98" y="760"/>
                    </a:lnTo>
                    <a:lnTo>
                      <a:pt x="104" y="760"/>
                    </a:lnTo>
                    <a:lnTo>
                      <a:pt x="112" y="770"/>
                    </a:lnTo>
                    <a:lnTo>
                      <a:pt x="114" y="770"/>
                    </a:lnTo>
                    <a:lnTo>
                      <a:pt x="116" y="768"/>
                    </a:lnTo>
                    <a:lnTo>
                      <a:pt x="118" y="768"/>
                    </a:lnTo>
                    <a:lnTo>
                      <a:pt x="118" y="762"/>
                    </a:lnTo>
                    <a:lnTo>
                      <a:pt x="122" y="760"/>
                    </a:lnTo>
                    <a:lnTo>
                      <a:pt x="126" y="756"/>
                    </a:lnTo>
                    <a:lnTo>
                      <a:pt x="134" y="756"/>
                    </a:lnTo>
                    <a:lnTo>
                      <a:pt x="144" y="760"/>
                    </a:lnTo>
                    <a:lnTo>
                      <a:pt x="112" y="756"/>
                    </a:lnTo>
                    <a:lnTo>
                      <a:pt x="100" y="754"/>
                    </a:lnTo>
                    <a:lnTo>
                      <a:pt x="98" y="756"/>
                    </a:lnTo>
                    <a:lnTo>
                      <a:pt x="98" y="714"/>
                    </a:lnTo>
                    <a:lnTo>
                      <a:pt x="86" y="708"/>
                    </a:lnTo>
                    <a:lnTo>
                      <a:pt x="88" y="702"/>
                    </a:lnTo>
                    <a:lnTo>
                      <a:pt x="90" y="698"/>
                    </a:lnTo>
                    <a:lnTo>
                      <a:pt x="94" y="700"/>
                    </a:lnTo>
                    <a:lnTo>
                      <a:pt x="96" y="700"/>
                    </a:lnTo>
                    <a:lnTo>
                      <a:pt x="94" y="700"/>
                    </a:lnTo>
                    <a:lnTo>
                      <a:pt x="100" y="700"/>
                    </a:lnTo>
                    <a:lnTo>
                      <a:pt x="98" y="698"/>
                    </a:lnTo>
                    <a:lnTo>
                      <a:pt x="76" y="696"/>
                    </a:lnTo>
                    <a:lnTo>
                      <a:pt x="54" y="698"/>
                    </a:lnTo>
                    <a:lnTo>
                      <a:pt x="50" y="690"/>
                    </a:lnTo>
                    <a:lnTo>
                      <a:pt x="44" y="682"/>
                    </a:lnTo>
                    <a:lnTo>
                      <a:pt x="40" y="674"/>
                    </a:lnTo>
                    <a:lnTo>
                      <a:pt x="40" y="672"/>
                    </a:lnTo>
                    <a:lnTo>
                      <a:pt x="42" y="670"/>
                    </a:lnTo>
                    <a:lnTo>
                      <a:pt x="44" y="668"/>
                    </a:lnTo>
                    <a:lnTo>
                      <a:pt x="42" y="662"/>
                    </a:lnTo>
                    <a:lnTo>
                      <a:pt x="40" y="660"/>
                    </a:lnTo>
                    <a:lnTo>
                      <a:pt x="34" y="662"/>
                    </a:lnTo>
                    <a:lnTo>
                      <a:pt x="32" y="662"/>
                    </a:lnTo>
                    <a:lnTo>
                      <a:pt x="32" y="660"/>
                    </a:lnTo>
                    <a:lnTo>
                      <a:pt x="32" y="652"/>
                    </a:lnTo>
                    <a:lnTo>
                      <a:pt x="32" y="646"/>
                    </a:lnTo>
                    <a:lnTo>
                      <a:pt x="34" y="642"/>
                    </a:lnTo>
                    <a:lnTo>
                      <a:pt x="34" y="636"/>
                    </a:lnTo>
                    <a:lnTo>
                      <a:pt x="32" y="628"/>
                    </a:lnTo>
                    <a:lnTo>
                      <a:pt x="34" y="624"/>
                    </a:lnTo>
                    <a:lnTo>
                      <a:pt x="36" y="624"/>
                    </a:lnTo>
                    <a:lnTo>
                      <a:pt x="44" y="618"/>
                    </a:lnTo>
                    <a:lnTo>
                      <a:pt x="46" y="614"/>
                    </a:lnTo>
                    <a:lnTo>
                      <a:pt x="44" y="608"/>
                    </a:lnTo>
                    <a:lnTo>
                      <a:pt x="44" y="602"/>
                    </a:lnTo>
                    <a:lnTo>
                      <a:pt x="46" y="598"/>
                    </a:lnTo>
                    <a:lnTo>
                      <a:pt x="52" y="592"/>
                    </a:lnTo>
                    <a:lnTo>
                      <a:pt x="52" y="588"/>
                    </a:lnTo>
                    <a:lnTo>
                      <a:pt x="52" y="580"/>
                    </a:lnTo>
                    <a:lnTo>
                      <a:pt x="52" y="572"/>
                    </a:lnTo>
                    <a:lnTo>
                      <a:pt x="54" y="568"/>
                    </a:lnTo>
                    <a:lnTo>
                      <a:pt x="52" y="562"/>
                    </a:lnTo>
                    <a:lnTo>
                      <a:pt x="50" y="556"/>
                    </a:lnTo>
                    <a:lnTo>
                      <a:pt x="52" y="554"/>
                    </a:lnTo>
                    <a:lnTo>
                      <a:pt x="52" y="550"/>
                    </a:lnTo>
                    <a:lnTo>
                      <a:pt x="54" y="550"/>
                    </a:lnTo>
                    <a:lnTo>
                      <a:pt x="58" y="546"/>
                    </a:lnTo>
                    <a:lnTo>
                      <a:pt x="58" y="544"/>
                    </a:lnTo>
                    <a:lnTo>
                      <a:pt x="54" y="542"/>
                    </a:lnTo>
                    <a:lnTo>
                      <a:pt x="54" y="536"/>
                    </a:lnTo>
                    <a:lnTo>
                      <a:pt x="58" y="532"/>
                    </a:lnTo>
                    <a:lnTo>
                      <a:pt x="60" y="528"/>
                    </a:lnTo>
                    <a:lnTo>
                      <a:pt x="58" y="526"/>
                    </a:lnTo>
                    <a:lnTo>
                      <a:pt x="58" y="520"/>
                    </a:lnTo>
                    <a:lnTo>
                      <a:pt x="54" y="516"/>
                    </a:lnTo>
                    <a:lnTo>
                      <a:pt x="54" y="510"/>
                    </a:lnTo>
                    <a:lnTo>
                      <a:pt x="54" y="508"/>
                    </a:lnTo>
                    <a:lnTo>
                      <a:pt x="54" y="506"/>
                    </a:lnTo>
                    <a:lnTo>
                      <a:pt x="50" y="500"/>
                    </a:lnTo>
                    <a:lnTo>
                      <a:pt x="50" y="498"/>
                    </a:lnTo>
                    <a:lnTo>
                      <a:pt x="52" y="492"/>
                    </a:lnTo>
                    <a:lnTo>
                      <a:pt x="54" y="486"/>
                    </a:lnTo>
                    <a:lnTo>
                      <a:pt x="54" y="472"/>
                    </a:lnTo>
                    <a:lnTo>
                      <a:pt x="54" y="468"/>
                    </a:lnTo>
                    <a:lnTo>
                      <a:pt x="52" y="468"/>
                    </a:lnTo>
                    <a:lnTo>
                      <a:pt x="50" y="464"/>
                    </a:lnTo>
                    <a:lnTo>
                      <a:pt x="50" y="462"/>
                    </a:lnTo>
                    <a:lnTo>
                      <a:pt x="52" y="454"/>
                    </a:lnTo>
                    <a:lnTo>
                      <a:pt x="50" y="446"/>
                    </a:lnTo>
                    <a:lnTo>
                      <a:pt x="46" y="442"/>
                    </a:lnTo>
                    <a:lnTo>
                      <a:pt x="50" y="438"/>
                    </a:lnTo>
                    <a:lnTo>
                      <a:pt x="52" y="434"/>
                    </a:lnTo>
                    <a:lnTo>
                      <a:pt x="54" y="428"/>
                    </a:lnTo>
                    <a:lnTo>
                      <a:pt x="54" y="418"/>
                    </a:lnTo>
                    <a:lnTo>
                      <a:pt x="60" y="406"/>
                    </a:lnTo>
                    <a:lnTo>
                      <a:pt x="62" y="402"/>
                    </a:lnTo>
                    <a:lnTo>
                      <a:pt x="62" y="396"/>
                    </a:lnTo>
                    <a:lnTo>
                      <a:pt x="60" y="390"/>
                    </a:lnTo>
                    <a:lnTo>
                      <a:pt x="60" y="378"/>
                    </a:lnTo>
                    <a:lnTo>
                      <a:pt x="62" y="372"/>
                    </a:lnTo>
                    <a:lnTo>
                      <a:pt x="62" y="370"/>
                    </a:lnTo>
                    <a:lnTo>
                      <a:pt x="68" y="364"/>
                    </a:lnTo>
                    <a:lnTo>
                      <a:pt x="70" y="364"/>
                    </a:lnTo>
                    <a:lnTo>
                      <a:pt x="72" y="362"/>
                    </a:lnTo>
                    <a:lnTo>
                      <a:pt x="72" y="356"/>
                    </a:lnTo>
                    <a:lnTo>
                      <a:pt x="72" y="352"/>
                    </a:lnTo>
                    <a:lnTo>
                      <a:pt x="72" y="346"/>
                    </a:lnTo>
                    <a:lnTo>
                      <a:pt x="72" y="342"/>
                    </a:lnTo>
                    <a:lnTo>
                      <a:pt x="78" y="332"/>
                    </a:lnTo>
                    <a:lnTo>
                      <a:pt x="80" y="318"/>
                    </a:lnTo>
                    <a:lnTo>
                      <a:pt x="80" y="314"/>
                    </a:lnTo>
                    <a:lnTo>
                      <a:pt x="78" y="306"/>
                    </a:lnTo>
                    <a:lnTo>
                      <a:pt x="78" y="300"/>
                    </a:lnTo>
                    <a:lnTo>
                      <a:pt x="80" y="292"/>
                    </a:lnTo>
                    <a:lnTo>
                      <a:pt x="82" y="288"/>
                    </a:lnTo>
                    <a:lnTo>
                      <a:pt x="80" y="280"/>
                    </a:lnTo>
                    <a:lnTo>
                      <a:pt x="80" y="272"/>
                    </a:lnTo>
                    <a:lnTo>
                      <a:pt x="82" y="264"/>
                    </a:lnTo>
                    <a:lnTo>
                      <a:pt x="82" y="256"/>
                    </a:lnTo>
                    <a:lnTo>
                      <a:pt x="86" y="252"/>
                    </a:lnTo>
                    <a:lnTo>
                      <a:pt x="88" y="244"/>
                    </a:lnTo>
                    <a:lnTo>
                      <a:pt x="86" y="236"/>
                    </a:lnTo>
                    <a:lnTo>
                      <a:pt x="88" y="216"/>
                    </a:lnTo>
                    <a:lnTo>
                      <a:pt x="90" y="210"/>
                    </a:lnTo>
                    <a:lnTo>
                      <a:pt x="90" y="208"/>
                    </a:lnTo>
                    <a:lnTo>
                      <a:pt x="96" y="202"/>
                    </a:lnTo>
                    <a:lnTo>
                      <a:pt x="104" y="190"/>
                    </a:lnTo>
                    <a:lnTo>
                      <a:pt x="106" y="182"/>
                    </a:lnTo>
                    <a:lnTo>
                      <a:pt x="104" y="178"/>
                    </a:lnTo>
                    <a:lnTo>
                      <a:pt x="104" y="170"/>
                    </a:lnTo>
                    <a:lnTo>
                      <a:pt x="106" y="168"/>
                    </a:lnTo>
                    <a:lnTo>
                      <a:pt x="106" y="164"/>
                    </a:lnTo>
                    <a:lnTo>
                      <a:pt x="106" y="162"/>
                    </a:lnTo>
                    <a:lnTo>
                      <a:pt x="104" y="154"/>
                    </a:lnTo>
                    <a:lnTo>
                      <a:pt x="104" y="138"/>
                    </a:lnTo>
                    <a:lnTo>
                      <a:pt x="106" y="136"/>
                    </a:lnTo>
                    <a:lnTo>
                      <a:pt x="108" y="134"/>
                    </a:lnTo>
                    <a:lnTo>
                      <a:pt x="112" y="132"/>
                    </a:lnTo>
                    <a:lnTo>
                      <a:pt x="114" y="128"/>
                    </a:lnTo>
                    <a:lnTo>
                      <a:pt x="116" y="126"/>
                    </a:lnTo>
                    <a:lnTo>
                      <a:pt x="118" y="124"/>
                    </a:lnTo>
                    <a:lnTo>
                      <a:pt x="122" y="124"/>
                    </a:lnTo>
                    <a:lnTo>
                      <a:pt x="124" y="120"/>
                    </a:lnTo>
                    <a:lnTo>
                      <a:pt x="124" y="110"/>
                    </a:lnTo>
                    <a:lnTo>
                      <a:pt x="124" y="108"/>
                    </a:lnTo>
                    <a:lnTo>
                      <a:pt x="122" y="106"/>
                    </a:lnTo>
                    <a:lnTo>
                      <a:pt x="118" y="102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08" y="90"/>
                    </a:lnTo>
                    <a:lnTo>
                      <a:pt x="108" y="78"/>
                    </a:lnTo>
                    <a:lnTo>
                      <a:pt x="108" y="70"/>
                    </a:lnTo>
                    <a:lnTo>
                      <a:pt x="106" y="62"/>
                    </a:lnTo>
                    <a:lnTo>
                      <a:pt x="104" y="54"/>
                    </a:lnTo>
                    <a:lnTo>
                      <a:pt x="104" y="46"/>
                    </a:lnTo>
                    <a:lnTo>
                      <a:pt x="98" y="34"/>
                    </a:lnTo>
                    <a:lnTo>
                      <a:pt x="96" y="32"/>
                    </a:lnTo>
                    <a:lnTo>
                      <a:pt x="90" y="26"/>
                    </a:lnTo>
                    <a:lnTo>
                      <a:pt x="88" y="16"/>
                    </a:lnTo>
                    <a:lnTo>
                      <a:pt x="86" y="8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2" y="8"/>
                    </a:lnTo>
                    <a:close/>
                    <a:moveTo>
                      <a:pt x="98" y="772"/>
                    </a:moveTo>
                    <a:lnTo>
                      <a:pt x="98" y="772"/>
                    </a:lnTo>
                    <a:lnTo>
                      <a:pt x="100" y="780"/>
                    </a:lnTo>
                    <a:lnTo>
                      <a:pt x="106" y="780"/>
                    </a:lnTo>
                    <a:lnTo>
                      <a:pt x="106" y="778"/>
                    </a:lnTo>
                    <a:lnTo>
                      <a:pt x="104" y="774"/>
                    </a:lnTo>
                    <a:lnTo>
                      <a:pt x="98" y="772"/>
                    </a:lnTo>
                    <a:lnTo>
                      <a:pt x="98" y="772"/>
                    </a:lnTo>
                    <a:lnTo>
                      <a:pt x="98" y="772"/>
                    </a:lnTo>
                    <a:close/>
                    <a:moveTo>
                      <a:pt x="62" y="762"/>
                    </a:moveTo>
                    <a:lnTo>
                      <a:pt x="62" y="762"/>
                    </a:lnTo>
                    <a:lnTo>
                      <a:pt x="64" y="764"/>
                    </a:lnTo>
                    <a:lnTo>
                      <a:pt x="70" y="768"/>
                    </a:lnTo>
                    <a:lnTo>
                      <a:pt x="70" y="764"/>
                    </a:lnTo>
                    <a:lnTo>
                      <a:pt x="68" y="762"/>
                    </a:lnTo>
                    <a:lnTo>
                      <a:pt x="62" y="762"/>
                    </a:lnTo>
                    <a:lnTo>
                      <a:pt x="62" y="762"/>
                    </a:lnTo>
                    <a:lnTo>
                      <a:pt x="62" y="762"/>
                    </a:lnTo>
                    <a:close/>
                    <a:moveTo>
                      <a:pt x="0" y="668"/>
                    </a:moveTo>
                    <a:lnTo>
                      <a:pt x="4" y="672"/>
                    </a:lnTo>
                    <a:lnTo>
                      <a:pt x="6" y="672"/>
                    </a:lnTo>
                    <a:lnTo>
                      <a:pt x="4" y="670"/>
                    </a:lnTo>
                    <a:lnTo>
                      <a:pt x="0" y="668"/>
                    </a:lnTo>
                    <a:lnTo>
                      <a:pt x="0" y="668"/>
                    </a:lnTo>
                    <a:lnTo>
                      <a:pt x="0" y="668"/>
                    </a:lnTo>
                    <a:close/>
                    <a:moveTo>
                      <a:pt x="6" y="656"/>
                    </a:moveTo>
                    <a:lnTo>
                      <a:pt x="6" y="664"/>
                    </a:lnTo>
                    <a:lnTo>
                      <a:pt x="8" y="664"/>
                    </a:lnTo>
                    <a:lnTo>
                      <a:pt x="10" y="662"/>
                    </a:lnTo>
                    <a:lnTo>
                      <a:pt x="8" y="656"/>
                    </a:lnTo>
                    <a:lnTo>
                      <a:pt x="6" y="656"/>
                    </a:lnTo>
                    <a:lnTo>
                      <a:pt x="6" y="656"/>
                    </a:lnTo>
                    <a:lnTo>
                      <a:pt x="6" y="656"/>
                    </a:lnTo>
                    <a:close/>
                    <a:moveTo>
                      <a:pt x="58" y="714"/>
                    </a:moveTo>
                    <a:lnTo>
                      <a:pt x="58" y="714"/>
                    </a:lnTo>
                    <a:lnTo>
                      <a:pt x="60" y="710"/>
                    </a:lnTo>
                    <a:lnTo>
                      <a:pt x="60" y="714"/>
                    </a:lnTo>
                    <a:lnTo>
                      <a:pt x="60" y="716"/>
                    </a:lnTo>
                    <a:lnTo>
                      <a:pt x="60" y="718"/>
                    </a:lnTo>
                    <a:lnTo>
                      <a:pt x="58" y="724"/>
                    </a:lnTo>
                    <a:lnTo>
                      <a:pt x="54" y="724"/>
                    </a:lnTo>
                    <a:lnTo>
                      <a:pt x="54" y="718"/>
                    </a:lnTo>
                    <a:lnTo>
                      <a:pt x="58" y="714"/>
                    </a:lnTo>
                    <a:lnTo>
                      <a:pt x="58" y="714"/>
                    </a:lnTo>
                    <a:lnTo>
                      <a:pt x="58" y="714"/>
                    </a:lnTo>
                    <a:close/>
                    <a:moveTo>
                      <a:pt x="44" y="714"/>
                    </a:moveTo>
                    <a:lnTo>
                      <a:pt x="46" y="718"/>
                    </a:lnTo>
                    <a:lnTo>
                      <a:pt x="42" y="718"/>
                    </a:lnTo>
                    <a:lnTo>
                      <a:pt x="42" y="716"/>
                    </a:lnTo>
                    <a:lnTo>
                      <a:pt x="42" y="714"/>
                    </a:lnTo>
                    <a:lnTo>
                      <a:pt x="44" y="714"/>
                    </a:lnTo>
                    <a:lnTo>
                      <a:pt x="44" y="714"/>
                    </a:lnTo>
                    <a:lnTo>
                      <a:pt x="44" y="714"/>
                    </a:lnTo>
                    <a:close/>
                    <a:moveTo>
                      <a:pt x="72" y="708"/>
                    </a:moveTo>
                    <a:lnTo>
                      <a:pt x="72" y="708"/>
                    </a:lnTo>
                    <a:lnTo>
                      <a:pt x="86" y="708"/>
                    </a:lnTo>
                    <a:lnTo>
                      <a:pt x="82" y="714"/>
                    </a:lnTo>
                    <a:lnTo>
                      <a:pt x="78" y="714"/>
                    </a:lnTo>
                    <a:lnTo>
                      <a:pt x="76" y="710"/>
                    </a:lnTo>
                    <a:lnTo>
                      <a:pt x="72" y="710"/>
                    </a:lnTo>
                    <a:lnTo>
                      <a:pt x="70" y="714"/>
                    </a:lnTo>
                    <a:lnTo>
                      <a:pt x="72" y="728"/>
                    </a:lnTo>
                    <a:lnTo>
                      <a:pt x="76" y="726"/>
                    </a:lnTo>
                    <a:lnTo>
                      <a:pt x="80" y="726"/>
                    </a:lnTo>
                    <a:lnTo>
                      <a:pt x="80" y="732"/>
                    </a:lnTo>
                    <a:lnTo>
                      <a:pt x="72" y="734"/>
                    </a:lnTo>
                    <a:lnTo>
                      <a:pt x="72" y="736"/>
                    </a:lnTo>
                    <a:lnTo>
                      <a:pt x="76" y="742"/>
                    </a:lnTo>
                    <a:lnTo>
                      <a:pt x="80" y="742"/>
                    </a:lnTo>
                    <a:lnTo>
                      <a:pt x="72" y="746"/>
                    </a:lnTo>
                    <a:lnTo>
                      <a:pt x="78" y="746"/>
                    </a:lnTo>
                    <a:lnTo>
                      <a:pt x="82" y="746"/>
                    </a:lnTo>
                    <a:lnTo>
                      <a:pt x="76" y="752"/>
                    </a:lnTo>
                    <a:lnTo>
                      <a:pt x="70" y="750"/>
                    </a:lnTo>
                    <a:lnTo>
                      <a:pt x="68" y="750"/>
                    </a:lnTo>
                    <a:lnTo>
                      <a:pt x="70" y="750"/>
                    </a:lnTo>
                    <a:lnTo>
                      <a:pt x="70" y="734"/>
                    </a:lnTo>
                    <a:lnTo>
                      <a:pt x="62" y="734"/>
                    </a:lnTo>
                    <a:lnTo>
                      <a:pt x="64" y="724"/>
                    </a:lnTo>
                    <a:lnTo>
                      <a:pt x="68" y="710"/>
                    </a:lnTo>
                    <a:lnTo>
                      <a:pt x="72" y="708"/>
                    </a:lnTo>
                    <a:lnTo>
                      <a:pt x="72" y="708"/>
                    </a:lnTo>
                    <a:lnTo>
                      <a:pt x="72" y="708"/>
                    </a:lnTo>
                    <a:close/>
                    <a:moveTo>
                      <a:pt x="24" y="544"/>
                    </a:moveTo>
                    <a:lnTo>
                      <a:pt x="24" y="544"/>
                    </a:lnTo>
                    <a:lnTo>
                      <a:pt x="22" y="546"/>
                    </a:lnTo>
                    <a:lnTo>
                      <a:pt x="18" y="552"/>
                    </a:lnTo>
                    <a:lnTo>
                      <a:pt x="16" y="556"/>
                    </a:lnTo>
                    <a:lnTo>
                      <a:pt x="24" y="560"/>
                    </a:lnTo>
                    <a:lnTo>
                      <a:pt x="18" y="564"/>
                    </a:lnTo>
                    <a:lnTo>
                      <a:pt x="16" y="568"/>
                    </a:lnTo>
                    <a:lnTo>
                      <a:pt x="18" y="568"/>
                    </a:lnTo>
                    <a:lnTo>
                      <a:pt x="26" y="560"/>
                    </a:lnTo>
                    <a:lnTo>
                      <a:pt x="28" y="556"/>
                    </a:lnTo>
                    <a:lnTo>
                      <a:pt x="24" y="560"/>
                    </a:lnTo>
                    <a:lnTo>
                      <a:pt x="24" y="554"/>
                    </a:lnTo>
                    <a:lnTo>
                      <a:pt x="26" y="554"/>
                    </a:lnTo>
                    <a:lnTo>
                      <a:pt x="28" y="550"/>
                    </a:lnTo>
                    <a:lnTo>
                      <a:pt x="26" y="546"/>
                    </a:lnTo>
                    <a:lnTo>
                      <a:pt x="24" y="544"/>
                    </a:lnTo>
                    <a:lnTo>
                      <a:pt x="24" y="544"/>
                    </a:lnTo>
                    <a:lnTo>
                      <a:pt x="24" y="544"/>
                    </a:lnTo>
                    <a:close/>
                    <a:moveTo>
                      <a:pt x="22" y="528"/>
                    </a:moveTo>
                    <a:lnTo>
                      <a:pt x="24" y="534"/>
                    </a:lnTo>
                    <a:lnTo>
                      <a:pt x="24" y="532"/>
                    </a:lnTo>
                    <a:lnTo>
                      <a:pt x="22" y="528"/>
                    </a:lnTo>
                    <a:lnTo>
                      <a:pt x="22" y="528"/>
                    </a:lnTo>
                    <a:lnTo>
                      <a:pt x="22" y="528"/>
                    </a:lnTo>
                    <a:close/>
                    <a:moveTo>
                      <a:pt x="24" y="480"/>
                    </a:moveTo>
                    <a:lnTo>
                      <a:pt x="24" y="480"/>
                    </a:lnTo>
                    <a:lnTo>
                      <a:pt x="24" y="510"/>
                    </a:lnTo>
                    <a:lnTo>
                      <a:pt x="28" y="514"/>
                    </a:lnTo>
                    <a:lnTo>
                      <a:pt x="36" y="506"/>
                    </a:lnTo>
                    <a:lnTo>
                      <a:pt x="36" y="500"/>
                    </a:lnTo>
                    <a:lnTo>
                      <a:pt x="34" y="498"/>
                    </a:lnTo>
                    <a:lnTo>
                      <a:pt x="32" y="496"/>
                    </a:lnTo>
                    <a:lnTo>
                      <a:pt x="36" y="480"/>
                    </a:lnTo>
                    <a:lnTo>
                      <a:pt x="28" y="480"/>
                    </a:lnTo>
                    <a:lnTo>
                      <a:pt x="24" y="480"/>
                    </a:lnTo>
                    <a:lnTo>
                      <a:pt x="24" y="480"/>
                    </a:lnTo>
                    <a:lnTo>
                      <a:pt x="24" y="48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4" name="Freeform 1763"/>
              <p:cNvSpPr>
                <a:spLocks noEditPoints="1"/>
              </p:cNvSpPr>
              <p:nvPr/>
            </p:nvSpPr>
            <p:spPr bwMode="auto">
              <a:xfrm>
                <a:off x="5892800" y="1952625"/>
                <a:ext cx="2073275" cy="1238250"/>
              </a:xfrm>
              <a:custGeom>
                <a:avLst/>
                <a:gdLst>
                  <a:gd name="T0" fmla="*/ 904 w 1306"/>
                  <a:gd name="T1" fmla="*/ 730 h 780"/>
                  <a:gd name="T2" fmla="*/ 862 w 1306"/>
                  <a:gd name="T3" fmla="*/ 708 h 780"/>
                  <a:gd name="T4" fmla="*/ 888 w 1306"/>
                  <a:gd name="T5" fmla="*/ 690 h 780"/>
                  <a:gd name="T6" fmla="*/ 1176 w 1306"/>
                  <a:gd name="T7" fmla="*/ 704 h 780"/>
                  <a:gd name="T8" fmla="*/ 1136 w 1306"/>
                  <a:gd name="T9" fmla="*/ 626 h 780"/>
                  <a:gd name="T10" fmla="*/ 772 w 1306"/>
                  <a:gd name="T11" fmla="*/ 600 h 780"/>
                  <a:gd name="T12" fmla="*/ 1224 w 1306"/>
                  <a:gd name="T13" fmla="*/ 628 h 780"/>
                  <a:gd name="T14" fmla="*/ 1264 w 1306"/>
                  <a:gd name="T15" fmla="*/ 668 h 780"/>
                  <a:gd name="T16" fmla="*/ 1288 w 1306"/>
                  <a:gd name="T17" fmla="*/ 658 h 780"/>
                  <a:gd name="T18" fmla="*/ 1234 w 1306"/>
                  <a:gd name="T19" fmla="*/ 604 h 780"/>
                  <a:gd name="T20" fmla="*/ 1132 w 1306"/>
                  <a:gd name="T21" fmla="*/ 536 h 780"/>
                  <a:gd name="T22" fmla="*/ 1108 w 1306"/>
                  <a:gd name="T23" fmla="*/ 342 h 780"/>
                  <a:gd name="T24" fmla="*/ 872 w 1306"/>
                  <a:gd name="T25" fmla="*/ 548 h 780"/>
                  <a:gd name="T26" fmla="*/ 172 w 1306"/>
                  <a:gd name="T27" fmla="*/ 528 h 780"/>
                  <a:gd name="T28" fmla="*/ 630 w 1306"/>
                  <a:gd name="T29" fmla="*/ 512 h 780"/>
                  <a:gd name="T30" fmla="*/ 624 w 1306"/>
                  <a:gd name="T31" fmla="*/ 548 h 780"/>
                  <a:gd name="T32" fmla="*/ 898 w 1306"/>
                  <a:gd name="T33" fmla="*/ 464 h 780"/>
                  <a:gd name="T34" fmla="*/ 906 w 1306"/>
                  <a:gd name="T35" fmla="*/ 458 h 780"/>
                  <a:gd name="T36" fmla="*/ 562 w 1306"/>
                  <a:gd name="T37" fmla="*/ 410 h 780"/>
                  <a:gd name="T38" fmla="*/ 926 w 1306"/>
                  <a:gd name="T39" fmla="*/ 310 h 780"/>
                  <a:gd name="T40" fmla="*/ 854 w 1306"/>
                  <a:gd name="T41" fmla="*/ 304 h 780"/>
                  <a:gd name="T42" fmla="*/ 370 w 1306"/>
                  <a:gd name="T43" fmla="*/ 352 h 780"/>
                  <a:gd name="T44" fmla="*/ 318 w 1306"/>
                  <a:gd name="T45" fmla="*/ 286 h 780"/>
                  <a:gd name="T46" fmla="*/ 816 w 1306"/>
                  <a:gd name="T47" fmla="*/ 304 h 780"/>
                  <a:gd name="T48" fmla="*/ 820 w 1306"/>
                  <a:gd name="T49" fmla="*/ 242 h 780"/>
                  <a:gd name="T50" fmla="*/ 346 w 1306"/>
                  <a:gd name="T51" fmla="*/ 222 h 780"/>
                  <a:gd name="T52" fmla="*/ 276 w 1306"/>
                  <a:gd name="T53" fmla="*/ 258 h 780"/>
                  <a:gd name="T54" fmla="*/ 798 w 1306"/>
                  <a:gd name="T55" fmla="*/ 186 h 780"/>
                  <a:gd name="T56" fmla="*/ 886 w 1306"/>
                  <a:gd name="T57" fmla="*/ 694 h 780"/>
                  <a:gd name="T58" fmla="*/ 898 w 1306"/>
                  <a:gd name="T59" fmla="*/ 752 h 780"/>
                  <a:gd name="T60" fmla="*/ 1054 w 1306"/>
                  <a:gd name="T61" fmla="*/ 674 h 780"/>
                  <a:gd name="T62" fmla="*/ 1134 w 1306"/>
                  <a:gd name="T63" fmla="*/ 710 h 780"/>
                  <a:gd name="T64" fmla="*/ 1168 w 1306"/>
                  <a:gd name="T65" fmla="*/ 712 h 780"/>
                  <a:gd name="T66" fmla="*/ 1104 w 1306"/>
                  <a:gd name="T67" fmla="*/ 648 h 780"/>
                  <a:gd name="T68" fmla="*/ 1064 w 1306"/>
                  <a:gd name="T69" fmla="*/ 626 h 780"/>
                  <a:gd name="T70" fmla="*/ 1204 w 1306"/>
                  <a:gd name="T71" fmla="*/ 590 h 780"/>
                  <a:gd name="T72" fmla="*/ 1230 w 1306"/>
                  <a:gd name="T73" fmla="*/ 510 h 780"/>
                  <a:gd name="T74" fmla="*/ 1158 w 1306"/>
                  <a:gd name="T75" fmla="*/ 436 h 780"/>
                  <a:gd name="T76" fmla="*/ 1064 w 1306"/>
                  <a:gd name="T77" fmla="*/ 396 h 780"/>
                  <a:gd name="T78" fmla="*/ 964 w 1306"/>
                  <a:gd name="T79" fmla="*/ 324 h 780"/>
                  <a:gd name="T80" fmla="*/ 932 w 1306"/>
                  <a:gd name="T81" fmla="*/ 418 h 780"/>
                  <a:gd name="T82" fmla="*/ 860 w 1306"/>
                  <a:gd name="T83" fmla="*/ 536 h 780"/>
                  <a:gd name="T84" fmla="*/ 710 w 1306"/>
                  <a:gd name="T85" fmla="*/ 428 h 780"/>
                  <a:gd name="T86" fmla="*/ 720 w 1306"/>
                  <a:gd name="T87" fmla="*/ 314 h 780"/>
                  <a:gd name="T88" fmla="*/ 754 w 1306"/>
                  <a:gd name="T89" fmla="*/ 244 h 780"/>
                  <a:gd name="T90" fmla="*/ 888 w 1306"/>
                  <a:gd name="T91" fmla="*/ 204 h 780"/>
                  <a:gd name="T92" fmla="*/ 818 w 1306"/>
                  <a:gd name="T93" fmla="*/ 176 h 780"/>
                  <a:gd name="T94" fmla="*/ 746 w 1306"/>
                  <a:gd name="T95" fmla="*/ 152 h 780"/>
                  <a:gd name="T96" fmla="*/ 692 w 1306"/>
                  <a:gd name="T97" fmla="*/ 52 h 780"/>
                  <a:gd name="T98" fmla="*/ 670 w 1306"/>
                  <a:gd name="T99" fmla="*/ 80 h 780"/>
                  <a:gd name="T100" fmla="*/ 684 w 1306"/>
                  <a:gd name="T101" fmla="*/ 160 h 780"/>
                  <a:gd name="T102" fmla="*/ 588 w 1306"/>
                  <a:gd name="T103" fmla="*/ 184 h 780"/>
                  <a:gd name="T104" fmla="*/ 508 w 1306"/>
                  <a:gd name="T105" fmla="*/ 168 h 780"/>
                  <a:gd name="T106" fmla="*/ 390 w 1306"/>
                  <a:gd name="T107" fmla="*/ 176 h 780"/>
                  <a:gd name="T108" fmla="*/ 234 w 1306"/>
                  <a:gd name="T109" fmla="*/ 132 h 780"/>
                  <a:gd name="T110" fmla="*/ 156 w 1306"/>
                  <a:gd name="T111" fmla="*/ 126 h 780"/>
                  <a:gd name="T112" fmla="*/ 84 w 1306"/>
                  <a:gd name="T113" fmla="*/ 156 h 780"/>
                  <a:gd name="T114" fmla="*/ 74 w 1306"/>
                  <a:gd name="T115" fmla="*/ 392 h 780"/>
                  <a:gd name="T116" fmla="*/ 182 w 1306"/>
                  <a:gd name="T117" fmla="*/ 474 h 780"/>
                  <a:gd name="T118" fmla="*/ 192 w 1306"/>
                  <a:gd name="T119" fmla="*/ 550 h 780"/>
                  <a:gd name="T120" fmla="*/ 258 w 1306"/>
                  <a:gd name="T121" fmla="*/ 620 h 780"/>
                  <a:gd name="T122" fmla="*/ 702 w 1306"/>
                  <a:gd name="T123" fmla="*/ 644 h 7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06" h="780">
                    <a:moveTo>
                      <a:pt x="510" y="158"/>
                    </a:moveTo>
                    <a:lnTo>
                      <a:pt x="510" y="158"/>
                    </a:lnTo>
                    <a:lnTo>
                      <a:pt x="512" y="162"/>
                    </a:lnTo>
                    <a:lnTo>
                      <a:pt x="512" y="166"/>
                    </a:lnTo>
                    <a:lnTo>
                      <a:pt x="510" y="166"/>
                    </a:lnTo>
                    <a:lnTo>
                      <a:pt x="508" y="160"/>
                    </a:lnTo>
                    <a:lnTo>
                      <a:pt x="508" y="158"/>
                    </a:lnTo>
                    <a:lnTo>
                      <a:pt x="510" y="158"/>
                    </a:lnTo>
                    <a:lnTo>
                      <a:pt x="510" y="158"/>
                    </a:lnTo>
                    <a:lnTo>
                      <a:pt x="510" y="158"/>
                    </a:lnTo>
                    <a:close/>
                    <a:moveTo>
                      <a:pt x="682" y="44"/>
                    </a:moveTo>
                    <a:lnTo>
                      <a:pt x="682" y="44"/>
                    </a:lnTo>
                    <a:lnTo>
                      <a:pt x="684" y="44"/>
                    </a:lnTo>
                    <a:lnTo>
                      <a:pt x="684" y="48"/>
                    </a:lnTo>
                    <a:lnTo>
                      <a:pt x="680" y="48"/>
                    </a:lnTo>
                    <a:lnTo>
                      <a:pt x="680" y="44"/>
                    </a:lnTo>
                    <a:lnTo>
                      <a:pt x="682" y="44"/>
                    </a:lnTo>
                    <a:lnTo>
                      <a:pt x="682" y="44"/>
                    </a:lnTo>
                    <a:lnTo>
                      <a:pt x="682" y="44"/>
                    </a:lnTo>
                    <a:close/>
                    <a:moveTo>
                      <a:pt x="1276" y="656"/>
                    </a:moveTo>
                    <a:lnTo>
                      <a:pt x="1276" y="656"/>
                    </a:lnTo>
                    <a:lnTo>
                      <a:pt x="1272" y="662"/>
                    </a:lnTo>
                    <a:lnTo>
                      <a:pt x="1270" y="662"/>
                    </a:lnTo>
                    <a:lnTo>
                      <a:pt x="1270" y="658"/>
                    </a:lnTo>
                    <a:lnTo>
                      <a:pt x="1276" y="656"/>
                    </a:lnTo>
                    <a:lnTo>
                      <a:pt x="1276" y="656"/>
                    </a:lnTo>
                    <a:lnTo>
                      <a:pt x="1276" y="656"/>
                    </a:lnTo>
                    <a:close/>
                    <a:moveTo>
                      <a:pt x="908" y="728"/>
                    </a:moveTo>
                    <a:lnTo>
                      <a:pt x="908" y="728"/>
                    </a:lnTo>
                    <a:lnTo>
                      <a:pt x="908" y="734"/>
                    </a:lnTo>
                    <a:lnTo>
                      <a:pt x="904" y="734"/>
                    </a:lnTo>
                    <a:lnTo>
                      <a:pt x="904" y="730"/>
                    </a:lnTo>
                    <a:lnTo>
                      <a:pt x="906" y="728"/>
                    </a:lnTo>
                    <a:lnTo>
                      <a:pt x="908" y="728"/>
                    </a:lnTo>
                    <a:lnTo>
                      <a:pt x="908" y="728"/>
                    </a:lnTo>
                    <a:lnTo>
                      <a:pt x="908" y="728"/>
                    </a:lnTo>
                    <a:close/>
                    <a:moveTo>
                      <a:pt x="874" y="712"/>
                    </a:moveTo>
                    <a:lnTo>
                      <a:pt x="878" y="718"/>
                    </a:lnTo>
                    <a:lnTo>
                      <a:pt x="878" y="716"/>
                    </a:lnTo>
                    <a:lnTo>
                      <a:pt x="874" y="712"/>
                    </a:lnTo>
                    <a:lnTo>
                      <a:pt x="874" y="712"/>
                    </a:lnTo>
                    <a:lnTo>
                      <a:pt x="874" y="712"/>
                    </a:lnTo>
                    <a:close/>
                    <a:moveTo>
                      <a:pt x="1104" y="708"/>
                    </a:moveTo>
                    <a:lnTo>
                      <a:pt x="1104" y="708"/>
                    </a:lnTo>
                    <a:lnTo>
                      <a:pt x="1104" y="710"/>
                    </a:lnTo>
                    <a:lnTo>
                      <a:pt x="1100" y="712"/>
                    </a:lnTo>
                    <a:lnTo>
                      <a:pt x="1100" y="708"/>
                    </a:lnTo>
                    <a:lnTo>
                      <a:pt x="1104" y="708"/>
                    </a:lnTo>
                    <a:lnTo>
                      <a:pt x="1104" y="708"/>
                    </a:lnTo>
                    <a:lnTo>
                      <a:pt x="1104" y="708"/>
                    </a:lnTo>
                    <a:close/>
                    <a:moveTo>
                      <a:pt x="982" y="708"/>
                    </a:moveTo>
                    <a:lnTo>
                      <a:pt x="982" y="708"/>
                    </a:lnTo>
                    <a:lnTo>
                      <a:pt x="986" y="708"/>
                    </a:lnTo>
                    <a:lnTo>
                      <a:pt x="988" y="710"/>
                    </a:lnTo>
                    <a:lnTo>
                      <a:pt x="986" y="712"/>
                    </a:lnTo>
                    <a:lnTo>
                      <a:pt x="982" y="712"/>
                    </a:lnTo>
                    <a:lnTo>
                      <a:pt x="980" y="710"/>
                    </a:lnTo>
                    <a:lnTo>
                      <a:pt x="980" y="708"/>
                    </a:lnTo>
                    <a:lnTo>
                      <a:pt x="982" y="708"/>
                    </a:lnTo>
                    <a:lnTo>
                      <a:pt x="982" y="708"/>
                    </a:lnTo>
                    <a:lnTo>
                      <a:pt x="982" y="708"/>
                    </a:lnTo>
                    <a:close/>
                    <a:moveTo>
                      <a:pt x="852" y="700"/>
                    </a:moveTo>
                    <a:lnTo>
                      <a:pt x="852" y="700"/>
                    </a:lnTo>
                    <a:lnTo>
                      <a:pt x="862" y="708"/>
                    </a:lnTo>
                    <a:lnTo>
                      <a:pt x="870" y="708"/>
                    </a:lnTo>
                    <a:lnTo>
                      <a:pt x="870" y="704"/>
                    </a:lnTo>
                    <a:lnTo>
                      <a:pt x="862" y="700"/>
                    </a:lnTo>
                    <a:lnTo>
                      <a:pt x="856" y="700"/>
                    </a:lnTo>
                    <a:lnTo>
                      <a:pt x="852" y="700"/>
                    </a:lnTo>
                    <a:lnTo>
                      <a:pt x="852" y="700"/>
                    </a:lnTo>
                    <a:lnTo>
                      <a:pt x="852" y="700"/>
                    </a:lnTo>
                    <a:close/>
                    <a:moveTo>
                      <a:pt x="1190" y="692"/>
                    </a:moveTo>
                    <a:lnTo>
                      <a:pt x="1190" y="692"/>
                    </a:lnTo>
                    <a:lnTo>
                      <a:pt x="1196" y="694"/>
                    </a:lnTo>
                    <a:lnTo>
                      <a:pt x="1196" y="698"/>
                    </a:lnTo>
                    <a:lnTo>
                      <a:pt x="1190" y="698"/>
                    </a:lnTo>
                    <a:lnTo>
                      <a:pt x="1194" y="698"/>
                    </a:lnTo>
                    <a:lnTo>
                      <a:pt x="1196" y="698"/>
                    </a:lnTo>
                    <a:lnTo>
                      <a:pt x="1196" y="700"/>
                    </a:lnTo>
                    <a:lnTo>
                      <a:pt x="1190" y="700"/>
                    </a:lnTo>
                    <a:lnTo>
                      <a:pt x="1190" y="708"/>
                    </a:lnTo>
                    <a:lnTo>
                      <a:pt x="1178" y="710"/>
                    </a:lnTo>
                    <a:lnTo>
                      <a:pt x="1172" y="710"/>
                    </a:lnTo>
                    <a:lnTo>
                      <a:pt x="1180" y="704"/>
                    </a:lnTo>
                    <a:lnTo>
                      <a:pt x="1182" y="702"/>
                    </a:lnTo>
                    <a:lnTo>
                      <a:pt x="1182" y="694"/>
                    </a:lnTo>
                    <a:lnTo>
                      <a:pt x="1190" y="692"/>
                    </a:lnTo>
                    <a:lnTo>
                      <a:pt x="1190" y="692"/>
                    </a:lnTo>
                    <a:lnTo>
                      <a:pt x="1190" y="692"/>
                    </a:lnTo>
                    <a:close/>
                    <a:moveTo>
                      <a:pt x="896" y="684"/>
                    </a:moveTo>
                    <a:lnTo>
                      <a:pt x="896" y="684"/>
                    </a:lnTo>
                    <a:lnTo>
                      <a:pt x="900" y="684"/>
                    </a:lnTo>
                    <a:lnTo>
                      <a:pt x="900" y="686"/>
                    </a:lnTo>
                    <a:lnTo>
                      <a:pt x="898" y="692"/>
                    </a:lnTo>
                    <a:lnTo>
                      <a:pt x="890" y="690"/>
                    </a:lnTo>
                    <a:lnTo>
                      <a:pt x="888" y="690"/>
                    </a:lnTo>
                    <a:lnTo>
                      <a:pt x="892" y="686"/>
                    </a:lnTo>
                    <a:lnTo>
                      <a:pt x="892" y="684"/>
                    </a:lnTo>
                    <a:lnTo>
                      <a:pt x="896" y="684"/>
                    </a:lnTo>
                    <a:lnTo>
                      <a:pt x="896" y="684"/>
                    </a:lnTo>
                    <a:lnTo>
                      <a:pt x="896" y="684"/>
                    </a:lnTo>
                    <a:close/>
                    <a:moveTo>
                      <a:pt x="1128" y="676"/>
                    </a:moveTo>
                    <a:lnTo>
                      <a:pt x="1128" y="680"/>
                    </a:lnTo>
                    <a:lnTo>
                      <a:pt x="1126" y="680"/>
                    </a:lnTo>
                    <a:lnTo>
                      <a:pt x="1126" y="682"/>
                    </a:lnTo>
                    <a:lnTo>
                      <a:pt x="1124" y="682"/>
                    </a:lnTo>
                    <a:lnTo>
                      <a:pt x="1126" y="684"/>
                    </a:lnTo>
                    <a:lnTo>
                      <a:pt x="1132" y="692"/>
                    </a:lnTo>
                    <a:lnTo>
                      <a:pt x="1136" y="692"/>
                    </a:lnTo>
                    <a:lnTo>
                      <a:pt x="1142" y="692"/>
                    </a:lnTo>
                    <a:lnTo>
                      <a:pt x="1150" y="692"/>
                    </a:lnTo>
                    <a:lnTo>
                      <a:pt x="1150" y="698"/>
                    </a:lnTo>
                    <a:lnTo>
                      <a:pt x="1158" y="698"/>
                    </a:lnTo>
                    <a:lnTo>
                      <a:pt x="1154" y="690"/>
                    </a:lnTo>
                    <a:lnTo>
                      <a:pt x="1142" y="690"/>
                    </a:lnTo>
                    <a:lnTo>
                      <a:pt x="1134" y="686"/>
                    </a:lnTo>
                    <a:lnTo>
                      <a:pt x="1132" y="684"/>
                    </a:lnTo>
                    <a:lnTo>
                      <a:pt x="1128" y="676"/>
                    </a:lnTo>
                    <a:lnTo>
                      <a:pt x="1128" y="676"/>
                    </a:lnTo>
                    <a:lnTo>
                      <a:pt x="1128" y="676"/>
                    </a:lnTo>
                    <a:close/>
                    <a:moveTo>
                      <a:pt x="1190" y="674"/>
                    </a:moveTo>
                    <a:lnTo>
                      <a:pt x="1188" y="676"/>
                    </a:lnTo>
                    <a:lnTo>
                      <a:pt x="1182" y="676"/>
                    </a:lnTo>
                    <a:lnTo>
                      <a:pt x="1178" y="676"/>
                    </a:lnTo>
                    <a:lnTo>
                      <a:pt x="1172" y="690"/>
                    </a:lnTo>
                    <a:lnTo>
                      <a:pt x="1168" y="708"/>
                    </a:lnTo>
                    <a:lnTo>
                      <a:pt x="1176" y="710"/>
                    </a:lnTo>
                    <a:lnTo>
                      <a:pt x="1176" y="704"/>
                    </a:lnTo>
                    <a:lnTo>
                      <a:pt x="1172" y="702"/>
                    </a:lnTo>
                    <a:lnTo>
                      <a:pt x="1172" y="698"/>
                    </a:lnTo>
                    <a:lnTo>
                      <a:pt x="1180" y="694"/>
                    </a:lnTo>
                    <a:lnTo>
                      <a:pt x="1180" y="690"/>
                    </a:lnTo>
                    <a:lnTo>
                      <a:pt x="1180" y="684"/>
                    </a:lnTo>
                    <a:lnTo>
                      <a:pt x="1180" y="682"/>
                    </a:lnTo>
                    <a:lnTo>
                      <a:pt x="1188" y="676"/>
                    </a:lnTo>
                    <a:lnTo>
                      <a:pt x="1194" y="674"/>
                    </a:lnTo>
                    <a:lnTo>
                      <a:pt x="1190" y="674"/>
                    </a:lnTo>
                    <a:lnTo>
                      <a:pt x="1190" y="674"/>
                    </a:lnTo>
                    <a:lnTo>
                      <a:pt x="1190" y="674"/>
                    </a:lnTo>
                    <a:close/>
                    <a:moveTo>
                      <a:pt x="1252" y="672"/>
                    </a:moveTo>
                    <a:lnTo>
                      <a:pt x="1252" y="672"/>
                    </a:lnTo>
                    <a:lnTo>
                      <a:pt x="1254" y="680"/>
                    </a:lnTo>
                    <a:lnTo>
                      <a:pt x="1258" y="680"/>
                    </a:lnTo>
                    <a:lnTo>
                      <a:pt x="1258" y="676"/>
                    </a:lnTo>
                    <a:lnTo>
                      <a:pt x="1254" y="674"/>
                    </a:lnTo>
                    <a:lnTo>
                      <a:pt x="1252" y="672"/>
                    </a:lnTo>
                    <a:lnTo>
                      <a:pt x="1252" y="672"/>
                    </a:lnTo>
                    <a:lnTo>
                      <a:pt x="1252" y="672"/>
                    </a:lnTo>
                    <a:close/>
                    <a:moveTo>
                      <a:pt x="1164" y="658"/>
                    </a:moveTo>
                    <a:lnTo>
                      <a:pt x="1164" y="658"/>
                    </a:lnTo>
                    <a:lnTo>
                      <a:pt x="1162" y="662"/>
                    </a:lnTo>
                    <a:lnTo>
                      <a:pt x="1162" y="664"/>
                    </a:lnTo>
                    <a:lnTo>
                      <a:pt x="1164" y="658"/>
                    </a:lnTo>
                    <a:lnTo>
                      <a:pt x="1168" y="658"/>
                    </a:lnTo>
                    <a:lnTo>
                      <a:pt x="1164" y="658"/>
                    </a:lnTo>
                    <a:lnTo>
                      <a:pt x="1164" y="658"/>
                    </a:lnTo>
                    <a:lnTo>
                      <a:pt x="1164" y="658"/>
                    </a:lnTo>
                    <a:close/>
                    <a:moveTo>
                      <a:pt x="1122" y="610"/>
                    </a:moveTo>
                    <a:lnTo>
                      <a:pt x="1122" y="614"/>
                    </a:lnTo>
                    <a:lnTo>
                      <a:pt x="1136" y="626"/>
                    </a:lnTo>
                    <a:lnTo>
                      <a:pt x="1144" y="628"/>
                    </a:lnTo>
                    <a:lnTo>
                      <a:pt x="1154" y="630"/>
                    </a:lnTo>
                    <a:lnTo>
                      <a:pt x="1160" y="632"/>
                    </a:lnTo>
                    <a:lnTo>
                      <a:pt x="1160" y="630"/>
                    </a:lnTo>
                    <a:lnTo>
                      <a:pt x="1158" y="628"/>
                    </a:lnTo>
                    <a:lnTo>
                      <a:pt x="1142" y="618"/>
                    </a:lnTo>
                    <a:lnTo>
                      <a:pt x="1122" y="610"/>
                    </a:lnTo>
                    <a:lnTo>
                      <a:pt x="1122" y="610"/>
                    </a:lnTo>
                    <a:lnTo>
                      <a:pt x="1122" y="610"/>
                    </a:lnTo>
                    <a:close/>
                    <a:moveTo>
                      <a:pt x="256" y="610"/>
                    </a:moveTo>
                    <a:lnTo>
                      <a:pt x="256" y="610"/>
                    </a:lnTo>
                    <a:lnTo>
                      <a:pt x="258" y="618"/>
                    </a:lnTo>
                    <a:lnTo>
                      <a:pt x="264" y="620"/>
                    </a:lnTo>
                    <a:lnTo>
                      <a:pt x="262" y="618"/>
                    </a:lnTo>
                    <a:lnTo>
                      <a:pt x="256" y="610"/>
                    </a:lnTo>
                    <a:lnTo>
                      <a:pt x="256" y="610"/>
                    </a:lnTo>
                    <a:lnTo>
                      <a:pt x="256" y="610"/>
                    </a:lnTo>
                    <a:close/>
                    <a:moveTo>
                      <a:pt x="772" y="600"/>
                    </a:moveTo>
                    <a:lnTo>
                      <a:pt x="772" y="600"/>
                    </a:lnTo>
                    <a:lnTo>
                      <a:pt x="782" y="610"/>
                    </a:lnTo>
                    <a:lnTo>
                      <a:pt x="784" y="614"/>
                    </a:lnTo>
                    <a:lnTo>
                      <a:pt x="784" y="618"/>
                    </a:lnTo>
                    <a:lnTo>
                      <a:pt x="780" y="618"/>
                    </a:lnTo>
                    <a:lnTo>
                      <a:pt x="774" y="618"/>
                    </a:lnTo>
                    <a:lnTo>
                      <a:pt x="772" y="614"/>
                    </a:lnTo>
                    <a:lnTo>
                      <a:pt x="772" y="612"/>
                    </a:lnTo>
                    <a:lnTo>
                      <a:pt x="770" y="612"/>
                    </a:lnTo>
                    <a:lnTo>
                      <a:pt x="768" y="612"/>
                    </a:lnTo>
                    <a:lnTo>
                      <a:pt x="770" y="602"/>
                    </a:lnTo>
                    <a:lnTo>
                      <a:pt x="772" y="600"/>
                    </a:lnTo>
                    <a:lnTo>
                      <a:pt x="772" y="600"/>
                    </a:lnTo>
                    <a:lnTo>
                      <a:pt x="772" y="600"/>
                    </a:lnTo>
                    <a:close/>
                    <a:moveTo>
                      <a:pt x="218" y="592"/>
                    </a:moveTo>
                    <a:lnTo>
                      <a:pt x="228" y="592"/>
                    </a:lnTo>
                    <a:lnTo>
                      <a:pt x="226" y="600"/>
                    </a:lnTo>
                    <a:lnTo>
                      <a:pt x="212" y="600"/>
                    </a:lnTo>
                    <a:lnTo>
                      <a:pt x="210" y="594"/>
                    </a:lnTo>
                    <a:lnTo>
                      <a:pt x="218" y="592"/>
                    </a:lnTo>
                    <a:lnTo>
                      <a:pt x="218" y="592"/>
                    </a:lnTo>
                    <a:lnTo>
                      <a:pt x="218" y="592"/>
                    </a:lnTo>
                    <a:close/>
                    <a:moveTo>
                      <a:pt x="1006" y="580"/>
                    </a:moveTo>
                    <a:lnTo>
                      <a:pt x="1006" y="580"/>
                    </a:lnTo>
                    <a:lnTo>
                      <a:pt x="1008" y="580"/>
                    </a:lnTo>
                    <a:lnTo>
                      <a:pt x="1008" y="582"/>
                    </a:lnTo>
                    <a:lnTo>
                      <a:pt x="1004" y="590"/>
                    </a:lnTo>
                    <a:lnTo>
                      <a:pt x="998" y="594"/>
                    </a:lnTo>
                    <a:lnTo>
                      <a:pt x="996" y="596"/>
                    </a:lnTo>
                    <a:lnTo>
                      <a:pt x="990" y="596"/>
                    </a:lnTo>
                    <a:lnTo>
                      <a:pt x="992" y="592"/>
                    </a:lnTo>
                    <a:lnTo>
                      <a:pt x="1006" y="580"/>
                    </a:lnTo>
                    <a:lnTo>
                      <a:pt x="1006" y="580"/>
                    </a:lnTo>
                    <a:lnTo>
                      <a:pt x="1006" y="580"/>
                    </a:lnTo>
                    <a:close/>
                    <a:moveTo>
                      <a:pt x="1244" y="572"/>
                    </a:moveTo>
                    <a:lnTo>
                      <a:pt x="1244" y="572"/>
                    </a:lnTo>
                    <a:lnTo>
                      <a:pt x="1240" y="574"/>
                    </a:lnTo>
                    <a:lnTo>
                      <a:pt x="1236" y="580"/>
                    </a:lnTo>
                    <a:lnTo>
                      <a:pt x="1234" y="584"/>
                    </a:lnTo>
                    <a:lnTo>
                      <a:pt x="1226" y="584"/>
                    </a:lnTo>
                    <a:lnTo>
                      <a:pt x="1226" y="590"/>
                    </a:lnTo>
                    <a:lnTo>
                      <a:pt x="1226" y="594"/>
                    </a:lnTo>
                    <a:lnTo>
                      <a:pt x="1222" y="610"/>
                    </a:lnTo>
                    <a:lnTo>
                      <a:pt x="1216" y="622"/>
                    </a:lnTo>
                    <a:lnTo>
                      <a:pt x="1224" y="622"/>
                    </a:lnTo>
                    <a:lnTo>
                      <a:pt x="1224" y="628"/>
                    </a:lnTo>
                    <a:lnTo>
                      <a:pt x="1222" y="628"/>
                    </a:lnTo>
                    <a:lnTo>
                      <a:pt x="1222" y="632"/>
                    </a:lnTo>
                    <a:lnTo>
                      <a:pt x="1218" y="632"/>
                    </a:lnTo>
                    <a:lnTo>
                      <a:pt x="1216" y="630"/>
                    </a:lnTo>
                    <a:lnTo>
                      <a:pt x="1216" y="628"/>
                    </a:lnTo>
                    <a:lnTo>
                      <a:pt x="1212" y="628"/>
                    </a:lnTo>
                    <a:lnTo>
                      <a:pt x="1212" y="630"/>
                    </a:lnTo>
                    <a:lnTo>
                      <a:pt x="1212" y="636"/>
                    </a:lnTo>
                    <a:lnTo>
                      <a:pt x="1208" y="636"/>
                    </a:lnTo>
                    <a:lnTo>
                      <a:pt x="1206" y="638"/>
                    </a:lnTo>
                    <a:lnTo>
                      <a:pt x="1208" y="640"/>
                    </a:lnTo>
                    <a:lnTo>
                      <a:pt x="1200" y="654"/>
                    </a:lnTo>
                    <a:lnTo>
                      <a:pt x="1198" y="658"/>
                    </a:lnTo>
                    <a:lnTo>
                      <a:pt x="1200" y="662"/>
                    </a:lnTo>
                    <a:lnTo>
                      <a:pt x="1204" y="662"/>
                    </a:lnTo>
                    <a:lnTo>
                      <a:pt x="1206" y="658"/>
                    </a:lnTo>
                    <a:lnTo>
                      <a:pt x="1208" y="658"/>
                    </a:lnTo>
                    <a:lnTo>
                      <a:pt x="1216" y="656"/>
                    </a:lnTo>
                    <a:lnTo>
                      <a:pt x="1224" y="658"/>
                    </a:lnTo>
                    <a:lnTo>
                      <a:pt x="1234" y="658"/>
                    </a:lnTo>
                    <a:lnTo>
                      <a:pt x="1236" y="658"/>
                    </a:lnTo>
                    <a:lnTo>
                      <a:pt x="1240" y="658"/>
                    </a:lnTo>
                    <a:lnTo>
                      <a:pt x="1244" y="656"/>
                    </a:lnTo>
                    <a:lnTo>
                      <a:pt x="1242" y="658"/>
                    </a:lnTo>
                    <a:lnTo>
                      <a:pt x="1244" y="658"/>
                    </a:lnTo>
                    <a:lnTo>
                      <a:pt x="1260" y="656"/>
                    </a:lnTo>
                    <a:lnTo>
                      <a:pt x="1264" y="656"/>
                    </a:lnTo>
                    <a:lnTo>
                      <a:pt x="1262" y="658"/>
                    </a:lnTo>
                    <a:lnTo>
                      <a:pt x="1262" y="662"/>
                    </a:lnTo>
                    <a:lnTo>
                      <a:pt x="1268" y="664"/>
                    </a:lnTo>
                    <a:lnTo>
                      <a:pt x="1268" y="666"/>
                    </a:lnTo>
                    <a:lnTo>
                      <a:pt x="1264" y="668"/>
                    </a:lnTo>
                    <a:lnTo>
                      <a:pt x="1260" y="672"/>
                    </a:lnTo>
                    <a:lnTo>
                      <a:pt x="1262" y="672"/>
                    </a:lnTo>
                    <a:lnTo>
                      <a:pt x="1262" y="674"/>
                    </a:lnTo>
                    <a:lnTo>
                      <a:pt x="1264" y="674"/>
                    </a:lnTo>
                    <a:lnTo>
                      <a:pt x="1268" y="674"/>
                    </a:lnTo>
                    <a:lnTo>
                      <a:pt x="1276" y="664"/>
                    </a:lnTo>
                    <a:lnTo>
                      <a:pt x="1280" y="656"/>
                    </a:lnTo>
                    <a:lnTo>
                      <a:pt x="1286" y="658"/>
                    </a:lnTo>
                    <a:lnTo>
                      <a:pt x="1288" y="658"/>
                    </a:lnTo>
                    <a:lnTo>
                      <a:pt x="1288" y="664"/>
                    </a:lnTo>
                    <a:lnTo>
                      <a:pt x="1286" y="666"/>
                    </a:lnTo>
                    <a:lnTo>
                      <a:pt x="1286" y="668"/>
                    </a:lnTo>
                    <a:lnTo>
                      <a:pt x="1286" y="672"/>
                    </a:lnTo>
                    <a:lnTo>
                      <a:pt x="1288" y="676"/>
                    </a:lnTo>
                    <a:lnTo>
                      <a:pt x="1290" y="674"/>
                    </a:lnTo>
                    <a:lnTo>
                      <a:pt x="1290" y="668"/>
                    </a:lnTo>
                    <a:lnTo>
                      <a:pt x="1296" y="668"/>
                    </a:lnTo>
                    <a:lnTo>
                      <a:pt x="1296" y="676"/>
                    </a:lnTo>
                    <a:lnTo>
                      <a:pt x="1300" y="676"/>
                    </a:lnTo>
                    <a:lnTo>
                      <a:pt x="1304" y="668"/>
                    </a:lnTo>
                    <a:lnTo>
                      <a:pt x="1306" y="656"/>
                    </a:lnTo>
                    <a:lnTo>
                      <a:pt x="1304" y="658"/>
                    </a:lnTo>
                    <a:lnTo>
                      <a:pt x="1304" y="664"/>
                    </a:lnTo>
                    <a:lnTo>
                      <a:pt x="1300" y="664"/>
                    </a:lnTo>
                    <a:lnTo>
                      <a:pt x="1300" y="662"/>
                    </a:lnTo>
                    <a:lnTo>
                      <a:pt x="1304" y="656"/>
                    </a:lnTo>
                    <a:lnTo>
                      <a:pt x="1306" y="650"/>
                    </a:lnTo>
                    <a:lnTo>
                      <a:pt x="1300" y="650"/>
                    </a:lnTo>
                    <a:lnTo>
                      <a:pt x="1296" y="656"/>
                    </a:lnTo>
                    <a:lnTo>
                      <a:pt x="1296" y="658"/>
                    </a:lnTo>
                    <a:lnTo>
                      <a:pt x="1296" y="662"/>
                    </a:lnTo>
                    <a:lnTo>
                      <a:pt x="1288" y="658"/>
                    </a:lnTo>
                    <a:lnTo>
                      <a:pt x="1296" y="656"/>
                    </a:lnTo>
                    <a:lnTo>
                      <a:pt x="1290" y="648"/>
                    </a:lnTo>
                    <a:lnTo>
                      <a:pt x="1296" y="640"/>
                    </a:lnTo>
                    <a:lnTo>
                      <a:pt x="1288" y="640"/>
                    </a:lnTo>
                    <a:lnTo>
                      <a:pt x="1280" y="644"/>
                    </a:lnTo>
                    <a:lnTo>
                      <a:pt x="1282" y="638"/>
                    </a:lnTo>
                    <a:lnTo>
                      <a:pt x="1280" y="638"/>
                    </a:lnTo>
                    <a:lnTo>
                      <a:pt x="1278" y="640"/>
                    </a:lnTo>
                    <a:lnTo>
                      <a:pt x="1280" y="638"/>
                    </a:lnTo>
                    <a:lnTo>
                      <a:pt x="1278" y="636"/>
                    </a:lnTo>
                    <a:lnTo>
                      <a:pt x="1276" y="632"/>
                    </a:lnTo>
                    <a:lnTo>
                      <a:pt x="1278" y="632"/>
                    </a:lnTo>
                    <a:lnTo>
                      <a:pt x="1280" y="626"/>
                    </a:lnTo>
                    <a:lnTo>
                      <a:pt x="1280" y="622"/>
                    </a:lnTo>
                    <a:lnTo>
                      <a:pt x="1278" y="620"/>
                    </a:lnTo>
                    <a:lnTo>
                      <a:pt x="1276" y="620"/>
                    </a:lnTo>
                    <a:lnTo>
                      <a:pt x="1276" y="622"/>
                    </a:lnTo>
                    <a:lnTo>
                      <a:pt x="1270" y="622"/>
                    </a:lnTo>
                    <a:lnTo>
                      <a:pt x="1264" y="620"/>
                    </a:lnTo>
                    <a:lnTo>
                      <a:pt x="1262" y="620"/>
                    </a:lnTo>
                    <a:lnTo>
                      <a:pt x="1262" y="622"/>
                    </a:lnTo>
                    <a:lnTo>
                      <a:pt x="1262" y="626"/>
                    </a:lnTo>
                    <a:lnTo>
                      <a:pt x="1260" y="626"/>
                    </a:lnTo>
                    <a:lnTo>
                      <a:pt x="1252" y="626"/>
                    </a:lnTo>
                    <a:lnTo>
                      <a:pt x="1244" y="622"/>
                    </a:lnTo>
                    <a:lnTo>
                      <a:pt x="1250" y="614"/>
                    </a:lnTo>
                    <a:lnTo>
                      <a:pt x="1250" y="612"/>
                    </a:lnTo>
                    <a:lnTo>
                      <a:pt x="1244" y="610"/>
                    </a:lnTo>
                    <a:lnTo>
                      <a:pt x="1244" y="608"/>
                    </a:lnTo>
                    <a:lnTo>
                      <a:pt x="1234" y="618"/>
                    </a:lnTo>
                    <a:lnTo>
                      <a:pt x="1234" y="608"/>
                    </a:lnTo>
                    <a:lnTo>
                      <a:pt x="1234" y="604"/>
                    </a:lnTo>
                    <a:lnTo>
                      <a:pt x="1236" y="600"/>
                    </a:lnTo>
                    <a:lnTo>
                      <a:pt x="1244" y="594"/>
                    </a:lnTo>
                    <a:lnTo>
                      <a:pt x="1242" y="590"/>
                    </a:lnTo>
                    <a:lnTo>
                      <a:pt x="1242" y="586"/>
                    </a:lnTo>
                    <a:lnTo>
                      <a:pt x="1244" y="584"/>
                    </a:lnTo>
                    <a:lnTo>
                      <a:pt x="1250" y="584"/>
                    </a:lnTo>
                    <a:lnTo>
                      <a:pt x="1244" y="576"/>
                    </a:lnTo>
                    <a:lnTo>
                      <a:pt x="1250" y="576"/>
                    </a:lnTo>
                    <a:lnTo>
                      <a:pt x="1252" y="572"/>
                    </a:lnTo>
                    <a:lnTo>
                      <a:pt x="1248" y="572"/>
                    </a:lnTo>
                    <a:lnTo>
                      <a:pt x="1244" y="572"/>
                    </a:lnTo>
                    <a:lnTo>
                      <a:pt x="1244" y="568"/>
                    </a:lnTo>
                    <a:lnTo>
                      <a:pt x="1244" y="572"/>
                    </a:lnTo>
                    <a:lnTo>
                      <a:pt x="1244" y="572"/>
                    </a:lnTo>
                    <a:lnTo>
                      <a:pt x="1244" y="572"/>
                    </a:lnTo>
                    <a:close/>
                    <a:moveTo>
                      <a:pt x="1052" y="536"/>
                    </a:moveTo>
                    <a:lnTo>
                      <a:pt x="1052" y="536"/>
                    </a:lnTo>
                    <a:lnTo>
                      <a:pt x="1054" y="536"/>
                    </a:lnTo>
                    <a:lnTo>
                      <a:pt x="1054" y="538"/>
                    </a:lnTo>
                    <a:lnTo>
                      <a:pt x="1054" y="544"/>
                    </a:lnTo>
                    <a:lnTo>
                      <a:pt x="1050" y="548"/>
                    </a:lnTo>
                    <a:lnTo>
                      <a:pt x="1046" y="548"/>
                    </a:lnTo>
                    <a:lnTo>
                      <a:pt x="1046" y="546"/>
                    </a:lnTo>
                    <a:lnTo>
                      <a:pt x="1046" y="540"/>
                    </a:lnTo>
                    <a:lnTo>
                      <a:pt x="1050" y="538"/>
                    </a:lnTo>
                    <a:lnTo>
                      <a:pt x="1052" y="536"/>
                    </a:lnTo>
                    <a:lnTo>
                      <a:pt x="1052" y="536"/>
                    </a:lnTo>
                    <a:lnTo>
                      <a:pt x="1052" y="536"/>
                    </a:lnTo>
                    <a:close/>
                    <a:moveTo>
                      <a:pt x="1126" y="528"/>
                    </a:moveTo>
                    <a:lnTo>
                      <a:pt x="1126" y="528"/>
                    </a:lnTo>
                    <a:lnTo>
                      <a:pt x="1128" y="530"/>
                    </a:lnTo>
                    <a:lnTo>
                      <a:pt x="1132" y="536"/>
                    </a:lnTo>
                    <a:lnTo>
                      <a:pt x="1134" y="538"/>
                    </a:lnTo>
                    <a:lnTo>
                      <a:pt x="1132" y="536"/>
                    </a:lnTo>
                    <a:lnTo>
                      <a:pt x="1132" y="538"/>
                    </a:lnTo>
                    <a:lnTo>
                      <a:pt x="1128" y="538"/>
                    </a:lnTo>
                    <a:lnTo>
                      <a:pt x="1126" y="532"/>
                    </a:lnTo>
                    <a:lnTo>
                      <a:pt x="1126" y="528"/>
                    </a:lnTo>
                    <a:lnTo>
                      <a:pt x="1126" y="528"/>
                    </a:lnTo>
                    <a:lnTo>
                      <a:pt x="1126" y="528"/>
                    </a:lnTo>
                    <a:close/>
                    <a:moveTo>
                      <a:pt x="1068" y="510"/>
                    </a:moveTo>
                    <a:lnTo>
                      <a:pt x="1068" y="510"/>
                    </a:lnTo>
                    <a:lnTo>
                      <a:pt x="1068" y="512"/>
                    </a:lnTo>
                    <a:lnTo>
                      <a:pt x="1068" y="518"/>
                    </a:lnTo>
                    <a:lnTo>
                      <a:pt x="1060" y="518"/>
                    </a:lnTo>
                    <a:lnTo>
                      <a:pt x="1060" y="514"/>
                    </a:lnTo>
                    <a:lnTo>
                      <a:pt x="1062" y="512"/>
                    </a:lnTo>
                    <a:lnTo>
                      <a:pt x="1068" y="510"/>
                    </a:lnTo>
                    <a:lnTo>
                      <a:pt x="1068" y="510"/>
                    </a:lnTo>
                    <a:lnTo>
                      <a:pt x="1068" y="510"/>
                    </a:lnTo>
                    <a:close/>
                    <a:moveTo>
                      <a:pt x="1064" y="360"/>
                    </a:moveTo>
                    <a:lnTo>
                      <a:pt x="1068" y="364"/>
                    </a:lnTo>
                    <a:lnTo>
                      <a:pt x="1070" y="364"/>
                    </a:lnTo>
                    <a:lnTo>
                      <a:pt x="1068" y="364"/>
                    </a:lnTo>
                    <a:lnTo>
                      <a:pt x="1064" y="360"/>
                    </a:lnTo>
                    <a:lnTo>
                      <a:pt x="1064" y="360"/>
                    </a:lnTo>
                    <a:lnTo>
                      <a:pt x="1064" y="360"/>
                    </a:lnTo>
                    <a:close/>
                    <a:moveTo>
                      <a:pt x="1108" y="342"/>
                    </a:moveTo>
                    <a:lnTo>
                      <a:pt x="1108" y="346"/>
                    </a:lnTo>
                    <a:lnTo>
                      <a:pt x="1114" y="346"/>
                    </a:lnTo>
                    <a:lnTo>
                      <a:pt x="1116" y="342"/>
                    </a:lnTo>
                    <a:lnTo>
                      <a:pt x="1114" y="342"/>
                    </a:lnTo>
                    <a:lnTo>
                      <a:pt x="1108" y="342"/>
                    </a:lnTo>
                    <a:lnTo>
                      <a:pt x="1108" y="342"/>
                    </a:lnTo>
                    <a:lnTo>
                      <a:pt x="1108" y="342"/>
                    </a:lnTo>
                    <a:close/>
                    <a:moveTo>
                      <a:pt x="906" y="156"/>
                    </a:moveTo>
                    <a:lnTo>
                      <a:pt x="906" y="162"/>
                    </a:lnTo>
                    <a:lnTo>
                      <a:pt x="914" y="160"/>
                    </a:lnTo>
                    <a:lnTo>
                      <a:pt x="906" y="156"/>
                    </a:lnTo>
                    <a:lnTo>
                      <a:pt x="906" y="156"/>
                    </a:lnTo>
                    <a:lnTo>
                      <a:pt x="906" y="156"/>
                    </a:lnTo>
                    <a:close/>
                    <a:moveTo>
                      <a:pt x="194" y="568"/>
                    </a:moveTo>
                    <a:lnTo>
                      <a:pt x="194" y="568"/>
                    </a:lnTo>
                    <a:lnTo>
                      <a:pt x="194" y="572"/>
                    </a:lnTo>
                    <a:lnTo>
                      <a:pt x="198" y="572"/>
                    </a:lnTo>
                    <a:lnTo>
                      <a:pt x="200" y="568"/>
                    </a:lnTo>
                    <a:lnTo>
                      <a:pt x="194" y="568"/>
                    </a:lnTo>
                    <a:lnTo>
                      <a:pt x="194" y="568"/>
                    </a:lnTo>
                    <a:lnTo>
                      <a:pt x="194" y="568"/>
                    </a:lnTo>
                    <a:close/>
                    <a:moveTo>
                      <a:pt x="612" y="564"/>
                    </a:moveTo>
                    <a:lnTo>
                      <a:pt x="612" y="564"/>
                    </a:lnTo>
                    <a:lnTo>
                      <a:pt x="618" y="568"/>
                    </a:lnTo>
                    <a:lnTo>
                      <a:pt x="624" y="580"/>
                    </a:lnTo>
                    <a:lnTo>
                      <a:pt x="630" y="596"/>
                    </a:lnTo>
                    <a:lnTo>
                      <a:pt x="626" y="602"/>
                    </a:lnTo>
                    <a:lnTo>
                      <a:pt x="624" y="592"/>
                    </a:lnTo>
                    <a:lnTo>
                      <a:pt x="620" y="584"/>
                    </a:lnTo>
                    <a:lnTo>
                      <a:pt x="612" y="576"/>
                    </a:lnTo>
                    <a:lnTo>
                      <a:pt x="610" y="568"/>
                    </a:lnTo>
                    <a:lnTo>
                      <a:pt x="610" y="566"/>
                    </a:lnTo>
                    <a:lnTo>
                      <a:pt x="610" y="564"/>
                    </a:lnTo>
                    <a:lnTo>
                      <a:pt x="612" y="564"/>
                    </a:lnTo>
                    <a:lnTo>
                      <a:pt x="612" y="564"/>
                    </a:lnTo>
                    <a:lnTo>
                      <a:pt x="612" y="564"/>
                    </a:lnTo>
                    <a:close/>
                    <a:moveTo>
                      <a:pt x="872" y="540"/>
                    </a:moveTo>
                    <a:lnTo>
                      <a:pt x="872" y="548"/>
                    </a:lnTo>
                    <a:lnTo>
                      <a:pt x="886" y="550"/>
                    </a:lnTo>
                    <a:lnTo>
                      <a:pt x="886" y="548"/>
                    </a:lnTo>
                    <a:lnTo>
                      <a:pt x="882" y="546"/>
                    </a:lnTo>
                    <a:lnTo>
                      <a:pt x="880" y="546"/>
                    </a:lnTo>
                    <a:lnTo>
                      <a:pt x="878" y="540"/>
                    </a:lnTo>
                    <a:lnTo>
                      <a:pt x="874" y="540"/>
                    </a:lnTo>
                    <a:lnTo>
                      <a:pt x="872" y="540"/>
                    </a:lnTo>
                    <a:lnTo>
                      <a:pt x="872" y="540"/>
                    </a:lnTo>
                    <a:lnTo>
                      <a:pt x="872" y="540"/>
                    </a:lnTo>
                    <a:close/>
                    <a:moveTo>
                      <a:pt x="600" y="530"/>
                    </a:moveTo>
                    <a:lnTo>
                      <a:pt x="600" y="530"/>
                    </a:lnTo>
                    <a:lnTo>
                      <a:pt x="602" y="536"/>
                    </a:lnTo>
                    <a:lnTo>
                      <a:pt x="608" y="540"/>
                    </a:lnTo>
                    <a:lnTo>
                      <a:pt x="608" y="546"/>
                    </a:lnTo>
                    <a:lnTo>
                      <a:pt x="606" y="548"/>
                    </a:lnTo>
                    <a:lnTo>
                      <a:pt x="606" y="566"/>
                    </a:lnTo>
                    <a:lnTo>
                      <a:pt x="602" y="564"/>
                    </a:lnTo>
                    <a:lnTo>
                      <a:pt x="598" y="564"/>
                    </a:lnTo>
                    <a:lnTo>
                      <a:pt x="600" y="554"/>
                    </a:lnTo>
                    <a:lnTo>
                      <a:pt x="598" y="544"/>
                    </a:lnTo>
                    <a:lnTo>
                      <a:pt x="590" y="536"/>
                    </a:lnTo>
                    <a:lnTo>
                      <a:pt x="596" y="536"/>
                    </a:lnTo>
                    <a:lnTo>
                      <a:pt x="598" y="536"/>
                    </a:lnTo>
                    <a:lnTo>
                      <a:pt x="600" y="532"/>
                    </a:lnTo>
                    <a:lnTo>
                      <a:pt x="600" y="530"/>
                    </a:lnTo>
                    <a:lnTo>
                      <a:pt x="600" y="530"/>
                    </a:lnTo>
                    <a:lnTo>
                      <a:pt x="600" y="530"/>
                    </a:lnTo>
                    <a:close/>
                    <a:moveTo>
                      <a:pt x="168" y="528"/>
                    </a:moveTo>
                    <a:lnTo>
                      <a:pt x="168" y="528"/>
                    </a:lnTo>
                    <a:lnTo>
                      <a:pt x="166" y="530"/>
                    </a:lnTo>
                    <a:lnTo>
                      <a:pt x="172" y="532"/>
                    </a:lnTo>
                    <a:lnTo>
                      <a:pt x="172" y="528"/>
                    </a:lnTo>
                    <a:lnTo>
                      <a:pt x="168" y="528"/>
                    </a:lnTo>
                    <a:lnTo>
                      <a:pt x="168" y="528"/>
                    </a:lnTo>
                    <a:lnTo>
                      <a:pt x="168" y="528"/>
                    </a:lnTo>
                    <a:close/>
                    <a:moveTo>
                      <a:pt x="130" y="526"/>
                    </a:moveTo>
                    <a:lnTo>
                      <a:pt x="130" y="526"/>
                    </a:lnTo>
                    <a:lnTo>
                      <a:pt x="132" y="538"/>
                    </a:lnTo>
                    <a:lnTo>
                      <a:pt x="136" y="548"/>
                    </a:lnTo>
                    <a:lnTo>
                      <a:pt x="140" y="546"/>
                    </a:lnTo>
                    <a:lnTo>
                      <a:pt x="146" y="544"/>
                    </a:lnTo>
                    <a:lnTo>
                      <a:pt x="140" y="550"/>
                    </a:lnTo>
                    <a:lnTo>
                      <a:pt x="140" y="554"/>
                    </a:lnTo>
                    <a:lnTo>
                      <a:pt x="144" y="558"/>
                    </a:lnTo>
                    <a:lnTo>
                      <a:pt x="148" y="564"/>
                    </a:lnTo>
                    <a:lnTo>
                      <a:pt x="154" y="566"/>
                    </a:lnTo>
                    <a:lnTo>
                      <a:pt x="156" y="568"/>
                    </a:lnTo>
                    <a:lnTo>
                      <a:pt x="154" y="556"/>
                    </a:lnTo>
                    <a:lnTo>
                      <a:pt x="150" y="546"/>
                    </a:lnTo>
                    <a:lnTo>
                      <a:pt x="146" y="544"/>
                    </a:lnTo>
                    <a:lnTo>
                      <a:pt x="146" y="532"/>
                    </a:lnTo>
                    <a:lnTo>
                      <a:pt x="148" y="526"/>
                    </a:lnTo>
                    <a:lnTo>
                      <a:pt x="140" y="528"/>
                    </a:lnTo>
                    <a:lnTo>
                      <a:pt x="136" y="530"/>
                    </a:lnTo>
                    <a:lnTo>
                      <a:pt x="136" y="528"/>
                    </a:lnTo>
                    <a:lnTo>
                      <a:pt x="132" y="526"/>
                    </a:lnTo>
                    <a:lnTo>
                      <a:pt x="130" y="526"/>
                    </a:lnTo>
                    <a:lnTo>
                      <a:pt x="130" y="526"/>
                    </a:lnTo>
                    <a:lnTo>
                      <a:pt x="130" y="526"/>
                    </a:lnTo>
                    <a:close/>
                    <a:moveTo>
                      <a:pt x="628" y="508"/>
                    </a:moveTo>
                    <a:lnTo>
                      <a:pt x="628" y="508"/>
                    </a:lnTo>
                    <a:lnTo>
                      <a:pt x="628" y="512"/>
                    </a:lnTo>
                    <a:lnTo>
                      <a:pt x="630" y="510"/>
                    </a:lnTo>
                    <a:lnTo>
                      <a:pt x="630" y="512"/>
                    </a:lnTo>
                    <a:lnTo>
                      <a:pt x="630" y="526"/>
                    </a:lnTo>
                    <a:lnTo>
                      <a:pt x="630" y="530"/>
                    </a:lnTo>
                    <a:lnTo>
                      <a:pt x="636" y="538"/>
                    </a:lnTo>
                    <a:lnTo>
                      <a:pt x="644" y="548"/>
                    </a:lnTo>
                    <a:lnTo>
                      <a:pt x="644" y="554"/>
                    </a:lnTo>
                    <a:lnTo>
                      <a:pt x="644" y="556"/>
                    </a:lnTo>
                    <a:lnTo>
                      <a:pt x="648" y="566"/>
                    </a:lnTo>
                    <a:lnTo>
                      <a:pt x="654" y="572"/>
                    </a:lnTo>
                    <a:lnTo>
                      <a:pt x="660" y="572"/>
                    </a:lnTo>
                    <a:lnTo>
                      <a:pt x="662" y="572"/>
                    </a:lnTo>
                    <a:lnTo>
                      <a:pt x="660" y="574"/>
                    </a:lnTo>
                    <a:lnTo>
                      <a:pt x="656" y="576"/>
                    </a:lnTo>
                    <a:lnTo>
                      <a:pt x="656" y="582"/>
                    </a:lnTo>
                    <a:lnTo>
                      <a:pt x="656" y="584"/>
                    </a:lnTo>
                    <a:lnTo>
                      <a:pt x="660" y="592"/>
                    </a:lnTo>
                    <a:lnTo>
                      <a:pt x="656" y="592"/>
                    </a:lnTo>
                    <a:lnTo>
                      <a:pt x="654" y="590"/>
                    </a:lnTo>
                    <a:lnTo>
                      <a:pt x="654" y="594"/>
                    </a:lnTo>
                    <a:lnTo>
                      <a:pt x="652" y="594"/>
                    </a:lnTo>
                    <a:lnTo>
                      <a:pt x="648" y="594"/>
                    </a:lnTo>
                    <a:lnTo>
                      <a:pt x="646" y="584"/>
                    </a:lnTo>
                    <a:lnTo>
                      <a:pt x="648" y="572"/>
                    </a:lnTo>
                    <a:lnTo>
                      <a:pt x="644" y="568"/>
                    </a:lnTo>
                    <a:lnTo>
                      <a:pt x="644" y="566"/>
                    </a:lnTo>
                    <a:lnTo>
                      <a:pt x="638" y="566"/>
                    </a:lnTo>
                    <a:lnTo>
                      <a:pt x="634" y="566"/>
                    </a:lnTo>
                    <a:lnTo>
                      <a:pt x="636" y="554"/>
                    </a:lnTo>
                    <a:lnTo>
                      <a:pt x="634" y="554"/>
                    </a:lnTo>
                    <a:lnTo>
                      <a:pt x="630" y="556"/>
                    </a:lnTo>
                    <a:lnTo>
                      <a:pt x="630" y="554"/>
                    </a:lnTo>
                    <a:lnTo>
                      <a:pt x="628" y="550"/>
                    </a:lnTo>
                    <a:lnTo>
                      <a:pt x="624" y="548"/>
                    </a:lnTo>
                    <a:lnTo>
                      <a:pt x="616" y="544"/>
                    </a:lnTo>
                    <a:lnTo>
                      <a:pt x="618" y="536"/>
                    </a:lnTo>
                    <a:lnTo>
                      <a:pt x="612" y="536"/>
                    </a:lnTo>
                    <a:lnTo>
                      <a:pt x="612" y="532"/>
                    </a:lnTo>
                    <a:lnTo>
                      <a:pt x="610" y="532"/>
                    </a:lnTo>
                    <a:lnTo>
                      <a:pt x="610" y="530"/>
                    </a:lnTo>
                    <a:lnTo>
                      <a:pt x="610" y="528"/>
                    </a:lnTo>
                    <a:lnTo>
                      <a:pt x="618" y="514"/>
                    </a:lnTo>
                    <a:lnTo>
                      <a:pt x="620" y="518"/>
                    </a:lnTo>
                    <a:lnTo>
                      <a:pt x="624" y="518"/>
                    </a:lnTo>
                    <a:lnTo>
                      <a:pt x="626" y="518"/>
                    </a:lnTo>
                    <a:lnTo>
                      <a:pt x="626" y="512"/>
                    </a:lnTo>
                    <a:lnTo>
                      <a:pt x="626" y="510"/>
                    </a:lnTo>
                    <a:lnTo>
                      <a:pt x="628" y="508"/>
                    </a:lnTo>
                    <a:lnTo>
                      <a:pt x="628" y="508"/>
                    </a:lnTo>
                    <a:lnTo>
                      <a:pt x="628" y="508"/>
                    </a:lnTo>
                    <a:close/>
                    <a:moveTo>
                      <a:pt x="996" y="472"/>
                    </a:moveTo>
                    <a:lnTo>
                      <a:pt x="996" y="472"/>
                    </a:lnTo>
                    <a:lnTo>
                      <a:pt x="992" y="478"/>
                    </a:lnTo>
                    <a:lnTo>
                      <a:pt x="990" y="478"/>
                    </a:lnTo>
                    <a:lnTo>
                      <a:pt x="990" y="476"/>
                    </a:lnTo>
                    <a:lnTo>
                      <a:pt x="996" y="472"/>
                    </a:lnTo>
                    <a:lnTo>
                      <a:pt x="996" y="472"/>
                    </a:lnTo>
                    <a:lnTo>
                      <a:pt x="996" y="472"/>
                    </a:lnTo>
                    <a:close/>
                    <a:moveTo>
                      <a:pt x="898" y="464"/>
                    </a:moveTo>
                    <a:lnTo>
                      <a:pt x="898" y="464"/>
                    </a:lnTo>
                    <a:lnTo>
                      <a:pt x="898" y="466"/>
                    </a:lnTo>
                    <a:lnTo>
                      <a:pt x="896" y="468"/>
                    </a:lnTo>
                    <a:lnTo>
                      <a:pt x="898" y="466"/>
                    </a:lnTo>
                    <a:lnTo>
                      <a:pt x="900" y="464"/>
                    </a:lnTo>
                    <a:lnTo>
                      <a:pt x="898" y="464"/>
                    </a:lnTo>
                    <a:lnTo>
                      <a:pt x="898" y="464"/>
                    </a:lnTo>
                    <a:lnTo>
                      <a:pt x="898" y="464"/>
                    </a:lnTo>
                    <a:close/>
                    <a:moveTo>
                      <a:pt x="974" y="460"/>
                    </a:moveTo>
                    <a:lnTo>
                      <a:pt x="974" y="460"/>
                    </a:lnTo>
                    <a:lnTo>
                      <a:pt x="978" y="460"/>
                    </a:lnTo>
                    <a:lnTo>
                      <a:pt x="980" y="464"/>
                    </a:lnTo>
                    <a:lnTo>
                      <a:pt x="978" y="466"/>
                    </a:lnTo>
                    <a:lnTo>
                      <a:pt x="972" y="466"/>
                    </a:lnTo>
                    <a:lnTo>
                      <a:pt x="972" y="464"/>
                    </a:lnTo>
                    <a:lnTo>
                      <a:pt x="972" y="460"/>
                    </a:lnTo>
                    <a:lnTo>
                      <a:pt x="974" y="460"/>
                    </a:lnTo>
                    <a:lnTo>
                      <a:pt x="974" y="460"/>
                    </a:lnTo>
                    <a:lnTo>
                      <a:pt x="974" y="460"/>
                    </a:lnTo>
                    <a:close/>
                    <a:moveTo>
                      <a:pt x="554" y="460"/>
                    </a:moveTo>
                    <a:lnTo>
                      <a:pt x="554" y="460"/>
                    </a:lnTo>
                    <a:lnTo>
                      <a:pt x="556" y="460"/>
                    </a:lnTo>
                    <a:lnTo>
                      <a:pt x="556" y="464"/>
                    </a:lnTo>
                    <a:lnTo>
                      <a:pt x="552" y="466"/>
                    </a:lnTo>
                    <a:lnTo>
                      <a:pt x="552" y="460"/>
                    </a:lnTo>
                    <a:lnTo>
                      <a:pt x="554" y="460"/>
                    </a:lnTo>
                    <a:lnTo>
                      <a:pt x="554" y="460"/>
                    </a:lnTo>
                    <a:lnTo>
                      <a:pt x="554" y="460"/>
                    </a:lnTo>
                    <a:close/>
                    <a:moveTo>
                      <a:pt x="906" y="458"/>
                    </a:moveTo>
                    <a:lnTo>
                      <a:pt x="906" y="458"/>
                    </a:lnTo>
                    <a:lnTo>
                      <a:pt x="906" y="472"/>
                    </a:lnTo>
                    <a:lnTo>
                      <a:pt x="904" y="472"/>
                    </a:lnTo>
                    <a:lnTo>
                      <a:pt x="908" y="474"/>
                    </a:lnTo>
                    <a:lnTo>
                      <a:pt x="908" y="468"/>
                    </a:lnTo>
                    <a:lnTo>
                      <a:pt x="910" y="466"/>
                    </a:lnTo>
                    <a:lnTo>
                      <a:pt x="908" y="460"/>
                    </a:lnTo>
                    <a:lnTo>
                      <a:pt x="906" y="456"/>
                    </a:lnTo>
                    <a:lnTo>
                      <a:pt x="906" y="458"/>
                    </a:lnTo>
                    <a:lnTo>
                      <a:pt x="906" y="458"/>
                    </a:lnTo>
                    <a:lnTo>
                      <a:pt x="906" y="458"/>
                    </a:lnTo>
                    <a:close/>
                    <a:moveTo>
                      <a:pt x="900" y="454"/>
                    </a:moveTo>
                    <a:lnTo>
                      <a:pt x="900" y="454"/>
                    </a:lnTo>
                    <a:lnTo>
                      <a:pt x="898" y="458"/>
                    </a:lnTo>
                    <a:lnTo>
                      <a:pt x="898" y="460"/>
                    </a:lnTo>
                    <a:lnTo>
                      <a:pt x="900" y="460"/>
                    </a:lnTo>
                    <a:lnTo>
                      <a:pt x="904" y="456"/>
                    </a:lnTo>
                    <a:lnTo>
                      <a:pt x="904" y="454"/>
                    </a:lnTo>
                    <a:lnTo>
                      <a:pt x="900" y="454"/>
                    </a:lnTo>
                    <a:lnTo>
                      <a:pt x="900" y="454"/>
                    </a:lnTo>
                    <a:lnTo>
                      <a:pt x="900" y="454"/>
                    </a:lnTo>
                    <a:close/>
                    <a:moveTo>
                      <a:pt x="572" y="422"/>
                    </a:moveTo>
                    <a:lnTo>
                      <a:pt x="572" y="422"/>
                    </a:lnTo>
                    <a:lnTo>
                      <a:pt x="580" y="424"/>
                    </a:lnTo>
                    <a:lnTo>
                      <a:pt x="574" y="440"/>
                    </a:lnTo>
                    <a:lnTo>
                      <a:pt x="570" y="456"/>
                    </a:lnTo>
                    <a:lnTo>
                      <a:pt x="562" y="456"/>
                    </a:lnTo>
                    <a:lnTo>
                      <a:pt x="562" y="448"/>
                    </a:lnTo>
                    <a:lnTo>
                      <a:pt x="562" y="442"/>
                    </a:lnTo>
                    <a:lnTo>
                      <a:pt x="562" y="432"/>
                    </a:lnTo>
                    <a:lnTo>
                      <a:pt x="572" y="422"/>
                    </a:lnTo>
                    <a:lnTo>
                      <a:pt x="572" y="422"/>
                    </a:lnTo>
                    <a:lnTo>
                      <a:pt x="572" y="422"/>
                    </a:lnTo>
                    <a:close/>
                    <a:moveTo>
                      <a:pt x="562" y="410"/>
                    </a:moveTo>
                    <a:lnTo>
                      <a:pt x="562" y="410"/>
                    </a:lnTo>
                    <a:lnTo>
                      <a:pt x="562" y="414"/>
                    </a:lnTo>
                    <a:lnTo>
                      <a:pt x="562" y="418"/>
                    </a:lnTo>
                    <a:lnTo>
                      <a:pt x="562" y="420"/>
                    </a:lnTo>
                    <a:lnTo>
                      <a:pt x="554" y="420"/>
                    </a:lnTo>
                    <a:lnTo>
                      <a:pt x="554" y="414"/>
                    </a:lnTo>
                    <a:lnTo>
                      <a:pt x="562" y="410"/>
                    </a:lnTo>
                    <a:lnTo>
                      <a:pt x="562" y="410"/>
                    </a:lnTo>
                    <a:lnTo>
                      <a:pt x="562" y="410"/>
                    </a:lnTo>
                    <a:close/>
                    <a:moveTo>
                      <a:pt x="466" y="382"/>
                    </a:moveTo>
                    <a:lnTo>
                      <a:pt x="466" y="382"/>
                    </a:lnTo>
                    <a:lnTo>
                      <a:pt x="470" y="384"/>
                    </a:lnTo>
                    <a:lnTo>
                      <a:pt x="472" y="386"/>
                    </a:lnTo>
                    <a:lnTo>
                      <a:pt x="474" y="386"/>
                    </a:lnTo>
                    <a:lnTo>
                      <a:pt x="480" y="386"/>
                    </a:lnTo>
                    <a:lnTo>
                      <a:pt x="482" y="382"/>
                    </a:lnTo>
                    <a:lnTo>
                      <a:pt x="500" y="384"/>
                    </a:lnTo>
                    <a:lnTo>
                      <a:pt x="484" y="388"/>
                    </a:lnTo>
                    <a:lnTo>
                      <a:pt x="472" y="394"/>
                    </a:lnTo>
                    <a:lnTo>
                      <a:pt x="452" y="412"/>
                    </a:lnTo>
                    <a:lnTo>
                      <a:pt x="448" y="414"/>
                    </a:lnTo>
                    <a:lnTo>
                      <a:pt x="448" y="418"/>
                    </a:lnTo>
                    <a:lnTo>
                      <a:pt x="442" y="418"/>
                    </a:lnTo>
                    <a:lnTo>
                      <a:pt x="436" y="412"/>
                    </a:lnTo>
                    <a:lnTo>
                      <a:pt x="442" y="412"/>
                    </a:lnTo>
                    <a:lnTo>
                      <a:pt x="466" y="382"/>
                    </a:lnTo>
                    <a:lnTo>
                      <a:pt x="466" y="382"/>
                    </a:lnTo>
                    <a:lnTo>
                      <a:pt x="466" y="382"/>
                    </a:lnTo>
                    <a:close/>
                    <a:moveTo>
                      <a:pt x="898" y="324"/>
                    </a:moveTo>
                    <a:lnTo>
                      <a:pt x="898" y="324"/>
                    </a:lnTo>
                    <a:lnTo>
                      <a:pt x="896" y="328"/>
                    </a:lnTo>
                    <a:lnTo>
                      <a:pt x="896" y="330"/>
                    </a:lnTo>
                    <a:lnTo>
                      <a:pt x="892" y="338"/>
                    </a:lnTo>
                    <a:lnTo>
                      <a:pt x="896" y="338"/>
                    </a:lnTo>
                    <a:lnTo>
                      <a:pt x="900" y="332"/>
                    </a:lnTo>
                    <a:lnTo>
                      <a:pt x="904" y="324"/>
                    </a:lnTo>
                    <a:lnTo>
                      <a:pt x="898" y="324"/>
                    </a:lnTo>
                    <a:lnTo>
                      <a:pt x="898" y="324"/>
                    </a:lnTo>
                    <a:lnTo>
                      <a:pt x="898" y="324"/>
                    </a:lnTo>
                    <a:close/>
                    <a:moveTo>
                      <a:pt x="926" y="310"/>
                    </a:moveTo>
                    <a:lnTo>
                      <a:pt x="928" y="314"/>
                    </a:lnTo>
                    <a:lnTo>
                      <a:pt x="932" y="314"/>
                    </a:lnTo>
                    <a:lnTo>
                      <a:pt x="928" y="314"/>
                    </a:lnTo>
                    <a:lnTo>
                      <a:pt x="926" y="310"/>
                    </a:lnTo>
                    <a:lnTo>
                      <a:pt x="926" y="310"/>
                    </a:lnTo>
                    <a:lnTo>
                      <a:pt x="926" y="310"/>
                    </a:lnTo>
                    <a:close/>
                    <a:moveTo>
                      <a:pt x="938" y="310"/>
                    </a:moveTo>
                    <a:lnTo>
                      <a:pt x="938" y="310"/>
                    </a:lnTo>
                    <a:lnTo>
                      <a:pt x="942" y="314"/>
                    </a:lnTo>
                    <a:lnTo>
                      <a:pt x="944" y="314"/>
                    </a:lnTo>
                    <a:lnTo>
                      <a:pt x="944" y="312"/>
                    </a:lnTo>
                    <a:lnTo>
                      <a:pt x="942" y="310"/>
                    </a:lnTo>
                    <a:lnTo>
                      <a:pt x="938" y="310"/>
                    </a:lnTo>
                    <a:lnTo>
                      <a:pt x="938" y="310"/>
                    </a:lnTo>
                    <a:lnTo>
                      <a:pt x="938" y="310"/>
                    </a:lnTo>
                    <a:close/>
                    <a:moveTo>
                      <a:pt x="854" y="304"/>
                    </a:moveTo>
                    <a:lnTo>
                      <a:pt x="854" y="304"/>
                    </a:lnTo>
                    <a:lnTo>
                      <a:pt x="850" y="310"/>
                    </a:lnTo>
                    <a:lnTo>
                      <a:pt x="842" y="314"/>
                    </a:lnTo>
                    <a:lnTo>
                      <a:pt x="832" y="316"/>
                    </a:lnTo>
                    <a:lnTo>
                      <a:pt x="826" y="324"/>
                    </a:lnTo>
                    <a:lnTo>
                      <a:pt x="832" y="324"/>
                    </a:lnTo>
                    <a:lnTo>
                      <a:pt x="836" y="324"/>
                    </a:lnTo>
                    <a:lnTo>
                      <a:pt x="838" y="320"/>
                    </a:lnTo>
                    <a:lnTo>
                      <a:pt x="844" y="320"/>
                    </a:lnTo>
                    <a:lnTo>
                      <a:pt x="850" y="320"/>
                    </a:lnTo>
                    <a:lnTo>
                      <a:pt x="852" y="310"/>
                    </a:lnTo>
                    <a:lnTo>
                      <a:pt x="854" y="310"/>
                    </a:lnTo>
                    <a:lnTo>
                      <a:pt x="860" y="310"/>
                    </a:lnTo>
                    <a:lnTo>
                      <a:pt x="856" y="306"/>
                    </a:lnTo>
                    <a:lnTo>
                      <a:pt x="856" y="304"/>
                    </a:lnTo>
                    <a:lnTo>
                      <a:pt x="854" y="304"/>
                    </a:lnTo>
                    <a:lnTo>
                      <a:pt x="854" y="304"/>
                    </a:lnTo>
                    <a:lnTo>
                      <a:pt x="854" y="304"/>
                    </a:lnTo>
                    <a:close/>
                    <a:moveTo>
                      <a:pt x="376" y="294"/>
                    </a:moveTo>
                    <a:lnTo>
                      <a:pt x="376" y="294"/>
                    </a:lnTo>
                    <a:lnTo>
                      <a:pt x="384" y="296"/>
                    </a:lnTo>
                    <a:lnTo>
                      <a:pt x="390" y="302"/>
                    </a:lnTo>
                    <a:lnTo>
                      <a:pt x="394" y="310"/>
                    </a:lnTo>
                    <a:lnTo>
                      <a:pt x="398" y="316"/>
                    </a:lnTo>
                    <a:lnTo>
                      <a:pt x="410" y="316"/>
                    </a:lnTo>
                    <a:lnTo>
                      <a:pt x="424" y="316"/>
                    </a:lnTo>
                    <a:lnTo>
                      <a:pt x="428" y="314"/>
                    </a:lnTo>
                    <a:lnTo>
                      <a:pt x="434" y="306"/>
                    </a:lnTo>
                    <a:lnTo>
                      <a:pt x="438" y="302"/>
                    </a:lnTo>
                    <a:lnTo>
                      <a:pt x="444" y="296"/>
                    </a:lnTo>
                    <a:lnTo>
                      <a:pt x="454" y="294"/>
                    </a:lnTo>
                    <a:lnTo>
                      <a:pt x="464" y="294"/>
                    </a:lnTo>
                    <a:lnTo>
                      <a:pt x="458" y="298"/>
                    </a:lnTo>
                    <a:lnTo>
                      <a:pt x="462" y="304"/>
                    </a:lnTo>
                    <a:lnTo>
                      <a:pt x="454" y="306"/>
                    </a:lnTo>
                    <a:lnTo>
                      <a:pt x="452" y="310"/>
                    </a:lnTo>
                    <a:lnTo>
                      <a:pt x="448" y="312"/>
                    </a:lnTo>
                    <a:lnTo>
                      <a:pt x="448" y="314"/>
                    </a:lnTo>
                    <a:lnTo>
                      <a:pt x="442" y="316"/>
                    </a:lnTo>
                    <a:lnTo>
                      <a:pt x="434" y="322"/>
                    </a:lnTo>
                    <a:lnTo>
                      <a:pt x="434" y="324"/>
                    </a:lnTo>
                    <a:lnTo>
                      <a:pt x="426" y="332"/>
                    </a:lnTo>
                    <a:lnTo>
                      <a:pt x="418" y="340"/>
                    </a:lnTo>
                    <a:lnTo>
                      <a:pt x="406" y="334"/>
                    </a:lnTo>
                    <a:lnTo>
                      <a:pt x="402" y="346"/>
                    </a:lnTo>
                    <a:lnTo>
                      <a:pt x="384" y="350"/>
                    </a:lnTo>
                    <a:lnTo>
                      <a:pt x="374" y="352"/>
                    </a:lnTo>
                    <a:lnTo>
                      <a:pt x="370" y="352"/>
                    </a:lnTo>
                    <a:lnTo>
                      <a:pt x="366" y="348"/>
                    </a:lnTo>
                    <a:lnTo>
                      <a:pt x="364" y="342"/>
                    </a:lnTo>
                    <a:lnTo>
                      <a:pt x="356" y="342"/>
                    </a:lnTo>
                    <a:lnTo>
                      <a:pt x="352" y="342"/>
                    </a:lnTo>
                    <a:lnTo>
                      <a:pt x="348" y="338"/>
                    </a:lnTo>
                    <a:lnTo>
                      <a:pt x="346" y="334"/>
                    </a:lnTo>
                    <a:lnTo>
                      <a:pt x="356" y="338"/>
                    </a:lnTo>
                    <a:lnTo>
                      <a:pt x="362" y="338"/>
                    </a:lnTo>
                    <a:lnTo>
                      <a:pt x="370" y="334"/>
                    </a:lnTo>
                    <a:lnTo>
                      <a:pt x="374" y="328"/>
                    </a:lnTo>
                    <a:lnTo>
                      <a:pt x="382" y="322"/>
                    </a:lnTo>
                    <a:lnTo>
                      <a:pt x="384" y="322"/>
                    </a:lnTo>
                    <a:lnTo>
                      <a:pt x="390" y="324"/>
                    </a:lnTo>
                    <a:lnTo>
                      <a:pt x="380" y="306"/>
                    </a:lnTo>
                    <a:lnTo>
                      <a:pt x="376" y="298"/>
                    </a:lnTo>
                    <a:lnTo>
                      <a:pt x="376" y="296"/>
                    </a:lnTo>
                    <a:lnTo>
                      <a:pt x="376" y="294"/>
                    </a:lnTo>
                    <a:lnTo>
                      <a:pt x="376" y="294"/>
                    </a:lnTo>
                    <a:lnTo>
                      <a:pt x="376" y="294"/>
                    </a:lnTo>
                    <a:close/>
                    <a:moveTo>
                      <a:pt x="318" y="286"/>
                    </a:moveTo>
                    <a:lnTo>
                      <a:pt x="318" y="286"/>
                    </a:lnTo>
                    <a:lnTo>
                      <a:pt x="328" y="292"/>
                    </a:lnTo>
                    <a:lnTo>
                      <a:pt x="340" y="294"/>
                    </a:lnTo>
                    <a:lnTo>
                      <a:pt x="340" y="296"/>
                    </a:lnTo>
                    <a:lnTo>
                      <a:pt x="338" y="294"/>
                    </a:lnTo>
                    <a:lnTo>
                      <a:pt x="322" y="296"/>
                    </a:lnTo>
                    <a:lnTo>
                      <a:pt x="302" y="296"/>
                    </a:lnTo>
                    <a:lnTo>
                      <a:pt x="302" y="292"/>
                    </a:lnTo>
                    <a:lnTo>
                      <a:pt x="308" y="292"/>
                    </a:lnTo>
                    <a:lnTo>
                      <a:pt x="312" y="292"/>
                    </a:lnTo>
                    <a:lnTo>
                      <a:pt x="312" y="288"/>
                    </a:lnTo>
                    <a:lnTo>
                      <a:pt x="318" y="286"/>
                    </a:lnTo>
                    <a:lnTo>
                      <a:pt x="318" y="286"/>
                    </a:lnTo>
                    <a:lnTo>
                      <a:pt x="318" y="286"/>
                    </a:lnTo>
                    <a:close/>
                    <a:moveTo>
                      <a:pt x="588" y="270"/>
                    </a:moveTo>
                    <a:lnTo>
                      <a:pt x="590" y="270"/>
                    </a:lnTo>
                    <a:lnTo>
                      <a:pt x="592" y="274"/>
                    </a:lnTo>
                    <a:lnTo>
                      <a:pt x="598" y="276"/>
                    </a:lnTo>
                    <a:lnTo>
                      <a:pt x="588" y="288"/>
                    </a:lnTo>
                    <a:lnTo>
                      <a:pt x="580" y="286"/>
                    </a:lnTo>
                    <a:lnTo>
                      <a:pt x="580" y="280"/>
                    </a:lnTo>
                    <a:lnTo>
                      <a:pt x="580" y="276"/>
                    </a:lnTo>
                    <a:lnTo>
                      <a:pt x="588" y="270"/>
                    </a:lnTo>
                    <a:lnTo>
                      <a:pt x="588" y="270"/>
                    </a:lnTo>
                    <a:lnTo>
                      <a:pt x="588" y="270"/>
                    </a:lnTo>
                    <a:close/>
                    <a:moveTo>
                      <a:pt x="336" y="252"/>
                    </a:moveTo>
                    <a:lnTo>
                      <a:pt x="336" y="252"/>
                    </a:lnTo>
                    <a:lnTo>
                      <a:pt x="336" y="256"/>
                    </a:lnTo>
                    <a:lnTo>
                      <a:pt x="334" y="252"/>
                    </a:lnTo>
                    <a:lnTo>
                      <a:pt x="330" y="252"/>
                    </a:lnTo>
                    <a:lnTo>
                      <a:pt x="336" y="252"/>
                    </a:lnTo>
                    <a:lnTo>
                      <a:pt x="336" y="252"/>
                    </a:lnTo>
                    <a:lnTo>
                      <a:pt x="336" y="252"/>
                    </a:lnTo>
                    <a:close/>
                    <a:moveTo>
                      <a:pt x="810" y="242"/>
                    </a:moveTo>
                    <a:lnTo>
                      <a:pt x="810" y="242"/>
                    </a:lnTo>
                    <a:lnTo>
                      <a:pt x="810" y="258"/>
                    </a:lnTo>
                    <a:lnTo>
                      <a:pt x="810" y="278"/>
                    </a:lnTo>
                    <a:lnTo>
                      <a:pt x="798" y="284"/>
                    </a:lnTo>
                    <a:lnTo>
                      <a:pt x="798" y="294"/>
                    </a:lnTo>
                    <a:lnTo>
                      <a:pt x="802" y="294"/>
                    </a:lnTo>
                    <a:lnTo>
                      <a:pt x="806" y="292"/>
                    </a:lnTo>
                    <a:lnTo>
                      <a:pt x="810" y="292"/>
                    </a:lnTo>
                    <a:lnTo>
                      <a:pt x="810" y="304"/>
                    </a:lnTo>
                    <a:lnTo>
                      <a:pt x="816" y="304"/>
                    </a:lnTo>
                    <a:lnTo>
                      <a:pt x="824" y="304"/>
                    </a:lnTo>
                    <a:lnTo>
                      <a:pt x="828" y="292"/>
                    </a:lnTo>
                    <a:lnTo>
                      <a:pt x="828" y="278"/>
                    </a:lnTo>
                    <a:lnTo>
                      <a:pt x="832" y="274"/>
                    </a:lnTo>
                    <a:lnTo>
                      <a:pt x="836" y="274"/>
                    </a:lnTo>
                    <a:lnTo>
                      <a:pt x="842" y="274"/>
                    </a:lnTo>
                    <a:lnTo>
                      <a:pt x="842" y="276"/>
                    </a:lnTo>
                    <a:lnTo>
                      <a:pt x="842" y="278"/>
                    </a:lnTo>
                    <a:lnTo>
                      <a:pt x="844" y="280"/>
                    </a:lnTo>
                    <a:lnTo>
                      <a:pt x="842" y="288"/>
                    </a:lnTo>
                    <a:lnTo>
                      <a:pt x="868" y="294"/>
                    </a:lnTo>
                    <a:lnTo>
                      <a:pt x="870" y="288"/>
                    </a:lnTo>
                    <a:lnTo>
                      <a:pt x="872" y="286"/>
                    </a:lnTo>
                    <a:lnTo>
                      <a:pt x="868" y="278"/>
                    </a:lnTo>
                    <a:lnTo>
                      <a:pt x="862" y="280"/>
                    </a:lnTo>
                    <a:lnTo>
                      <a:pt x="856" y="284"/>
                    </a:lnTo>
                    <a:lnTo>
                      <a:pt x="856" y="278"/>
                    </a:lnTo>
                    <a:lnTo>
                      <a:pt x="852" y="270"/>
                    </a:lnTo>
                    <a:lnTo>
                      <a:pt x="842" y="260"/>
                    </a:lnTo>
                    <a:lnTo>
                      <a:pt x="834" y="252"/>
                    </a:lnTo>
                    <a:lnTo>
                      <a:pt x="828" y="252"/>
                    </a:lnTo>
                    <a:lnTo>
                      <a:pt x="824" y="252"/>
                    </a:lnTo>
                    <a:lnTo>
                      <a:pt x="820" y="256"/>
                    </a:lnTo>
                    <a:lnTo>
                      <a:pt x="818" y="256"/>
                    </a:lnTo>
                    <a:lnTo>
                      <a:pt x="818" y="252"/>
                    </a:lnTo>
                    <a:lnTo>
                      <a:pt x="818" y="248"/>
                    </a:lnTo>
                    <a:lnTo>
                      <a:pt x="820" y="244"/>
                    </a:lnTo>
                    <a:lnTo>
                      <a:pt x="810" y="242"/>
                    </a:lnTo>
                    <a:lnTo>
                      <a:pt x="810" y="242"/>
                    </a:lnTo>
                    <a:lnTo>
                      <a:pt x="810" y="242"/>
                    </a:lnTo>
                    <a:close/>
                    <a:moveTo>
                      <a:pt x="816" y="238"/>
                    </a:moveTo>
                    <a:lnTo>
                      <a:pt x="820" y="242"/>
                    </a:lnTo>
                    <a:lnTo>
                      <a:pt x="824" y="242"/>
                    </a:lnTo>
                    <a:lnTo>
                      <a:pt x="824" y="240"/>
                    </a:lnTo>
                    <a:lnTo>
                      <a:pt x="824" y="238"/>
                    </a:lnTo>
                    <a:lnTo>
                      <a:pt x="816" y="238"/>
                    </a:lnTo>
                    <a:lnTo>
                      <a:pt x="816" y="238"/>
                    </a:lnTo>
                    <a:lnTo>
                      <a:pt x="816" y="238"/>
                    </a:lnTo>
                    <a:close/>
                    <a:moveTo>
                      <a:pt x="826" y="212"/>
                    </a:moveTo>
                    <a:lnTo>
                      <a:pt x="826" y="212"/>
                    </a:lnTo>
                    <a:lnTo>
                      <a:pt x="832" y="214"/>
                    </a:lnTo>
                    <a:lnTo>
                      <a:pt x="832" y="216"/>
                    </a:lnTo>
                    <a:lnTo>
                      <a:pt x="832" y="220"/>
                    </a:lnTo>
                    <a:lnTo>
                      <a:pt x="826" y="222"/>
                    </a:lnTo>
                    <a:lnTo>
                      <a:pt x="826" y="216"/>
                    </a:lnTo>
                    <a:lnTo>
                      <a:pt x="820" y="216"/>
                    </a:lnTo>
                    <a:lnTo>
                      <a:pt x="820" y="220"/>
                    </a:lnTo>
                    <a:lnTo>
                      <a:pt x="824" y="216"/>
                    </a:lnTo>
                    <a:lnTo>
                      <a:pt x="824" y="214"/>
                    </a:lnTo>
                    <a:lnTo>
                      <a:pt x="826" y="212"/>
                    </a:lnTo>
                    <a:lnTo>
                      <a:pt x="826" y="212"/>
                    </a:lnTo>
                    <a:lnTo>
                      <a:pt x="826" y="212"/>
                    </a:lnTo>
                    <a:close/>
                    <a:moveTo>
                      <a:pt x="312" y="204"/>
                    </a:moveTo>
                    <a:lnTo>
                      <a:pt x="312" y="204"/>
                    </a:lnTo>
                    <a:lnTo>
                      <a:pt x="322" y="204"/>
                    </a:lnTo>
                    <a:lnTo>
                      <a:pt x="336" y="206"/>
                    </a:lnTo>
                    <a:lnTo>
                      <a:pt x="330" y="212"/>
                    </a:lnTo>
                    <a:lnTo>
                      <a:pt x="326" y="212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20" y="220"/>
                    </a:lnTo>
                    <a:lnTo>
                      <a:pt x="334" y="222"/>
                    </a:lnTo>
                    <a:lnTo>
                      <a:pt x="340" y="224"/>
                    </a:lnTo>
                    <a:lnTo>
                      <a:pt x="346" y="222"/>
                    </a:lnTo>
                    <a:lnTo>
                      <a:pt x="348" y="220"/>
                    </a:lnTo>
                    <a:lnTo>
                      <a:pt x="352" y="220"/>
                    </a:lnTo>
                    <a:lnTo>
                      <a:pt x="352" y="222"/>
                    </a:lnTo>
                    <a:lnTo>
                      <a:pt x="352" y="226"/>
                    </a:lnTo>
                    <a:lnTo>
                      <a:pt x="348" y="232"/>
                    </a:lnTo>
                    <a:lnTo>
                      <a:pt x="346" y="234"/>
                    </a:lnTo>
                    <a:lnTo>
                      <a:pt x="348" y="238"/>
                    </a:lnTo>
                    <a:lnTo>
                      <a:pt x="352" y="240"/>
                    </a:lnTo>
                    <a:lnTo>
                      <a:pt x="338" y="242"/>
                    </a:lnTo>
                    <a:lnTo>
                      <a:pt x="322" y="240"/>
                    </a:lnTo>
                    <a:lnTo>
                      <a:pt x="322" y="248"/>
                    </a:lnTo>
                    <a:lnTo>
                      <a:pt x="334" y="252"/>
                    </a:lnTo>
                    <a:lnTo>
                      <a:pt x="318" y="252"/>
                    </a:lnTo>
                    <a:lnTo>
                      <a:pt x="312" y="256"/>
                    </a:lnTo>
                    <a:lnTo>
                      <a:pt x="308" y="256"/>
                    </a:lnTo>
                    <a:lnTo>
                      <a:pt x="304" y="260"/>
                    </a:lnTo>
                    <a:lnTo>
                      <a:pt x="300" y="266"/>
                    </a:lnTo>
                    <a:lnTo>
                      <a:pt x="298" y="266"/>
                    </a:lnTo>
                    <a:lnTo>
                      <a:pt x="298" y="262"/>
                    </a:lnTo>
                    <a:lnTo>
                      <a:pt x="302" y="256"/>
                    </a:lnTo>
                    <a:lnTo>
                      <a:pt x="310" y="250"/>
                    </a:lnTo>
                    <a:lnTo>
                      <a:pt x="316" y="250"/>
                    </a:lnTo>
                    <a:lnTo>
                      <a:pt x="318" y="250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08" y="244"/>
                    </a:lnTo>
                    <a:lnTo>
                      <a:pt x="302" y="244"/>
                    </a:lnTo>
                    <a:lnTo>
                      <a:pt x="300" y="250"/>
                    </a:lnTo>
                    <a:lnTo>
                      <a:pt x="294" y="258"/>
                    </a:lnTo>
                    <a:lnTo>
                      <a:pt x="292" y="260"/>
                    </a:lnTo>
                    <a:lnTo>
                      <a:pt x="286" y="260"/>
                    </a:lnTo>
                    <a:lnTo>
                      <a:pt x="276" y="258"/>
                    </a:lnTo>
                    <a:lnTo>
                      <a:pt x="272" y="252"/>
                    </a:lnTo>
                    <a:lnTo>
                      <a:pt x="276" y="252"/>
                    </a:lnTo>
                    <a:lnTo>
                      <a:pt x="276" y="250"/>
                    </a:lnTo>
                    <a:lnTo>
                      <a:pt x="276" y="248"/>
                    </a:lnTo>
                    <a:lnTo>
                      <a:pt x="274" y="248"/>
                    </a:lnTo>
                    <a:lnTo>
                      <a:pt x="274" y="244"/>
                    </a:lnTo>
                    <a:lnTo>
                      <a:pt x="282" y="234"/>
                    </a:lnTo>
                    <a:lnTo>
                      <a:pt x="280" y="232"/>
                    </a:lnTo>
                    <a:lnTo>
                      <a:pt x="280" y="230"/>
                    </a:lnTo>
                    <a:lnTo>
                      <a:pt x="276" y="226"/>
                    </a:lnTo>
                    <a:lnTo>
                      <a:pt x="282" y="226"/>
                    </a:lnTo>
                    <a:lnTo>
                      <a:pt x="290" y="230"/>
                    </a:lnTo>
                    <a:lnTo>
                      <a:pt x="298" y="230"/>
                    </a:lnTo>
                    <a:lnTo>
                      <a:pt x="292" y="224"/>
                    </a:lnTo>
                    <a:lnTo>
                      <a:pt x="286" y="220"/>
                    </a:lnTo>
                    <a:lnTo>
                      <a:pt x="276" y="216"/>
                    </a:lnTo>
                    <a:lnTo>
                      <a:pt x="266" y="216"/>
                    </a:lnTo>
                    <a:lnTo>
                      <a:pt x="264" y="216"/>
                    </a:lnTo>
                    <a:lnTo>
                      <a:pt x="258" y="220"/>
                    </a:lnTo>
                    <a:lnTo>
                      <a:pt x="258" y="212"/>
                    </a:lnTo>
                    <a:lnTo>
                      <a:pt x="270" y="212"/>
                    </a:lnTo>
                    <a:lnTo>
                      <a:pt x="282" y="212"/>
                    </a:lnTo>
                    <a:lnTo>
                      <a:pt x="298" y="206"/>
                    </a:lnTo>
                    <a:lnTo>
                      <a:pt x="312" y="204"/>
                    </a:lnTo>
                    <a:lnTo>
                      <a:pt x="312" y="204"/>
                    </a:lnTo>
                    <a:lnTo>
                      <a:pt x="312" y="204"/>
                    </a:lnTo>
                    <a:close/>
                    <a:moveTo>
                      <a:pt x="798" y="186"/>
                    </a:moveTo>
                    <a:lnTo>
                      <a:pt x="800" y="192"/>
                    </a:lnTo>
                    <a:lnTo>
                      <a:pt x="800" y="188"/>
                    </a:lnTo>
                    <a:lnTo>
                      <a:pt x="798" y="186"/>
                    </a:lnTo>
                    <a:lnTo>
                      <a:pt x="798" y="186"/>
                    </a:lnTo>
                    <a:lnTo>
                      <a:pt x="798" y="186"/>
                    </a:lnTo>
                    <a:close/>
                    <a:moveTo>
                      <a:pt x="760" y="650"/>
                    </a:moveTo>
                    <a:lnTo>
                      <a:pt x="760" y="650"/>
                    </a:lnTo>
                    <a:lnTo>
                      <a:pt x="760" y="646"/>
                    </a:lnTo>
                    <a:lnTo>
                      <a:pt x="762" y="640"/>
                    </a:lnTo>
                    <a:lnTo>
                      <a:pt x="768" y="640"/>
                    </a:lnTo>
                    <a:lnTo>
                      <a:pt x="772" y="640"/>
                    </a:lnTo>
                    <a:lnTo>
                      <a:pt x="772" y="638"/>
                    </a:lnTo>
                    <a:lnTo>
                      <a:pt x="772" y="632"/>
                    </a:lnTo>
                    <a:lnTo>
                      <a:pt x="774" y="636"/>
                    </a:lnTo>
                    <a:lnTo>
                      <a:pt x="778" y="640"/>
                    </a:lnTo>
                    <a:lnTo>
                      <a:pt x="778" y="632"/>
                    </a:lnTo>
                    <a:lnTo>
                      <a:pt x="780" y="630"/>
                    </a:lnTo>
                    <a:lnTo>
                      <a:pt x="788" y="630"/>
                    </a:lnTo>
                    <a:lnTo>
                      <a:pt x="800" y="632"/>
                    </a:lnTo>
                    <a:lnTo>
                      <a:pt x="802" y="646"/>
                    </a:lnTo>
                    <a:lnTo>
                      <a:pt x="808" y="650"/>
                    </a:lnTo>
                    <a:lnTo>
                      <a:pt x="810" y="654"/>
                    </a:lnTo>
                    <a:lnTo>
                      <a:pt x="816" y="654"/>
                    </a:lnTo>
                    <a:lnTo>
                      <a:pt x="824" y="654"/>
                    </a:lnTo>
                    <a:lnTo>
                      <a:pt x="824" y="662"/>
                    </a:lnTo>
                    <a:lnTo>
                      <a:pt x="828" y="664"/>
                    </a:lnTo>
                    <a:lnTo>
                      <a:pt x="828" y="668"/>
                    </a:lnTo>
                    <a:lnTo>
                      <a:pt x="828" y="674"/>
                    </a:lnTo>
                    <a:lnTo>
                      <a:pt x="828" y="680"/>
                    </a:lnTo>
                    <a:lnTo>
                      <a:pt x="832" y="684"/>
                    </a:lnTo>
                    <a:lnTo>
                      <a:pt x="834" y="684"/>
                    </a:lnTo>
                    <a:lnTo>
                      <a:pt x="838" y="684"/>
                    </a:lnTo>
                    <a:lnTo>
                      <a:pt x="838" y="690"/>
                    </a:lnTo>
                    <a:lnTo>
                      <a:pt x="860" y="692"/>
                    </a:lnTo>
                    <a:lnTo>
                      <a:pt x="878" y="698"/>
                    </a:lnTo>
                    <a:lnTo>
                      <a:pt x="880" y="698"/>
                    </a:lnTo>
                    <a:lnTo>
                      <a:pt x="886" y="694"/>
                    </a:lnTo>
                    <a:lnTo>
                      <a:pt x="890" y="702"/>
                    </a:lnTo>
                    <a:lnTo>
                      <a:pt x="896" y="704"/>
                    </a:lnTo>
                    <a:lnTo>
                      <a:pt x="896" y="710"/>
                    </a:lnTo>
                    <a:lnTo>
                      <a:pt x="896" y="716"/>
                    </a:lnTo>
                    <a:lnTo>
                      <a:pt x="898" y="718"/>
                    </a:lnTo>
                    <a:lnTo>
                      <a:pt x="904" y="722"/>
                    </a:lnTo>
                    <a:lnTo>
                      <a:pt x="896" y="722"/>
                    </a:lnTo>
                    <a:lnTo>
                      <a:pt x="896" y="730"/>
                    </a:lnTo>
                    <a:lnTo>
                      <a:pt x="892" y="730"/>
                    </a:lnTo>
                    <a:lnTo>
                      <a:pt x="890" y="728"/>
                    </a:lnTo>
                    <a:lnTo>
                      <a:pt x="878" y="722"/>
                    </a:lnTo>
                    <a:lnTo>
                      <a:pt x="872" y="728"/>
                    </a:lnTo>
                    <a:lnTo>
                      <a:pt x="870" y="736"/>
                    </a:lnTo>
                    <a:lnTo>
                      <a:pt x="870" y="754"/>
                    </a:lnTo>
                    <a:lnTo>
                      <a:pt x="864" y="756"/>
                    </a:lnTo>
                    <a:lnTo>
                      <a:pt x="860" y="758"/>
                    </a:lnTo>
                    <a:lnTo>
                      <a:pt x="860" y="766"/>
                    </a:lnTo>
                    <a:lnTo>
                      <a:pt x="856" y="770"/>
                    </a:lnTo>
                    <a:lnTo>
                      <a:pt x="854" y="772"/>
                    </a:lnTo>
                    <a:lnTo>
                      <a:pt x="854" y="774"/>
                    </a:lnTo>
                    <a:lnTo>
                      <a:pt x="854" y="776"/>
                    </a:lnTo>
                    <a:lnTo>
                      <a:pt x="856" y="780"/>
                    </a:lnTo>
                    <a:lnTo>
                      <a:pt x="860" y="780"/>
                    </a:lnTo>
                    <a:lnTo>
                      <a:pt x="864" y="776"/>
                    </a:lnTo>
                    <a:lnTo>
                      <a:pt x="864" y="774"/>
                    </a:lnTo>
                    <a:lnTo>
                      <a:pt x="880" y="764"/>
                    </a:lnTo>
                    <a:lnTo>
                      <a:pt x="890" y="764"/>
                    </a:lnTo>
                    <a:lnTo>
                      <a:pt x="892" y="758"/>
                    </a:lnTo>
                    <a:lnTo>
                      <a:pt x="898" y="758"/>
                    </a:lnTo>
                    <a:lnTo>
                      <a:pt x="906" y="758"/>
                    </a:lnTo>
                    <a:lnTo>
                      <a:pt x="906" y="754"/>
                    </a:lnTo>
                    <a:lnTo>
                      <a:pt x="898" y="752"/>
                    </a:lnTo>
                    <a:lnTo>
                      <a:pt x="904" y="748"/>
                    </a:lnTo>
                    <a:lnTo>
                      <a:pt x="906" y="746"/>
                    </a:lnTo>
                    <a:lnTo>
                      <a:pt x="910" y="744"/>
                    </a:lnTo>
                    <a:lnTo>
                      <a:pt x="916" y="740"/>
                    </a:lnTo>
                    <a:lnTo>
                      <a:pt x="924" y="744"/>
                    </a:lnTo>
                    <a:lnTo>
                      <a:pt x="936" y="746"/>
                    </a:lnTo>
                    <a:lnTo>
                      <a:pt x="938" y="744"/>
                    </a:lnTo>
                    <a:lnTo>
                      <a:pt x="942" y="740"/>
                    </a:lnTo>
                    <a:lnTo>
                      <a:pt x="936" y="738"/>
                    </a:lnTo>
                    <a:lnTo>
                      <a:pt x="928" y="738"/>
                    </a:lnTo>
                    <a:lnTo>
                      <a:pt x="928" y="734"/>
                    </a:lnTo>
                    <a:lnTo>
                      <a:pt x="938" y="736"/>
                    </a:lnTo>
                    <a:lnTo>
                      <a:pt x="946" y="736"/>
                    </a:lnTo>
                    <a:lnTo>
                      <a:pt x="950" y="734"/>
                    </a:lnTo>
                    <a:lnTo>
                      <a:pt x="954" y="730"/>
                    </a:lnTo>
                    <a:lnTo>
                      <a:pt x="954" y="728"/>
                    </a:lnTo>
                    <a:lnTo>
                      <a:pt x="968" y="720"/>
                    </a:lnTo>
                    <a:lnTo>
                      <a:pt x="978" y="716"/>
                    </a:lnTo>
                    <a:lnTo>
                      <a:pt x="982" y="716"/>
                    </a:lnTo>
                    <a:lnTo>
                      <a:pt x="1006" y="712"/>
                    </a:lnTo>
                    <a:lnTo>
                      <a:pt x="1024" y="710"/>
                    </a:lnTo>
                    <a:lnTo>
                      <a:pt x="1026" y="708"/>
                    </a:lnTo>
                    <a:lnTo>
                      <a:pt x="1028" y="704"/>
                    </a:lnTo>
                    <a:lnTo>
                      <a:pt x="1036" y="700"/>
                    </a:lnTo>
                    <a:lnTo>
                      <a:pt x="1040" y="694"/>
                    </a:lnTo>
                    <a:lnTo>
                      <a:pt x="1042" y="692"/>
                    </a:lnTo>
                    <a:lnTo>
                      <a:pt x="1044" y="684"/>
                    </a:lnTo>
                    <a:lnTo>
                      <a:pt x="1046" y="682"/>
                    </a:lnTo>
                    <a:lnTo>
                      <a:pt x="1050" y="672"/>
                    </a:lnTo>
                    <a:lnTo>
                      <a:pt x="1052" y="668"/>
                    </a:lnTo>
                    <a:lnTo>
                      <a:pt x="1054" y="672"/>
                    </a:lnTo>
                    <a:lnTo>
                      <a:pt x="1054" y="674"/>
                    </a:lnTo>
                    <a:lnTo>
                      <a:pt x="1058" y="676"/>
                    </a:lnTo>
                    <a:lnTo>
                      <a:pt x="1058" y="674"/>
                    </a:lnTo>
                    <a:lnTo>
                      <a:pt x="1060" y="672"/>
                    </a:lnTo>
                    <a:lnTo>
                      <a:pt x="1062" y="668"/>
                    </a:lnTo>
                    <a:lnTo>
                      <a:pt x="1070" y="674"/>
                    </a:lnTo>
                    <a:lnTo>
                      <a:pt x="1072" y="676"/>
                    </a:lnTo>
                    <a:lnTo>
                      <a:pt x="1072" y="682"/>
                    </a:lnTo>
                    <a:lnTo>
                      <a:pt x="1072" y="694"/>
                    </a:lnTo>
                    <a:lnTo>
                      <a:pt x="1072" y="702"/>
                    </a:lnTo>
                    <a:lnTo>
                      <a:pt x="1076" y="702"/>
                    </a:lnTo>
                    <a:lnTo>
                      <a:pt x="1078" y="702"/>
                    </a:lnTo>
                    <a:lnTo>
                      <a:pt x="1078" y="704"/>
                    </a:lnTo>
                    <a:lnTo>
                      <a:pt x="1078" y="710"/>
                    </a:lnTo>
                    <a:lnTo>
                      <a:pt x="1078" y="712"/>
                    </a:lnTo>
                    <a:lnTo>
                      <a:pt x="1080" y="712"/>
                    </a:lnTo>
                    <a:lnTo>
                      <a:pt x="1080" y="716"/>
                    </a:lnTo>
                    <a:lnTo>
                      <a:pt x="1086" y="720"/>
                    </a:lnTo>
                    <a:lnTo>
                      <a:pt x="1096" y="720"/>
                    </a:lnTo>
                    <a:lnTo>
                      <a:pt x="1100" y="718"/>
                    </a:lnTo>
                    <a:lnTo>
                      <a:pt x="1098" y="716"/>
                    </a:lnTo>
                    <a:lnTo>
                      <a:pt x="1098" y="712"/>
                    </a:lnTo>
                    <a:lnTo>
                      <a:pt x="1100" y="712"/>
                    </a:lnTo>
                    <a:lnTo>
                      <a:pt x="1104" y="716"/>
                    </a:lnTo>
                    <a:lnTo>
                      <a:pt x="1110" y="708"/>
                    </a:lnTo>
                    <a:lnTo>
                      <a:pt x="1118" y="698"/>
                    </a:lnTo>
                    <a:lnTo>
                      <a:pt x="1118" y="700"/>
                    </a:lnTo>
                    <a:lnTo>
                      <a:pt x="1122" y="700"/>
                    </a:lnTo>
                    <a:lnTo>
                      <a:pt x="1122" y="702"/>
                    </a:lnTo>
                    <a:lnTo>
                      <a:pt x="1118" y="702"/>
                    </a:lnTo>
                    <a:lnTo>
                      <a:pt x="1116" y="708"/>
                    </a:lnTo>
                    <a:lnTo>
                      <a:pt x="1116" y="712"/>
                    </a:lnTo>
                    <a:lnTo>
                      <a:pt x="1134" y="710"/>
                    </a:lnTo>
                    <a:lnTo>
                      <a:pt x="1136" y="710"/>
                    </a:lnTo>
                    <a:lnTo>
                      <a:pt x="1136" y="712"/>
                    </a:lnTo>
                    <a:lnTo>
                      <a:pt x="1132" y="716"/>
                    </a:lnTo>
                    <a:lnTo>
                      <a:pt x="1132" y="720"/>
                    </a:lnTo>
                    <a:lnTo>
                      <a:pt x="1118" y="718"/>
                    </a:lnTo>
                    <a:lnTo>
                      <a:pt x="1108" y="722"/>
                    </a:lnTo>
                    <a:lnTo>
                      <a:pt x="1108" y="728"/>
                    </a:lnTo>
                    <a:lnTo>
                      <a:pt x="1104" y="728"/>
                    </a:lnTo>
                    <a:lnTo>
                      <a:pt x="1096" y="738"/>
                    </a:lnTo>
                    <a:lnTo>
                      <a:pt x="1096" y="744"/>
                    </a:lnTo>
                    <a:lnTo>
                      <a:pt x="1104" y="746"/>
                    </a:lnTo>
                    <a:lnTo>
                      <a:pt x="1106" y="752"/>
                    </a:lnTo>
                    <a:lnTo>
                      <a:pt x="1108" y="752"/>
                    </a:lnTo>
                    <a:lnTo>
                      <a:pt x="1110" y="752"/>
                    </a:lnTo>
                    <a:lnTo>
                      <a:pt x="1110" y="748"/>
                    </a:lnTo>
                    <a:lnTo>
                      <a:pt x="1114" y="748"/>
                    </a:lnTo>
                    <a:lnTo>
                      <a:pt x="1114" y="752"/>
                    </a:lnTo>
                    <a:lnTo>
                      <a:pt x="1116" y="754"/>
                    </a:lnTo>
                    <a:lnTo>
                      <a:pt x="1124" y="746"/>
                    </a:lnTo>
                    <a:lnTo>
                      <a:pt x="1126" y="740"/>
                    </a:lnTo>
                    <a:lnTo>
                      <a:pt x="1126" y="738"/>
                    </a:lnTo>
                    <a:lnTo>
                      <a:pt x="1126" y="736"/>
                    </a:lnTo>
                    <a:lnTo>
                      <a:pt x="1132" y="734"/>
                    </a:lnTo>
                    <a:lnTo>
                      <a:pt x="1132" y="736"/>
                    </a:lnTo>
                    <a:lnTo>
                      <a:pt x="1136" y="736"/>
                    </a:lnTo>
                    <a:lnTo>
                      <a:pt x="1140" y="728"/>
                    </a:lnTo>
                    <a:lnTo>
                      <a:pt x="1144" y="728"/>
                    </a:lnTo>
                    <a:lnTo>
                      <a:pt x="1150" y="728"/>
                    </a:lnTo>
                    <a:lnTo>
                      <a:pt x="1158" y="722"/>
                    </a:lnTo>
                    <a:lnTo>
                      <a:pt x="1162" y="718"/>
                    </a:lnTo>
                    <a:lnTo>
                      <a:pt x="1162" y="712"/>
                    </a:lnTo>
                    <a:lnTo>
                      <a:pt x="1168" y="712"/>
                    </a:lnTo>
                    <a:lnTo>
                      <a:pt x="1162" y="700"/>
                    </a:lnTo>
                    <a:lnTo>
                      <a:pt x="1154" y="708"/>
                    </a:lnTo>
                    <a:lnTo>
                      <a:pt x="1150" y="708"/>
                    </a:lnTo>
                    <a:lnTo>
                      <a:pt x="1142" y="708"/>
                    </a:lnTo>
                    <a:lnTo>
                      <a:pt x="1140" y="702"/>
                    </a:lnTo>
                    <a:lnTo>
                      <a:pt x="1134" y="702"/>
                    </a:lnTo>
                    <a:lnTo>
                      <a:pt x="1134" y="704"/>
                    </a:lnTo>
                    <a:lnTo>
                      <a:pt x="1132" y="704"/>
                    </a:lnTo>
                    <a:lnTo>
                      <a:pt x="1132" y="702"/>
                    </a:lnTo>
                    <a:lnTo>
                      <a:pt x="1128" y="700"/>
                    </a:lnTo>
                    <a:lnTo>
                      <a:pt x="1134" y="700"/>
                    </a:lnTo>
                    <a:lnTo>
                      <a:pt x="1134" y="698"/>
                    </a:lnTo>
                    <a:lnTo>
                      <a:pt x="1136" y="694"/>
                    </a:lnTo>
                    <a:lnTo>
                      <a:pt x="1122" y="692"/>
                    </a:lnTo>
                    <a:lnTo>
                      <a:pt x="1122" y="684"/>
                    </a:lnTo>
                    <a:lnTo>
                      <a:pt x="1122" y="682"/>
                    </a:lnTo>
                    <a:lnTo>
                      <a:pt x="1122" y="680"/>
                    </a:lnTo>
                    <a:lnTo>
                      <a:pt x="1124" y="680"/>
                    </a:lnTo>
                    <a:lnTo>
                      <a:pt x="1122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6"/>
                    </a:lnTo>
                    <a:lnTo>
                      <a:pt x="1116" y="676"/>
                    </a:lnTo>
                    <a:lnTo>
                      <a:pt x="1118" y="672"/>
                    </a:lnTo>
                    <a:lnTo>
                      <a:pt x="1118" y="668"/>
                    </a:lnTo>
                    <a:lnTo>
                      <a:pt x="1122" y="664"/>
                    </a:lnTo>
                    <a:lnTo>
                      <a:pt x="1122" y="662"/>
                    </a:lnTo>
                    <a:lnTo>
                      <a:pt x="1122" y="658"/>
                    </a:lnTo>
                    <a:lnTo>
                      <a:pt x="1104" y="658"/>
                    </a:lnTo>
                    <a:lnTo>
                      <a:pt x="1098" y="650"/>
                    </a:lnTo>
                    <a:lnTo>
                      <a:pt x="1100" y="650"/>
                    </a:lnTo>
                    <a:lnTo>
                      <a:pt x="1104" y="648"/>
                    </a:lnTo>
                    <a:lnTo>
                      <a:pt x="1108" y="656"/>
                    </a:lnTo>
                    <a:lnTo>
                      <a:pt x="1110" y="654"/>
                    </a:lnTo>
                    <a:lnTo>
                      <a:pt x="1116" y="654"/>
                    </a:lnTo>
                    <a:lnTo>
                      <a:pt x="1116" y="648"/>
                    </a:lnTo>
                    <a:lnTo>
                      <a:pt x="1118" y="644"/>
                    </a:lnTo>
                    <a:lnTo>
                      <a:pt x="1124" y="644"/>
                    </a:lnTo>
                    <a:lnTo>
                      <a:pt x="1124" y="638"/>
                    </a:lnTo>
                    <a:lnTo>
                      <a:pt x="1124" y="632"/>
                    </a:lnTo>
                    <a:lnTo>
                      <a:pt x="1126" y="632"/>
                    </a:lnTo>
                    <a:lnTo>
                      <a:pt x="1128" y="630"/>
                    </a:lnTo>
                    <a:lnTo>
                      <a:pt x="1124" y="628"/>
                    </a:lnTo>
                    <a:lnTo>
                      <a:pt x="1122" y="622"/>
                    </a:lnTo>
                    <a:lnTo>
                      <a:pt x="1114" y="620"/>
                    </a:lnTo>
                    <a:lnTo>
                      <a:pt x="1106" y="620"/>
                    </a:lnTo>
                    <a:lnTo>
                      <a:pt x="1092" y="622"/>
                    </a:lnTo>
                    <a:lnTo>
                      <a:pt x="1086" y="628"/>
                    </a:lnTo>
                    <a:lnTo>
                      <a:pt x="1070" y="638"/>
                    </a:lnTo>
                    <a:lnTo>
                      <a:pt x="1058" y="648"/>
                    </a:lnTo>
                    <a:lnTo>
                      <a:pt x="1044" y="662"/>
                    </a:lnTo>
                    <a:lnTo>
                      <a:pt x="1034" y="674"/>
                    </a:lnTo>
                    <a:lnTo>
                      <a:pt x="1042" y="662"/>
                    </a:lnTo>
                    <a:lnTo>
                      <a:pt x="1046" y="650"/>
                    </a:lnTo>
                    <a:lnTo>
                      <a:pt x="1042" y="650"/>
                    </a:lnTo>
                    <a:lnTo>
                      <a:pt x="1042" y="648"/>
                    </a:lnTo>
                    <a:lnTo>
                      <a:pt x="1044" y="648"/>
                    </a:lnTo>
                    <a:lnTo>
                      <a:pt x="1050" y="646"/>
                    </a:lnTo>
                    <a:lnTo>
                      <a:pt x="1052" y="640"/>
                    </a:lnTo>
                    <a:lnTo>
                      <a:pt x="1058" y="632"/>
                    </a:lnTo>
                    <a:lnTo>
                      <a:pt x="1060" y="632"/>
                    </a:lnTo>
                    <a:lnTo>
                      <a:pt x="1064" y="632"/>
                    </a:lnTo>
                    <a:lnTo>
                      <a:pt x="1064" y="630"/>
                    </a:lnTo>
                    <a:lnTo>
                      <a:pt x="1064" y="626"/>
                    </a:lnTo>
                    <a:lnTo>
                      <a:pt x="1068" y="626"/>
                    </a:lnTo>
                    <a:lnTo>
                      <a:pt x="1070" y="626"/>
                    </a:lnTo>
                    <a:lnTo>
                      <a:pt x="1082" y="612"/>
                    </a:lnTo>
                    <a:lnTo>
                      <a:pt x="1086" y="608"/>
                    </a:lnTo>
                    <a:lnTo>
                      <a:pt x="1090" y="604"/>
                    </a:lnTo>
                    <a:lnTo>
                      <a:pt x="1092" y="602"/>
                    </a:lnTo>
                    <a:lnTo>
                      <a:pt x="1108" y="600"/>
                    </a:lnTo>
                    <a:lnTo>
                      <a:pt x="1122" y="600"/>
                    </a:lnTo>
                    <a:lnTo>
                      <a:pt x="1134" y="602"/>
                    </a:lnTo>
                    <a:lnTo>
                      <a:pt x="1142" y="602"/>
                    </a:lnTo>
                    <a:lnTo>
                      <a:pt x="1144" y="600"/>
                    </a:lnTo>
                    <a:lnTo>
                      <a:pt x="1146" y="596"/>
                    </a:lnTo>
                    <a:lnTo>
                      <a:pt x="1152" y="596"/>
                    </a:lnTo>
                    <a:lnTo>
                      <a:pt x="1154" y="600"/>
                    </a:lnTo>
                    <a:lnTo>
                      <a:pt x="1154" y="602"/>
                    </a:lnTo>
                    <a:lnTo>
                      <a:pt x="1158" y="602"/>
                    </a:lnTo>
                    <a:lnTo>
                      <a:pt x="1160" y="600"/>
                    </a:lnTo>
                    <a:lnTo>
                      <a:pt x="1160" y="596"/>
                    </a:lnTo>
                    <a:lnTo>
                      <a:pt x="1162" y="596"/>
                    </a:lnTo>
                    <a:lnTo>
                      <a:pt x="1168" y="604"/>
                    </a:lnTo>
                    <a:lnTo>
                      <a:pt x="1172" y="604"/>
                    </a:lnTo>
                    <a:lnTo>
                      <a:pt x="1172" y="600"/>
                    </a:lnTo>
                    <a:lnTo>
                      <a:pt x="1178" y="600"/>
                    </a:lnTo>
                    <a:lnTo>
                      <a:pt x="1180" y="600"/>
                    </a:lnTo>
                    <a:lnTo>
                      <a:pt x="1180" y="602"/>
                    </a:lnTo>
                    <a:lnTo>
                      <a:pt x="1186" y="602"/>
                    </a:lnTo>
                    <a:lnTo>
                      <a:pt x="1186" y="596"/>
                    </a:lnTo>
                    <a:lnTo>
                      <a:pt x="1190" y="596"/>
                    </a:lnTo>
                    <a:lnTo>
                      <a:pt x="1194" y="596"/>
                    </a:lnTo>
                    <a:lnTo>
                      <a:pt x="1196" y="594"/>
                    </a:lnTo>
                    <a:lnTo>
                      <a:pt x="1196" y="590"/>
                    </a:lnTo>
                    <a:lnTo>
                      <a:pt x="1204" y="590"/>
                    </a:lnTo>
                    <a:lnTo>
                      <a:pt x="1208" y="586"/>
                    </a:lnTo>
                    <a:lnTo>
                      <a:pt x="1206" y="580"/>
                    </a:lnTo>
                    <a:lnTo>
                      <a:pt x="1208" y="576"/>
                    </a:lnTo>
                    <a:lnTo>
                      <a:pt x="1208" y="572"/>
                    </a:lnTo>
                    <a:lnTo>
                      <a:pt x="1218" y="568"/>
                    </a:lnTo>
                    <a:lnTo>
                      <a:pt x="1230" y="566"/>
                    </a:lnTo>
                    <a:lnTo>
                      <a:pt x="1232" y="568"/>
                    </a:lnTo>
                    <a:lnTo>
                      <a:pt x="1234" y="568"/>
                    </a:lnTo>
                    <a:lnTo>
                      <a:pt x="1252" y="554"/>
                    </a:lnTo>
                    <a:lnTo>
                      <a:pt x="1250" y="530"/>
                    </a:lnTo>
                    <a:lnTo>
                      <a:pt x="1248" y="530"/>
                    </a:lnTo>
                    <a:lnTo>
                      <a:pt x="1244" y="532"/>
                    </a:lnTo>
                    <a:lnTo>
                      <a:pt x="1240" y="530"/>
                    </a:lnTo>
                    <a:lnTo>
                      <a:pt x="1234" y="526"/>
                    </a:lnTo>
                    <a:lnTo>
                      <a:pt x="1230" y="520"/>
                    </a:lnTo>
                    <a:lnTo>
                      <a:pt x="1218" y="520"/>
                    </a:lnTo>
                    <a:lnTo>
                      <a:pt x="1222" y="526"/>
                    </a:lnTo>
                    <a:lnTo>
                      <a:pt x="1208" y="528"/>
                    </a:lnTo>
                    <a:lnTo>
                      <a:pt x="1190" y="536"/>
                    </a:lnTo>
                    <a:lnTo>
                      <a:pt x="1190" y="540"/>
                    </a:lnTo>
                    <a:lnTo>
                      <a:pt x="1186" y="540"/>
                    </a:lnTo>
                    <a:lnTo>
                      <a:pt x="1182" y="538"/>
                    </a:lnTo>
                    <a:lnTo>
                      <a:pt x="1182" y="536"/>
                    </a:lnTo>
                    <a:lnTo>
                      <a:pt x="1182" y="532"/>
                    </a:lnTo>
                    <a:lnTo>
                      <a:pt x="1190" y="532"/>
                    </a:lnTo>
                    <a:lnTo>
                      <a:pt x="1196" y="532"/>
                    </a:lnTo>
                    <a:lnTo>
                      <a:pt x="1204" y="528"/>
                    </a:lnTo>
                    <a:lnTo>
                      <a:pt x="1208" y="520"/>
                    </a:lnTo>
                    <a:lnTo>
                      <a:pt x="1216" y="520"/>
                    </a:lnTo>
                    <a:lnTo>
                      <a:pt x="1224" y="518"/>
                    </a:lnTo>
                    <a:lnTo>
                      <a:pt x="1226" y="514"/>
                    </a:lnTo>
                    <a:lnTo>
                      <a:pt x="1230" y="510"/>
                    </a:lnTo>
                    <a:lnTo>
                      <a:pt x="1224" y="512"/>
                    </a:lnTo>
                    <a:lnTo>
                      <a:pt x="1222" y="508"/>
                    </a:lnTo>
                    <a:lnTo>
                      <a:pt x="1224" y="508"/>
                    </a:lnTo>
                    <a:lnTo>
                      <a:pt x="1222" y="504"/>
                    </a:lnTo>
                    <a:lnTo>
                      <a:pt x="1218" y="502"/>
                    </a:lnTo>
                    <a:lnTo>
                      <a:pt x="1218" y="504"/>
                    </a:lnTo>
                    <a:lnTo>
                      <a:pt x="1216" y="508"/>
                    </a:lnTo>
                    <a:lnTo>
                      <a:pt x="1214" y="508"/>
                    </a:lnTo>
                    <a:lnTo>
                      <a:pt x="1212" y="504"/>
                    </a:lnTo>
                    <a:lnTo>
                      <a:pt x="1208" y="504"/>
                    </a:lnTo>
                    <a:lnTo>
                      <a:pt x="1208" y="500"/>
                    </a:lnTo>
                    <a:lnTo>
                      <a:pt x="1208" y="496"/>
                    </a:lnTo>
                    <a:lnTo>
                      <a:pt x="1196" y="500"/>
                    </a:lnTo>
                    <a:lnTo>
                      <a:pt x="1182" y="496"/>
                    </a:lnTo>
                    <a:lnTo>
                      <a:pt x="1182" y="492"/>
                    </a:lnTo>
                    <a:lnTo>
                      <a:pt x="1182" y="490"/>
                    </a:lnTo>
                    <a:lnTo>
                      <a:pt x="1182" y="484"/>
                    </a:lnTo>
                    <a:lnTo>
                      <a:pt x="1180" y="484"/>
                    </a:lnTo>
                    <a:lnTo>
                      <a:pt x="1178" y="482"/>
                    </a:lnTo>
                    <a:lnTo>
                      <a:pt x="1172" y="478"/>
                    </a:lnTo>
                    <a:lnTo>
                      <a:pt x="1168" y="478"/>
                    </a:lnTo>
                    <a:lnTo>
                      <a:pt x="1162" y="466"/>
                    </a:lnTo>
                    <a:lnTo>
                      <a:pt x="1158" y="468"/>
                    </a:lnTo>
                    <a:lnTo>
                      <a:pt x="1160" y="460"/>
                    </a:lnTo>
                    <a:lnTo>
                      <a:pt x="1158" y="460"/>
                    </a:lnTo>
                    <a:lnTo>
                      <a:pt x="1158" y="458"/>
                    </a:lnTo>
                    <a:lnTo>
                      <a:pt x="1172" y="458"/>
                    </a:lnTo>
                    <a:lnTo>
                      <a:pt x="1172" y="450"/>
                    </a:lnTo>
                    <a:lnTo>
                      <a:pt x="1160" y="448"/>
                    </a:lnTo>
                    <a:lnTo>
                      <a:pt x="1160" y="442"/>
                    </a:lnTo>
                    <a:lnTo>
                      <a:pt x="1160" y="436"/>
                    </a:lnTo>
                    <a:lnTo>
                      <a:pt x="1158" y="436"/>
                    </a:lnTo>
                    <a:lnTo>
                      <a:pt x="1154" y="436"/>
                    </a:lnTo>
                    <a:lnTo>
                      <a:pt x="1152" y="432"/>
                    </a:lnTo>
                    <a:lnTo>
                      <a:pt x="1150" y="428"/>
                    </a:lnTo>
                    <a:lnTo>
                      <a:pt x="1152" y="420"/>
                    </a:lnTo>
                    <a:lnTo>
                      <a:pt x="1136" y="420"/>
                    </a:lnTo>
                    <a:lnTo>
                      <a:pt x="1146" y="414"/>
                    </a:lnTo>
                    <a:lnTo>
                      <a:pt x="1140" y="400"/>
                    </a:lnTo>
                    <a:lnTo>
                      <a:pt x="1132" y="400"/>
                    </a:lnTo>
                    <a:lnTo>
                      <a:pt x="1132" y="396"/>
                    </a:lnTo>
                    <a:lnTo>
                      <a:pt x="1128" y="396"/>
                    </a:lnTo>
                    <a:lnTo>
                      <a:pt x="1128" y="388"/>
                    </a:lnTo>
                    <a:lnTo>
                      <a:pt x="1128" y="378"/>
                    </a:lnTo>
                    <a:lnTo>
                      <a:pt x="1124" y="376"/>
                    </a:lnTo>
                    <a:lnTo>
                      <a:pt x="1126" y="370"/>
                    </a:lnTo>
                    <a:lnTo>
                      <a:pt x="1126" y="366"/>
                    </a:lnTo>
                    <a:lnTo>
                      <a:pt x="1122" y="366"/>
                    </a:lnTo>
                    <a:lnTo>
                      <a:pt x="1114" y="382"/>
                    </a:lnTo>
                    <a:lnTo>
                      <a:pt x="1108" y="396"/>
                    </a:lnTo>
                    <a:lnTo>
                      <a:pt x="1106" y="394"/>
                    </a:lnTo>
                    <a:lnTo>
                      <a:pt x="1106" y="388"/>
                    </a:lnTo>
                    <a:lnTo>
                      <a:pt x="1100" y="394"/>
                    </a:lnTo>
                    <a:lnTo>
                      <a:pt x="1100" y="400"/>
                    </a:lnTo>
                    <a:lnTo>
                      <a:pt x="1098" y="400"/>
                    </a:lnTo>
                    <a:lnTo>
                      <a:pt x="1096" y="396"/>
                    </a:lnTo>
                    <a:lnTo>
                      <a:pt x="1096" y="402"/>
                    </a:lnTo>
                    <a:lnTo>
                      <a:pt x="1092" y="406"/>
                    </a:lnTo>
                    <a:lnTo>
                      <a:pt x="1082" y="414"/>
                    </a:lnTo>
                    <a:lnTo>
                      <a:pt x="1072" y="404"/>
                    </a:lnTo>
                    <a:lnTo>
                      <a:pt x="1070" y="406"/>
                    </a:lnTo>
                    <a:lnTo>
                      <a:pt x="1070" y="410"/>
                    </a:lnTo>
                    <a:lnTo>
                      <a:pt x="1068" y="410"/>
                    </a:lnTo>
                    <a:lnTo>
                      <a:pt x="1064" y="396"/>
                    </a:lnTo>
                    <a:lnTo>
                      <a:pt x="1054" y="396"/>
                    </a:lnTo>
                    <a:lnTo>
                      <a:pt x="1044" y="394"/>
                    </a:lnTo>
                    <a:lnTo>
                      <a:pt x="1044" y="382"/>
                    </a:lnTo>
                    <a:lnTo>
                      <a:pt x="1042" y="368"/>
                    </a:lnTo>
                    <a:lnTo>
                      <a:pt x="1046" y="368"/>
                    </a:lnTo>
                    <a:lnTo>
                      <a:pt x="1050" y="366"/>
                    </a:lnTo>
                    <a:lnTo>
                      <a:pt x="1050" y="364"/>
                    </a:lnTo>
                    <a:lnTo>
                      <a:pt x="1046" y="364"/>
                    </a:lnTo>
                    <a:lnTo>
                      <a:pt x="1044" y="364"/>
                    </a:lnTo>
                    <a:lnTo>
                      <a:pt x="1052" y="348"/>
                    </a:lnTo>
                    <a:lnTo>
                      <a:pt x="1050" y="350"/>
                    </a:lnTo>
                    <a:lnTo>
                      <a:pt x="1046" y="352"/>
                    </a:lnTo>
                    <a:lnTo>
                      <a:pt x="1042" y="352"/>
                    </a:lnTo>
                    <a:lnTo>
                      <a:pt x="1034" y="350"/>
                    </a:lnTo>
                    <a:lnTo>
                      <a:pt x="1034" y="348"/>
                    </a:lnTo>
                    <a:lnTo>
                      <a:pt x="1036" y="346"/>
                    </a:lnTo>
                    <a:lnTo>
                      <a:pt x="1040" y="342"/>
                    </a:lnTo>
                    <a:lnTo>
                      <a:pt x="1034" y="340"/>
                    </a:lnTo>
                    <a:lnTo>
                      <a:pt x="1028" y="342"/>
                    </a:lnTo>
                    <a:lnTo>
                      <a:pt x="1022" y="342"/>
                    </a:lnTo>
                    <a:lnTo>
                      <a:pt x="1016" y="342"/>
                    </a:lnTo>
                    <a:lnTo>
                      <a:pt x="1016" y="334"/>
                    </a:lnTo>
                    <a:lnTo>
                      <a:pt x="1014" y="334"/>
                    </a:lnTo>
                    <a:lnTo>
                      <a:pt x="1014" y="330"/>
                    </a:lnTo>
                    <a:lnTo>
                      <a:pt x="1008" y="324"/>
                    </a:lnTo>
                    <a:lnTo>
                      <a:pt x="1004" y="320"/>
                    </a:lnTo>
                    <a:lnTo>
                      <a:pt x="990" y="312"/>
                    </a:lnTo>
                    <a:lnTo>
                      <a:pt x="982" y="314"/>
                    </a:lnTo>
                    <a:lnTo>
                      <a:pt x="978" y="322"/>
                    </a:lnTo>
                    <a:lnTo>
                      <a:pt x="972" y="322"/>
                    </a:lnTo>
                    <a:lnTo>
                      <a:pt x="964" y="322"/>
                    </a:lnTo>
                    <a:lnTo>
                      <a:pt x="964" y="324"/>
                    </a:lnTo>
                    <a:lnTo>
                      <a:pt x="960" y="328"/>
                    </a:lnTo>
                    <a:lnTo>
                      <a:pt x="954" y="324"/>
                    </a:lnTo>
                    <a:lnTo>
                      <a:pt x="942" y="322"/>
                    </a:lnTo>
                    <a:lnTo>
                      <a:pt x="932" y="322"/>
                    </a:lnTo>
                    <a:lnTo>
                      <a:pt x="926" y="324"/>
                    </a:lnTo>
                    <a:lnTo>
                      <a:pt x="924" y="330"/>
                    </a:lnTo>
                    <a:lnTo>
                      <a:pt x="932" y="332"/>
                    </a:lnTo>
                    <a:lnTo>
                      <a:pt x="932" y="338"/>
                    </a:lnTo>
                    <a:lnTo>
                      <a:pt x="928" y="338"/>
                    </a:lnTo>
                    <a:lnTo>
                      <a:pt x="928" y="340"/>
                    </a:lnTo>
                    <a:lnTo>
                      <a:pt x="928" y="342"/>
                    </a:lnTo>
                    <a:lnTo>
                      <a:pt x="924" y="352"/>
                    </a:lnTo>
                    <a:lnTo>
                      <a:pt x="922" y="352"/>
                    </a:lnTo>
                    <a:lnTo>
                      <a:pt x="924" y="358"/>
                    </a:lnTo>
                    <a:lnTo>
                      <a:pt x="928" y="358"/>
                    </a:lnTo>
                    <a:lnTo>
                      <a:pt x="928" y="368"/>
                    </a:lnTo>
                    <a:lnTo>
                      <a:pt x="928" y="370"/>
                    </a:lnTo>
                    <a:lnTo>
                      <a:pt x="934" y="376"/>
                    </a:lnTo>
                    <a:lnTo>
                      <a:pt x="934" y="378"/>
                    </a:lnTo>
                    <a:lnTo>
                      <a:pt x="934" y="382"/>
                    </a:lnTo>
                    <a:lnTo>
                      <a:pt x="932" y="378"/>
                    </a:lnTo>
                    <a:lnTo>
                      <a:pt x="928" y="384"/>
                    </a:lnTo>
                    <a:lnTo>
                      <a:pt x="924" y="382"/>
                    </a:lnTo>
                    <a:lnTo>
                      <a:pt x="926" y="386"/>
                    </a:lnTo>
                    <a:lnTo>
                      <a:pt x="928" y="388"/>
                    </a:lnTo>
                    <a:lnTo>
                      <a:pt x="928" y="394"/>
                    </a:lnTo>
                    <a:lnTo>
                      <a:pt x="922" y="394"/>
                    </a:lnTo>
                    <a:lnTo>
                      <a:pt x="914" y="396"/>
                    </a:lnTo>
                    <a:lnTo>
                      <a:pt x="914" y="410"/>
                    </a:lnTo>
                    <a:lnTo>
                      <a:pt x="922" y="412"/>
                    </a:lnTo>
                    <a:lnTo>
                      <a:pt x="928" y="414"/>
                    </a:lnTo>
                    <a:lnTo>
                      <a:pt x="932" y="418"/>
                    </a:lnTo>
                    <a:lnTo>
                      <a:pt x="934" y="424"/>
                    </a:lnTo>
                    <a:lnTo>
                      <a:pt x="934" y="432"/>
                    </a:lnTo>
                    <a:lnTo>
                      <a:pt x="936" y="438"/>
                    </a:lnTo>
                    <a:lnTo>
                      <a:pt x="942" y="440"/>
                    </a:lnTo>
                    <a:lnTo>
                      <a:pt x="946" y="446"/>
                    </a:lnTo>
                    <a:lnTo>
                      <a:pt x="944" y="454"/>
                    </a:lnTo>
                    <a:lnTo>
                      <a:pt x="942" y="466"/>
                    </a:lnTo>
                    <a:lnTo>
                      <a:pt x="942" y="464"/>
                    </a:lnTo>
                    <a:lnTo>
                      <a:pt x="946" y="464"/>
                    </a:lnTo>
                    <a:lnTo>
                      <a:pt x="946" y="466"/>
                    </a:lnTo>
                    <a:lnTo>
                      <a:pt x="946" y="472"/>
                    </a:lnTo>
                    <a:lnTo>
                      <a:pt x="944" y="472"/>
                    </a:lnTo>
                    <a:lnTo>
                      <a:pt x="942" y="472"/>
                    </a:lnTo>
                    <a:lnTo>
                      <a:pt x="934" y="484"/>
                    </a:lnTo>
                    <a:lnTo>
                      <a:pt x="922" y="496"/>
                    </a:lnTo>
                    <a:lnTo>
                      <a:pt x="906" y="504"/>
                    </a:lnTo>
                    <a:lnTo>
                      <a:pt x="914" y="540"/>
                    </a:lnTo>
                    <a:lnTo>
                      <a:pt x="914" y="558"/>
                    </a:lnTo>
                    <a:lnTo>
                      <a:pt x="910" y="574"/>
                    </a:lnTo>
                    <a:lnTo>
                      <a:pt x="904" y="574"/>
                    </a:lnTo>
                    <a:lnTo>
                      <a:pt x="900" y="580"/>
                    </a:lnTo>
                    <a:lnTo>
                      <a:pt x="898" y="582"/>
                    </a:lnTo>
                    <a:lnTo>
                      <a:pt x="896" y="582"/>
                    </a:lnTo>
                    <a:lnTo>
                      <a:pt x="888" y="580"/>
                    </a:lnTo>
                    <a:lnTo>
                      <a:pt x="872" y="564"/>
                    </a:lnTo>
                    <a:lnTo>
                      <a:pt x="872" y="558"/>
                    </a:lnTo>
                    <a:lnTo>
                      <a:pt x="872" y="556"/>
                    </a:lnTo>
                    <a:lnTo>
                      <a:pt x="872" y="554"/>
                    </a:lnTo>
                    <a:lnTo>
                      <a:pt x="862" y="548"/>
                    </a:lnTo>
                    <a:lnTo>
                      <a:pt x="862" y="544"/>
                    </a:lnTo>
                    <a:lnTo>
                      <a:pt x="862" y="536"/>
                    </a:lnTo>
                    <a:lnTo>
                      <a:pt x="860" y="536"/>
                    </a:lnTo>
                    <a:lnTo>
                      <a:pt x="860" y="532"/>
                    </a:lnTo>
                    <a:lnTo>
                      <a:pt x="862" y="530"/>
                    </a:lnTo>
                    <a:lnTo>
                      <a:pt x="860" y="526"/>
                    </a:lnTo>
                    <a:lnTo>
                      <a:pt x="862" y="526"/>
                    </a:lnTo>
                    <a:lnTo>
                      <a:pt x="862" y="522"/>
                    </a:lnTo>
                    <a:lnTo>
                      <a:pt x="864" y="510"/>
                    </a:lnTo>
                    <a:lnTo>
                      <a:pt x="862" y="508"/>
                    </a:lnTo>
                    <a:lnTo>
                      <a:pt x="862" y="504"/>
                    </a:lnTo>
                    <a:lnTo>
                      <a:pt x="862" y="502"/>
                    </a:lnTo>
                    <a:lnTo>
                      <a:pt x="864" y="502"/>
                    </a:lnTo>
                    <a:lnTo>
                      <a:pt x="862" y="496"/>
                    </a:lnTo>
                    <a:lnTo>
                      <a:pt x="854" y="494"/>
                    </a:lnTo>
                    <a:lnTo>
                      <a:pt x="844" y="494"/>
                    </a:lnTo>
                    <a:lnTo>
                      <a:pt x="836" y="494"/>
                    </a:lnTo>
                    <a:lnTo>
                      <a:pt x="826" y="494"/>
                    </a:lnTo>
                    <a:lnTo>
                      <a:pt x="818" y="490"/>
                    </a:lnTo>
                    <a:lnTo>
                      <a:pt x="810" y="484"/>
                    </a:lnTo>
                    <a:lnTo>
                      <a:pt x="788" y="476"/>
                    </a:lnTo>
                    <a:lnTo>
                      <a:pt x="784" y="474"/>
                    </a:lnTo>
                    <a:lnTo>
                      <a:pt x="784" y="468"/>
                    </a:lnTo>
                    <a:lnTo>
                      <a:pt x="784" y="464"/>
                    </a:lnTo>
                    <a:lnTo>
                      <a:pt x="782" y="460"/>
                    </a:lnTo>
                    <a:lnTo>
                      <a:pt x="778" y="458"/>
                    </a:lnTo>
                    <a:lnTo>
                      <a:pt x="772" y="458"/>
                    </a:lnTo>
                    <a:lnTo>
                      <a:pt x="760" y="448"/>
                    </a:lnTo>
                    <a:lnTo>
                      <a:pt x="752" y="448"/>
                    </a:lnTo>
                    <a:lnTo>
                      <a:pt x="746" y="446"/>
                    </a:lnTo>
                    <a:lnTo>
                      <a:pt x="742" y="442"/>
                    </a:lnTo>
                    <a:lnTo>
                      <a:pt x="736" y="440"/>
                    </a:lnTo>
                    <a:lnTo>
                      <a:pt x="728" y="442"/>
                    </a:lnTo>
                    <a:lnTo>
                      <a:pt x="718" y="448"/>
                    </a:lnTo>
                    <a:lnTo>
                      <a:pt x="710" y="428"/>
                    </a:lnTo>
                    <a:lnTo>
                      <a:pt x="702" y="404"/>
                    </a:lnTo>
                    <a:lnTo>
                      <a:pt x="692" y="404"/>
                    </a:lnTo>
                    <a:lnTo>
                      <a:pt x="688" y="406"/>
                    </a:lnTo>
                    <a:lnTo>
                      <a:pt x="682" y="404"/>
                    </a:lnTo>
                    <a:lnTo>
                      <a:pt x="680" y="396"/>
                    </a:lnTo>
                    <a:lnTo>
                      <a:pt x="674" y="392"/>
                    </a:lnTo>
                    <a:lnTo>
                      <a:pt x="678" y="374"/>
                    </a:lnTo>
                    <a:lnTo>
                      <a:pt x="684" y="368"/>
                    </a:lnTo>
                    <a:lnTo>
                      <a:pt x="682" y="366"/>
                    </a:lnTo>
                    <a:lnTo>
                      <a:pt x="682" y="364"/>
                    </a:lnTo>
                    <a:lnTo>
                      <a:pt x="680" y="360"/>
                    </a:lnTo>
                    <a:lnTo>
                      <a:pt x="682" y="360"/>
                    </a:lnTo>
                    <a:lnTo>
                      <a:pt x="688" y="360"/>
                    </a:lnTo>
                    <a:lnTo>
                      <a:pt x="688" y="352"/>
                    </a:lnTo>
                    <a:lnTo>
                      <a:pt x="688" y="348"/>
                    </a:lnTo>
                    <a:lnTo>
                      <a:pt x="692" y="346"/>
                    </a:lnTo>
                    <a:lnTo>
                      <a:pt x="696" y="342"/>
                    </a:lnTo>
                    <a:lnTo>
                      <a:pt x="698" y="340"/>
                    </a:lnTo>
                    <a:lnTo>
                      <a:pt x="698" y="338"/>
                    </a:lnTo>
                    <a:lnTo>
                      <a:pt x="702" y="338"/>
                    </a:lnTo>
                    <a:lnTo>
                      <a:pt x="706" y="338"/>
                    </a:lnTo>
                    <a:lnTo>
                      <a:pt x="706" y="332"/>
                    </a:lnTo>
                    <a:lnTo>
                      <a:pt x="706" y="324"/>
                    </a:lnTo>
                    <a:lnTo>
                      <a:pt x="710" y="324"/>
                    </a:lnTo>
                    <a:lnTo>
                      <a:pt x="710" y="322"/>
                    </a:lnTo>
                    <a:lnTo>
                      <a:pt x="714" y="324"/>
                    </a:lnTo>
                    <a:lnTo>
                      <a:pt x="716" y="324"/>
                    </a:lnTo>
                    <a:lnTo>
                      <a:pt x="718" y="324"/>
                    </a:lnTo>
                    <a:lnTo>
                      <a:pt x="718" y="322"/>
                    </a:lnTo>
                    <a:lnTo>
                      <a:pt x="716" y="320"/>
                    </a:lnTo>
                    <a:lnTo>
                      <a:pt x="724" y="314"/>
                    </a:lnTo>
                    <a:lnTo>
                      <a:pt x="720" y="314"/>
                    </a:lnTo>
                    <a:lnTo>
                      <a:pt x="718" y="314"/>
                    </a:lnTo>
                    <a:lnTo>
                      <a:pt x="718" y="312"/>
                    </a:lnTo>
                    <a:lnTo>
                      <a:pt x="724" y="312"/>
                    </a:lnTo>
                    <a:lnTo>
                      <a:pt x="726" y="314"/>
                    </a:lnTo>
                    <a:lnTo>
                      <a:pt x="728" y="314"/>
                    </a:lnTo>
                    <a:lnTo>
                      <a:pt x="734" y="314"/>
                    </a:lnTo>
                    <a:lnTo>
                      <a:pt x="742" y="310"/>
                    </a:lnTo>
                    <a:lnTo>
                      <a:pt x="742" y="304"/>
                    </a:lnTo>
                    <a:lnTo>
                      <a:pt x="744" y="302"/>
                    </a:lnTo>
                    <a:lnTo>
                      <a:pt x="736" y="296"/>
                    </a:lnTo>
                    <a:lnTo>
                      <a:pt x="736" y="292"/>
                    </a:lnTo>
                    <a:lnTo>
                      <a:pt x="742" y="294"/>
                    </a:lnTo>
                    <a:lnTo>
                      <a:pt x="746" y="294"/>
                    </a:lnTo>
                    <a:lnTo>
                      <a:pt x="750" y="276"/>
                    </a:lnTo>
                    <a:lnTo>
                      <a:pt x="756" y="276"/>
                    </a:lnTo>
                    <a:lnTo>
                      <a:pt x="756" y="274"/>
                    </a:lnTo>
                    <a:lnTo>
                      <a:pt x="760" y="274"/>
                    </a:lnTo>
                    <a:lnTo>
                      <a:pt x="768" y="274"/>
                    </a:lnTo>
                    <a:lnTo>
                      <a:pt x="770" y="276"/>
                    </a:lnTo>
                    <a:lnTo>
                      <a:pt x="772" y="276"/>
                    </a:lnTo>
                    <a:lnTo>
                      <a:pt x="782" y="274"/>
                    </a:lnTo>
                    <a:lnTo>
                      <a:pt x="784" y="270"/>
                    </a:lnTo>
                    <a:lnTo>
                      <a:pt x="790" y="270"/>
                    </a:lnTo>
                    <a:lnTo>
                      <a:pt x="788" y="266"/>
                    </a:lnTo>
                    <a:lnTo>
                      <a:pt x="788" y="260"/>
                    </a:lnTo>
                    <a:lnTo>
                      <a:pt x="790" y="260"/>
                    </a:lnTo>
                    <a:lnTo>
                      <a:pt x="790" y="256"/>
                    </a:lnTo>
                    <a:lnTo>
                      <a:pt x="792" y="258"/>
                    </a:lnTo>
                    <a:lnTo>
                      <a:pt x="792" y="256"/>
                    </a:lnTo>
                    <a:lnTo>
                      <a:pt x="790" y="252"/>
                    </a:lnTo>
                    <a:lnTo>
                      <a:pt x="744" y="250"/>
                    </a:lnTo>
                    <a:lnTo>
                      <a:pt x="754" y="244"/>
                    </a:lnTo>
                    <a:lnTo>
                      <a:pt x="756" y="238"/>
                    </a:lnTo>
                    <a:lnTo>
                      <a:pt x="760" y="238"/>
                    </a:lnTo>
                    <a:lnTo>
                      <a:pt x="760" y="240"/>
                    </a:lnTo>
                    <a:lnTo>
                      <a:pt x="772" y="240"/>
                    </a:lnTo>
                    <a:lnTo>
                      <a:pt x="782" y="242"/>
                    </a:lnTo>
                    <a:lnTo>
                      <a:pt x="788" y="244"/>
                    </a:lnTo>
                    <a:lnTo>
                      <a:pt x="798" y="252"/>
                    </a:lnTo>
                    <a:lnTo>
                      <a:pt x="798" y="248"/>
                    </a:lnTo>
                    <a:lnTo>
                      <a:pt x="798" y="244"/>
                    </a:lnTo>
                    <a:lnTo>
                      <a:pt x="806" y="240"/>
                    </a:lnTo>
                    <a:lnTo>
                      <a:pt x="800" y="224"/>
                    </a:lnTo>
                    <a:lnTo>
                      <a:pt x="814" y="222"/>
                    </a:lnTo>
                    <a:lnTo>
                      <a:pt x="816" y="224"/>
                    </a:lnTo>
                    <a:lnTo>
                      <a:pt x="818" y="230"/>
                    </a:lnTo>
                    <a:lnTo>
                      <a:pt x="824" y="232"/>
                    </a:lnTo>
                    <a:lnTo>
                      <a:pt x="828" y="234"/>
                    </a:lnTo>
                    <a:lnTo>
                      <a:pt x="836" y="232"/>
                    </a:lnTo>
                    <a:lnTo>
                      <a:pt x="836" y="226"/>
                    </a:lnTo>
                    <a:lnTo>
                      <a:pt x="828" y="224"/>
                    </a:lnTo>
                    <a:lnTo>
                      <a:pt x="828" y="222"/>
                    </a:lnTo>
                    <a:lnTo>
                      <a:pt x="832" y="222"/>
                    </a:lnTo>
                    <a:lnTo>
                      <a:pt x="834" y="220"/>
                    </a:lnTo>
                    <a:lnTo>
                      <a:pt x="836" y="220"/>
                    </a:lnTo>
                    <a:lnTo>
                      <a:pt x="836" y="222"/>
                    </a:lnTo>
                    <a:lnTo>
                      <a:pt x="844" y="226"/>
                    </a:lnTo>
                    <a:lnTo>
                      <a:pt x="850" y="222"/>
                    </a:lnTo>
                    <a:lnTo>
                      <a:pt x="854" y="216"/>
                    </a:lnTo>
                    <a:lnTo>
                      <a:pt x="856" y="216"/>
                    </a:lnTo>
                    <a:lnTo>
                      <a:pt x="860" y="216"/>
                    </a:lnTo>
                    <a:lnTo>
                      <a:pt x="862" y="212"/>
                    </a:lnTo>
                    <a:lnTo>
                      <a:pt x="874" y="206"/>
                    </a:lnTo>
                    <a:lnTo>
                      <a:pt x="888" y="204"/>
                    </a:lnTo>
                    <a:lnTo>
                      <a:pt x="888" y="196"/>
                    </a:lnTo>
                    <a:lnTo>
                      <a:pt x="888" y="192"/>
                    </a:lnTo>
                    <a:lnTo>
                      <a:pt x="880" y="188"/>
                    </a:lnTo>
                    <a:lnTo>
                      <a:pt x="872" y="184"/>
                    </a:lnTo>
                    <a:lnTo>
                      <a:pt x="868" y="178"/>
                    </a:lnTo>
                    <a:lnTo>
                      <a:pt x="868" y="174"/>
                    </a:lnTo>
                    <a:lnTo>
                      <a:pt x="868" y="168"/>
                    </a:lnTo>
                    <a:lnTo>
                      <a:pt x="870" y="168"/>
                    </a:lnTo>
                    <a:lnTo>
                      <a:pt x="870" y="166"/>
                    </a:lnTo>
                    <a:lnTo>
                      <a:pt x="872" y="166"/>
                    </a:lnTo>
                    <a:lnTo>
                      <a:pt x="874" y="162"/>
                    </a:lnTo>
                    <a:lnTo>
                      <a:pt x="878" y="160"/>
                    </a:lnTo>
                    <a:lnTo>
                      <a:pt x="872" y="160"/>
                    </a:lnTo>
                    <a:lnTo>
                      <a:pt x="870" y="160"/>
                    </a:lnTo>
                    <a:lnTo>
                      <a:pt x="872" y="156"/>
                    </a:lnTo>
                    <a:lnTo>
                      <a:pt x="878" y="148"/>
                    </a:lnTo>
                    <a:lnTo>
                      <a:pt x="878" y="144"/>
                    </a:lnTo>
                    <a:lnTo>
                      <a:pt x="878" y="142"/>
                    </a:lnTo>
                    <a:lnTo>
                      <a:pt x="878" y="140"/>
                    </a:lnTo>
                    <a:lnTo>
                      <a:pt x="872" y="142"/>
                    </a:lnTo>
                    <a:lnTo>
                      <a:pt x="870" y="144"/>
                    </a:lnTo>
                    <a:lnTo>
                      <a:pt x="868" y="142"/>
                    </a:lnTo>
                    <a:lnTo>
                      <a:pt x="862" y="142"/>
                    </a:lnTo>
                    <a:lnTo>
                      <a:pt x="860" y="126"/>
                    </a:lnTo>
                    <a:lnTo>
                      <a:pt x="838" y="126"/>
                    </a:lnTo>
                    <a:lnTo>
                      <a:pt x="820" y="124"/>
                    </a:lnTo>
                    <a:lnTo>
                      <a:pt x="826" y="140"/>
                    </a:lnTo>
                    <a:lnTo>
                      <a:pt x="832" y="152"/>
                    </a:lnTo>
                    <a:lnTo>
                      <a:pt x="828" y="156"/>
                    </a:lnTo>
                    <a:lnTo>
                      <a:pt x="828" y="158"/>
                    </a:lnTo>
                    <a:lnTo>
                      <a:pt x="820" y="158"/>
                    </a:lnTo>
                    <a:lnTo>
                      <a:pt x="818" y="176"/>
                    </a:lnTo>
                    <a:lnTo>
                      <a:pt x="814" y="176"/>
                    </a:lnTo>
                    <a:lnTo>
                      <a:pt x="806" y="192"/>
                    </a:lnTo>
                    <a:lnTo>
                      <a:pt x="802" y="196"/>
                    </a:lnTo>
                    <a:lnTo>
                      <a:pt x="798" y="204"/>
                    </a:lnTo>
                    <a:lnTo>
                      <a:pt x="800" y="204"/>
                    </a:lnTo>
                    <a:lnTo>
                      <a:pt x="798" y="204"/>
                    </a:lnTo>
                    <a:lnTo>
                      <a:pt x="790" y="204"/>
                    </a:lnTo>
                    <a:lnTo>
                      <a:pt x="788" y="198"/>
                    </a:lnTo>
                    <a:lnTo>
                      <a:pt x="784" y="192"/>
                    </a:lnTo>
                    <a:lnTo>
                      <a:pt x="782" y="188"/>
                    </a:lnTo>
                    <a:lnTo>
                      <a:pt x="778" y="186"/>
                    </a:lnTo>
                    <a:lnTo>
                      <a:pt x="774" y="180"/>
                    </a:lnTo>
                    <a:lnTo>
                      <a:pt x="772" y="176"/>
                    </a:lnTo>
                    <a:lnTo>
                      <a:pt x="774" y="170"/>
                    </a:lnTo>
                    <a:lnTo>
                      <a:pt x="778" y="166"/>
                    </a:lnTo>
                    <a:lnTo>
                      <a:pt x="782" y="152"/>
                    </a:lnTo>
                    <a:lnTo>
                      <a:pt x="784" y="152"/>
                    </a:lnTo>
                    <a:lnTo>
                      <a:pt x="784" y="150"/>
                    </a:lnTo>
                    <a:lnTo>
                      <a:pt x="782" y="150"/>
                    </a:lnTo>
                    <a:lnTo>
                      <a:pt x="780" y="144"/>
                    </a:lnTo>
                    <a:lnTo>
                      <a:pt x="778" y="138"/>
                    </a:lnTo>
                    <a:lnTo>
                      <a:pt x="764" y="142"/>
                    </a:lnTo>
                    <a:lnTo>
                      <a:pt x="762" y="166"/>
                    </a:lnTo>
                    <a:lnTo>
                      <a:pt x="756" y="166"/>
                    </a:lnTo>
                    <a:lnTo>
                      <a:pt x="754" y="168"/>
                    </a:lnTo>
                    <a:lnTo>
                      <a:pt x="754" y="170"/>
                    </a:lnTo>
                    <a:lnTo>
                      <a:pt x="754" y="174"/>
                    </a:lnTo>
                    <a:lnTo>
                      <a:pt x="750" y="174"/>
                    </a:lnTo>
                    <a:lnTo>
                      <a:pt x="750" y="170"/>
                    </a:lnTo>
                    <a:lnTo>
                      <a:pt x="752" y="168"/>
                    </a:lnTo>
                    <a:lnTo>
                      <a:pt x="746" y="160"/>
                    </a:lnTo>
                    <a:lnTo>
                      <a:pt x="746" y="152"/>
                    </a:lnTo>
                    <a:lnTo>
                      <a:pt x="744" y="148"/>
                    </a:lnTo>
                    <a:lnTo>
                      <a:pt x="742" y="142"/>
                    </a:lnTo>
                    <a:lnTo>
                      <a:pt x="738" y="140"/>
                    </a:lnTo>
                    <a:lnTo>
                      <a:pt x="734" y="140"/>
                    </a:lnTo>
                    <a:lnTo>
                      <a:pt x="724" y="138"/>
                    </a:lnTo>
                    <a:lnTo>
                      <a:pt x="718" y="130"/>
                    </a:lnTo>
                    <a:lnTo>
                      <a:pt x="728" y="116"/>
                    </a:lnTo>
                    <a:lnTo>
                      <a:pt x="732" y="116"/>
                    </a:lnTo>
                    <a:lnTo>
                      <a:pt x="728" y="114"/>
                    </a:lnTo>
                    <a:lnTo>
                      <a:pt x="724" y="114"/>
                    </a:lnTo>
                    <a:lnTo>
                      <a:pt x="720" y="116"/>
                    </a:lnTo>
                    <a:lnTo>
                      <a:pt x="718" y="116"/>
                    </a:lnTo>
                    <a:lnTo>
                      <a:pt x="720" y="112"/>
                    </a:lnTo>
                    <a:lnTo>
                      <a:pt x="720" y="106"/>
                    </a:lnTo>
                    <a:lnTo>
                      <a:pt x="736" y="112"/>
                    </a:lnTo>
                    <a:lnTo>
                      <a:pt x="736" y="106"/>
                    </a:lnTo>
                    <a:lnTo>
                      <a:pt x="736" y="104"/>
                    </a:lnTo>
                    <a:lnTo>
                      <a:pt x="734" y="104"/>
                    </a:lnTo>
                    <a:lnTo>
                      <a:pt x="732" y="104"/>
                    </a:lnTo>
                    <a:lnTo>
                      <a:pt x="732" y="98"/>
                    </a:lnTo>
                    <a:lnTo>
                      <a:pt x="720" y="98"/>
                    </a:lnTo>
                    <a:lnTo>
                      <a:pt x="716" y="88"/>
                    </a:lnTo>
                    <a:lnTo>
                      <a:pt x="708" y="86"/>
                    </a:lnTo>
                    <a:lnTo>
                      <a:pt x="700" y="84"/>
                    </a:lnTo>
                    <a:lnTo>
                      <a:pt x="700" y="80"/>
                    </a:lnTo>
                    <a:lnTo>
                      <a:pt x="688" y="76"/>
                    </a:lnTo>
                    <a:lnTo>
                      <a:pt x="688" y="70"/>
                    </a:lnTo>
                    <a:lnTo>
                      <a:pt x="684" y="72"/>
                    </a:lnTo>
                    <a:lnTo>
                      <a:pt x="688" y="60"/>
                    </a:lnTo>
                    <a:lnTo>
                      <a:pt x="692" y="60"/>
                    </a:lnTo>
                    <a:lnTo>
                      <a:pt x="692" y="54"/>
                    </a:lnTo>
                    <a:lnTo>
                      <a:pt x="692" y="52"/>
                    </a:lnTo>
                    <a:lnTo>
                      <a:pt x="690" y="52"/>
                    </a:lnTo>
                    <a:lnTo>
                      <a:pt x="688" y="48"/>
                    </a:lnTo>
                    <a:lnTo>
                      <a:pt x="692" y="44"/>
                    </a:lnTo>
                    <a:lnTo>
                      <a:pt x="708" y="42"/>
                    </a:lnTo>
                    <a:lnTo>
                      <a:pt x="718" y="40"/>
                    </a:lnTo>
                    <a:lnTo>
                      <a:pt x="726" y="40"/>
                    </a:lnTo>
                    <a:lnTo>
                      <a:pt x="734" y="36"/>
                    </a:lnTo>
                    <a:lnTo>
                      <a:pt x="736" y="32"/>
                    </a:lnTo>
                    <a:lnTo>
                      <a:pt x="742" y="24"/>
                    </a:lnTo>
                    <a:lnTo>
                      <a:pt x="746" y="12"/>
                    </a:lnTo>
                    <a:lnTo>
                      <a:pt x="736" y="8"/>
                    </a:lnTo>
                    <a:lnTo>
                      <a:pt x="726" y="8"/>
                    </a:lnTo>
                    <a:lnTo>
                      <a:pt x="718" y="12"/>
                    </a:lnTo>
                    <a:lnTo>
                      <a:pt x="718" y="6"/>
                    </a:lnTo>
                    <a:lnTo>
                      <a:pt x="708" y="0"/>
                    </a:lnTo>
                    <a:lnTo>
                      <a:pt x="700" y="0"/>
                    </a:lnTo>
                    <a:lnTo>
                      <a:pt x="692" y="0"/>
                    </a:lnTo>
                    <a:lnTo>
                      <a:pt x="690" y="6"/>
                    </a:lnTo>
                    <a:lnTo>
                      <a:pt x="672" y="6"/>
                    </a:lnTo>
                    <a:lnTo>
                      <a:pt x="672" y="12"/>
                    </a:lnTo>
                    <a:lnTo>
                      <a:pt x="666" y="14"/>
                    </a:lnTo>
                    <a:lnTo>
                      <a:pt x="670" y="34"/>
                    </a:lnTo>
                    <a:lnTo>
                      <a:pt x="678" y="44"/>
                    </a:lnTo>
                    <a:lnTo>
                      <a:pt x="674" y="44"/>
                    </a:lnTo>
                    <a:lnTo>
                      <a:pt x="672" y="48"/>
                    </a:lnTo>
                    <a:lnTo>
                      <a:pt x="680" y="52"/>
                    </a:lnTo>
                    <a:lnTo>
                      <a:pt x="680" y="66"/>
                    </a:lnTo>
                    <a:lnTo>
                      <a:pt x="678" y="68"/>
                    </a:lnTo>
                    <a:lnTo>
                      <a:pt x="674" y="70"/>
                    </a:lnTo>
                    <a:lnTo>
                      <a:pt x="670" y="72"/>
                    </a:lnTo>
                    <a:lnTo>
                      <a:pt x="670" y="76"/>
                    </a:lnTo>
                    <a:lnTo>
                      <a:pt x="670" y="80"/>
                    </a:lnTo>
                    <a:lnTo>
                      <a:pt x="674" y="80"/>
                    </a:lnTo>
                    <a:lnTo>
                      <a:pt x="674" y="84"/>
                    </a:lnTo>
                    <a:lnTo>
                      <a:pt x="670" y="84"/>
                    </a:lnTo>
                    <a:lnTo>
                      <a:pt x="666" y="80"/>
                    </a:lnTo>
                    <a:lnTo>
                      <a:pt x="662" y="94"/>
                    </a:lnTo>
                    <a:lnTo>
                      <a:pt x="660" y="102"/>
                    </a:lnTo>
                    <a:lnTo>
                      <a:pt x="664" y="106"/>
                    </a:lnTo>
                    <a:lnTo>
                      <a:pt x="656" y="106"/>
                    </a:lnTo>
                    <a:lnTo>
                      <a:pt x="656" y="108"/>
                    </a:lnTo>
                    <a:lnTo>
                      <a:pt x="654" y="112"/>
                    </a:lnTo>
                    <a:lnTo>
                      <a:pt x="666" y="122"/>
                    </a:lnTo>
                    <a:lnTo>
                      <a:pt x="664" y="124"/>
                    </a:lnTo>
                    <a:lnTo>
                      <a:pt x="662" y="126"/>
                    </a:lnTo>
                    <a:lnTo>
                      <a:pt x="664" y="130"/>
                    </a:lnTo>
                    <a:lnTo>
                      <a:pt x="670" y="130"/>
                    </a:lnTo>
                    <a:lnTo>
                      <a:pt x="670" y="132"/>
                    </a:lnTo>
                    <a:lnTo>
                      <a:pt x="672" y="132"/>
                    </a:lnTo>
                    <a:lnTo>
                      <a:pt x="672" y="126"/>
                    </a:lnTo>
                    <a:lnTo>
                      <a:pt x="672" y="122"/>
                    </a:lnTo>
                    <a:lnTo>
                      <a:pt x="678" y="122"/>
                    </a:lnTo>
                    <a:lnTo>
                      <a:pt x="680" y="122"/>
                    </a:lnTo>
                    <a:lnTo>
                      <a:pt x="688" y="132"/>
                    </a:lnTo>
                    <a:lnTo>
                      <a:pt x="692" y="134"/>
                    </a:lnTo>
                    <a:lnTo>
                      <a:pt x="700" y="132"/>
                    </a:lnTo>
                    <a:lnTo>
                      <a:pt x="710" y="126"/>
                    </a:lnTo>
                    <a:lnTo>
                      <a:pt x="710" y="132"/>
                    </a:lnTo>
                    <a:lnTo>
                      <a:pt x="702" y="132"/>
                    </a:lnTo>
                    <a:lnTo>
                      <a:pt x="700" y="140"/>
                    </a:lnTo>
                    <a:lnTo>
                      <a:pt x="702" y="144"/>
                    </a:lnTo>
                    <a:lnTo>
                      <a:pt x="696" y="142"/>
                    </a:lnTo>
                    <a:lnTo>
                      <a:pt x="688" y="142"/>
                    </a:lnTo>
                    <a:lnTo>
                      <a:pt x="684" y="160"/>
                    </a:lnTo>
                    <a:lnTo>
                      <a:pt x="692" y="158"/>
                    </a:lnTo>
                    <a:lnTo>
                      <a:pt x="698" y="158"/>
                    </a:lnTo>
                    <a:lnTo>
                      <a:pt x="698" y="160"/>
                    </a:lnTo>
                    <a:lnTo>
                      <a:pt x="698" y="162"/>
                    </a:lnTo>
                    <a:lnTo>
                      <a:pt x="700" y="166"/>
                    </a:lnTo>
                    <a:lnTo>
                      <a:pt x="692" y="166"/>
                    </a:lnTo>
                    <a:lnTo>
                      <a:pt x="688" y="168"/>
                    </a:lnTo>
                    <a:lnTo>
                      <a:pt x="678" y="176"/>
                    </a:lnTo>
                    <a:lnTo>
                      <a:pt x="670" y="186"/>
                    </a:lnTo>
                    <a:lnTo>
                      <a:pt x="666" y="192"/>
                    </a:lnTo>
                    <a:lnTo>
                      <a:pt x="664" y="196"/>
                    </a:lnTo>
                    <a:lnTo>
                      <a:pt x="666" y="202"/>
                    </a:lnTo>
                    <a:lnTo>
                      <a:pt x="672" y="204"/>
                    </a:lnTo>
                    <a:lnTo>
                      <a:pt x="672" y="206"/>
                    </a:lnTo>
                    <a:lnTo>
                      <a:pt x="670" y="210"/>
                    </a:lnTo>
                    <a:lnTo>
                      <a:pt x="660" y="204"/>
                    </a:lnTo>
                    <a:lnTo>
                      <a:pt x="654" y="196"/>
                    </a:lnTo>
                    <a:lnTo>
                      <a:pt x="652" y="192"/>
                    </a:lnTo>
                    <a:lnTo>
                      <a:pt x="648" y="170"/>
                    </a:lnTo>
                    <a:lnTo>
                      <a:pt x="646" y="174"/>
                    </a:lnTo>
                    <a:lnTo>
                      <a:pt x="646" y="176"/>
                    </a:lnTo>
                    <a:lnTo>
                      <a:pt x="644" y="176"/>
                    </a:lnTo>
                    <a:lnTo>
                      <a:pt x="630" y="162"/>
                    </a:lnTo>
                    <a:lnTo>
                      <a:pt x="626" y="170"/>
                    </a:lnTo>
                    <a:lnTo>
                      <a:pt x="626" y="178"/>
                    </a:lnTo>
                    <a:lnTo>
                      <a:pt x="628" y="184"/>
                    </a:lnTo>
                    <a:lnTo>
                      <a:pt x="616" y="186"/>
                    </a:lnTo>
                    <a:lnTo>
                      <a:pt x="608" y="186"/>
                    </a:lnTo>
                    <a:lnTo>
                      <a:pt x="600" y="186"/>
                    </a:lnTo>
                    <a:lnTo>
                      <a:pt x="598" y="180"/>
                    </a:lnTo>
                    <a:lnTo>
                      <a:pt x="592" y="180"/>
                    </a:lnTo>
                    <a:lnTo>
                      <a:pt x="588" y="184"/>
                    </a:lnTo>
                    <a:lnTo>
                      <a:pt x="584" y="188"/>
                    </a:lnTo>
                    <a:lnTo>
                      <a:pt x="580" y="188"/>
                    </a:lnTo>
                    <a:lnTo>
                      <a:pt x="578" y="186"/>
                    </a:lnTo>
                    <a:lnTo>
                      <a:pt x="570" y="184"/>
                    </a:lnTo>
                    <a:lnTo>
                      <a:pt x="566" y="184"/>
                    </a:lnTo>
                    <a:lnTo>
                      <a:pt x="562" y="184"/>
                    </a:lnTo>
                    <a:lnTo>
                      <a:pt x="556" y="178"/>
                    </a:lnTo>
                    <a:lnTo>
                      <a:pt x="552" y="174"/>
                    </a:lnTo>
                    <a:lnTo>
                      <a:pt x="548" y="176"/>
                    </a:lnTo>
                    <a:lnTo>
                      <a:pt x="544" y="178"/>
                    </a:lnTo>
                    <a:lnTo>
                      <a:pt x="544" y="176"/>
                    </a:lnTo>
                    <a:lnTo>
                      <a:pt x="544" y="178"/>
                    </a:lnTo>
                    <a:lnTo>
                      <a:pt x="538" y="178"/>
                    </a:lnTo>
                    <a:lnTo>
                      <a:pt x="538" y="176"/>
                    </a:lnTo>
                    <a:lnTo>
                      <a:pt x="542" y="174"/>
                    </a:lnTo>
                    <a:lnTo>
                      <a:pt x="542" y="170"/>
                    </a:lnTo>
                    <a:lnTo>
                      <a:pt x="534" y="168"/>
                    </a:lnTo>
                    <a:lnTo>
                      <a:pt x="530" y="170"/>
                    </a:lnTo>
                    <a:lnTo>
                      <a:pt x="528" y="174"/>
                    </a:lnTo>
                    <a:lnTo>
                      <a:pt x="520" y="152"/>
                    </a:lnTo>
                    <a:lnTo>
                      <a:pt x="480" y="156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6"/>
                    </a:lnTo>
                    <a:lnTo>
                      <a:pt x="484" y="176"/>
                    </a:lnTo>
                    <a:lnTo>
                      <a:pt x="482" y="168"/>
                    </a:lnTo>
                    <a:lnTo>
                      <a:pt x="484" y="168"/>
                    </a:lnTo>
                    <a:lnTo>
                      <a:pt x="488" y="170"/>
                    </a:lnTo>
                    <a:lnTo>
                      <a:pt x="492" y="170"/>
                    </a:lnTo>
                    <a:lnTo>
                      <a:pt x="494" y="166"/>
                    </a:lnTo>
                    <a:lnTo>
                      <a:pt x="500" y="166"/>
                    </a:lnTo>
                    <a:lnTo>
                      <a:pt x="508" y="168"/>
                    </a:lnTo>
                    <a:lnTo>
                      <a:pt x="476" y="186"/>
                    </a:lnTo>
                    <a:lnTo>
                      <a:pt x="482" y="196"/>
                    </a:lnTo>
                    <a:lnTo>
                      <a:pt x="482" y="198"/>
                    </a:lnTo>
                    <a:lnTo>
                      <a:pt x="480" y="202"/>
                    </a:lnTo>
                    <a:lnTo>
                      <a:pt x="480" y="204"/>
                    </a:lnTo>
                    <a:lnTo>
                      <a:pt x="482" y="204"/>
                    </a:lnTo>
                    <a:lnTo>
                      <a:pt x="484" y="206"/>
                    </a:lnTo>
                    <a:lnTo>
                      <a:pt x="488" y="206"/>
                    </a:lnTo>
                    <a:lnTo>
                      <a:pt x="488" y="210"/>
                    </a:lnTo>
                    <a:lnTo>
                      <a:pt x="484" y="210"/>
                    </a:lnTo>
                    <a:lnTo>
                      <a:pt x="482" y="210"/>
                    </a:lnTo>
                    <a:lnTo>
                      <a:pt x="480" y="216"/>
                    </a:lnTo>
                    <a:lnTo>
                      <a:pt x="474" y="212"/>
                    </a:lnTo>
                    <a:lnTo>
                      <a:pt x="472" y="198"/>
                    </a:lnTo>
                    <a:lnTo>
                      <a:pt x="470" y="194"/>
                    </a:lnTo>
                    <a:lnTo>
                      <a:pt x="470" y="196"/>
                    </a:lnTo>
                    <a:lnTo>
                      <a:pt x="466" y="204"/>
                    </a:lnTo>
                    <a:lnTo>
                      <a:pt x="462" y="186"/>
                    </a:lnTo>
                    <a:lnTo>
                      <a:pt x="454" y="186"/>
                    </a:lnTo>
                    <a:lnTo>
                      <a:pt x="452" y="180"/>
                    </a:lnTo>
                    <a:lnTo>
                      <a:pt x="448" y="176"/>
                    </a:lnTo>
                    <a:lnTo>
                      <a:pt x="438" y="186"/>
                    </a:lnTo>
                    <a:lnTo>
                      <a:pt x="436" y="186"/>
                    </a:lnTo>
                    <a:lnTo>
                      <a:pt x="436" y="184"/>
                    </a:lnTo>
                    <a:lnTo>
                      <a:pt x="426" y="184"/>
                    </a:lnTo>
                    <a:lnTo>
                      <a:pt x="416" y="186"/>
                    </a:lnTo>
                    <a:lnTo>
                      <a:pt x="402" y="192"/>
                    </a:lnTo>
                    <a:lnTo>
                      <a:pt x="390" y="188"/>
                    </a:lnTo>
                    <a:lnTo>
                      <a:pt x="388" y="186"/>
                    </a:lnTo>
                    <a:lnTo>
                      <a:pt x="388" y="180"/>
                    </a:lnTo>
                    <a:lnTo>
                      <a:pt x="388" y="178"/>
                    </a:lnTo>
                    <a:lnTo>
                      <a:pt x="390" y="176"/>
                    </a:lnTo>
                    <a:lnTo>
                      <a:pt x="390" y="174"/>
                    </a:lnTo>
                    <a:lnTo>
                      <a:pt x="388" y="170"/>
                    </a:lnTo>
                    <a:lnTo>
                      <a:pt x="402" y="170"/>
                    </a:lnTo>
                    <a:lnTo>
                      <a:pt x="392" y="160"/>
                    </a:lnTo>
                    <a:lnTo>
                      <a:pt x="384" y="152"/>
                    </a:lnTo>
                    <a:lnTo>
                      <a:pt x="376" y="152"/>
                    </a:lnTo>
                    <a:lnTo>
                      <a:pt x="374" y="156"/>
                    </a:lnTo>
                    <a:lnTo>
                      <a:pt x="372" y="160"/>
                    </a:lnTo>
                    <a:lnTo>
                      <a:pt x="364" y="160"/>
                    </a:lnTo>
                    <a:lnTo>
                      <a:pt x="352" y="152"/>
                    </a:lnTo>
                    <a:lnTo>
                      <a:pt x="344" y="152"/>
                    </a:lnTo>
                    <a:lnTo>
                      <a:pt x="336" y="150"/>
                    </a:lnTo>
                    <a:lnTo>
                      <a:pt x="336" y="148"/>
                    </a:lnTo>
                    <a:lnTo>
                      <a:pt x="336" y="144"/>
                    </a:lnTo>
                    <a:lnTo>
                      <a:pt x="330" y="144"/>
                    </a:lnTo>
                    <a:lnTo>
                      <a:pt x="330" y="148"/>
                    </a:lnTo>
                    <a:lnTo>
                      <a:pt x="328" y="148"/>
                    </a:lnTo>
                    <a:lnTo>
                      <a:pt x="322" y="142"/>
                    </a:lnTo>
                    <a:lnTo>
                      <a:pt x="302" y="132"/>
                    </a:lnTo>
                    <a:lnTo>
                      <a:pt x="290" y="130"/>
                    </a:lnTo>
                    <a:lnTo>
                      <a:pt x="282" y="126"/>
                    </a:lnTo>
                    <a:lnTo>
                      <a:pt x="276" y="130"/>
                    </a:lnTo>
                    <a:lnTo>
                      <a:pt x="276" y="132"/>
                    </a:lnTo>
                    <a:lnTo>
                      <a:pt x="264" y="140"/>
                    </a:lnTo>
                    <a:lnTo>
                      <a:pt x="258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6" y="124"/>
                    </a:lnTo>
                    <a:lnTo>
                      <a:pt x="254" y="130"/>
                    </a:lnTo>
                    <a:lnTo>
                      <a:pt x="252" y="142"/>
                    </a:lnTo>
                    <a:lnTo>
                      <a:pt x="248" y="142"/>
                    </a:lnTo>
                    <a:lnTo>
                      <a:pt x="234" y="132"/>
                    </a:lnTo>
                    <a:lnTo>
                      <a:pt x="222" y="120"/>
                    </a:lnTo>
                    <a:lnTo>
                      <a:pt x="222" y="116"/>
                    </a:lnTo>
                    <a:lnTo>
                      <a:pt x="218" y="116"/>
                    </a:lnTo>
                    <a:lnTo>
                      <a:pt x="218" y="114"/>
                    </a:lnTo>
                    <a:lnTo>
                      <a:pt x="204" y="104"/>
                    </a:lnTo>
                    <a:lnTo>
                      <a:pt x="194" y="94"/>
                    </a:lnTo>
                    <a:lnTo>
                      <a:pt x="192" y="104"/>
                    </a:lnTo>
                    <a:lnTo>
                      <a:pt x="194" y="104"/>
                    </a:lnTo>
                    <a:lnTo>
                      <a:pt x="194" y="106"/>
                    </a:lnTo>
                    <a:lnTo>
                      <a:pt x="192" y="108"/>
                    </a:lnTo>
                    <a:lnTo>
                      <a:pt x="184" y="124"/>
                    </a:lnTo>
                    <a:lnTo>
                      <a:pt x="182" y="124"/>
                    </a:lnTo>
                    <a:lnTo>
                      <a:pt x="176" y="122"/>
                    </a:lnTo>
                    <a:lnTo>
                      <a:pt x="168" y="124"/>
                    </a:lnTo>
                    <a:lnTo>
                      <a:pt x="166" y="130"/>
                    </a:lnTo>
                    <a:lnTo>
                      <a:pt x="162" y="142"/>
                    </a:lnTo>
                    <a:lnTo>
                      <a:pt x="158" y="140"/>
                    </a:lnTo>
                    <a:lnTo>
                      <a:pt x="158" y="138"/>
                    </a:lnTo>
                    <a:lnTo>
                      <a:pt x="150" y="142"/>
                    </a:lnTo>
                    <a:lnTo>
                      <a:pt x="150" y="138"/>
                    </a:lnTo>
                    <a:lnTo>
                      <a:pt x="144" y="142"/>
                    </a:lnTo>
                    <a:lnTo>
                      <a:pt x="138" y="144"/>
                    </a:lnTo>
                    <a:lnTo>
                      <a:pt x="132" y="158"/>
                    </a:lnTo>
                    <a:lnTo>
                      <a:pt x="128" y="160"/>
                    </a:lnTo>
                    <a:lnTo>
                      <a:pt x="126" y="160"/>
                    </a:lnTo>
                    <a:lnTo>
                      <a:pt x="122" y="158"/>
                    </a:lnTo>
                    <a:lnTo>
                      <a:pt x="126" y="158"/>
                    </a:lnTo>
                    <a:lnTo>
                      <a:pt x="122" y="158"/>
                    </a:lnTo>
                    <a:lnTo>
                      <a:pt x="138" y="132"/>
                    </a:lnTo>
                    <a:lnTo>
                      <a:pt x="144" y="130"/>
                    </a:lnTo>
                    <a:lnTo>
                      <a:pt x="148" y="126"/>
                    </a:lnTo>
                    <a:lnTo>
                      <a:pt x="156" y="126"/>
                    </a:lnTo>
                    <a:lnTo>
                      <a:pt x="162" y="124"/>
                    </a:lnTo>
                    <a:lnTo>
                      <a:pt x="172" y="116"/>
                    </a:lnTo>
                    <a:lnTo>
                      <a:pt x="174" y="114"/>
                    </a:lnTo>
                    <a:lnTo>
                      <a:pt x="166" y="112"/>
                    </a:lnTo>
                    <a:lnTo>
                      <a:pt x="156" y="112"/>
                    </a:lnTo>
                    <a:lnTo>
                      <a:pt x="150" y="124"/>
                    </a:lnTo>
                    <a:lnTo>
                      <a:pt x="144" y="120"/>
                    </a:lnTo>
                    <a:lnTo>
                      <a:pt x="126" y="126"/>
                    </a:lnTo>
                    <a:lnTo>
                      <a:pt x="122" y="132"/>
                    </a:lnTo>
                    <a:lnTo>
                      <a:pt x="122" y="134"/>
                    </a:lnTo>
                    <a:lnTo>
                      <a:pt x="112" y="138"/>
                    </a:lnTo>
                    <a:lnTo>
                      <a:pt x="112" y="132"/>
                    </a:lnTo>
                    <a:lnTo>
                      <a:pt x="108" y="130"/>
                    </a:lnTo>
                    <a:lnTo>
                      <a:pt x="104" y="126"/>
                    </a:lnTo>
                    <a:lnTo>
                      <a:pt x="102" y="134"/>
                    </a:lnTo>
                    <a:lnTo>
                      <a:pt x="102" y="140"/>
                    </a:lnTo>
                    <a:lnTo>
                      <a:pt x="100" y="140"/>
                    </a:lnTo>
                    <a:lnTo>
                      <a:pt x="100" y="138"/>
                    </a:lnTo>
                    <a:lnTo>
                      <a:pt x="94" y="138"/>
                    </a:lnTo>
                    <a:lnTo>
                      <a:pt x="94" y="140"/>
                    </a:lnTo>
                    <a:lnTo>
                      <a:pt x="94" y="142"/>
                    </a:lnTo>
                    <a:lnTo>
                      <a:pt x="94" y="144"/>
                    </a:lnTo>
                    <a:lnTo>
                      <a:pt x="90" y="144"/>
                    </a:lnTo>
                    <a:lnTo>
                      <a:pt x="82" y="142"/>
                    </a:lnTo>
                    <a:lnTo>
                      <a:pt x="82" y="144"/>
                    </a:lnTo>
                    <a:lnTo>
                      <a:pt x="84" y="148"/>
                    </a:lnTo>
                    <a:lnTo>
                      <a:pt x="84" y="150"/>
                    </a:lnTo>
                    <a:lnTo>
                      <a:pt x="90" y="150"/>
                    </a:lnTo>
                    <a:lnTo>
                      <a:pt x="90" y="152"/>
                    </a:lnTo>
                    <a:lnTo>
                      <a:pt x="90" y="156"/>
                    </a:lnTo>
                    <a:lnTo>
                      <a:pt x="86" y="156"/>
                    </a:lnTo>
                    <a:lnTo>
                      <a:pt x="84" y="156"/>
                    </a:lnTo>
                    <a:lnTo>
                      <a:pt x="82" y="150"/>
                    </a:lnTo>
                    <a:lnTo>
                      <a:pt x="76" y="148"/>
                    </a:lnTo>
                    <a:lnTo>
                      <a:pt x="72" y="148"/>
                    </a:lnTo>
                    <a:lnTo>
                      <a:pt x="68" y="142"/>
                    </a:lnTo>
                    <a:lnTo>
                      <a:pt x="50" y="138"/>
                    </a:lnTo>
                    <a:lnTo>
                      <a:pt x="44" y="132"/>
                    </a:lnTo>
                    <a:lnTo>
                      <a:pt x="38" y="130"/>
                    </a:lnTo>
                    <a:lnTo>
                      <a:pt x="36" y="124"/>
                    </a:lnTo>
                    <a:lnTo>
                      <a:pt x="28" y="124"/>
                    </a:lnTo>
                    <a:lnTo>
                      <a:pt x="26" y="124"/>
                    </a:lnTo>
                    <a:lnTo>
                      <a:pt x="20" y="126"/>
                    </a:lnTo>
                    <a:lnTo>
                      <a:pt x="14" y="126"/>
                    </a:lnTo>
                    <a:lnTo>
                      <a:pt x="8" y="124"/>
                    </a:lnTo>
                    <a:lnTo>
                      <a:pt x="0" y="122"/>
                    </a:lnTo>
                    <a:lnTo>
                      <a:pt x="8" y="358"/>
                    </a:lnTo>
                    <a:lnTo>
                      <a:pt x="12" y="356"/>
                    </a:lnTo>
                    <a:lnTo>
                      <a:pt x="14" y="356"/>
                    </a:lnTo>
                    <a:lnTo>
                      <a:pt x="20" y="356"/>
                    </a:lnTo>
                    <a:lnTo>
                      <a:pt x="26" y="358"/>
                    </a:lnTo>
                    <a:lnTo>
                      <a:pt x="28" y="360"/>
                    </a:lnTo>
                    <a:lnTo>
                      <a:pt x="30" y="358"/>
                    </a:lnTo>
                    <a:lnTo>
                      <a:pt x="36" y="356"/>
                    </a:lnTo>
                    <a:lnTo>
                      <a:pt x="36" y="364"/>
                    </a:lnTo>
                    <a:lnTo>
                      <a:pt x="40" y="374"/>
                    </a:lnTo>
                    <a:lnTo>
                      <a:pt x="46" y="378"/>
                    </a:lnTo>
                    <a:lnTo>
                      <a:pt x="50" y="382"/>
                    </a:lnTo>
                    <a:lnTo>
                      <a:pt x="56" y="386"/>
                    </a:lnTo>
                    <a:lnTo>
                      <a:pt x="58" y="388"/>
                    </a:lnTo>
                    <a:lnTo>
                      <a:pt x="62" y="394"/>
                    </a:lnTo>
                    <a:lnTo>
                      <a:pt x="62" y="396"/>
                    </a:lnTo>
                    <a:lnTo>
                      <a:pt x="66" y="394"/>
                    </a:lnTo>
                    <a:lnTo>
                      <a:pt x="74" y="392"/>
                    </a:lnTo>
                    <a:lnTo>
                      <a:pt x="76" y="388"/>
                    </a:lnTo>
                    <a:lnTo>
                      <a:pt x="80" y="386"/>
                    </a:lnTo>
                    <a:lnTo>
                      <a:pt x="80" y="384"/>
                    </a:lnTo>
                    <a:lnTo>
                      <a:pt x="80" y="382"/>
                    </a:lnTo>
                    <a:lnTo>
                      <a:pt x="80" y="378"/>
                    </a:lnTo>
                    <a:lnTo>
                      <a:pt x="86" y="376"/>
                    </a:lnTo>
                    <a:lnTo>
                      <a:pt x="90" y="376"/>
                    </a:lnTo>
                    <a:lnTo>
                      <a:pt x="92" y="378"/>
                    </a:lnTo>
                    <a:lnTo>
                      <a:pt x="98" y="382"/>
                    </a:lnTo>
                    <a:lnTo>
                      <a:pt x="100" y="382"/>
                    </a:lnTo>
                    <a:lnTo>
                      <a:pt x="102" y="384"/>
                    </a:lnTo>
                    <a:lnTo>
                      <a:pt x="104" y="386"/>
                    </a:lnTo>
                    <a:lnTo>
                      <a:pt x="104" y="392"/>
                    </a:lnTo>
                    <a:lnTo>
                      <a:pt x="108" y="394"/>
                    </a:lnTo>
                    <a:lnTo>
                      <a:pt x="110" y="394"/>
                    </a:lnTo>
                    <a:lnTo>
                      <a:pt x="116" y="396"/>
                    </a:lnTo>
                    <a:lnTo>
                      <a:pt x="118" y="400"/>
                    </a:lnTo>
                    <a:lnTo>
                      <a:pt x="122" y="406"/>
                    </a:lnTo>
                    <a:lnTo>
                      <a:pt x="144" y="428"/>
                    </a:lnTo>
                    <a:lnTo>
                      <a:pt x="146" y="436"/>
                    </a:lnTo>
                    <a:lnTo>
                      <a:pt x="148" y="440"/>
                    </a:lnTo>
                    <a:lnTo>
                      <a:pt x="150" y="442"/>
                    </a:lnTo>
                    <a:lnTo>
                      <a:pt x="156" y="446"/>
                    </a:lnTo>
                    <a:lnTo>
                      <a:pt x="156" y="450"/>
                    </a:lnTo>
                    <a:lnTo>
                      <a:pt x="156" y="456"/>
                    </a:lnTo>
                    <a:lnTo>
                      <a:pt x="162" y="458"/>
                    </a:lnTo>
                    <a:lnTo>
                      <a:pt x="172" y="464"/>
                    </a:lnTo>
                    <a:lnTo>
                      <a:pt x="176" y="466"/>
                    </a:lnTo>
                    <a:lnTo>
                      <a:pt x="176" y="468"/>
                    </a:lnTo>
                    <a:lnTo>
                      <a:pt x="180" y="472"/>
                    </a:lnTo>
                    <a:lnTo>
                      <a:pt x="180" y="474"/>
                    </a:lnTo>
                    <a:lnTo>
                      <a:pt x="182" y="474"/>
                    </a:lnTo>
                    <a:lnTo>
                      <a:pt x="182" y="472"/>
                    </a:lnTo>
                    <a:lnTo>
                      <a:pt x="184" y="472"/>
                    </a:lnTo>
                    <a:lnTo>
                      <a:pt x="186" y="474"/>
                    </a:lnTo>
                    <a:lnTo>
                      <a:pt x="186" y="478"/>
                    </a:lnTo>
                    <a:lnTo>
                      <a:pt x="186" y="482"/>
                    </a:lnTo>
                    <a:lnTo>
                      <a:pt x="190" y="482"/>
                    </a:lnTo>
                    <a:lnTo>
                      <a:pt x="186" y="484"/>
                    </a:lnTo>
                    <a:lnTo>
                      <a:pt x="186" y="486"/>
                    </a:lnTo>
                    <a:lnTo>
                      <a:pt x="186" y="490"/>
                    </a:lnTo>
                    <a:lnTo>
                      <a:pt x="186" y="492"/>
                    </a:lnTo>
                    <a:lnTo>
                      <a:pt x="186" y="494"/>
                    </a:lnTo>
                    <a:lnTo>
                      <a:pt x="182" y="500"/>
                    </a:lnTo>
                    <a:lnTo>
                      <a:pt x="182" y="502"/>
                    </a:lnTo>
                    <a:lnTo>
                      <a:pt x="176" y="510"/>
                    </a:lnTo>
                    <a:lnTo>
                      <a:pt x="174" y="510"/>
                    </a:lnTo>
                    <a:lnTo>
                      <a:pt x="174" y="512"/>
                    </a:lnTo>
                    <a:lnTo>
                      <a:pt x="174" y="514"/>
                    </a:lnTo>
                    <a:lnTo>
                      <a:pt x="172" y="514"/>
                    </a:lnTo>
                    <a:lnTo>
                      <a:pt x="172" y="518"/>
                    </a:lnTo>
                    <a:lnTo>
                      <a:pt x="168" y="520"/>
                    </a:lnTo>
                    <a:lnTo>
                      <a:pt x="176" y="522"/>
                    </a:lnTo>
                    <a:lnTo>
                      <a:pt x="176" y="540"/>
                    </a:lnTo>
                    <a:lnTo>
                      <a:pt x="182" y="546"/>
                    </a:lnTo>
                    <a:lnTo>
                      <a:pt x="180" y="548"/>
                    </a:lnTo>
                    <a:lnTo>
                      <a:pt x="184" y="548"/>
                    </a:lnTo>
                    <a:lnTo>
                      <a:pt x="186" y="546"/>
                    </a:lnTo>
                    <a:lnTo>
                      <a:pt x="186" y="544"/>
                    </a:lnTo>
                    <a:lnTo>
                      <a:pt x="184" y="544"/>
                    </a:lnTo>
                    <a:lnTo>
                      <a:pt x="184" y="540"/>
                    </a:lnTo>
                    <a:lnTo>
                      <a:pt x="190" y="540"/>
                    </a:lnTo>
                    <a:lnTo>
                      <a:pt x="194" y="538"/>
                    </a:lnTo>
                    <a:lnTo>
                      <a:pt x="192" y="550"/>
                    </a:lnTo>
                    <a:lnTo>
                      <a:pt x="186" y="550"/>
                    </a:lnTo>
                    <a:lnTo>
                      <a:pt x="186" y="554"/>
                    </a:lnTo>
                    <a:lnTo>
                      <a:pt x="190" y="556"/>
                    </a:lnTo>
                    <a:lnTo>
                      <a:pt x="192" y="558"/>
                    </a:lnTo>
                    <a:lnTo>
                      <a:pt x="192" y="564"/>
                    </a:lnTo>
                    <a:lnTo>
                      <a:pt x="194" y="564"/>
                    </a:lnTo>
                    <a:lnTo>
                      <a:pt x="194" y="558"/>
                    </a:lnTo>
                    <a:lnTo>
                      <a:pt x="210" y="568"/>
                    </a:lnTo>
                    <a:lnTo>
                      <a:pt x="210" y="594"/>
                    </a:lnTo>
                    <a:lnTo>
                      <a:pt x="200" y="594"/>
                    </a:lnTo>
                    <a:lnTo>
                      <a:pt x="202" y="604"/>
                    </a:lnTo>
                    <a:lnTo>
                      <a:pt x="204" y="612"/>
                    </a:lnTo>
                    <a:lnTo>
                      <a:pt x="216" y="612"/>
                    </a:lnTo>
                    <a:lnTo>
                      <a:pt x="220" y="610"/>
                    </a:lnTo>
                    <a:lnTo>
                      <a:pt x="228" y="612"/>
                    </a:lnTo>
                    <a:lnTo>
                      <a:pt x="228" y="620"/>
                    </a:lnTo>
                    <a:lnTo>
                      <a:pt x="226" y="622"/>
                    </a:lnTo>
                    <a:lnTo>
                      <a:pt x="230" y="620"/>
                    </a:lnTo>
                    <a:lnTo>
                      <a:pt x="234" y="620"/>
                    </a:lnTo>
                    <a:lnTo>
                      <a:pt x="240" y="626"/>
                    </a:lnTo>
                    <a:lnTo>
                      <a:pt x="248" y="630"/>
                    </a:lnTo>
                    <a:lnTo>
                      <a:pt x="248" y="628"/>
                    </a:lnTo>
                    <a:lnTo>
                      <a:pt x="252" y="632"/>
                    </a:lnTo>
                    <a:lnTo>
                      <a:pt x="252" y="636"/>
                    </a:lnTo>
                    <a:lnTo>
                      <a:pt x="252" y="638"/>
                    </a:lnTo>
                    <a:lnTo>
                      <a:pt x="254" y="640"/>
                    </a:lnTo>
                    <a:lnTo>
                      <a:pt x="262" y="644"/>
                    </a:lnTo>
                    <a:lnTo>
                      <a:pt x="266" y="646"/>
                    </a:lnTo>
                    <a:lnTo>
                      <a:pt x="280" y="644"/>
                    </a:lnTo>
                    <a:lnTo>
                      <a:pt x="282" y="644"/>
                    </a:lnTo>
                    <a:lnTo>
                      <a:pt x="266" y="622"/>
                    </a:lnTo>
                    <a:lnTo>
                      <a:pt x="258" y="620"/>
                    </a:lnTo>
                    <a:lnTo>
                      <a:pt x="248" y="618"/>
                    </a:lnTo>
                    <a:lnTo>
                      <a:pt x="244" y="608"/>
                    </a:lnTo>
                    <a:lnTo>
                      <a:pt x="246" y="604"/>
                    </a:lnTo>
                    <a:lnTo>
                      <a:pt x="230" y="602"/>
                    </a:lnTo>
                    <a:lnTo>
                      <a:pt x="246" y="600"/>
                    </a:lnTo>
                    <a:lnTo>
                      <a:pt x="244" y="600"/>
                    </a:lnTo>
                    <a:lnTo>
                      <a:pt x="246" y="596"/>
                    </a:lnTo>
                    <a:lnTo>
                      <a:pt x="248" y="594"/>
                    </a:lnTo>
                    <a:lnTo>
                      <a:pt x="254" y="604"/>
                    </a:lnTo>
                    <a:lnTo>
                      <a:pt x="264" y="608"/>
                    </a:lnTo>
                    <a:lnTo>
                      <a:pt x="266" y="612"/>
                    </a:lnTo>
                    <a:lnTo>
                      <a:pt x="264" y="614"/>
                    </a:lnTo>
                    <a:lnTo>
                      <a:pt x="264" y="618"/>
                    </a:lnTo>
                    <a:lnTo>
                      <a:pt x="270" y="618"/>
                    </a:lnTo>
                    <a:lnTo>
                      <a:pt x="270" y="614"/>
                    </a:lnTo>
                    <a:lnTo>
                      <a:pt x="274" y="612"/>
                    </a:lnTo>
                    <a:lnTo>
                      <a:pt x="274" y="614"/>
                    </a:lnTo>
                    <a:lnTo>
                      <a:pt x="274" y="618"/>
                    </a:lnTo>
                    <a:lnTo>
                      <a:pt x="272" y="620"/>
                    </a:lnTo>
                    <a:lnTo>
                      <a:pt x="280" y="626"/>
                    </a:lnTo>
                    <a:lnTo>
                      <a:pt x="282" y="628"/>
                    </a:lnTo>
                    <a:lnTo>
                      <a:pt x="284" y="630"/>
                    </a:lnTo>
                    <a:lnTo>
                      <a:pt x="680" y="632"/>
                    </a:lnTo>
                    <a:lnTo>
                      <a:pt x="680" y="628"/>
                    </a:lnTo>
                    <a:lnTo>
                      <a:pt x="680" y="626"/>
                    </a:lnTo>
                    <a:lnTo>
                      <a:pt x="682" y="626"/>
                    </a:lnTo>
                    <a:lnTo>
                      <a:pt x="684" y="628"/>
                    </a:lnTo>
                    <a:lnTo>
                      <a:pt x="688" y="632"/>
                    </a:lnTo>
                    <a:lnTo>
                      <a:pt x="688" y="638"/>
                    </a:lnTo>
                    <a:lnTo>
                      <a:pt x="690" y="640"/>
                    </a:lnTo>
                    <a:lnTo>
                      <a:pt x="696" y="640"/>
                    </a:lnTo>
                    <a:lnTo>
                      <a:pt x="702" y="644"/>
                    </a:lnTo>
                    <a:lnTo>
                      <a:pt x="706" y="644"/>
                    </a:lnTo>
                    <a:lnTo>
                      <a:pt x="708" y="638"/>
                    </a:lnTo>
                    <a:lnTo>
                      <a:pt x="714" y="638"/>
                    </a:lnTo>
                    <a:lnTo>
                      <a:pt x="718" y="644"/>
                    </a:lnTo>
                    <a:lnTo>
                      <a:pt x="724" y="646"/>
                    </a:lnTo>
                    <a:lnTo>
                      <a:pt x="734" y="646"/>
                    </a:lnTo>
                    <a:lnTo>
                      <a:pt x="742" y="646"/>
                    </a:lnTo>
                    <a:lnTo>
                      <a:pt x="746" y="646"/>
                    </a:lnTo>
                    <a:lnTo>
                      <a:pt x="750" y="648"/>
                    </a:lnTo>
                    <a:lnTo>
                      <a:pt x="752" y="650"/>
                    </a:lnTo>
                    <a:lnTo>
                      <a:pt x="756" y="650"/>
                    </a:lnTo>
                    <a:lnTo>
                      <a:pt x="760" y="650"/>
                    </a:lnTo>
                    <a:lnTo>
                      <a:pt x="760" y="650"/>
                    </a:lnTo>
                    <a:lnTo>
                      <a:pt x="760" y="6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5" name="Freeform 1764"/>
              <p:cNvSpPr>
                <a:spLocks noEditPoints="1"/>
              </p:cNvSpPr>
              <p:nvPr/>
            </p:nvSpPr>
            <p:spPr bwMode="auto">
              <a:xfrm>
                <a:off x="6289675" y="1524000"/>
                <a:ext cx="1463675" cy="952500"/>
              </a:xfrm>
              <a:custGeom>
                <a:avLst/>
                <a:gdLst>
                  <a:gd name="T0" fmla="*/ 754 w 922"/>
                  <a:gd name="T1" fmla="*/ 352 h 600"/>
                  <a:gd name="T2" fmla="*/ 784 w 922"/>
                  <a:gd name="T3" fmla="*/ 544 h 600"/>
                  <a:gd name="T4" fmla="*/ 700 w 922"/>
                  <a:gd name="T5" fmla="*/ 446 h 600"/>
                  <a:gd name="T6" fmla="*/ 342 w 922"/>
                  <a:gd name="T7" fmla="*/ 406 h 600"/>
                  <a:gd name="T8" fmla="*/ 614 w 922"/>
                  <a:gd name="T9" fmla="*/ 378 h 600"/>
                  <a:gd name="T10" fmla="*/ 654 w 922"/>
                  <a:gd name="T11" fmla="*/ 328 h 600"/>
                  <a:gd name="T12" fmla="*/ 656 w 922"/>
                  <a:gd name="T13" fmla="*/ 216 h 600"/>
                  <a:gd name="T14" fmla="*/ 702 w 922"/>
                  <a:gd name="T15" fmla="*/ 28 h 600"/>
                  <a:gd name="T16" fmla="*/ 378 w 922"/>
                  <a:gd name="T17" fmla="*/ 400 h 600"/>
                  <a:gd name="T18" fmla="*/ 558 w 922"/>
                  <a:gd name="T19" fmla="*/ 402 h 600"/>
                  <a:gd name="T20" fmla="*/ 86 w 922"/>
                  <a:gd name="T21" fmla="*/ 336 h 600"/>
                  <a:gd name="T22" fmla="*/ 186 w 922"/>
                  <a:gd name="T23" fmla="*/ 378 h 600"/>
                  <a:gd name="T24" fmla="*/ 296 w 922"/>
                  <a:gd name="T25" fmla="*/ 420 h 600"/>
                  <a:gd name="T26" fmla="*/ 318 w 922"/>
                  <a:gd name="T27" fmla="*/ 380 h 600"/>
                  <a:gd name="T28" fmla="*/ 254 w 922"/>
                  <a:gd name="T29" fmla="*/ 328 h 600"/>
                  <a:gd name="T30" fmla="*/ 376 w 922"/>
                  <a:gd name="T31" fmla="*/ 282 h 600"/>
                  <a:gd name="T32" fmla="*/ 366 w 922"/>
                  <a:gd name="T33" fmla="*/ 356 h 600"/>
                  <a:gd name="T34" fmla="*/ 6 w 922"/>
                  <a:gd name="T35" fmla="*/ 310 h 600"/>
                  <a:gd name="T36" fmla="*/ 96 w 922"/>
                  <a:gd name="T37" fmla="*/ 274 h 600"/>
                  <a:gd name="T38" fmla="*/ 440 w 922"/>
                  <a:gd name="T39" fmla="*/ 264 h 600"/>
                  <a:gd name="T40" fmla="*/ 96 w 922"/>
                  <a:gd name="T41" fmla="*/ 216 h 600"/>
                  <a:gd name="T42" fmla="*/ 296 w 922"/>
                  <a:gd name="T43" fmla="*/ 206 h 600"/>
                  <a:gd name="T44" fmla="*/ 360 w 922"/>
                  <a:gd name="T45" fmla="*/ 200 h 600"/>
                  <a:gd name="T46" fmla="*/ 396 w 922"/>
                  <a:gd name="T47" fmla="*/ 252 h 600"/>
                  <a:gd name="T48" fmla="*/ 138 w 922"/>
                  <a:gd name="T49" fmla="*/ 192 h 600"/>
                  <a:gd name="T50" fmla="*/ 564 w 922"/>
                  <a:gd name="T51" fmla="*/ 264 h 600"/>
                  <a:gd name="T52" fmla="*/ 556 w 922"/>
                  <a:gd name="T53" fmla="*/ 230 h 600"/>
                  <a:gd name="T54" fmla="*/ 210 w 922"/>
                  <a:gd name="T55" fmla="*/ 192 h 600"/>
                  <a:gd name="T56" fmla="*/ 138 w 922"/>
                  <a:gd name="T57" fmla="*/ 252 h 600"/>
                  <a:gd name="T58" fmla="*/ 230 w 922"/>
                  <a:gd name="T59" fmla="*/ 252 h 600"/>
                  <a:gd name="T60" fmla="*/ 428 w 922"/>
                  <a:gd name="T61" fmla="*/ 178 h 600"/>
                  <a:gd name="T62" fmla="*/ 332 w 922"/>
                  <a:gd name="T63" fmla="*/ 164 h 600"/>
                  <a:gd name="T64" fmla="*/ 40 w 922"/>
                  <a:gd name="T65" fmla="*/ 228 h 600"/>
                  <a:gd name="T66" fmla="*/ 110 w 922"/>
                  <a:gd name="T67" fmla="*/ 162 h 600"/>
                  <a:gd name="T68" fmla="*/ 140 w 922"/>
                  <a:gd name="T69" fmla="*/ 154 h 600"/>
                  <a:gd name="T70" fmla="*/ 210 w 922"/>
                  <a:gd name="T71" fmla="*/ 138 h 600"/>
                  <a:gd name="T72" fmla="*/ 278 w 922"/>
                  <a:gd name="T73" fmla="*/ 142 h 600"/>
                  <a:gd name="T74" fmla="*/ 318 w 922"/>
                  <a:gd name="T75" fmla="*/ 136 h 600"/>
                  <a:gd name="T76" fmla="*/ 632 w 922"/>
                  <a:gd name="T77" fmla="*/ 110 h 600"/>
                  <a:gd name="T78" fmla="*/ 450 w 922"/>
                  <a:gd name="T79" fmla="*/ 60 h 600"/>
                  <a:gd name="T80" fmla="*/ 464 w 922"/>
                  <a:gd name="T81" fmla="*/ 134 h 600"/>
                  <a:gd name="T82" fmla="*/ 536 w 922"/>
                  <a:gd name="T83" fmla="*/ 154 h 600"/>
                  <a:gd name="T84" fmla="*/ 522 w 922"/>
                  <a:gd name="T85" fmla="*/ 212 h 600"/>
                  <a:gd name="T86" fmla="*/ 678 w 922"/>
                  <a:gd name="T87" fmla="*/ 196 h 600"/>
                  <a:gd name="T88" fmla="*/ 712 w 922"/>
                  <a:gd name="T89" fmla="*/ 128 h 600"/>
                  <a:gd name="T90" fmla="*/ 818 w 922"/>
                  <a:gd name="T91" fmla="*/ 82 h 600"/>
                  <a:gd name="T92" fmla="*/ 836 w 922"/>
                  <a:gd name="T93" fmla="*/ 8 h 600"/>
                  <a:gd name="T94" fmla="*/ 666 w 922"/>
                  <a:gd name="T95" fmla="*/ 24 h 600"/>
                  <a:gd name="T96" fmla="*/ 560 w 922"/>
                  <a:gd name="T97" fmla="*/ 52 h 600"/>
                  <a:gd name="T98" fmla="*/ 554 w 922"/>
                  <a:gd name="T99" fmla="*/ 78 h 600"/>
                  <a:gd name="T100" fmla="*/ 908 w 922"/>
                  <a:gd name="T101" fmla="*/ 488 h 600"/>
                  <a:gd name="T102" fmla="*/ 844 w 922"/>
                  <a:gd name="T103" fmla="*/ 460 h 600"/>
                  <a:gd name="T104" fmla="*/ 814 w 922"/>
                  <a:gd name="T105" fmla="*/ 380 h 600"/>
                  <a:gd name="T106" fmla="*/ 740 w 922"/>
                  <a:gd name="T107" fmla="*/ 346 h 600"/>
                  <a:gd name="T108" fmla="*/ 578 w 922"/>
                  <a:gd name="T109" fmla="*/ 300 h 600"/>
                  <a:gd name="T110" fmla="*/ 572 w 922"/>
                  <a:gd name="T111" fmla="*/ 292 h 600"/>
                  <a:gd name="T112" fmla="*/ 586 w 922"/>
                  <a:gd name="T113" fmla="*/ 390 h 600"/>
                  <a:gd name="T114" fmla="*/ 702 w 922"/>
                  <a:gd name="T115" fmla="*/ 392 h 600"/>
                  <a:gd name="T116" fmla="*/ 744 w 922"/>
                  <a:gd name="T117" fmla="*/ 492 h 600"/>
                  <a:gd name="T118" fmla="*/ 766 w 922"/>
                  <a:gd name="T119" fmla="*/ 578 h 600"/>
                  <a:gd name="T120" fmla="*/ 830 w 922"/>
                  <a:gd name="T121" fmla="*/ 556 h 600"/>
                  <a:gd name="T122" fmla="*/ 844 w 922"/>
                  <a:gd name="T123" fmla="*/ 49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922" h="600">
                    <a:moveTo>
                      <a:pt x="722" y="124"/>
                    </a:moveTo>
                    <a:lnTo>
                      <a:pt x="722" y="124"/>
                    </a:lnTo>
                    <a:lnTo>
                      <a:pt x="722" y="130"/>
                    </a:lnTo>
                    <a:lnTo>
                      <a:pt x="728" y="130"/>
                    </a:lnTo>
                    <a:lnTo>
                      <a:pt x="732" y="134"/>
                    </a:lnTo>
                    <a:lnTo>
                      <a:pt x="738" y="134"/>
                    </a:lnTo>
                    <a:lnTo>
                      <a:pt x="738" y="128"/>
                    </a:lnTo>
                    <a:lnTo>
                      <a:pt x="740" y="126"/>
                    </a:lnTo>
                    <a:lnTo>
                      <a:pt x="740" y="124"/>
                    </a:lnTo>
                    <a:lnTo>
                      <a:pt x="722" y="124"/>
                    </a:lnTo>
                    <a:lnTo>
                      <a:pt x="722" y="124"/>
                    </a:lnTo>
                    <a:lnTo>
                      <a:pt x="722" y="124"/>
                    </a:lnTo>
                    <a:close/>
                    <a:moveTo>
                      <a:pt x="868" y="54"/>
                    </a:moveTo>
                    <a:lnTo>
                      <a:pt x="868" y="54"/>
                    </a:lnTo>
                    <a:lnTo>
                      <a:pt x="872" y="52"/>
                    </a:lnTo>
                    <a:lnTo>
                      <a:pt x="868" y="54"/>
                    </a:lnTo>
                    <a:lnTo>
                      <a:pt x="872" y="54"/>
                    </a:lnTo>
                    <a:lnTo>
                      <a:pt x="862" y="62"/>
                    </a:lnTo>
                    <a:lnTo>
                      <a:pt x="854" y="62"/>
                    </a:lnTo>
                    <a:lnTo>
                      <a:pt x="848" y="60"/>
                    </a:lnTo>
                    <a:lnTo>
                      <a:pt x="866" y="56"/>
                    </a:lnTo>
                    <a:lnTo>
                      <a:pt x="866" y="54"/>
                    </a:lnTo>
                    <a:lnTo>
                      <a:pt x="868" y="54"/>
                    </a:lnTo>
                    <a:lnTo>
                      <a:pt x="868" y="54"/>
                    </a:lnTo>
                    <a:lnTo>
                      <a:pt x="868" y="54"/>
                    </a:lnTo>
                    <a:close/>
                    <a:moveTo>
                      <a:pt x="814" y="24"/>
                    </a:moveTo>
                    <a:lnTo>
                      <a:pt x="814" y="24"/>
                    </a:lnTo>
                    <a:lnTo>
                      <a:pt x="818" y="24"/>
                    </a:lnTo>
                    <a:lnTo>
                      <a:pt x="818" y="26"/>
                    </a:lnTo>
                    <a:lnTo>
                      <a:pt x="814" y="28"/>
                    </a:lnTo>
                    <a:lnTo>
                      <a:pt x="808" y="28"/>
                    </a:lnTo>
                    <a:lnTo>
                      <a:pt x="814" y="24"/>
                    </a:lnTo>
                    <a:lnTo>
                      <a:pt x="814" y="24"/>
                    </a:lnTo>
                    <a:lnTo>
                      <a:pt x="814" y="24"/>
                    </a:lnTo>
                    <a:close/>
                    <a:moveTo>
                      <a:pt x="754" y="352"/>
                    </a:moveTo>
                    <a:lnTo>
                      <a:pt x="756" y="354"/>
                    </a:lnTo>
                    <a:lnTo>
                      <a:pt x="756" y="352"/>
                    </a:lnTo>
                    <a:lnTo>
                      <a:pt x="754" y="352"/>
                    </a:lnTo>
                    <a:lnTo>
                      <a:pt x="754" y="352"/>
                    </a:lnTo>
                    <a:lnTo>
                      <a:pt x="754" y="352"/>
                    </a:lnTo>
                    <a:close/>
                    <a:moveTo>
                      <a:pt x="660" y="334"/>
                    </a:moveTo>
                    <a:lnTo>
                      <a:pt x="660" y="334"/>
                    </a:lnTo>
                    <a:lnTo>
                      <a:pt x="660" y="338"/>
                    </a:lnTo>
                    <a:lnTo>
                      <a:pt x="660" y="344"/>
                    </a:lnTo>
                    <a:lnTo>
                      <a:pt x="658" y="344"/>
                    </a:lnTo>
                    <a:lnTo>
                      <a:pt x="658" y="338"/>
                    </a:lnTo>
                    <a:lnTo>
                      <a:pt x="658" y="336"/>
                    </a:lnTo>
                    <a:lnTo>
                      <a:pt x="660" y="334"/>
                    </a:lnTo>
                    <a:lnTo>
                      <a:pt x="660" y="334"/>
                    </a:lnTo>
                    <a:lnTo>
                      <a:pt x="660" y="334"/>
                    </a:lnTo>
                    <a:close/>
                    <a:moveTo>
                      <a:pt x="776" y="596"/>
                    </a:moveTo>
                    <a:lnTo>
                      <a:pt x="778" y="598"/>
                    </a:lnTo>
                    <a:lnTo>
                      <a:pt x="782" y="600"/>
                    </a:lnTo>
                    <a:lnTo>
                      <a:pt x="782" y="598"/>
                    </a:lnTo>
                    <a:lnTo>
                      <a:pt x="776" y="596"/>
                    </a:lnTo>
                    <a:lnTo>
                      <a:pt x="776" y="596"/>
                    </a:lnTo>
                    <a:lnTo>
                      <a:pt x="776" y="596"/>
                    </a:lnTo>
                    <a:close/>
                    <a:moveTo>
                      <a:pt x="882" y="574"/>
                    </a:moveTo>
                    <a:lnTo>
                      <a:pt x="882" y="574"/>
                    </a:lnTo>
                    <a:lnTo>
                      <a:pt x="872" y="578"/>
                    </a:lnTo>
                    <a:lnTo>
                      <a:pt x="872" y="582"/>
                    </a:lnTo>
                    <a:lnTo>
                      <a:pt x="880" y="584"/>
                    </a:lnTo>
                    <a:lnTo>
                      <a:pt x="884" y="580"/>
                    </a:lnTo>
                    <a:lnTo>
                      <a:pt x="884" y="574"/>
                    </a:lnTo>
                    <a:lnTo>
                      <a:pt x="882" y="574"/>
                    </a:lnTo>
                    <a:lnTo>
                      <a:pt x="882" y="574"/>
                    </a:lnTo>
                    <a:lnTo>
                      <a:pt x="882" y="574"/>
                    </a:lnTo>
                    <a:close/>
                    <a:moveTo>
                      <a:pt x="772" y="524"/>
                    </a:moveTo>
                    <a:lnTo>
                      <a:pt x="772" y="524"/>
                    </a:lnTo>
                    <a:lnTo>
                      <a:pt x="778" y="524"/>
                    </a:lnTo>
                    <a:lnTo>
                      <a:pt x="784" y="526"/>
                    </a:lnTo>
                    <a:lnTo>
                      <a:pt x="786" y="530"/>
                    </a:lnTo>
                    <a:lnTo>
                      <a:pt x="790" y="536"/>
                    </a:lnTo>
                    <a:lnTo>
                      <a:pt x="790" y="544"/>
                    </a:lnTo>
                    <a:lnTo>
                      <a:pt x="786" y="544"/>
                    </a:lnTo>
                    <a:lnTo>
                      <a:pt x="784" y="544"/>
                    </a:lnTo>
                    <a:lnTo>
                      <a:pt x="768" y="544"/>
                    </a:lnTo>
                    <a:lnTo>
                      <a:pt x="772" y="538"/>
                    </a:lnTo>
                    <a:lnTo>
                      <a:pt x="774" y="536"/>
                    </a:lnTo>
                    <a:lnTo>
                      <a:pt x="772" y="528"/>
                    </a:lnTo>
                    <a:lnTo>
                      <a:pt x="768" y="524"/>
                    </a:lnTo>
                    <a:lnTo>
                      <a:pt x="772" y="524"/>
                    </a:lnTo>
                    <a:lnTo>
                      <a:pt x="772" y="524"/>
                    </a:lnTo>
                    <a:lnTo>
                      <a:pt x="772" y="524"/>
                    </a:lnTo>
                    <a:close/>
                    <a:moveTo>
                      <a:pt x="782" y="470"/>
                    </a:moveTo>
                    <a:lnTo>
                      <a:pt x="782" y="470"/>
                    </a:lnTo>
                    <a:lnTo>
                      <a:pt x="786" y="478"/>
                    </a:lnTo>
                    <a:lnTo>
                      <a:pt x="792" y="478"/>
                    </a:lnTo>
                    <a:lnTo>
                      <a:pt x="800" y="478"/>
                    </a:lnTo>
                    <a:lnTo>
                      <a:pt x="804" y="482"/>
                    </a:lnTo>
                    <a:lnTo>
                      <a:pt x="812" y="488"/>
                    </a:lnTo>
                    <a:lnTo>
                      <a:pt x="812" y="492"/>
                    </a:lnTo>
                    <a:lnTo>
                      <a:pt x="808" y="492"/>
                    </a:lnTo>
                    <a:lnTo>
                      <a:pt x="802" y="492"/>
                    </a:lnTo>
                    <a:lnTo>
                      <a:pt x="802" y="496"/>
                    </a:lnTo>
                    <a:lnTo>
                      <a:pt x="792" y="496"/>
                    </a:lnTo>
                    <a:lnTo>
                      <a:pt x="784" y="502"/>
                    </a:lnTo>
                    <a:lnTo>
                      <a:pt x="778" y="490"/>
                    </a:lnTo>
                    <a:lnTo>
                      <a:pt x="776" y="484"/>
                    </a:lnTo>
                    <a:lnTo>
                      <a:pt x="776" y="478"/>
                    </a:lnTo>
                    <a:lnTo>
                      <a:pt x="782" y="470"/>
                    </a:lnTo>
                    <a:lnTo>
                      <a:pt x="782" y="470"/>
                    </a:lnTo>
                    <a:lnTo>
                      <a:pt x="782" y="470"/>
                    </a:lnTo>
                    <a:close/>
                    <a:moveTo>
                      <a:pt x="730" y="446"/>
                    </a:moveTo>
                    <a:lnTo>
                      <a:pt x="730" y="454"/>
                    </a:lnTo>
                    <a:lnTo>
                      <a:pt x="736" y="452"/>
                    </a:lnTo>
                    <a:lnTo>
                      <a:pt x="738" y="448"/>
                    </a:lnTo>
                    <a:lnTo>
                      <a:pt x="736" y="448"/>
                    </a:lnTo>
                    <a:lnTo>
                      <a:pt x="730" y="446"/>
                    </a:lnTo>
                    <a:lnTo>
                      <a:pt x="730" y="446"/>
                    </a:lnTo>
                    <a:lnTo>
                      <a:pt x="730" y="446"/>
                    </a:lnTo>
                    <a:close/>
                    <a:moveTo>
                      <a:pt x="710" y="438"/>
                    </a:moveTo>
                    <a:lnTo>
                      <a:pt x="710" y="438"/>
                    </a:lnTo>
                    <a:lnTo>
                      <a:pt x="700" y="446"/>
                    </a:lnTo>
                    <a:lnTo>
                      <a:pt x="702" y="462"/>
                    </a:lnTo>
                    <a:lnTo>
                      <a:pt x="714" y="460"/>
                    </a:lnTo>
                    <a:lnTo>
                      <a:pt x="718" y="454"/>
                    </a:lnTo>
                    <a:lnTo>
                      <a:pt x="718" y="446"/>
                    </a:lnTo>
                    <a:lnTo>
                      <a:pt x="710" y="438"/>
                    </a:lnTo>
                    <a:lnTo>
                      <a:pt x="710" y="438"/>
                    </a:lnTo>
                    <a:lnTo>
                      <a:pt x="710" y="438"/>
                    </a:lnTo>
                    <a:close/>
                    <a:moveTo>
                      <a:pt x="736" y="434"/>
                    </a:moveTo>
                    <a:lnTo>
                      <a:pt x="732" y="438"/>
                    </a:lnTo>
                    <a:lnTo>
                      <a:pt x="736" y="438"/>
                    </a:lnTo>
                    <a:lnTo>
                      <a:pt x="732" y="442"/>
                    </a:lnTo>
                    <a:lnTo>
                      <a:pt x="736" y="442"/>
                    </a:lnTo>
                    <a:lnTo>
                      <a:pt x="738" y="442"/>
                    </a:lnTo>
                    <a:lnTo>
                      <a:pt x="738" y="436"/>
                    </a:lnTo>
                    <a:lnTo>
                      <a:pt x="738" y="434"/>
                    </a:lnTo>
                    <a:lnTo>
                      <a:pt x="736" y="434"/>
                    </a:lnTo>
                    <a:lnTo>
                      <a:pt x="736" y="434"/>
                    </a:lnTo>
                    <a:lnTo>
                      <a:pt x="736" y="434"/>
                    </a:lnTo>
                    <a:close/>
                    <a:moveTo>
                      <a:pt x="664" y="410"/>
                    </a:moveTo>
                    <a:lnTo>
                      <a:pt x="666" y="416"/>
                    </a:lnTo>
                    <a:lnTo>
                      <a:pt x="668" y="416"/>
                    </a:lnTo>
                    <a:lnTo>
                      <a:pt x="668" y="412"/>
                    </a:lnTo>
                    <a:lnTo>
                      <a:pt x="664" y="410"/>
                    </a:lnTo>
                    <a:lnTo>
                      <a:pt x="664" y="410"/>
                    </a:lnTo>
                    <a:lnTo>
                      <a:pt x="664" y="410"/>
                    </a:lnTo>
                    <a:close/>
                    <a:moveTo>
                      <a:pt x="702" y="408"/>
                    </a:moveTo>
                    <a:lnTo>
                      <a:pt x="702" y="408"/>
                    </a:lnTo>
                    <a:lnTo>
                      <a:pt x="702" y="410"/>
                    </a:lnTo>
                    <a:lnTo>
                      <a:pt x="708" y="412"/>
                    </a:lnTo>
                    <a:lnTo>
                      <a:pt x="708" y="410"/>
                    </a:lnTo>
                    <a:lnTo>
                      <a:pt x="708" y="408"/>
                    </a:lnTo>
                    <a:lnTo>
                      <a:pt x="702" y="408"/>
                    </a:lnTo>
                    <a:lnTo>
                      <a:pt x="702" y="408"/>
                    </a:lnTo>
                    <a:lnTo>
                      <a:pt x="702" y="408"/>
                    </a:lnTo>
                    <a:close/>
                    <a:moveTo>
                      <a:pt x="342" y="406"/>
                    </a:moveTo>
                    <a:lnTo>
                      <a:pt x="342" y="406"/>
                    </a:lnTo>
                    <a:lnTo>
                      <a:pt x="346" y="410"/>
                    </a:lnTo>
                    <a:lnTo>
                      <a:pt x="342" y="406"/>
                    </a:lnTo>
                    <a:lnTo>
                      <a:pt x="342" y="406"/>
                    </a:lnTo>
                    <a:lnTo>
                      <a:pt x="342" y="406"/>
                    </a:lnTo>
                    <a:close/>
                    <a:moveTo>
                      <a:pt x="672" y="402"/>
                    </a:moveTo>
                    <a:lnTo>
                      <a:pt x="672" y="408"/>
                    </a:lnTo>
                    <a:lnTo>
                      <a:pt x="676" y="408"/>
                    </a:lnTo>
                    <a:lnTo>
                      <a:pt x="674" y="408"/>
                    </a:lnTo>
                    <a:lnTo>
                      <a:pt x="674" y="406"/>
                    </a:lnTo>
                    <a:lnTo>
                      <a:pt x="672" y="402"/>
                    </a:lnTo>
                    <a:lnTo>
                      <a:pt x="672" y="402"/>
                    </a:lnTo>
                    <a:lnTo>
                      <a:pt x="672" y="402"/>
                    </a:lnTo>
                    <a:close/>
                    <a:moveTo>
                      <a:pt x="660" y="398"/>
                    </a:moveTo>
                    <a:lnTo>
                      <a:pt x="656" y="402"/>
                    </a:lnTo>
                    <a:lnTo>
                      <a:pt x="646" y="402"/>
                    </a:lnTo>
                    <a:lnTo>
                      <a:pt x="646" y="406"/>
                    </a:lnTo>
                    <a:lnTo>
                      <a:pt x="650" y="408"/>
                    </a:lnTo>
                    <a:lnTo>
                      <a:pt x="660" y="408"/>
                    </a:lnTo>
                    <a:lnTo>
                      <a:pt x="666" y="400"/>
                    </a:lnTo>
                    <a:lnTo>
                      <a:pt x="666" y="398"/>
                    </a:lnTo>
                    <a:lnTo>
                      <a:pt x="660" y="398"/>
                    </a:lnTo>
                    <a:lnTo>
                      <a:pt x="660" y="398"/>
                    </a:lnTo>
                    <a:lnTo>
                      <a:pt x="660" y="398"/>
                    </a:lnTo>
                    <a:close/>
                    <a:moveTo>
                      <a:pt x="802" y="396"/>
                    </a:moveTo>
                    <a:lnTo>
                      <a:pt x="802" y="396"/>
                    </a:lnTo>
                    <a:lnTo>
                      <a:pt x="808" y="398"/>
                    </a:lnTo>
                    <a:lnTo>
                      <a:pt x="808" y="400"/>
                    </a:lnTo>
                    <a:lnTo>
                      <a:pt x="802" y="400"/>
                    </a:lnTo>
                    <a:lnTo>
                      <a:pt x="800" y="398"/>
                    </a:lnTo>
                    <a:lnTo>
                      <a:pt x="796" y="396"/>
                    </a:lnTo>
                    <a:lnTo>
                      <a:pt x="802" y="396"/>
                    </a:lnTo>
                    <a:lnTo>
                      <a:pt x="802" y="396"/>
                    </a:lnTo>
                    <a:lnTo>
                      <a:pt x="802" y="396"/>
                    </a:lnTo>
                    <a:close/>
                    <a:moveTo>
                      <a:pt x="796" y="388"/>
                    </a:moveTo>
                    <a:lnTo>
                      <a:pt x="796" y="390"/>
                    </a:lnTo>
                    <a:lnTo>
                      <a:pt x="792" y="390"/>
                    </a:lnTo>
                    <a:lnTo>
                      <a:pt x="796" y="388"/>
                    </a:lnTo>
                    <a:lnTo>
                      <a:pt x="796" y="388"/>
                    </a:lnTo>
                    <a:lnTo>
                      <a:pt x="796" y="388"/>
                    </a:lnTo>
                    <a:close/>
                    <a:moveTo>
                      <a:pt x="614" y="378"/>
                    </a:moveTo>
                    <a:lnTo>
                      <a:pt x="614" y="378"/>
                    </a:lnTo>
                    <a:lnTo>
                      <a:pt x="620" y="380"/>
                    </a:lnTo>
                    <a:lnTo>
                      <a:pt x="618" y="382"/>
                    </a:lnTo>
                    <a:lnTo>
                      <a:pt x="614" y="382"/>
                    </a:lnTo>
                    <a:lnTo>
                      <a:pt x="612" y="380"/>
                    </a:lnTo>
                    <a:lnTo>
                      <a:pt x="612" y="378"/>
                    </a:lnTo>
                    <a:lnTo>
                      <a:pt x="614" y="378"/>
                    </a:lnTo>
                    <a:lnTo>
                      <a:pt x="614" y="378"/>
                    </a:lnTo>
                    <a:lnTo>
                      <a:pt x="614" y="378"/>
                    </a:lnTo>
                    <a:close/>
                    <a:moveTo>
                      <a:pt x="784" y="370"/>
                    </a:moveTo>
                    <a:lnTo>
                      <a:pt x="784" y="370"/>
                    </a:lnTo>
                    <a:lnTo>
                      <a:pt x="786" y="382"/>
                    </a:lnTo>
                    <a:lnTo>
                      <a:pt x="784" y="382"/>
                    </a:lnTo>
                    <a:lnTo>
                      <a:pt x="782" y="374"/>
                    </a:lnTo>
                    <a:lnTo>
                      <a:pt x="784" y="370"/>
                    </a:lnTo>
                    <a:lnTo>
                      <a:pt x="784" y="370"/>
                    </a:lnTo>
                    <a:lnTo>
                      <a:pt x="784" y="370"/>
                    </a:lnTo>
                    <a:close/>
                    <a:moveTo>
                      <a:pt x="628" y="292"/>
                    </a:moveTo>
                    <a:lnTo>
                      <a:pt x="628" y="292"/>
                    </a:lnTo>
                    <a:lnTo>
                      <a:pt x="628" y="296"/>
                    </a:lnTo>
                    <a:lnTo>
                      <a:pt x="630" y="298"/>
                    </a:lnTo>
                    <a:lnTo>
                      <a:pt x="630" y="300"/>
                    </a:lnTo>
                    <a:lnTo>
                      <a:pt x="628" y="310"/>
                    </a:lnTo>
                    <a:lnTo>
                      <a:pt x="642" y="316"/>
                    </a:lnTo>
                    <a:lnTo>
                      <a:pt x="650" y="318"/>
                    </a:lnTo>
                    <a:lnTo>
                      <a:pt x="660" y="316"/>
                    </a:lnTo>
                    <a:lnTo>
                      <a:pt x="664" y="316"/>
                    </a:lnTo>
                    <a:lnTo>
                      <a:pt x="666" y="316"/>
                    </a:lnTo>
                    <a:lnTo>
                      <a:pt x="666" y="320"/>
                    </a:lnTo>
                    <a:lnTo>
                      <a:pt x="684" y="330"/>
                    </a:lnTo>
                    <a:lnTo>
                      <a:pt x="664" y="326"/>
                    </a:lnTo>
                    <a:lnTo>
                      <a:pt x="664" y="330"/>
                    </a:lnTo>
                    <a:lnTo>
                      <a:pt x="664" y="334"/>
                    </a:lnTo>
                    <a:lnTo>
                      <a:pt x="660" y="334"/>
                    </a:lnTo>
                    <a:lnTo>
                      <a:pt x="660" y="330"/>
                    </a:lnTo>
                    <a:lnTo>
                      <a:pt x="660" y="326"/>
                    </a:lnTo>
                    <a:lnTo>
                      <a:pt x="650" y="328"/>
                    </a:lnTo>
                    <a:lnTo>
                      <a:pt x="654" y="328"/>
                    </a:lnTo>
                    <a:lnTo>
                      <a:pt x="650" y="330"/>
                    </a:lnTo>
                    <a:lnTo>
                      <a:pt x="646" y="330"/>
                    </a:lnTo>
                    <a:lnTo>
                      <a:pt x="648" y="328"/>
                    </a:lnTo>
                    <a:lnTo>
                      <a:pt x="646" y="324"/>
                    </a:lnTo>
                    <a:lnTo>
                      <a:pt x="642" y="324"/>
                    </a:lnTo>
                    <a:lnTo>
                      <a:pt x="640" y="324"/>
                    </a:lnTo>
                    <a:lnTo>
                      <a:pt x="636" y="330"/>
                    </a:lnTo>
                    <a:lnTo>
                      <a:pt x="636" y="334"/>
                    </a:lnTo>
                    <a:lnTo>
                      <a:pt x="640" y="334"/>
                    </a:lnTo>
                    <a:lnTo>
                      <a:pt x="638" y="336"/>
                    </a:lnTo>
                    <a:lnTo>
                      <a:pt x="638" y="338"/>
                    </a:lnTo>
                    <a:lnTo>
                      <a:pt x="628" y="338"/>
                    </a:lnTo>
                    <a:lnTo>
                      <a:pt x="626" y="338"/>
                    </a:lnTo>
                    <a:lnTo>
                      <a:pt x="626" y="336"/>
                    </a:lnTo>
                    <a:lnTo>
                      <a:pt x="628" y="336"/>
                    </a:lnTo>
                    <a:lnTo>
                      <a:pt x="628" y="328"/>
                    </a:lnTo>
                    <a:lnTo>
                      <a:pt x="630" y="328"/>
                    </a:lnTo>
                    <a:lnTo>
                      <a:pt x="630" y="326"/>
                    </a:lnTo>
                    <a:lnTo>
                      <a:pt x="628" y="326"/>
                    </a:lnTo>
                    <a:lnTo>
                      <a:pt x="628" y="324"/>
                    </a:lnTo>
                    <a:lnTo>
                      <a:pt x="628" y="316"/>
                    </a:lnTo>
                    <a:lnTo>
                      <a:pt x="626" y="312"/>
                    </a:lnTo>
                    <a:lnTo>
                      <a:pt x="622" y="310"/>
                    </a:lnTo>
                    <a:lnTo>
                      <a:pt x="622" y="308"/>
                    </a:lnTo>
                    <a:lnTo>
                      <a:pt x="622" y="302"/>
                    </a:lnTo>
                    <a:lnTo>
                      <a:pt x="626" y="302"/>
                    </a:lnTo>
                    <a:lnTo>
                      <a:pt x="626" y="298"/>
                    </a:lnTo>
                    <a:lnTo>
                      <a:pt x="628" y="292"/>
                    </a:lnTo>
                    <a:lnTo>
                      <a:pt x="628" y="292"/>
                    </a:lnTo>
                    <a:lnTo>
                      <a:pt x="628" y="292"/>
                    </a:lnTo>
                    <a:close/>
                    <a:moveTo>
                      <a:pt x="646" y="252"/>
                    </a:moveTo>
                    <a:lnTo>
                      <a:pt x="648" y="256"/>
                    </a:lnTo>
                    <a:lnTo>
                      <a:pt x="650" y="256"/>
                    </a:lnTo>
                    <a:lnTo>
                      <a:pt x="654" y="254"/>
                    </a:lnTo>
                    <a:lnTo>
                      <a:pt x="646" y="252"/>
                    </a:lnTo>
                    <a:lnTo>
                      <a:pt x="646" y="252"/>
                    </a:lnTo>
                    <a:lnTo>
                      <a:pt x="646" y="252"/>
                    </a:lnTo>
                    <a:close/>
                    <a:moveTo>
                      <a:pt x="656" y="216"/>
                    </a:moveTo>
                    <a:lnTo>
                      <a:pt x="656" y="216"/>
                    </a:lnTo>
                    <a:lnTo>
                      <a:pt x="650" y="218"/>
                    </a:lnTo>
                    <a:lnTo>
                      <a:pt x="648" y="220"/>
                    </a:lnTo>
                    <a:lnTo>
                      <a:pt x="650" y="224"/>
                    </a:lnTo>
                    <a:lnTo>
                      <a:pt x="656" y="228"/>
                    </a:lnTo>
                    <a:lnTo>
                      <a:pt x="658" y="220"/>
                    </a:lnTo>
                    <a:lnTo>
                      <a:pt x="658" y="216"/>
                    </a:lnTo>
                    <a:lnTo>
                      <a:pt x="656" y="216"/>
                    </a:lnTo>
                    <a:lnTo>
                      <a:pt x="656" y="216"/>
                    </a:lnTo>
                    <a:lnTo>
                      <a:pt x="656" y="216"/>
                    </a:lnTo>
                    <a:close/>
                    <a:moveTo>
                      <a:pt x="626" y="178"/>
                    </a:moveTo>
                    <a:lnTo>
                      <a:pt x="626" y="178"/>
                    </a:lnTo>
                    <a:lnTo>
                      <a:pt x="636" y="180"/>
                    </a:lnTo>
                    <a:lnTo>
                      <a:pt x="630" y="180"/>
                    </a:lnTo>
                    <a:lnTo>
                      <a:pt x="626" y="178"/>
                    </a:lnTo>
                    <a:lnTo>
                      <a:pt x="622" y="178"/>
                    </a:lnTo>
                    <a:lnTo>
                      <a:pt x="626" y="178"/>
                    </a:lnTo>
                    <a:lnTo>
                      <a:pt x="626" y="178"/>
                    </a:lnTo>
                    <a:lnTo>
                      <a:pt x="626" y="178"/>
                    </a:lnTo>
                    <a:close/>
                    <a:moveTo>
                      <a:pt x="660" y="36"/>
                    </a:moveTo>
                    <a:lnTo>
                      <a:pt x="660" y="36"/>
                    </a:lnTo>
                    <a:lnTo>
                      <a:pt x="664" y="36"/>
                    </a:lnTo>
                    <a:lnTo>
                      <a:pt x="664" y="38"/>
                    </a:lnTo>
                    <a:lnTo>
                      <a:pt x="660" y="42"/>
                    </a:lnTo>
                    <a:lnTo>
                      <a:pt x="658" y="38"/>
                    </a:lnTo>
                    <a:lnTo>
                      <a:pt x="656" y="38"/>
                    </a:lnTo>
                    <a:lnTo>
                      <a:pt x="660" y="36"/>
                    </a:lnTo>
                    <a:lnTo>
                      <a:pt x="660" y="36"/>
                    </a:lnTo>
                    <a:lnTo>
                      <a:pt x="660" y="36"/>
                    </a:lnTo>
                    <a:close/>
                    <a:moveTo>
                      <a:pt x="702" y="28"/>
                    </a:moveTo>
                    <a:lnTo>
                      <a:pt x="702" y="28"/>
                    </a:lnTo>
                    <a:lnTo>
                      <a:pt x="704" y="28"/>
                    </a:lnTo>
                    <a:lnTo>
                      <a:pt x="704" y="30"/>
                    </a:lnTo>
                    <a:lnTo>
                      <a:pt x="702" y="34"/>
                    </a:lnTo>
                    <a:lnTo>
                      <a:pt x="700" y="36"/>
                    </a:lnTo>
                    <a:lnTo>
                      <a:pt x="700" y="30"/>
                    </a:lnTo>
                    <a:lnTo>
                      <a:pt x="700" y="28"/>
                    </a:lnTo>
                    <a:lnTo>
                      <a:pt x="702" y="28"/>
                    </a:lnTo>
                    <a:lnTo>
                      <a:pt x="702" y="28"/>
                    </a:lnTo>
                    <a:lnTo>
                      <a:pt x="702" y="28"/>
                    </a:lnTo>
                    <a:close/>
                    <a:moveTo>
                      <a:pt x="282" y="428"/>
                    </a:moveTo>
                    <a:lnTo>
                      <a:pt x="282" y="428"/>
                    </a:lnTo>
                    <a:lnTo>
                      <a:pt x="278" y="428"/>
                    </a:lnTo>
                    <a:lnTo>
                      <a:pt x="284" y="430"/>
                    </a:lnTo>
                    <a:lnTo>
                      <a:pt x="292" y="434"/>
                    </a:lnTo>
                    <a:lnTo>
                      <a:pt x="288" y="430"/>
                    </a:lnTo>
                    <a:lnTo>
                      <a:pt x="286" y="428"/>
                    </a:lnTo>
                    <a:lnTo>
                      <a:pt x="282" y="428"/>
                    </a:lnTo>
                    <a:lnTo>
                      <a:pt x="282" y="428"/>
                    </a:lnTo>
                    <a:lnTo>
                      <a:pt x="282" y="428"/>
                    </a:lnTo>
                    <a:close/>
                    <a:moveTo>
                      <a:pt x="330" y="420"/>
                    </a:moveTo>
                    <a:lnTo>
                      <a:pt x="330" y="420"/>
                    </a:lnTo>
                    <a:lnTo>
                      <a:pt x="328" y="424"/>
                    </a:lnTo>
                    <a:lnTo>
                      <a:pt x="328" y="426"/>
                    </a:lnTo>
                    <a:lnTo>
                      <a:pt x="328" y="428"/>
                    </a:lnTo>
                    <a:lnTo>
                      <a:pt x="330" y="428"/>
                    </a:lnTo>
                    <a:lnTo>
                      <a:pt x="336" y="424"/>
                    </a:lnTo>
                    <a:lnTo>
                      <a:pt x="332" y="420"/>
                    </a:lnTo>
                    <a:lnTo>
                      <a:pt x="330" y="420"/>
                    </a:lnTo>
                    <a:lnTo>
                      <a:pt x="330" y="420"/>
                    </a:lnTo>
                    <a:lnTo>
                      <a:pt x="330" y="420"/>
                    </a:lnTo>
                    <a:close/>
                    <a:moveTo>
                      <a:pt x="350" y="416"/>
                    </a:moveTo>
                    <a:lnTo>
                      <a:pt x="350" y="416"/>
                    </a:lnTo>
                    <a:lnTo>
                      <a:pt x="348" y="418"/>
                    </a:lnTo>
                    <a:lnTo>
                      <a:pt x="346" y="420"/>
                    </a:lnTo>
                    <a:lnTo>
                      <a:pt x="348" y="420"/>
                    </a:lnTo>
                    <a:lnTo>
                      <a:pt x="350" y="420"/>
                    </a:lnTo>
                    <a:lnTo>
                      <a:pt x="354" y="420"/>
                    </a:lnTo>
                    <a:lnTo>
                      <a:pt x="356" y="418"/>
                    </a:lnTo>
                    <a:lnTo>
                      <a:pt x="356" y="416"/>
                    </a:lnTo>
                    <a:lnTo>
                      <a:pt x="350" y="416"/>
                    </a:lnTo>
                    <a:lnTo>
                      <a:pt x="350" y="416"/>
                    </a:lnTo>
                    <a:lnTo>
                      <a:pt x="350" y="416"/>
                    </a:lnTo>
                    <a:close/>
                    <a:moveTo>
                      <a:pt x="384" y="396"/>
                    </a:moveTo>
                    <a:lnTo>
                      <a:pt x="384" y="398"/>
                    </a:lnTo>
                    <a:lnTo>
                      <a:pt x="378" y="400"/>
                    </a:lnTo>
                    <a:lnTo>
                      <a:pt x="376" y="406"/>
                    </a:lnTo>
                    <a:lnTo>
                      <a:pt x="376" y="412"/>
                    </a:lnTo>
                    <a:lnTo>
                      <a:pt x="372" y="412"/>
                    </a:lnTo>
                    <a:lnTo>
                      <a:pt x="366" y="416"/>
                    </a:lnTo>
                    <a:lnTo>
                      <a:pt x="366" y="418"/>
                    </a:lnTo>
                    <a:lnTo>
                      <a:pt x="366" y="420"/>
                    </a:lnTo>
                    <a:lnTo>
                      <a:pt x="372" y="424"/>
                    </a:lnTo>
                    <a:lnTo>
                      <a:pt x="374" y="424"/>
                    </a:lnTo>
                    <a:lnTo>
                      <a:pt x="376" y="424"/>
                    </a:lnTo>
                    <a:lnTo>
                      <a:pt x="378" y="424"/>
                    </a:lnTo>
                    <a:lnTo>
                      <a:pt x="382" y="420"/>
                    </a:lnTo>
                    <a:lnTo>
                      <a:pt x="382" y="424"/>
                    </a:lnTo>
                    <a:lnTo>
                      <a:pt x="382" y="428"/>
                    </a:lnTo>
                    <a:lnTo>
                      <a:pt x="390" y="434"/>
                    </a:lnTo>
                    <a:lnTo>
                      <a:pt x="396" y="436"/>
                    </a:lnTo>
                    <a:lnTo>
                      <a:pt x="396" y="434"/>
                    </a:lnTo>
                    <a:lnTo>
                      <a:pt x="400" y="430"/>
                    </a:lnTo>
                    <a:lnTo>
                      <a:pt x="400" y="428"/>
                    </a:lnTo>
                    <a:lnTo>
                      <a:pt x="402" y="428"/>
                    </a:lnTo>
                    <a:lnTo>
                      <a:pt x="404" y="430"/>
                    </a:lnTo>
                    <a:lnTo>
                      <a:pt x="422" y="426"/>
                    </a:lnTo>
                    <a:lnTo>
                      <a:pt x="420" y="424"/>
                    </a:lnTo>
                    <a:lnTo>
                      <a:pt x="418" y="424"/>
                    </a:lnTo>
                    <a:lnTo>
                      <a:pt x="418" y="416"/>
                    </a:lnTo>
                    <a:lnTo>
                      <a:pt x="418" y="408"/>
                    </a:lnTo>
                    <a:lnTo>
                      <a:pt x="412" y="406"/>
                    </a:lnTo>
                    <a:lnTo>
                      <a:pt x="402" y="400"/>
                    </a:lnTo>
                    <a:lnTo>
                      <a:pt x="392" y="396"/>
                    </a:lnTo>
                    <a:lnTo>
                      <a:pt x="384" y="396"/>
                    </a:lnTo>
                    <a:lnTo>
                      <a:pt x="384" y="396"/>
                    </a:lnTo>
                    <a:lnTo>
                      <a:pt x="384" y="396"/>
                    </a:lnTo>
                    <a:close/>
                    <a:moveTo>
                      <a:pt x="546" y="388"/>
                    </a:moveTo>
                    <a:lnTo>
                      <a:pt x="546" y="388"/>
                    </a:lnTo>
                    <a:lnTo>
                      <a:pt x="548" y="398"/>
                    </a:lnTo>
                    <a:lnTo>
                      <a:pt x="550" y="400"/>
                    </a:lnTo>
                    <a:lnTo>
                      <a:pt x="554" y="400"/>
                    </a:lnTo>
                    <a:lnTo>
                      <a:pt x="556" y="400"/>
                    </a:lnTo>
                    <a:lnTo>
                      <a:pt x="558" y="402"/>
                    </a:lnTo>
                    <a:lnTo>
                      <a:pt x="558" y="400"/>
                    </a:lnTo>
                    <a:lnTo>
                      <a:pt x="550" y="396"/>
                    </a:lnTo>
                    <a:lnTo>
                      <a:pt x="546" y="388"/>
                    </a:lnTo>
                    <a:lnTo>
                      <a:pt x="546" y="388"/>
                    </a:lnTo>
                    <a:lnTo>
                      <a:pt x="546" y="388"/>
                    </a:lnTo>
                    <a:close/>
                    <a:moveTo>
                      <a:pt x="348" y="370"/>
                    </a:moveTo>
                    <a:lnTo>
                      <a:pt x="348" y="370"/>
                    </a:lnTo>
                    <a:lnTo>
                      <a:pt x="346" y="372"/>
                    </a:lnTo>
                    <a:lnTo>
                      <a:pt x="342" y="378"/>
                    </a:lnTo>
                    <a:lnTo>
                      <a:pt x="342" y="380"/>
                    </a:lnTo>
                    <a:lnTo>
                      <a:pt x="348" y="380"/>
                    </a:lnTo>
                    <a:lnTo>
                      <a:pt x="348" y="374"/>
                    </a:lnTo>
                    <a:lnTo>
                      <a:pt x="348" y="372"/>
                    </a:lnTo>
                    <a:lnTo>
                      <a:pt x="348" y="370"/>
                    </a:lnTo>
                    <a:lnTo>
                      <a:pt x="348" y="370"/>
                    </a:lnTo>
                    <a:lnTo>
                      <a:pt x="348" y="370"/>
                    </a:lnTo>
                    <a:close/>
                    <a:moveTo>
                      <a:pt x="400" y="296"/>
                    </a:moveTo>
                    <a:lnTo>
                      <a:pt x="400" y="298"/>
                    </a:lnTo>
                    <a:lnTo>
                      <a:pt x="404" y="298"/>
                    </a:lnTo>
                    <a:lnTo>
                      <a:pt x="404" y="296"/>
                    </a:lnTo>
                    <a:lnTo>
                      <a:pt x="400" y="296"/>
                    </a:lnTo>
                    <a:lnTo>
                      <a:pt x="400" y="296"/>
                    </a:lnTo>
                    <a:lnTo>
                      <a:pt x="400" y="296"/>
                    </a:lnTo>
                    <a:close/>
                    <a:moveTo>
                      <a:pt x="146" y="290"/>
                    </a:moveTo>
                    <a:lnTo>
                      <a:pt x="146" y="290"/>
                    </a:lnTo>
                    <a:lnTo>
                      <a:pt x="138" y="298"/>
                    </a:lnTo>
                    <a:lnTo>
                      <a:pt x="130" y="306"/>
                    </a:lnTo>
                    <a:lnTo>
                      <a:pt x="122" y="306"/>
                    </a:lnTo>
                    <a:lnTo>
                      <a:pt x="114" y="306"/>
                    </a:lnTo>
                    <a:lnTo>
                      <a:pt x="104" y="312"/>
                    </a:lnTo>
                    <a:lnTo>
                      <a:pt x="102" y="312"/>
                    </a:lnTo>
                    <a:lnTo>
                      <a:pt x="100" y="312"/>
                    </a:lnTo>
                    <a:lnTo>
                      <a:pt x="96" y="316"/>
                    </a:lnTo>
                    <a:lnTo>
                      <a:pt x="96" y="320"/>
                    </a:lnTo>
                    <a:lnTo>
                      <a:pt x="96" y="324"/>
                    </a:lnTo>
                    <a:lnTo>
                      <a:pt x="96" y="328"/>
                    </a:lnTo>
                    <a:lnTo>
                      <a:pt x="94" y="328"/>
                    </a:lnTo>
                    <a:lnTo>
                      <a:pt x="86" y="336"/>
                    </a:lnTo>
                    <a:lnTo>
                      <a:pt x="78" y="344"/>
                    </a:lnTo>
                    <a:lnTo>
                      <a:pt x="76" y="344"/>
                    </a:lnTo>
                    <a:lnTo>
                      <a:pt x="76" y="348"/>
                    </a:lnTo>
                    <a:lnTo>
                      <a:pt x="84" y="348"/>
                    </a:lnTo>
                    <a:lnTo>
                      <a:pt x="86" y="352"/>
                    </a:lnTo>
                    <a:lnTo>
                      <a:pt x="92" y="352"/>
                    </a:lnTo>
                    <a:lnTo>
                      <a:pt x="94" y="348"/>
                    </a:lnTo>
                    <a:lnTo>
                      <a:pt x="96" y="346"/>
                    </a:lnTo>
                    <a:lnTo>
                      <a:pt x="96" y="348"/>
                    </a:lnTo>
                    <a:lnTo>
                      <a:pt x="102" y="352"/>
                    </a:lnTo>
                    <a:lnTo>
                      <a:pt x="94" y="354"/>
                    </a:lnTo>
                    <a:lnTo>
                      <a:pt x="92" y="354"/>
                    </a:lnTo>
                    <a:lnTo>
                      <a:pt x="92" y="356"/>
                    </a:lnTo>
                    <a:lnTo>
                      <a:pt x="100" y="356"/>
                    </a:lnTo>
                    <a:lnTo>
                      <a:pt x="104" y="356"/>
                    </a:lnTo>
                    <a:lnTo>
                      <a:pt x="104" y="352"/>
                    </a:lnTo>
                    <a:lnTo>
                      <a:pt x="140" y="348"/>
                    </a:lnTo>
                    <a:lnTo>
                      <a:pt x="142" y="352"/>
                    </a:lnTo>
                    <a:lnTo>
                      <a:pt x="128" y="354"/>
                    </a:lnTo>
                    <a:lnTo>
                      <a:pt x="114" y="356"/>
                    </a:lnTo>
                    <a:lnTo>
                      <a:pt x="112" y="362"/>
                    </a:lnTo>
                    <a:lnTo>
                      <a:pt x="104" y="364"/>
                    </a:lnTo>
                    <a:lnTo>
                      <a:pt x="96" y="364"/>
                    </a:lnTo>
                    <a:lnTo>
                      <a:pt x="96" y="370"/>
                    </a:lnTo>
                    <a:lnTo>
                      <a:pt x="100" y="370"/>
                    </a:lnTo>
                    <a:lnTo>
                      <a:pt x="102" y="372"/>
                    </a:lnTo>
                    <a:lnTo>
                      <a:pt x="146" y="372"/>
                    </a:lnTo>
                    <a:lnTo>
                      <a:pt x="156" y="370"/>
                    </a:lnTo>
                    <a:lnTo>
                      <a:pt x="158" y="372"/>
                    </a:lnTo>
                    <a:lnTo>
                      <a:pt x="160" y="372"/>
                    </a:lnTo>
                    <a:lnTo>
                      <a:pt x="164" y="372"/>
                    </a:lnTo>
                    <a:lnTo>
                      <a:pt x="170" y="366"/>
                    </a:lnTo>
                    <a:lnTo>
                      <a:pt x="174" y="366"/>
                    </a:lnTo>
                    <a:lnTo>
                      <a:pt x="174" y="370"/>
                    </a:lnTo>
                    <a:lnTo>
                      <a:pt x="176" y="372"/>
                    </a:lnTo>
                    <a:lnTo>
                      <a:pt x="184" y="372"/>
                    </a:lnTo>
                    <a:lnTo>
                      <a:pt x="192" y="370"/>
                    </a:lnTo>
                    <a:lnTo>
                      <a:pt x="186" y="378"/>
                    </a:lnTo>
                    <a:lnTo>
                      <a:pt x="182" y="384"/>
                    </a:lnTo>
                    <a:lnTo>
                      <a:pt x="170" y="384"/>
                    </a:lnTo>
                    <a:lnTo>
                      <a:pt x="164" y="382"/>
                    </a:lnTo>
                    <a:lnTo>
                      <a:pt x="156" y="382"/>
                    </a:lnTo>
                    <a:lnTo>
                      <a:pt x="146" y="382"/>
                    </a:lnTo>
                    <a:lnTo>
                      <a:pt x="136" y="388"/>
                    </a:lnTo>
                    <a:lnTo>
                      <a:pt x="124" y="390"/>
                    </a:lnTo>
                    <a:lnTo>
                      <a:pt x="112" y="388"/>
                    </a:lnTo>
                    <a:lnTo>
                      <a:pt x="112" y="402"/>
                    </a:lnTo>
                    <a:lnTo>
                      <a:pt x="118" y="406"/>
                    </a:lnTo>
                    <a:lnTo>
                      <a:pt x="120" y="406"/>
                    </a:lnTo>
                    <a:lnTo>
                      <a:pt x="120" y="410"/>
                    </a:lnTo>
                    <a:lnTo>
                      <a:pt x="128" y="412"/>
                    </a:lnTo>
                    <a:lnTo>
                      <a:pt x="138" y="412"/>
                    </a:lnTo>
                    <a:lnTo>
                      <a:pt x="148" y="416"/>
                    </a:lnTo>
                    <a:lnTo>
                      <a:pt x="156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8" y="430"/>
                    </a:lnTo>
                    <a:lnTo>
                      <a:pt x="160" y="428"/>
                    </a:lnTo>
                    <a:lnTo>
                      <a:pt x="164" y="428"/>
                    </a:lnTo>
                    <a:lnTo>
                      <a:pt x="164" y="434"/>
                    </a:lnTo>
                    <a:lnTo>
                      <a:pt x="194" y="430"/>
                    </a:lnTo>
                    <a:lnTo>
                      <a:pt x="206" y="428"/>
                    </a:lnTo>
                    <a:lnTo>
                      <a:pt x="220" y="426"/>
                    </a:lnTo>
                    <a:lnTo>
                      <a:pt x="222" y="420"/>
                    </a:lnTo>
                    <a:lnTo>
                      <a:pt x="240" y="416"/>
                    </a:lnTo>
                    <a:lnTo>
                      <a:pt x="248" y="416"/>
                    </a:lnTo>
                    <a:lnTo>
                      <a:pt x="258" y="406"/>
                    </a:lnTo>
                    <a:lnTo>
                      <a:pt x="268" y="398"/>
                    </a:lnTo>
                    <a:lnTo>
                      <a:pt x="276" y="398"/>
                    </a:lnTo>
                    <a:lnTo>
                      <a:pt x="274" y="402"/>
                    </a:lnTo>
                    <a:lnTo>
                      <a:pt x="272" y="408"/>
                    </a:lnTo>
                    <a:lnTo>
                      <a:pt x="286" y="412"/>
                    </a:lnTo>
                    <a:lnTo>
                      <a:pt x="286" y="420"/>
                    </a:lnTo>
                    <a:lnTo>
                      <a:pt x="292" y="418"/>
                    </a:lnTo>
                    <a:lnTo>
                      <a:pt x="294" y="416"/>
                    </a:lnTo>
                    <a:lnTo>
                      <a:pt x="296" y="420"/>
                    </a:lnTo>
                    <a:lnTo>
                      <a:pt x="310" y="420"/>
                    </a:lnTo>
                    <a:lnTo>
                      <a:pt x="312" y="420"/>
                    </a:lnTo>
                    <a:lnTo>
                      <a:pt x="314" y="420"/>
                    </a:lnTo>
                    <a:lnTo>
                      <a:pt x="314" y="418"/>
                    </a:lnTo>
                    <a:lnTo>
                      <a:pt x="322" y="418"/>
                    </a:lnTo>
                    <a:lnTo>
                      <a:pt x="328" y="418"/>
                    </a:lnTo>
                    <a:lnTo>
                      <a:pt x="330" y="418"/>
                    </a:lnTo>
                    <a:lnTo>
                      <a:pt x="336" y="410"/>
                    </a:lnTo>
                    <a:lnTo>
                      <a:pt x="330" y="408"/>
                    </a:lnTo>
                    <a:lnTo>
                      <a:pt x="324" y="402"/>
                    </a:lnTo>
                    <a:lnTo>
                      <a:pt x="322" y="408"/>
                    </a:lnTo>
                    <a:lnTo>
                      <a:pt x="318" y="408"/>
                    </a:lnTo>
                    <a:lnTo>
                      <a:pt x="312" y="408"/>
                    </a:lnTo>
                    <a:lnTo>
                      <a:pt x="312" y="406"/>
                    </a:lnTo>
                    <a:lnTo>
                      <a:pt x="312" y="402"/>
                    </a:lnTo>
                    <a:lnTo>
                      <a:pt x="306" y="400"/>
                    </a:lnTo>
                    <a:lnTo>
                      <a:pt x="314" y="400"/>
                    </a:lnTo>
                    <a:lnTo>
                      <a:pt x="330" y="402"/>
                    </a:lnTo>
                    <a:lnTo>
                      <a:pt x="332" y="402"/>
                    </a:lnTo>
                    <a:lnTo>
                      <a:pt x="328" y="400"/>
                    </a:lnTo>
                    <a:lnTo>
                      <a:pt x="328" y="396"/>
                    </a:lnTo>
                    <a:lnTo>
                      <a:pt x="330" y="396"/>
                    </a:lnTo>
                    <a:lnTo>
                      <a:pt x="332" y="392"/>
                    </a:lnTo>
                    <a:lnTo>
                      <a:pt x="336" y="392"/>
                    </a:lnTo>
                    <a:lnTo>
                      <a:pt x="336" y="398"/>
                    </a:lnTo>
                    <a:lnTo>
                      <a:pt x="342" y="398"/>
                    </a:lnTo>
                    <a:lnTo>
                      <a:pt x="342" y="402"/>
                    </a:lnTo>
                    <a:lnTo>
                      <a:pt x="348" y="406"/>
                    </a:lnTo>
                    <a:lnTo>
                      <a:pt x="350" y="400"/>
                    </a:lnTo>
                    <a:lnTo>
                      <a:pt x="350" y="398"/>
                    </a:lnTo>
                    <a:lnTo>
                      <a:pt x="348" y="398"/>
                    </a:lnTo>
                    <a:lnTo>
                      <a:pt x="348" y="390"/>
                    </a:lnTo>
                    <a:lnTo>
                      <a:pt x="348" y="388"/>
                    </a:lnTo>
                    <a:lnTo>
                      <a:pt x="348" y="384"/>
                    </a:lnTo>
                    <a:lnTo>
                      <a:pt x="338" y="382"/>
                    </a:lnTo>
                    <a:lnTo>
                      <a:pt x="328" y="382"/>
                    </a:lnTo>
                    <a:lnTo>
                      <a:pt x="320" y="382"/>
                    </a:lnTo>
                    <a:lnTo>
                      <a:pt x="318" y="380"/>
                    </a:lnTo>
                    <a:lnTo>
                      <a:pt x="314" y="374"/>
                    </a:lnTo>
                    <a:lnTo>
                      <a:pt x="314" y="372"/>
                    </a:lnTo>
                    <a:lnTo>
                      <a:pt x="314" y="370"/>
                    </a:lnTo>
                    <a:lnTo>
                      <a:pt x="312" y="370"/>
                    </a:lnTo>
                    <a:lnTo>
                      <a:pt x="312" y="374"/>
                    </a:lnTo>
                    <a:lnTo>
                      <a:pt x="312" y="378"/>
                    </a:lnTo>
                    <a:lnTo>
                      <a:pt x="312" y="374"/>
                    </a:lnTo>
                    <a:lnTo>
                      <a:pt x="300" y="372"/>
                    </a:lnTo>
                    <a:lnTo>
                      <a:pt x="300" y="370"/>
                    </a:lnTo>
                    <a:lnTo>
                      <a:pt x="296" y="364"/>
                    </a:lnTo>
                    <a:lnTo>
                      <a:pt x="294" y="360"/>
                    </a:lnTo>
                    <a:lnTo>
                      <a:pt x="292" y="352"/>
                    </a:lnTo>
                    <a:lnTo>
                      <a:pt x="288" y="348"/>
                    </a:lnTo>
                    <a:lnTo>
                      <a:pt x="284" y="348"/>
                    </a:lnTo>
                    <a:lnTo>
                      <a:pt x="282" y="344"/>
                    </a:lnTo>
                    <a:lnTo>
                      <a:pt x="282" y="338"/>
                    </a:lnTo>
                    <a:lnTo>
                      <a:pt x="282" y="334"/>
                    </a:lnTo>
                    <a:lnTo>
                      <a:pt x="278" y="330"/>
                    </a:lnTo>
                    <a:lnTo>
                      <a:pt x="278" y="328"/>
                    </a:lnTo>
                    <a:lnTo>
                      <a:pt x="268" y="328"/>
                    </a:lnTo>
                    <a:lnTo>
                      <a:pt x="272" y="326"/>
                    </a:lnTo>
                    <a:lnTo>
                      <a:pt x="274" y="324"/>
                    </a:lnTo>
                    <a:lnTo>
                      <a:pt x="274" y="318"/>
                    </a:lnTo>
                    <a:lnTo>
                      <a:pt x="274" y="316"/>
                    </a:lnTo>
                    <a:lnTo>
                      <a:pt x="254" y="292"/>
                    </a:lnTo>
                    <a:lnTo>
                      <a:pt x="246" y="298"/>
                    </a:lnTo>
                    <a:lnTo>
                      <a:pt x="248" y="310"/>
                    </a:lnTo>
                    <a:lnTo>
                      <a:pt x="250" y="318"/>
                    </a:lnTo>
                    <a:lnTo>
                      <a:pt x="256" y="320"/>
                    </a:lnTo>
                    <a:lnTo>
                      <a:pt x="268" y="324"/>
                    </a:lnTo>
                    <a:lnTo>
                      <a:pt x="266" y="328"/>
                    </a:lnTo>
                    <a:lnTo>
                      <a:pt x="264" y="328"/>
                    </a:lnTo>
                    <a:lnTo>
                      <a:pt x="264" y="326"/>
                    </a:lnTo>
                    <a:lnTo>
                      <a:pt x="260" y="326"/>
                    </a:lnTo>
                    <a:lnTo>
                      <a:pt x="258" y="328"/>
                    </a:lnTo>
                    <a:lnTo>
                      <a:pt x="256" y="330"/>
                    </a:lnTo>
                    <a:lnTo>
                      <a:pt x="254" y="330"/>
                    </a:lnTo>
                    <a:lnTo>
                      <a:pt x="254" y="328"/>
                    </a:lnTo>
                    <a:lnTo>
                      <a:pt x="250" y="326"/>
                    </a:lnTo>
                    <a:lnTo>
                      <a:pt x="248" y="326"/>
                    </a:lnTo>
                    <a:lnTo>
                      <a:pt x="246" y="334"/>
                    </a:lnTo>
                    <a:lnTo>
                      <a:pt x="242" y="342"/>
                    </a:lnTo>
                    <a:lnTo>
                      <a:pt x="232" y="344"/>
                    </a:lnTo>
                    <a:lnTo>
                      <a:pt x="232" y="338"/>
                    </a:lnTo>
                    <a:lnTo>
                      <a:pt x="236" y="330"/>
                    </a:lnTo>
                    <a:lnTo>
                      <a:pt x="238" y="326"/>
                    </a:lnTo>
                    <a:lnTo>
                      <a:pt x="240" y="324"/>
                    </a:lnTo>
                    <a:lnTo>
                      <a:pt x="240" y="318"/>
                    </a:lnTo>
                    <a:lnTo>
                      <a:pt x="232" y="316"/>
                    </a:lnTo>
                    <a:lnTo>
                      <a:pt x="230" y="310"/>
                    </a:lnTo>
                    <a:lnTo>
                      <a:pt x="228" y="306"/>
                    </a:lnTo>
                    <a:lnTo>
                      <a:pt x="224" y="308"/>
                    </a:lnTo>
                    <a:lnTo>
                      <a:pt x="218" y="302"/>
                    </a:lnTo>
                    <a:lnTo>
                      <a:pt x="210" y="318"/>
                    </a:lnTo>
                    <a:lnTo>
                      <a:pt x="204" y="318"/>
                    </a:lnTo>
                    <a:lnTo>
                      <a:pt x="196" y="308"/>
                    </a:lnTo>
                    <a:lnTo>
                      <a:pt x="194" y="306"/>
                    </a:lnTo>
                    <a:lnTo>
                      <a:pt x="188" y="300"/>
                    </a:lnTo>
                    <a:lnTo>
                      <a:pt x="178" y="300"/>
                    </a:lnTo>
                    <a:lnTo>
                      <a:pt x="178" y="316"/>
                    </a:lnTo>
                    <a:lnTo>
                      <a:pt x="182" y="328"/>
                    </a:lnTo>
                    <a:lnTo>
                      <a:pt x="174" y="330"/>
                    </a:lnTo>
                    <a:lnTo>
                      <a:pt x="156" y="318"/>
                    </a:lnTo>
                    <a:lnTo>
                      <a:pt x="158" y="306"/>
                    </a:lnTo>
                    <a:lnTo>
                      <a:pt x="156" y="292"/>
                    </a:lnTo>
                    <a:lnTo>
                      <a:pt x="150" y="290"/>
                    </a:lnTo>
                    <a:lnTo>
                      <a:pt x="146" y="290"/>
                    </a:lnTo>
                    <a:lnTo>
                      <a:pt x="146" y="290"/>
                    </a:lnTo>
                    <a:lnTo>
                      <a:pt x="146" y="290"/>
                    </a:lnTo>
                    <a:close/>
                    <a:moveTo>
                      <a:pt x="376" y="282"/>
                    </a:moveTo>
                    <a:lnTo>
                      <a:pt x="376" y="282"/>
                    </a:lnTo>
                    <a:lnTo>
                      <a:pt x="378" y="280"/>
                    </a:lnTo>
                    <a:lnTo>
                      <a:pt x="378" y="282"/>
                    </a:lnTo>
                    <a:lnTo>
                      <a:pt x="376" y="284"/>
                    </a:lnTo>
                    <a:lnTo>
                      <a:pt x="372" y="284"/>
                    </a:lnTo>
                    <a:lnTo>
                      <a:pt x="376" y="282"/>
                    </a:lnTo>
                    <a:lnTo>
                      <a:pt x="376" y="282"/>
                    </a:lnTo>
                    <a:lnTo>
                      <a:pt x="376" y="282"/>
                    </a:lnTo>
                    <a:close/>
                    <a:moveTo>
                      <a:pt x="382" y="270"/>
                    </a:moveTo>
                    <a:lnTo>
                      <a:pt x="382" y="274"/>
                    </a:lnTo>
                    <a:lnTo>
                      <a:pt x="360" y="282"/>
                    </a:lnTo>
                    <a:lnTo>
                      <a:pt x="364" y="282"/>
                    </a:lnTo>
                    <a:lnTo>
                      <a:pt x="366" y="284"/>
                    </a:lnTo>
                    <a:lnTo>
                      <a:pt x="354" y="284"/>
                    </a:lnTo>
                    <a:lnTo>
                      <a:pt x="348" y="282"/>
                    </a:lnTo>
                    <a:lnTo>
                      <a:pt x="338" y="288"/>
                    </a:lnTo>
                    <a:lnTo>
                      <a:pt x="338" y="292"/>
                    </a:lnTo>
                    <a:lnTo>
                      <a:pt x="336" y="292"/>
                    </a:lnTo>
                    <a:lnTo>
                      <a:pt x="336" y="296"/>
                    </a:lnTo>
                    <a:lnTo>
                      <a:pt x="338" y="298"/>
                    </a:lnTo>
                    <a:lnTo>
                      <a:pt x="346" y="300"/>
                    </a:lnTo>
                    <a:lnTo>
                      <a:pt x="354" y="300"/>
                    </a:lnTo>
                    <a:lnTo>
                      <a:pt x="354" y="310"/>
                    </a:lnTo>
                    <a:lnTo>
                      <a:pt x="354" y="312"/>
                    </a:lnTo>
                    <a:lnTo>
                      <a:pt x="350" y="316"/>
                    </a:lnTo>
                    <a:lnTo>
                      <a:pt x="348" y="316"/>
                    </a:lnTo>
                    <a:lnTo>
                      <a:pt x="338" y="316"/>
                    </a:lnTo>
                    <a:lnTo>
                      <a:pt x="328" y="312"/>
                    </a:lnTo>
                    <a:lnTo>
                      <a:pt x="324" y="306"/>
                    </a:lnTo>
                    <a:lnTo>
                      <a:pt x="320" y="308"/>
                    </a:lnTo>
                    <a:lnTo>
                      <a:pt x="314" y="308"/>
                    </a:lnTo>
                    <a:lnTo>
                      <a:pt x="318" y="316"/>
                    </a:lnTo>
                    <a:lnTo>
                      <a:pt x="318" y="318"/>
                    </a:lnTo>
                    <a:lnTo>
                      <a:pt x="324" y="326"/>
                    </a:lnTo>
                    <a:lnTo>
                      <a:pt x="330" y="330"/>
                    </a:lnTo>
                    <a:lnTo>
                      <a:pt x="332" y="330"/>
                    </a:lnTo>
                    <a:lnTo>
                      <a:pt x="342" y="326"/>
                    </a:lnTo>
                    <a:lnTo>
                      <a:pt x="348" y="336"/>
                    </a:lnTo>
                    <a:lnTo>
                      <a:pt x="356" y="338"/>
                    </a:lnTo>
                    <a:lnTo>
                      <a:pt x="360" y="338"/>
                    </a:lnTo>
                    <a:lnTo>
                      <a:pt x="364" y="344"/>
                    </a:lnTo>
                    <a:lnTo>
                      <a:pt x="364" y="348"/>
                    </a:lnTo>
                    <a:lnTo>
                      <a:pt x="366" y="354"/>
                    </a:lnTo>
                    <a:lnTo>
                      <a:pt x="366" y="356"/>
                    </a:lnTo>
                    <a:lnTo>
                      <a:pt x="372" y="360"/>
                    </a:lnTo>
                    <a:lnTo>
                      <a:pt x="374" y="360"/>
                    </a:lnTo>
                    <a:lnTo>
                      <a:pt x="382" y="354"/>
                    </a:lnTo>
                    <a:lnTo>
                      <a:pt x="392" y="348"/>
                    </a:lnTo>
                    <a:lnTo>
                      <a:pt x="394" y="344"/>
                    </a:lnTo>
                    <a:lnTo>
                      <a:pt x="402" y="344"/>
                    </a:lnTo>
                    <a:lnTo>
                      <a:pt x="406" y="342"/>
                    </a:lnTo>
                    <a:lnTo>
                      <a:pt x="410" y="338"/>
                    </a:lnTo>
                    <a:lnTo>
                      <a:pt x="412" y="334"/>
                    </a:lnTo>
                    <a:lnTo>
                      <a:pt x="410" y="316"/>
                    </a:lnTo>
                    <a:lnTo>
                      <a:pt x="412" y="316"/>
                    </a:lnTo>
                    <a:lnTo>
                      <a:pt x="404" y="312"/>
                    </a:lnTo>
                    <a:lnTo>
                      <a:pt x="402" y="316"/>
                    </a:lnTo>
                    <a:lnTo>
                      <a:pt x="400" y="318"/>
                    </a:lnTo>
                    <a:lnTo>
                      <a:pt x="394" y="308"/>
                    </a:lnTo>
                    <a:lnTo>
                      <a:pt x="384" y="306"/>
                    </a:lnTo>
                    <a:lnTo>
                      <a:pt x="382" y="298"/>
                    </a:lnTo>
                    <a:lnTo>
                      <a:pt x="394" y="296"/>
                    </a:lnTo>
                    <a:lnTo>
                      <a:pt x="396" y="292"/>
                    </a:lnTo>
                    <a:lnTo>
                      <a:pt x="390" y="282"/>
                    </a:lnTo>
                    <a:lnTo>
                      <a:pt x="384" y="282"/>
                    </a:lnTo>
                    <a:lnTo>
                      <a:pt x="382" y="280"/>
                    </a:lnTo>
                    <a:lnTo>
                      <a:pt x="384" y="274"/>
                    </a:lnTo>
                    <a:lnTo>
                      <a:pt x="390" y="270"/>
                    </a:lnTo>
                    <a:lnTo>
                      <a:pt x="386" y="270"/>
                    </a:lnTo>
                    <a:lnTo>
                      <a:pt x="382" y="270"/>
                    </a:lnTo>
                    <a:lnTo>
                      <a:pt x="382" y="270"/>
                    </a:lnTo>
                    <a:lnTo>
                      <a:pt x="382" y="270"/>
                    </a:lnTo>
                    <a:close/>
                    <a:moveTo>
                      <a:pt x="48" y="262"/>
                    </a:moveTo>
                    <a:lnTo>
                      <a:pt x="48" y="262"/>
                    </a:lnTo>
                    <a:lnTo>
                      <a:pt x="40" y="264"/>
                    </a:lnTo>
                    <a:lnTo>
                      <a:pt x="36" y="266"/>
                    </a:lnTo>
                    <a:lnTo>
                      <a:pt x="20" y="272"/>
                    </a:lnTo>
                    <a:lnTo>
                      <a:pt x="4" y="278"/>
                    </a:lnTo>
                    <a:lnTo>
                      <a:pt x="4" y="296"/>
                    </a:lnTo>
                    <a:lnTo>
                      <a:pt x="6" y="302"/>
                    </a:lnTo>
                    <a:lnTo>
                      <a:pt x="10" y="308"/>
                    </a:lnTo>
                    <a:lnTo>
                      <a:pt x="6" y="310"/>
                    </a:lnTo>
                    <a:lnTo>
                      <a:pt x="2" y="310"/>
                    </a:lnTo>
                    <a:lnTo>
                      <a:pt x="4" y="316"/>
                    </a:lnTo>
                    <a:lnTo>
                      <a:pt x="6" y="318"/>
                    </a:lnTo>
                    <a:lnTo>
                      <a:pt x="0" y="338"/>
                    </a:lnTo>
                    <a:lnTo>
                      <a:pt x="4" y="344"/>
                    </a:lnTo>
                    <a:lnTo>
                      <a:pt x="12" y="348"/>
                    </a:lnTo>
                    <a:lnTo>
                      <a:pt x="14" y="356"/>
                    </a:lnTo>
                    <a:lnTo>
                      <a:pt x="14" y="360"/>
                    </a:lnTo>
                    <a:lnTo>
                      <a:pt x="18" y="362"/>
                    </a:lnTo>
                    <a:lnTo>
                      <a:pt x="24" y="362"/>
                    </a:lnTo>
                    <a:lnTo>
                      <a:pt x="30" y="362"/>
                    </a:lnTo>
                    <a:lnTo>
                      <a:pt x="40" y="346"/>
                    </a:lnTo>
                    <a:lnTo>
                      <a:pt x="42" y="346"/>
                    </a:lnTo>
                    <a:lnTo>
                      <a:pt x="42" y="348"/>
                    </a:lnTo>
                    <a:lnTo>
                      <a:pt x="46" y="348"/>
                    </a:lnTo>
                    <a:lnTo>
                      <a:pt x="48" y="348"/>
                    </a:lnTo>
                    <a:lnTo>
                      <a:pt x="46" y="352"/>
                    </a:lnTo>
                    <a:lnTo>
                      <a:pt x="58" y="348"/>
                    </a:lnTo>
                    <a:lnTo>
                      <a:pt x="66" y="348"/>
                    </a:lnTo>
                    <a:lnTo>
                      <a:pt x="68" y="344"/>
                    </a:lnTo>
                    <a:lnTo>
                      <a:pt x="68" y="338"/>
                    </a:lnTo>
                    <a:lnTo>
                      <a:pt x="70" y="334"/>
                    </a:lnTo>
                    <a:lnTo>
                      <a:pt x="70" y="328"/>
                    </a:lnTo>
                    <a:lnTo>
                      <a:pt x="82" y="318"/>
                    </a:lnTo>
                    <a:lnTo>
                      <a:pt x="94" y="308"/>
                    </a:lnTo>
                    <a:lnTo>
                      <a:pt x="112" y="298"/>
                    </a:lnTo>
                    <a:lnTo>
                      <a:pt x="124" y="296"/>
                    </a:lnTo>
                    <a:lnTo>
                      <a:pt x="128" y="296"/>
                    </a:lnTo>
                    <a:lnTo>
                      <a:pt x="130" y="298"/>
                    </a:lnTo>
                    <a:lnTo>
                      <a:pt x="132" y="298"/>
                    </a:lnTo>
                    <a:lnTo>
                      <a:pt x="132" y="296"/>
                    </a:lnTo>
                    <a:lnTo>
                      <a:pt x="138" y="292"/>
                    </a:lnTo>
                    <a:lnTo>
                      <a:pt x="138" y="288"/>
                    </a:lnTo>
                    <a:lnTo>
                      <a:pt x="128" y="284"/>
                    </a:lnTo>
                    <a:lnTo>
                      <a:pt x="124" y="280"/>
                    </a:lnTo>
                    <a:lnTo>
                      <a:pt x="120" y="278"/>
                    </a:lnTo>
                    <a:lnTo>
                      <a:pt x="110" y="274"/>
                    </a:lnTo>
                    <a:lnTo>
                      <a:pt x="96" y="274"/>
                    </a:lnTo>
                    <a:lnTo>
                      <a:pt x="88" y="278"/>
                    </a:lnTo>
                    <a:lnTo>
                      <a:pt x="82" y="278"/>
                    </a:lnTo>
                    <a:lnTo>
                      <a:pt x="76" y="272"/>
                    </a:lnTo>
                    <a:lnTo>
                      <a:pt x="50" y="264"/>
                    </a:lnTo>
                    <a:lnTo>
                      <a:pt x="50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close/>
                    <a:moveTo>
                      <a:pt x="392" y="260"/>
                    </a:moveTo>
                    <a:lnTo>
                      <a:pt x="392" y="260"/>
                    </a:lnTo>
                    <a:lnTo>
                      <a:pt x="390" y="262"/>
                    </a:lnTo>
                    <a:lnTo>
                      <a:pt x="394" y="264"/>
                    </a:lnTo>
                    <a:lnTo>
                      <a:pt x="394" y="260"/>
                    </a:lnTo>
                    <a:lnTo>
                      <a:pt x="392" y="260"/>
                    </a:lnTo>
                    <a:lnTo>
                      <a:pt x="392" y="260"/>
                    </a:lnTo>
                    <a:lnTo>
                      <a:pt x="392" y="260"/>
                    </a:lnTo>
                    <a:close/>
                    <a:moveTo>
                      <a:pt x="296" y="238"/>
                    </a:moveTo>
                    <a:lnTo>
                      <a:pt x="296" y="238"/>
                    </a:lnTo>
                    <a:lnTo>
                      <a:pt x="296" y="248"/>
                    </a:lnTo>
                    <a:lnTo>
                      <a:pt x="300" y="248"/>
                    </a:lnTo>
                    <a:lnTo>
                      <a:pt x="302" y="246"/>
                    </a:lnTo>
                    <a:lnTo>
                      <a:pt x="300" y="242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38"/>
                    </a:lnTo>
                    <a:close/>
                    <a:moveTo>
                      <a:pt x="422" y="228"/>
                    </a:moveTo>
                    <a:lnTo>
                      <a:pt x="422" y="228"/>
                    </a:lnTo>
                    <a:lnTo>
                      <a:pt x="420" y="234"/>
                    </a:lnTo>
                    <a:lnTo>
                      <a:pt x="418" y="242"/>
                    </a:lnTo>
                    <a:lnTo>
                      <a:pt x="414" y="242"/>
                    </a:lnTo>
                    <a:lnTo>
                      <a:pt x="410" y="254"/>
                    </a:lnTo>
                    <a:lnTo>
                      <a:pt x="418" y="254"/>
                    </a:lnTo>
                    <a:lnTo>
                      <a:pt x="420" y="260"/>
                    </a:lnTo>
                    <a:lnTo>
                      <a:pt x="424" y="262"/>
                    </a:lnTo>
                    <a:lnTo>
                      <a:pt x="430" y="262"/>
                    </a:lnTo>
                    <a:lnTo>
                      <a:pt x="436" y="262"/>
                    </a:lnTo>
                    <a:lnTo>
                      <a:pt x="438" y="262"/>
                    </a:lnTo>
                    <a:lnTo>
                      <a:pt x="440" y="264"/>
                    </a:lnTo>
                    <a:lnTo>
                      <a:pt x="446" y="260"/>
                    </a:lnTo>
                    <a:lnTo>
                      <a:pt x="448" y="254"/>
                    </a:lnTo>
                    <a:lnTo>
                      <a:pt x="448" y="246"/>
                    </a:lnTo>
                    <a:lnTo>
                      <a:pt x="446" y="242"/>
                    </a:lnTo>
                    <a:lnTo>
                      <a:pt x="438" y="228"/>
                    </a:lnTo>
                    <a:lnTo>
                      <a:pt x="430" y="230"/>
                    </a:lnTo>
                    <a:lnTo>
                      <a:pt x="428" y="230"/>
                    </a:lnTo>
                    <a:lnTo>
                      <a:pt x="424" y="230"/>
                    </a:lnTo>
                    <a:lnTo>
                      <a:pt x="422" y="228"/>
                    </a:lnTo>
                    <a:lnTo>
                      <a:pt x="422" y="228"/>
                    </a:lnTo>
                    <a:lnTo>
                      <a:pt x="422" y="228"/>
                    </a:lnTo>
                    <a:close/>
                    <a:moveTo>
                      <a:pt x="414" y="228"/>
                    </a:moveTo>
                    <a:lnTo>
                      <a:pt x="414" y="228"/>
                    </a:lnTo>
                    <a:lnTo>
                      <a:pt x="412" y="230"/>
                    </a:lnTo>
                    <a:lnTo>
                      <a:pt x="404" y="234"/>
                    </a:lnTo>
                    <a:lnTo>
                      <a:pt x="404" y="236"/>
                    </a:lnTo>
                    <a:lnTo>
                      <a:pt x="404" y="238"/>
                    </a:lnTo>
                    <a:lnTo>
                      <a:pt x="406" y="238"/>
                    </a:lnTo>
                    <a:lnTo>
                      <a:pt x="414" y="230"/>
                    </a:lnTo>
                    <a:lnTo>
                      <a:pt x="418" y="228"/>
                    </a:lnTo>
                    <a:lnTo>
                      <a:pt x="414" y="228"/>
                    </a:lnTo>
                    <a:lnTo>
                      <a:pt x="414" y="228"/>
                    </a:lnTo>
                    <a:lnTo>
                      <a:pt x="414" y="228"/>
                    </a:lnTo>
                    <a:close/>
                    <a:moveTo>
                      <a:pt x="96" y="216"/>
                    </a:moveTo>
                    <a:lnTo>
                      <a:pt x="96" y="216"/>
                    </a:lnTo>
                    <a:lnTo>
                      <a:pt x="94" y="218"/>
                    </a:lnTo>
                    <a:lnTo>
                      <a:pt x="94" y="220"/>
                    </a:lnTo>
                    <a:lnTo>
                      <a:pt x="94" y="226"/>
                    </a:lnTo>
                    <a:lnTo>
                      <a:pt x="88" y="228"/>
                    </a:lnTo>
                    <a:lnTo>
                      <a:pt x="84" y="230"/>
                    </a:lnTo>
                    <a:lnTo>
                      <a:pt x="82" y="236"/>
                    </a:lnTo>
                    <a:lnTo>
                      <a:pt x="84" y="242"/>
                    </a:lnTo>
                    <a:lnTo>
                      <a:pt x="88" y="242"/>
                    </a:lnTo>
                    <a:lnTo>
                      <a:pt x="94" y="242"/>
                    </a:lnTo>
                    <a:lnTo>
                      <a:pt x="100" y="226"/>
                    </a:lnTo>
                    <a:lnTo>
                      <a:pt x="102" y="218"/>
                    </a:lnTo>
                    <a:lnTo>
                      <a:pt x="100" y="216"/>
                    </a:lnTo>
                    <a:lnTo>
                      <a:pt x="96" y="216"/>
                    </a:lnTo>
                    <a:lnTo>
                      <a:pt x="96" y="216"/>
                    </a:lnTo>
                    <a:lnTo>
                      <a:pt x="96" y="216"/>
                    </a:lnTo>
                    <a:close/>
                    <a:moveTo>
                      <a:pt x="124" y="206"/>
                    </a:moveTo>
                    <a:lnTo>
                      <a:pt x="124" y="210"/>
                    </a:lnTo>
                    <a:lnTo>
                      <a:pt x="130" y="210"/>
                    </a:lnTo>
                    <a:lnTo>
                      <a:pt x="130" y="208"/>
                    </a:lnTo>
                    <a:lnTo>
                      <a:pt x="130" y="206"/>
                    </a:lnTo>
                    <a:lnTo>
                      <a:pt x="124" y="206"/>
                    </a:lnTo>
                    <a:lnTo>
                      <a:pt x="124" y="206"/>
                    </a:lnTo>
                    <a:lnTo>
                      <a:pt x="124" y="206"/>
                    </a:lnTo>
                    <a:close/>
                    <a:moveTo>
                      <a:pt x="600" y="196"/>
                    </a:moveTo>
                    <a:lnTo>
                      <a:pt x="600" y="196"/>
                    </a:lnTo>
                    <a:lnTo>
                      <a:pt x="604" y="202"/>
                    </a:lnTo>
                    <a:lnTo>
                      <a:pt x="604" y="206"/>
                    </a:lnTo>
                    <a:lnTo>
                      <a:pt x="602" y="206"/>
                    </a:lnTo>
                    <a:lnTo>
                      <a:pt x="600" y="200"/>
                    </a:lnTo>
                    <a:lnTo>
                      <a:pt x="600" y="198"/>
                    </a:lnTo>
                    <a:lnTo>
                      <a:pt x="600" y="196"/>
                    </a:lnTo>
                    <a:lnTo>
                      <a:pt x="600" y="196"/>
                    </a:lnTo>
                    <a:lnTo>
                      <a:pt x="600" y="196"/>
                    </a:lnTo>
                    <a:close/>
                    <a:moveTo>
                      <a:pt x="492" y="196"/>
                    </a:moveTo>
                    <a:lnTo>
                      <a:pt x="492" y="196"/>
                    </a:lnTo>
                    <a:lnTo>
                      <a:pt x="494" y="196"/>
                    </a:lnTo>
                    <a:lnTo>
                      <a:pt x="492" y="196"/>
                    </a:lnTo>
                    <a:lnTo>
                      <a:pt x="486" y="196"/>
                    </a:lnTo>
                    <a:lnTo>
                      <a:pt x="494" y="206"/>
                    </a:lnTo>
                    <a:lnTo>
                      <a:pt x="500" y="206"/>
                    </a:lnTo>
                    <a:lnTo>
                      <a:pt x="500" y="202"/>
                    </a:lnTo>
                    <a:lnTo>
                      <a:pt x="500" y="196"/>
                    </a:lnTo>
                    <a:lnTo>
                      <a:pt x="492" y="196"/>
                    </a:lnTo>
                    <a:lnTo>
                      <a:pt x="492" y="196"/>
                    </a:lnTo>
                    <a:lnTo>
                      <a:pt x="492" y="196"/>
                    </a:lnTo>
                    <a:close/>
                    <a:moveTo>
                      <a:pt x="296" y="196"/>
                    </a:moveTo>
                    <a:lnTo>
                      <a:pt x="296" y="196"/>
                    </a:lnTo>
                    <a:lnTo>
                      <a:pt x="294" y="198"/>
                    </a:lnTo>
                    <a:lnTo>
                      <a:pt x="294" y="202"/>
                    </a:lnTo>
                    <a:lnTo>
                      <a:pt x="296" y="208"/>
                    </a:lnTo>
                    <a:lnTo>
                      <a:pt x="296" y="206"/>
                    </a:lnTo>
                    <a:lnTo>
                      <a:pt x="296" y="208"/>
                    </a:lnTo>
                    <a:lnTo>
                      <a:pt x="294" y="210"/>
                    </a:lnTo>
                    <a:lnTo>
                      <a:pt x="294" y="216"/>
                    </a:lnTo>
                    <a:lnTo>
                      <a:pt x="306" y="212"/>
                    </a:lnTo>
                    <a:lnTo>
                      <a:pt x="312" y="216"/>
                    </a:lnTo>
                    <a:lnTo>
                      <a:pt x="314" y="216"/>
                    </a:lnTo>
                    <a:lnTo>
                      <a:pt x="312" y="216"/>
                    </a:lnTo>
                    <a:lnTo>
                      <a:pt x="302" y="220"/>
                    </a:lnTo>
                    <a:lnTo>
                      <a:pt x="300" y="224"/>
                    </a:lnTo>
                    <a:lnTo>
                      <a:pt x="304" y="224"/>
                    </a:lnTo>
                    <a:lnTo>
                      <a:pt x="310" y="224"/>
                    </a:lnTo>
                    <a:lnTo>
                      <a:pt x="306" y="226"/>
                    </a:lnTo>
                    <a:lnTo>
                      <a:pt x="306" y="228"/>
                    </a:lnTo>
                    <a:lnTo>
                      <a:pt x="302" y="234"/>
                    </a:lnTo>
                    <a:lnTo>
                      <a:pt x="302" y="236"/>
                    </a:lnTo>
                    <a:lnTo>
                      <a:pt x="304" y="236"/>
                    </a:lnTo>
                    <a:lnTo>
                      <a:pt x="312" y="236"/>
                    </a:lnTo>
                    <a:lnTo>
                      <a:pt x="318" y="234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4" y="220"/>
                    </a:lnTo>
                    <a:lnTo>
                      <a:pt x="328" y="218"/>
                    </a:lnTo>
                    <a:lnTo>
                      <a:pt x="324" y="210"/>
                    </a:lnTo>
                    <a:lnTo>
                      <a:pt x="318" y="212"/>
                    </a:lnTo>
                    <a:lnTo>
                      <a:pt x="318" y="202"/>
                    </a:lnTo>
                    <a:lnTo>
                      <a:pt x="310" y="202"/>
                    </a:lnTo>
                    <a:lnTo>
                      <a:pt x="306" y="202"/>
                    </a:lnTo>
                    <a:lnTo>
                      <a:pt x="310" y="196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6" y="196"/>
                    </a:lnTo>
                    <a:lnTo>
                      <a:pt x="296" y="196"/>
                    </a:lnTo>
                    <a:close/>
                    <a:moveTo>
                      <a:pt x="358" y="192"/>
                    </a:moveTo>
                    <a:lnTo>
                      <a:pt x="358" y="192"/>
                    </a:lnTo>
                    <a:lnTo>
                      <a:pt x="354" y="192"/>
                    </a:lnTo>
                    <a:lnTo>
                      <a:pt x="350" y="196"/>
                    </a:lnTo>
                    <a:lnTo>
                      <a:pt x="354" y="198"/>
                    </a:lnTo>
                    <a:lnTo>
                      <a:pt x="360" y="200"/>
                    </a:lnTo>
                    <a:lnTo>
                      <a:pt x="360" y="206"/>
                    </a:lnTo>
                    <a:lnTo>
                      <a:pt x="348" y="206"/>
                    </a:lnTo>
                    <a:lnTo>
                      <a:pt x="354" y="210"/>
                    </a:lnTo>
                    <a:lnTo>
                      <a:pt x="356" y="212"/>
                    </a:lnTo>
                    <a:lnTo>
                      <a:pt x="358" y="212"/>
                    </a:lnTo>
                    <a:lnTo>
                      <a:pt x="358" y="216"/>
                    </a:lnTo>
                    <a:lnTo>
                      <a:pt x="356" y="218"/>
                    </a:lnTo>
                    <a:lnTo>
                      <a:pt x="356" y="220"/>
                    </a:lnTo>
                    <a:lnTo>
                      <a:pt x="360" y="224"/>
                    </a:lnTo>
                    <a:lnTo>
                      <a:pt x="358" y="226"/>
                    </a:lnTo>
                    <a:lnTo>
                      <a:pt x="358" y="228"/>
                    </a:lnTo>
                    <a:lnTo>
                      <a:pt x="350" y="228"/>
                    </a:lnTo>
                    <a:lnTo>
                      <a:pt x="354" y="220"/>
                    </a:lnTo>
                    <a:lnTo>
                      <a:pt x="346" y="212"/>
                    </a:lnTo>
                    <a:lnTo>
                      <a:pt x="338" y="202"/>
                    </a:lnTo>
                    <a:lnTo>
                      <a:pt x="330" y="202"/>
                    </a:lnTo>
                    <a:lnTo>
                      <a:pt x="330" y="210"/>
                    </a:lnTo>
                    <a:lnTo>
                      <a:pt x="332" y="210"/>
                    </a:lnTo>
                    <a:lnTo>
                      <a:pt x="332" y="212"/>
                    </a:lnTo>
                    <a:lnTo>
                      <a:pt x="330" y="218"/>
                    </a:lnTo>
                    <a:lnTo>
                      <a:pt x="338" y="224"/>
                    </a:lnTo>
                    <a:lnTo>
                      <a:pt x="338" y="230"/>
                    </a:lnTo>
                    <a:lnTo>
                      <a:pt x="322" y="230"/>
                    </a:lnTo>
                    <a:lnTo>
                      <a:pt x="322" y="236"/>
                    </a:lnTo>
                    <a:lnTo>
                      <a:pt x="320" y="236"/>
                    </a:lnTo>
                    <a:lnTo>
                      <a:pt x="322" y="242"/>
                    </a:lnTo>
                    <a:lnTo>
                      <a:pt x="322" y="246"/>
                    </a:lnTo>
                    <a:lnTo>
                      <a:pt x="338" y="238"/>
                    </a:lnTo>
                    <a:lnTo>
                      <a:pt x="356" y="234"/>
                    </a:lnTo>
                    <a:lnTo>
                      <a:pt x="358" y="234"/>
                    </a:lnTo>
                    <a:lnTo>
                      <a:pt x="360" y="236"/>
                    </a:lnTo>
                    <a:lnTo>
                      <a:pt x="348" y="244"/>
                    </a:lnTo>
                    <a:lnTo>
                      <a:pt x="350" y="254"/>
                    </a:lnTo>
                    <a:lnTo>
                      <a:pt x="358" y="254"/>
                    </a:lnTo>
                    <a:lnTo>
                      <a:pt x="366" y="254"/>
                    </a:lnTo>
                    <a:lnTo>
                      <a:pt x="378" y="252"/>
                    </a:lnTo>
                    <a:lnTo>
                      <a:pt x="390" y="252"/>
                    </a:lnTo>
                    <a:lnTo>
                      <a:pt x="396" y="252"/>
                    </a:lnTo>
                    <a:lnTo>
                      <a:pt x="396" y="248"/>
                    </a:lnTo>
                    <a:lnTo>
                      <a:pt x="400" y="246"/>
                    </a:lnTo>
                    <a:lnTo>
                      <a:pt x="396" y="242"/>
                    </a:lnTo>
                    <a:lnTo>
                      <a:pt x="394" y="238"/>
                    </a:lnTo>
                    <a:lnTo>
                      <a:pt x="394" y="242"/>
                    </a:lnTo>
                    <a:lnTo>
                      <a:pt x="396" y="236"/>
                    </a:lnTo>
                    <a:lnTo>
                      <a:pt x="396" y="228"/>
                    </a:lnTo>
                    <a:lnTo>
                      <a:pt x="390" y="228"/>
                    </a:lnTo>
                    <a:lnTo>
                      <a:pt x="390" y="224"/>
                    </a:lnTo>
                    <a:lnTo>
                      <a:pt x="390" y="216"/>
                    </a:lnTo>
                    <a:lnTo>
                      <a:pt x="390" y="210"/>
                    </a:lnTo>
                    <a:lnTo>
                      <a:pt x="386" y="206"/>
                    </a:lnTo>
                    <a:lnTo>
                      <a:pt x="378" y="202"/>
                    </a:lnTo>
                    <a:lnTo>
                      <a:pt x="378" y="200"/>
                    </a:lnTo>
                    <a:lnTo>
                      <a:pt x="378" y="198"/>
                    </a:lnTo>
                    <a:lnTo>
                      <a:pt x="376" y="196"/>
                    </a:lnTo>
                    <a:lnTo>
                      <a:pt x="374" y="196"/>
                    </a:lnTo>
                    <a:lnTo>
                      <a:pt x="372" y="198"/>
                    </a:lnTo>
                    <a:lnTo>
                      <a:pt x="372" y="202"/>
                    </a:lnTo>
                    <a:lnTo>
                      <a:pt x="374" y="202"/>
                    </a:lnTo>
                    <a:lnTo>
                      <a:pt x="376" y="202"/>
                    </a:lnTo>
                    <a:lnTo>
                      <a:pt x="374" y="206"/>
                    </a:lnTo>
                    <a:lnTo>
                      <a:pt x="368" y="206"/>
                    </a:lnTo>
                    <a:lnTo>
                      <a:pt x="366" y="206"/>
                    </a:lnTo>
                    <a:lnTo>
                      <a:pt x="364" y="202"/>
                    </a:lnTo>
                    <a:lnTo>
                      <a:pt x="366" y="202"/>
                    </a:lnTo>
                    <a:lnTo>
                      <a:pt x="358" y="192"/>
                    </a:lnTo>
                    <a:lnTo>
                      <a:pt x="358" y="192"/>
                    </a:lnTo>
                    <a:lnTo>
                      <a:pt x="358" y="192"/>
                    </a:lnTo>
                    <a:close/>
                    <a:moveTo>
                      <a:pt x="138" y="192"/>
                    </a:moveTo>
                    <a:lnTo>
                      <a:pt x="138" y="192"/>
                    </a:lnTo>
                    <a:lnTo>
                      <a:pt x="138" y="196"/>
                    </a:lnTo>
                    <a:lnTo>
                      <a:pt x="138" y="198"/>
                    </a:lnTo>
                    <a:lnTo>
                      <a:pt x="142" y="198"/>
                    </a:lnTo>
                    <a:lnTo>
                      <a:pt x="142" y="196"/>
                    </a:lnTo>
                    <a:lnTo>
                      <a:pt x="142" y="192"/>
                    </a:lnTo>
                    <a:lnTo>
                      <a:pt x="138" y="192"/>
                    </a:lnTo>
                    <a:lnTo>
                      <a:pt x="138" y="192"/>
                    </a:lnTo>
                    <a:lnTo>
                      <a:pt x="138" y="192"/>
                    </a:lnTo>
                    <a:close/>
                    <a:moveTo>
                      <a:pt x="418" y="190"/>
                    </a:moveTo>
                    <a:lnTo>
                      <a:pt x="418" y="190"/>
                    </a:lnTo>
                    <a:lnTo>
                      <a:pt x="412" y="192"/>
                    </a:lnTo>
                    <a:lnTo>
                      <a:pt x="410" y="196"/>
                    </a:lnTo>
                    <a:lnTo>
                      <a:pt x="414" y="206"/>
                    </a:lnTo>
                    <a:lnTo>
                      <a:pt x="422" y="210"/>
                    </a:lnTo>
                    <a:lnTo>
                      <a:pt x="430" y="210"/>
                    </a:lnTo>
                    <a:lnTo>
                      <a:pt x="436" y="210"/>
                    </a:lnTo>
                    <a:lnTo>
                      <a:pt x="440" y="216"/>
                    </a:lnTo>
                    <a:lnTo>
                      <a:pt x="446" y="216"/>
                    </a:lnTo>
                    <a:lnTo>
                      <a:pt x="448" y="212"/>
                    </a:lnTo>
                    <a:lnTo>
                      <a:pt x="450" y="212"/>
                    </a:lnTo>
                    <a:lnTo>
                      <a:pt x="454" y="210"/>
                    </a:lnTo>
                    <a:lnTo>
                      <a:pt x="456" y="216"/>
                    </a:lnTo>
                    <a:lnTo>
                      <a:pt x="466" y="220"/>
                    </a:lnTo>
                    <a:lnTo>
                      <a:pt x="472" y="224"/>
                    </a:lnTo>
                    <a:lnTo>
                      <a:pt x="476" y="230"/>
                    </a:lnTo>
                    <a:lnTo>
                      <a:pt x="474" y="242"/>
                    </a:lnTo>
                    <a:lnTo>
                      <a:pt x="472" y="248"/>
                    </a:lnTo>
                    <a:lnTo>
                      <a:pt x="474" y="260"/>
                    </a:lnTo>
                    <a:lnTo>
                      <a:pt x="476" y="270"/>
                    </a:lnTo>
                    <a:lnTo>
                      <a:pt x="484" y="266"/>
                    </a:lnTo>
                    <a:lnTo>
                      <a:pt x="484" y="264"/>
                    </a:lnTo>
                    <a:lnTo>
                      <a:pt x="486" y="264"/>
                    </a:lnTo>
                    <a:lnTo>
                      <a:pt x="490" y="266"/>
                    </a:lnTo>
                    <a:lnTo>
                      <a:pt x="490" y="270"/>
                    </a:lnTo>
                    <a:lnTo>
                      <a:pt x="494" y="266"/>
                    </a:lnTo>
                    <a:lnTo>
                      <a:pt x="496" y="264"/>
                    </a:lnTo>
                    <a:lnTo>
                      <a:pt x="510" y="262"/>
                    </a:lnTo>
                    <a:lnTo>
                      <a:pt x="514" y="254"/>
                    </a:lnTo>
                    <a:lnTo>
                      <a:pt x="520" y="266"/>
                    </a:lnTo>
                    <a:lnTo>
                      <a:pt x="530" y="266"/>
                    </a:lnTo>
                    <a:lnTo>
                      <a:pt x="540" y="266"/>
                    </a:lnTo>
                    <a:lnTo>
                      <a:pt x="546" y="262"/>
                    </a:lnTo>
                    <a:lnTo>
                      <a:pt x="548" y="262"/>
                    </a:lnTo>
                    <a:lnTo>
                      <a:pt x="550" y="266"/>
                    </a:lnTo>
                    <a:lnTo>
                      <a:pt x="564" y="264"/>
                    </a:lnTo>
                    <a:lnTo>
                      <a:pt x="564" y="266"/>
                    </a:lnTo>
                    <a:lnTo>
                      <a:pt x="566" y="266"/>
                    </a:lnTo>
                    <a:lnTo>
                      <a:pt x="582" y="264"/>
                    </a:lnTo>
                    <a:lnTo>
                      <a:pt x="586" y="264"/>
                    </a:lnTo>
                    <a:lnTo>
                      <a:pt x="592" y="264"/>
                    </a:lnTo>
                    <a:lnTo>
                      <a:pt x="596" y="262"/>
                    </a:lnTo>
                    <a:lnTo>
                      <a:pt x="594" y="260"/>
                    </a:lnTo>
                    <a:lnTo>
                      <a:pt x="600" y="256"/>
                    </a:lnTo>
                    <a:lnTo>
                      <a:pt x="602" y="262"/>
                    </a:lnTo>
                    <a:lnTo>
                      <a:pt x="604" y="264"/>
                    </a:lnTo>
                    <a:lnTo>
                      <a:pt x="608" y="262"/>
                    </a:lnTo>
                    <a:lnTo>
                      <a:pt x="610" y="262"/>
                    </a:lnTo>
                    <a:lnTo>
                      <a:pt x="610" y="264"/>
                    </a:lnTo>
                    <a:lnTo>
                      <a:pt x="626" y="264"/>
                    </a:lnTo>
                    <a:lnTo>
                      <a:pt x="642" y="264"/>
                    </a:lnTo>
                    <a:lnTo>
                      <a:pt x="642" y="256"/>
                    </a:lnTo>
                    <a:lnTo>
                      <a:pt x="642" y="252"/>
                    </a:lnTo>
                    <a:lnTo>
                      <a:pt x="646" y="248"/>
                    </a:lnTo>
                    <a:lnTo>
                      <a:pt x="648" y="246"/>
                    </a:lnTo>
                    <a:lnTo>
                      <a:pt x="654" y="246"/>
                    </a:lnTo>
                    <a:lnTo>
                      <a:pt x="654" y="242"/>
                    </a:lnTo>
                    <a:lnTo>
                      <a:pt x="654" y="238"/>
                    </a:lnTo>
                    <a:lnTo>
                      <a:pt x="638" y="228"/>
                    </a:lnTo>
                    <a:lnTo>
                      <a:pt x="632" y="230"/>
                    </a:lnTo>
                    <a:lnTo>
                      <a:pt x="630" y="230"/>
                    </a:lnTo>
                    <a:lnTo>
                      <a:pt x="628" y="230"/>
                    </a:lnTo>
                    <a:lnTo>
                      <a:pt x="626" y="230"/>
                    </a:lnTo>
                    <a:lnTo>
                      <a:pt x="620" y="226"/>
                    </a:lnTo>
                    <a:lnTo>
                      <a:pt x="612" y="224"/>
                    </a:lnTo>
                    <a:lnTo>
                      <a:pt x="604" y="224"/>
                    </a:lnTo>
                    <a:lnTo>
                      <a:pt x="602" y="228"/>
                    </a:lnTo>
                    <a:lnTo>
                      <a:pt x="600" y="228"/>
                    </a:lnTo>
                    <a:lnTo>
                      <a:pt x="596" y="226"/>
                    </a:lnTo>
                    <a:lnTo>
                      <a:pt x="592" y="226"/>
                    </a:lnTo>
                    <a:lnTo>
                      <a:pt x="592" y="224"/>
                    </a:lnTo>
                    <a:lnTo>
                      <a:pt x="586" y="224"/>
                    </a:lnTo>
                    <a:lnTo>
                      <a:pt x="576" y="228"/>
                    </a:lnTo>
                    <a:lnTo>
                      <a:pt x="556" y="230"/>
                    </a:lnTo>
                    <a:lnTo>
                      <a:pt x="548" y="230"/>
                    </a:lnTo>
                    <a:lnTo>
                      <a:pt x="538" y="228"/>
                    </a:lnTo>
                    <a:lnTo>
                      <a:pt x="538" y="236"/>
                    </a:lnTo>
                    <a:lnTo>
                      <a:pt x="536" y="234"/>
                    </a:lnTo>
                    <a:lnTo>
                      <a:pt x="532" y="230"/>
                    </a:lnTo>
                    <a:lnTo>
                      <a:pt x="530" y="230"/>
                    </a:lnTo>
                    <a:lnTo>
                      <a:pt x="528" y="234"/>
                    </a:lnTo>
                    <a:lnTo>
                      <a:pt x="524" y="234"/>
                    </a:lnTo>
                    <a:lnTo>
                      <a:pt x="510" y="228"/>
                    </a:lnTo>
                    <a:lnTo>
                      <a:pt x="510" y="230"/>
                    </a:lnTo>
                    <a:lnTo>
                      <a:pt x="508" y="230"/>
                    </a:lnTo>
                    <a:lnTo>
                      <a:pt x="508" y="224"/>
                    </a:lnTo>
                    <a:lnTo>
                      <a:pt x="494" y="226"/>
                    </a:lnTo>
                    <a:lnTo>
                      <a:pt x="494" y="220"/>
                    </a:lnTo>
                    <a:lnTo>
                      <a:pt x="486" y="218"/>
                    </a:lnTo>
                    <a:lnTo>
                      <a:pt x="494" y="220"/>
                    </a:lnTo>
                    <a:lnTo>
                      <a:pt x="500" y="220"/>
                    </a:lnTo>
                    <a:lnTo>
                      <a:pt x="502" y="218"/>
                    </a:lnTo>
                    <a:lnTo>
                      <a:pt x="504" y="216"/>
                    </a:lnTo>
                    <a:lnTo>
                      <a:pt x="504" y="210"/>
                    </a:lnTo>
                    <a:lnTo>
                      <a:pt x="500" y="210"/>
                    </a:lnTo>
                    <a:lnTo>
                      <a:pt x="486" y="208"/>
                    </a:lnTo>
                    <a:lnTo>
                      <a:pt x="484" y="202"/>
                    </a:lnTo>
                    <a:lnTo>
                      <a:pt x="482" y="198"/>
                    </a:lnTo>
                    <a:lnTo>
                      <a:pt x="476" y="198"/>
                    </a:lnTo>
                    <a:lnTo>
                      <a:pt x="472" y="200"/>
                    </a:lnTo>
                    <a:lnTo>
                      <a:pt x="464" y="202"/>
                    </a:lnTo>
                    <a:lnTo>
                      <a:pt x="456" y="202"/>
                    </a:lnTo>
                    <a:lnTo>
                      <a:pt x="454" y="198"/>
                    </a:lnTo>
                    <a:lnTo>
                      <a:pt x="450" y="196"/>
                    </a:lnTo>
                    <a:lnTo>
                      <a:pt x="432" y="190"/>
                    </a:lnTo>
                    <a:lnTo>
                      <a:pt x="418" y="190"/>
                    </a:lnTo>
                    <a:lnTo>
                      <a:pt x="418" y="190"/>
                    </a:lnTo>
                    <a:lnTo>
                      <a:pt x="418" y="190"/>
                    </a:lnTo>
                    <a:close/>
                    <a:moveTo>
                      <a:pt x="214" y="190"/>
                    </a:moveTo>
                    <a:lnTo>
                      <a:pt x="214" y="190"/>
                    </a:lnTo>
                    <a:lnTo>
                      <a:pt x="214" y="192"/>
                    </a:lnTo>
                    <a:lnTo>
                      <a:pt x="210" y="192"/>
                    </a:lnTo>
                    <a:lnTo>
                      <a:pt x="212" y="202"/>
                    </a:lnTo>
                    <a:lnTo>
                      <a:pt x="210" y="212"/>
                    </a:lnTo>
                    <a:lnTo>
                      <a:pt x="220" y="218"/>
                    </a:lnTo>
                    <a:lnTo>
                      <a:pt x="218" y="220"/>
                    </a:lnTo>
                    <a:lnTo>
                      <a:pt x="218" y="226"/>
                    </a:lnTo>
                    <a:lnTo>
                      <a:pt x="218" y="228"/>
                    </a:lnTo>
                    <a:lnTo>
                      <a:pt x="222" y="228"/>
                    </a:lnTo>
                    <a:lnTo>
                      <a:pt x="224" y="234"/>
                    </a:lnTo>
                    <a:lnTo>
                      <a:pt x="206" y="234"/>
                    </a:lnTo>
                    <a:lnTo>
                      <a:pt x="192" y="230"/>
                    </a:lnTo>
                    <a:lnTo>
                      <a:pt x="184" y="226"/>
                    </a:lnTo>
                    <a:lnTo>
                      <a:pt x="176" y="220"/>
                    </a:lnTo>
                    <a:lnTo>
                      <a:pt x="170" y="220"/>
                    </a:lnTo>
                    <a:lnTo>
                      <a:pt x="166" y="220"/>
                    </a:lnTo>
                    <a:lnTo>
                      <a:pt x="156" y="212"/>
                    </a:lnTo>
                    <a:lnTo>
                      <a:pt x="142" y="212"/>
                    </a:lnTo>
                    <a:lnTo>
                      <a:pt x="136" y="210"/>
                    </a:lnTo>
                    <a:lnTo>
                      <a:pt x="132" y="216"/>
                    </a:lnTo>
                    <a:lnTo>
                      <a:pt x="128" y="216"/>
                    </a:lnTo>
                    <a:lnTo>
                      <a:pt x="120" y="212"/>
                    </a:lnTo>
                    <a:lnTo>
                      <a:pt x="120" y="226"/>
                    </a:lnTo>
                    <a:lnTo>
                      <a:pt x="130" y="224"/>
                    </a:lnTo>
                    <a:lnTo>
                      <a:pt x="128" y="226"/>
                    </a:lnTo>
                    <a:lnTo>
                      <a:pt x="114" y="228"/>
                    </a:lnTo>
                    <a:lnTo>
                      <a:pt x="114" y="236"/>
                    </a:lnTo>
                    <a:lnTo>
                      <a:pt x="128" y="236"/>
                    </a:lnTo>
                    <a:lnTo>
                      <a:pt x="112" y="242"/>
                    </a:lnTo>
                    <a:lnTo>
                      <a:pt x="112" y="246"/>
                    </a:lnTo>
                    <a:lnTo>
                      <a:pt x="122" y="246"/>
                    </a:lnTo>
                    <a:lnTo>
                      <a:pt x="130" y="246"/>
                    </a:lnTo>
                    <a:lnTo>
                      <a:pt x="130" y="248"/>
                    </a:lnTo>
                    <a:lnTo>
                      <a:pt x="132" y="248"/>
                    </a:lnTo>
                    <a:lnTo>
                      <a:pt x="136" y="248"/>
                    </a:lnTo>
                    <a:lnTo>
                      <a:pt x="136" y="244"/>
                    </a:lnTo>
                    <a:lnTo>
                      <a:pt x="138" y="244"/>
                    </a:lnTo>
                    <a:lnTo>
                      <a:pt x="140" y="244"/>
                    </a:lnTo>
                    <a:lnTo>
                      <a:pt x="138" y="246"/>
                    </a:lnTo>
                    <a:lnTo>
                      <a:pt x="138" y="252"/>
                    </a:lnTo>
                    <a:lnTo>
                      <a:pt x="140" y="252"/>
                    </a:lnTo>
                    <a:lnTo>
                      <a:pt x="142" y="248"/>
                    </a:lnTo>
                    <a:lnTo>
                      <a:pt x="140" y="246"/>
                    </a:lnTo>
                    <a:lnTo>
                      <a:pt x="146" y="246"/>
                    </a:lnTo>
                    <a:lnTo>
                      <a:pt x="146" y="244"/>
                    </a:lnTo>
                    <a:lnTo>
                      <a:pt x="146" y="238"/>
                    </a:lnTo>
                    <a:lnTo>
                      <a:pt x="142" y="234"/>
                    </a:lnTo>
                    <a:lnTo>
                      <a:pt x="146" y="228"/>
                    </a:lnTo>
                    <a:lnTo>
                      <a:pt x="148" y="228"/>
                    </a:lnTo>
                    <a:lnTo>
                      <a:pt x="150" y="228"/>
                    </a:lnTo>
                    <a:lnTo>
                      <a:pt x="154" y="234"/>
                    </a:lnTo>
                    <a:lnTo>
                      <a:pt x="150" y="246"/>
                    </a:lnTo>
                    <a:lnTo>
                      <a:pt x="174" y="244"/>
                    </a:lnTo>
                    <a:lnTo>
                      <a:pt x="174" y="238"/>
                    </a:lnTo>
                    <a:lnTo>
                      <a:pt x="176" y="238"/>
                    </a:lnTo>
                    <a:lnTo>
                      <a:pt x="182" y="242"/>
                    </a:lnTo>
                    <a:lnTo>
                      <a:pt x="188" y="244"/>
                    </a:lnTo>
                    <a:lnTo>
                      <a:pt x="194" y="244"/>
                    </a:lnTo>
                    <a:lnTo>
                      <a:pt x="202" y="236"/>
                    </a:lnTo>
                    <a:lnTo>
                      <a:pt x="196" y="246"/>
                    </a:lnTo>
                    <a:lnTo>
                      <a:pt x="188" y="248"/>
                    </a:lnTo>
                    <a:lnTo>
                      <a:pt x="184" y="252"/>
                    </a:lnTo>
                    <a:lnTo>
                      <a:pt x="178" y="252"/>
                    </a:lnTo>
                    <a:lnTo>
                      <a:pt x="168" y="252"/>
                    </a:lnTo>
                    <a:lnTo>
                      <a:pt x="154" y="262"/>
                    </a:lnTo>
                    <a:lnTo>
                      <a:pt x="154" y="264"/>
                    </a:lnTo>
                    <a:lnTo>
                      <a:pt x="156" y="270"/>
                    </a:lnTo>
                    <a:lnTo>
                      <a:pt x="164" y="272"/>
                    </a:lnTo>
                    <a:lnTo>
                      <a:pt x="170" y="272"/>
                    </a:lnTo>
                    <a:lnTo>
                      <a:pt x="176" y="270"/>
                    </a:lnTo>
                    <a:lnTo>
                      <a:pt x="182" y="266"/>
                    </a:lnTo>
                    <a:lnTo>
                      <a:pt x="186" y="262"/>
                    </a:lnTo>
                    <a:lnTo>
                      <a:pt x="192" y="256"/>
                    </a:lnTo>
                    <a:lnTo>
                      <a:pt x="194" y="252"/>
                    </a:lnTo>
                    <a:lnTo>
                      <a:pt x="206" y="254"/>
                    </a:lnTo>
                    <a:lnTo>
                      <a:pt x="222" y="246"/>
                    </a:lnTo>
                    <a:lnTo>
                      <a:pt x="228" y="248"/>
                    </a:lnTo>
                    <a:lnTo>
                      <a:pt x="230" y="252"/>
                    </a:lnTo>
                    <a:lnTo>
                      <a:pt x="236" y="254"/>
                    </a:lnTo>
                    <a:lnTo>
                      <a:pt x="242" y="252"/>
                    </a:lnTo>
                    <a:lnTo>
                      <a:pt x="242" y="246"/>
                    </a:lnTo>
                    <a:lnTo>
                      <a:pt x="246" y="246"/>
                    </a:lnTo>
                    <a:lnTo>
                      <a:pt x="248" y="246"/>
                    </a:lnTo>
                    <a:lnTo>
                      <a:pt x="246" y="246"/>
                    </a:lnTo>
                    <a:lnTo>
                      <a:pt x="258" y="246"/>
                    </a:lnTo>
                    <a:lnTo>
                      <a:pt x="268" y="244"/>
                    </a:lnTo>
                    <a:lnTo>
                      <a:pt x="272" y="242"/>
                    </a:lnTo>
                    <a:lnTo>
                      <a:pt x="274" y="236"/>
                    </a:lnTo>
                    <a:lnTo>
                      <a:pt x="272" y="224"/>
                    </a:lnTo>
                    <a:lnTo>
                      <a:pt x="268" y="216"/>
                    </a:lnTo>
                    <a:lnTo>
                      <a:pt x="266" y="212"/>
                    </a:lnTo>
                    <a:lnTo>
                      <a:pt x="260" y="212"/>
                    </a:lnTo>
                    <a:lnTo>
                      <a:pt x="258" y="210"/>
                    </a:lnTo>
                    <a:lnTo>
                      <a:pt x="258" y="212"/>
                    </a:lnTo>
                    <a:lnTo>
                      <a:pt x="258" y="220"/>
                    </a:lnTo>
                    <a:lnTo>
                      <a:pt x="258" y="228"/>
                    </a:lnTo>
                    <a:lnTo>
                      <a:pt x="254" y="228"/>
                    </a:lnTo>
                    <a:lnTo>
                      <a:pt x="254" y="226"/>
                    </a:lnTo>
                    <a:lnTo>
                      <a:pt x="254" y="224"/>
                    </a:lnTo>
                    <a:lnTo>
                      <a:pt x="254" y="220"/>
                    </a:lnTo>
                    <a:lnTo>
                      <a:pt x="250" y="220"/>
                    </a:lnTo>
                    <a:lnTo>
                      <a:pt x="248" y="220"/>
                    </a:lnTo>
                    <a:lnTo>
                      <a:pt x="246" y="224"/>
                    </a:lnTo>
                    <a:lnTo>
                      <a:pt x="246" y="218"/>
                    </a:lnTo>
                    <a:lnTo>
                      <a:pt x="246" y="210"/>
                    </a:lnTo>
                    <a:lnTo>
                      <a:pt x="238" y="212"/>
                    </a:lnTo>
                    <a:lnTo>
                      <a:pt x="232" y="210"/>
                    </a:lnTo>
                    <a:lnTo>
                      <a:pt x="220" y="200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4" y="190"/>
                    </a:lnTo>
                    <a:lnTo>
                      <a:pt x="214" y="190"/>
                    </a:lnTo>
                    <a:lnTo>
                      <a:pt x="214" y="190"/>
                    </a:lnTo>
                    <a:close/>
                    <a:moveTo>
                      <a:pt x="442" y="170"/>
                    </a:moveTo>
                    <a:lnTo>
                      <a:pt x="442" y="170"/>
                    </a:lnTo>
                    <a:lnTo>
                      <a:pt x="428" y="178"/>
                    </a:lnTo>
                    <a:lnTo>
                      <a:pt x="422" y="178"/>
                    </a:lnTo>
                    <a:lnTo>
                      <a:pt x="420" y="174"/>
                    </a:lnTo>
                    <a:lnTo>
                      <a:pt x="418" y="174"/>
                    </a:lnTo>
                    <a:lnTo>
                      <a:pt x="414" y="180"/>
                    </a:lnTo>
                    <a:lnTo>
                      <a:pt x="418" y="180"/>
                    </a:lnTo>
                    <a:lnTo>
                      <a:pt x="422" y="178"/>
                    </a:lnTo>
                    <a:lnTo>
                      <a:pt x="432" y="182"/>
                    </a:lnTo>
                    <a:lnTo>
                      <a:pt x="442" y="184"/>
                    </a:lnTo>
                    <a:lnTo>
                      <a:pt x="450" y="184"/>
                    </a:lnTo>
                    <a:lnTo>
                      <a:pt x="458" y="182"/>
                    </a:lnTo>
                    <a:lnTo>
                      <a:pt x="460" y="180"/>
                    </a:lnTo>
                    <a:lnTo>
                      <a:pt x="460" y="174"/>
                    </a:lnTo>
                    <a:lnTo>
                      <a:pt x="460" y="172"/>
                    </a:lnTo>
                    <a:lnTo>
                      <a:pt x="458" y="170"/>
                    </a:lnTo>
                    <a:lnTo>
                      <a:pt x="450" y="170"/>
                    </a:lnTo>
                    <a:lnTo>
                      <a:pt x="442" y="170"/>
                    </a:lnTo>
                    <a:lnTo>
                      <a:pt x="442" y="170"/>
                    </a:lnTo>
                    <a:lnTo>
                      <a:pt x="442" y="170"/>
                    </a:lnTo>
                    <a:close/>
                    <a:moveTo>
                      <a:pt x="494" y="164"/>
                    </a:moveTo>
                    <a:lnTo>
                      <a:pt x="494" y="164"/>
                    </a:lnTo>
                    <a:lnTo>
                      <a:pt x="486" y="174"/>
                    </a:lnTo>
                    <a:lnTo>
                      <a:pt x="490" y="178"/>
                    </a:lnTo>
                    <a:lnTo>
                      <a:pt x="490" y="180"/>
                    </a:lnTo>
                    <a:lnTo>
                      <a:pt x="500" y="180"/>
                    </a:lnTo>
                    <a:lnTo>
                      <a:pt x="504" y="170"/>
                    </a:lnTo>
                    <a:lnTo>
                      <a:pt x="494" y="164"/>
                    </a:lnTo>
                    <a:lnTo>
                      <a:pt x="494" y="164"/>
                    </a:lnTo>
                    <a:lnTo>
                      <a:pt x="494" y="164"/>
                    </a:lnTo>
                    <a:close/>
                    <a:moveTo>
                      <a:pt x="332" y="164"/>
                    </a:moveTo>
                    <a:lnTo>
                      <a:pt x="332" y="164"/>
                    </a:lnTo>
                    <a:lnTo>
                      <a:pt x="330" y="172"/>
                    </a:lnTo>
                    <a:lnTo>
                      <a:pt x="338" y="178"/>
                    </a:lnTo>
                    <a:lnTo>
                      <a:pt x="338" y="174"/>
                    </a:lnTo>
                    <a:lnTo>
                      <a:pt x="340" y="174"/>
                    </a:lnTo>
                    <a:lnTo>
                      <a:pt x="342" y="172"/>
                    </a:lnTo>
                    <a:lnTo>
                      <a:pt x="342" y="170"/>
                    </a:lnTo>
                    <a:lnTo>
                      <a:pt x="332" y="164"/>
                    </a:lnTo>
                    <a:lnTo>
                      <a:pt x="332" y="164"/>
                    </a:lnTo>
                    <a:lnTo>
                      <a:pt x="332" y="164"/>
                    </a:lnTo>
                    <a:close/>
                    <a:moveTo>
                      <a:pt x="282" y="164"/>
                    </a:moveTo>
                    <a:lnTo>
                      <a:pt x="282" y="164"/>
                    </a:lnTo>
                    <a:lnTo>
                      <a:pt x="286" y="182"/>
                    </a:lnTo>
                    <a:lnTo>
                      <a:pt x="292" y="182"/>
                    </a:lnTo>
                    <a:lnTo>
                      <a:pt x="292" y="174"/>
                    </a:lnTo>
                    <a:lnTo>
                      <a:pt x="286" y="164"/>
                    </a:lnTo>
                    <a:lnTo>
                      <a:pt x="282" y="164"/>
                    </a:lnTo>
                    <a:lnTo>
                      <a:pt x="282" y="164"/>
                    </a:lnTo>
                    <a:lnTo>
                      <a:pt x="282" y="164"/>
                    </a:lnTo>
                    <a:close/>
                    <a:moveTo>
                      <a:pt x="110" y="162"/>
                    </a:moveTo>
                    <a:lnTo>
                      <a:pt x="110" y="162"/>
                    </a:lnTo>
                    <a:lnTo>
                      <a:pt x="106" y="166"/>
                    </a:lnTo>
                    <a:lnTo>
                      <a:pt x="104" y="170"/>
                    </a:lnTo>
                    <a:lnTo>
                      <a:pt x="102" y="172"/>
                    </a:lnTo>
                    <a:lnTo>
                      <a:pt x="100" y="174"/>
                    </a:lnTo>
                    <a:lnTo>
                      <a:pt x="94" y="178"/>
                    </a:lnTo>
                    <a:lnTo>
                      <a:pt x="86" y="172"/>
                    </a:lnTo>
                    <a:lnTo>
                      <a:pt x="74" y="172"/>
                    </a:lnTo>
                    <a:lnTo>
                      <a:pt x="64" y="178"/>
                    </a:lnTo>
                    <a:lnTo>
                      <a:pt x="52" y="184"/>
                    </a:lnTo>
                    <a:lnTo>
                      <a:pt x="46" y="192"/>
                    </a:lnTo>
                    <a:lnTo>
                      <a:pt x="42" y="192"/>
                    </a:lnTo>
                    <a:lnTo>
                      <a:pt x="40" y="190"/>
                    </a:lnTo>
                    <a:lnTo>
                      <a:pt x="38" y="190"/>
                    </a:lnTo>
                    <a:lnTo>
                      <a:pt x="36" y="192"/>
                    </a:lnTo>
                    <a:lnTo>
                      <a:pt x="32" y="198"/>
                    </a:lnTo>
                    <a:lnTo>
                      <a:pt x="30" y="198"/>
                    </a:lnTo>
                    <a:lnTo>
                      <a:pt x="30" y="206"/>
                    </a:lnTo>
                    <a:lnTo>
                      <a:pt x="24" y="206"/>
                    </a:lnTo>
                    <a:lnTo>
                      <a:pt x="18" y="206"/>
                    </a:lnTo>
                    <a:lnTo>
                      <a:pt x="6" y="210"/>
                    </a:lnTo>
                    <a:lnTo>
                      <a:pt x="14" y="220"/>
                    </a:lnTo>
                    <a:lnTo>
                      <a:pt x="22" y="228"/>
                    </a:lnTo>
                    <a:lnTo>
                      <a:pt x="36" y="224"/>
                    </a:lnTo>
                    <a:lnTo>
                      <a:pt x="36" y="226"/>
                    </a:lnTo>
                    <a:lnTo>
                      <a:pt x="38" y="226"/>
                    </a:lnTo>
                    <a:lnTo>
                      <a:pt x="40" y="228"/>
                    </a:lnTo>
                    <a:lnTo>
                      <a:pt x="42" y="226"/>
                    </a:lnTo>
                    <a:lnTo>
                      <a:pt x="46" y="224"/>
                    </a:lnTo>
                    <a:lnTo>
                      <a:pt x="48" y="224"/>
                    </a:lnTo>
                    <a:lnTo>
                      <a:pt x="50" y="226"/>
                    </a:lnTo>
                    <a:lnTo>
                      <a:pt x="50" y="216"/>
                    </a:lnTo>
                    <a:lnTo>
                      <a:pt x="52" y="226"/>
                    </a:lnTo>
                    <a:lnTo>
                      <a:pt x="60" y="228"/>
                    </a:lnTo>
                    <a:lnTo>
                      <a:pt x="68" y="220"/>
                    </a:lnTo>
                    <a:lnTo>
                      <a:pt x="68" y="212"/>
                    </a:lnTo>
                    <a:lnTo>
                      <a:pt x="74" y="216"/>
                    </a:lnTo>
                    <a:lnTo>
                      <a:pt x="74" y="210"/>
                    </a:lnTo>
                    <a:lnTo>
                      <a:pt x="78" y="210"/>
                    </a:lnTo>
                    <a:lnTo>
                      <a:pt x="78" y="206"/>
                    </a:lnTo>
                    <a:lnTo>
                      <a:pt x="78" y="198"/>
                    </a:lnTo>
                    <a:lnTo>
                      <a:pt x="82" y="198"/>
                    </a:lnTo>
                    <a:lnTo>
                      <a:pt x="86" y="200"/>
                    </a:lnTo>
                    <a:lnTo>
                      <a:pt x="86" y="192"/>
                    </a:lnTo>
                    <a:lnTo>
                      <a:pt x="94" y="192"/>
                    </a:lnTo>
                    <a:lnTo>
                      <a:pt x="86" y="208"/>
                    </a:lnTo>
                    <a:lnTo>
                      <a:pt x="92" y="208"/>
                    </a:lnTo>
                    <a:lnTo>
                      <a:pt x="96" y="210"/>
                    </a:lnTo>
                    <a:lnTo>
                      <a:pt x="102" y="206"/>
                    </a:lnTo>
                    <a:lnTo>
                      <a:pt x="110" y="198"/>
                    </a:lnTo>
                    <a:lnTo>
                      <a:pt x="112" y="192"/>
                    </a:lnTo>
                    <a:lnTo>
                      <a:pt x="112" y="190"/>
                    </a:lnTo>
                    <a:lnTo>
                      <a:pt x="110" y="188"/>
                    </a:lnTo>
                    <a:lnTo>
                      <a:pt x="114" y="188"/>
                    </a:lnTo>
                    <a:lnTo>
                      <a:pt x="122" y="190"/>
                    </a:lnTo>
                    <a:lnTo>
                      <a:pt x="122" y="188"/>
                    </a:lnTo>
                    <a:lnTo>
                      <a:pt x="120" y="184"/>
                    </a:lnTo>
                    <a:lnTo>
                      <a:pt x="120" y="182"/>
                    </a:lnTo>
                    <a:lnTo>
                      <a:pt x="124" y="182"/>
                    </a:lnTo>
                    <a:lnTo>
                      <a:pt x="124" y="180"/>
                    </a:lnTo>
                    <a:lnTo>
                      <a:pt x="124" y="178"/>
                    </a:lnTo>
                    <a:lnTo>
                      <a:pt x="128" y="178"/>
                    </a:lnTo>
                    <a:lnTo>
                      <a:pt x="128" y="170"/>
                    </a:lnTo>
                    <a:lnTo>
                      <a:pt x="122" y="166"/>
                    </a:lnTo>
                    <a:lnTo>
                      <a:pt x="110" y="162"/>
                    </a:lnTo>
                    <a:lnTo>
                      <a:pt x="110" y="162"/>
                    </a:lnTo>
                    <a:lnTo>
                      <a:pt x="110" y="162"/>
                    </a:lnTo>
                    <a:close/>
                    <a:moveTo>
                      <a:pt x="610" y="160"/>
                    </a:moveTo>
                    <a:lnTo>
                      <a:pt x="610" y="160"/>
                    </a:lnTo>
                    <a:lnTo>
                      <a:pt x="610" y="162"/>
                    </a:lnTo>
                    <a:lnTo>
                      <a:pt x="610" y="164"/>
                    </a:lnTo>
                    <a:lnTo>
                      <a:pt x="608" y="164"/>
                    </a:lnTo>
                    <a:lnTo>
                      <a:pt x="608" y="162"/>
                    </a:lnTo>
                    <a:lnTo>
                      <a:pt x="608" y="160"/>
                    </a:lnTo>
                    <a:lnTo>
                      <a:pt x="610" y="160"/>
                    </a:lnTo>
                    <a:lnTo>
                      <a:pt x="610" y="160"/>
                    </a:lnTo>
                    <a:lnTo>
                      <a:pt x="610" y="160"/>
                    </a:lnTo>
                    <a:close/>
                    <a:moveTo>
                      <a:pt x="202" y="160"/>
                    </a:moveTo>
                    <a:lnTo>
                      <a:pt x="200" y="162"/>
                    </a:lnTo>
                    <a:lnTo>
                      <a:pt x="196" y="162"/>
                    </a:lnTo>
                    <a:lnTo>
                      <a:pt x="192" y="160"/>
                    </a:lnTo>
                    <a:lnTo>
                      <a:pt x="182" y="166"/>
                    </a:lnTo>
                    <a:lnTo>
                      <a:pt x="176" y="170"/>
                    </a:lnTo>
                    <a:lnTo>
                      <a:pt x="170" y="172"/>
                    </a:lnTo>
                    <a:lnTo>
                      <a:pt x="166" y="170"/>
                    </a:lnTo>
                    <a:lnTo>
                      <a:pt x="164" y="170"/>
                    </a:lnTo>
                    <a:lnTo>
                      <a:pt x="164" y="190"/>
                    </a:lnTo>
                    <a:lnTo>
                      <a:pt x="174" y="196"/>
                    </a:lnTo>
                    <a:lnTo>
                      <a:pt x="188" y="192"/>
                    </a:lnTo>
                    <a:lnTo>
                      <a:pt x="202" y="190"/>
                    </a:lnTo>
                    <a:lnTo>
                      <a:pt x="204" y="184"/>
                    </a:lnTo>
                    <a:lnTo>
                      <a:pt x="206" y="178"/>
                    </a:lnTo>
                    <a:lnTo>
                      <a:pt x="204" y="174"/>
                    </a:lnTo>
                    <a:lnTo>
                      <a:pt x="202" y="172"/>
                    </a:lnTo>
                    <a:lnTo>
                      <a:pt x="206" y="172"/>
                    </a:lnTo>
                    <a:lnTo>
                      <a:pt x="210" y="172"/>
                    </a:lnTo>
                    <a:lnTo>
                      <a:pt x="214" y="166"/>
                    </a:lnTo>
                    <a:lnTo>
                      <a:pt x="214" y="164"/>
                    </a:lnTo>
                    <a:lnTo>
                      <a:pt x="210" y="160"/>
                    </a:lnTo>
                    <a:lnTo>
                      <a:pt x="202" y="160"/>
                    </a:lnTo>
                    <a:lnTo>
                      <a:pt x="202" y="160"/>
                    </a:lnTo>
                    <a:lnTo>
                      <a:pt x="202" y="160"/>
                    </a:lnTo>
                    <a:close/>
                    <a:moveTo>
                      <a:pt x="140" y="154"/>
                    </a:moveTo>
                    <a:lnTo>
                      <a:pt x="140" y="154"/>
                    </a:lnTo>
                    <a:lnTo>
                      <a:pt x="132" y="160"/>
                    </a:lnTo>
                    <a:lnTo>
                      <a:pt x="132" y="166"/>
                    </a:lnTo>
                    <a:lnTo>
                      <a:pt x="136" y="170"/>
                    </a:lnTo>
                    <a:lnTo>
                      <a:pt x="138" y="172"/>
                    </a:lnTo>
                    <a:lnTo>
                      <a:pt x="146" y="172"/>
                    </a:lnTo>
                    <a:lnTo>
                      <a:pt x="150" y="162"/>
                    </a:lnTo>
                    <a:lnTo>
                      <a:pt x="140" y="154"/>
                    </a:lnTo>
                    <a:lnTo>
                      <a:pt x="140" y="154"/>
                    </a:lnTo>
                    <a:lnTo>
                      <a:pt x="140" y="154"/>
                    </a:lnTo>
                    <a:close/>
                    <a:moveTo>
                      <a:pt x="160" y="144"/>
                    </a:moveTo>
                    <a:lnTo>
                      <a:pt x="160" y="144"/>
                    </a:lnTo>
                    <a:lnTo>
                      <a:pt x="156" y="154"/>
                    </a:lnTo>
                    <a:lnTo>
                      <a:pt x="174" y="152"/>
                    </a:lnTo>
                    <a:lnTo>
                      <a:pt x="182" y="156"/>
                    </a:lnTo>
                    <a:lnTo>
                      <a:pt x="182" y="160"/>
                    </a:lnTo>
                    <a:lnTo>
                      <a:pt x="192" y="152"/>
                    </a:lnTo>
                    <a:lnTo>
                      <a:pt x="188" y="148"/>
                    </a:lnTo>
                    <a:lnTo>
                      <a:pt x="188" y="144"/>
                    </a:lnTo>
                    <a:lnTo>
                      <a:pt x="160" y="144"/>
                    </a:lnTo>
                    <a:lnTo>
                      <a:pt x="160" y="144"/>
                    </a:lnTo>
                    <a:lnTo>
                      <a:pt x="160" y="144"/>
                    </a:lnTo>
                    <a:close/>
                    <a:moveTo>
                      <a:pt x="210" y="138"/>
                    </a:moveTo>
                    <a:lnTo>
                      <a:pt x="210" y="138"/>
                    </a:lnTo>
                    <a:lnTo>
                      <a:pt x="204" y="142"/>
                    </a:lnTo>
                    <a:lnTo>
                      <a:pt x="200" y="144"/>
                    </a:lnTo>
                    <a:lnTo>
                      <a:pt x="192" y="144"/>
                    </a:lnTo>
                    <a:lnTo>
                      <a:pt x="194" y="146"/>
                    </a:lnTo>
                    <a:lnTo>
                      <a:pt x="194" y="148"/>
                    </a:lnTo>
                    <a:lnTo>
                      <a:pt x="194" y="152"/>
                    </a:lnTo>
                    <a:lnTo>
                      <a:pt x="204" y="154"/>
                    </a:lnTo>
                    <a:lnTo>
                      <a:pt x="206" y="154"/>
                    </a:lnTo>
                    <a:lnTo>
                      <a:pt x="214" y="156"/>
                    </a:lnTo>
                    <a:lnTo>
                      <a:pt x="220" y="154"/>
                    </a:lnTo>
                    <a:lnTo>
                      <a:pt x="222" y="152"/>
                    </a:lnTo>
                    <a:lnTo>
                      <a:pt x="222" y="146"/>
                    </a:lnTo>
                    <a:lnTo>
                      <a:pt x="220" y="142"/>
                    </a:lnTo>
                    <a:lnTo>
                      <a:pt x="210" y="138"/>
                    </a:lnTo>
                    <a:lnTo>
                      <a:pt x="210" y="138"/>
                    </a:lnTo>
                    <a:lnTo>
                      <a:pt x="210" y="138"/>
                    </a:lnTo>
                    <a:close/>
                    <a:moveTo>
                      <a:pt x="560" y="136"/>
                    </a:moveTo>
                    <a:lnTo>
                      <a:pt x="560" y="136"/>
                    </a:lnTo>
                    <a:lnTo>
                      <a:pt x="564" y="136"/>
                    </a:lnTo>
                    <a:lnTo>
                      <a:pt x="560" y="138"/>
                    </a:lnTo>
                    <a:lnTo>
                      <a:pt x="558" y="142"/>
                    </a:lnTo>
                    <a:lnTo>
                      <a:pt x="558" y="136"/>
                    </a:lnTo>
                    <a:lnTo>
                      <a:pt x="560" y="136"/>
                    </a:lnTo>
                    <a:lnTo>
                      <a:pt x="560" y="136"/>
                    </a:lnTo>
                    <a:lnTo>
                      <a:pt x="560" y="136"/>
                    </a:lnTo>
                    <a:close/>
                    <a:moveTo>
                      <a:pt x="382" y="136"/>
                    </a:moveTo>
                    <a:lnTo>
                      <a:pt x="382" y="154"/>
                    </a:lnTo>
                    <a:lnTo>
                      <a:pt x="392" y="156"/>
                    </a:lnTo>
                    <a:lnTo>
                      <a:pt x="400" y="160"/>
                    </a:lnTo>
                    <a:lnTo>
                      <a:pt x="396" y="160"/>
                    </a:lnTo>
                    <a:lnTo>
                      <a:pt x="394" y="160"/>
                    </a:lnTo>
                    <a:lnTo>
                      <a:pt x="402" y="172"/>
                    </a:lnTo>
                    <a:lnTo>
                      <a:pt x="406" y="174"/>
                    </a:lnTo>
                    <a:lnTo>
                      <a:pt x="418" y="172"/>
                    </a:lnTo>
                    <a:lnTo>
                      <a:pt x="432" y="170"/>
                    </a:lnTo>
                    <a:lnTo>
                      <a:pt x="428" y="154"/>
                    </a:lnTo>
                    <a:lnTo>
                      <a:pt x="424" y="152"/>
                    </a:lnTo>
                    <a:lnTo>
                      <a:pt x="422" y="152"/>
                    </a:lnTo>
                    <a:lnTo>
                      <a:pt x="414" y="152"/>
                    </a:lnTo>
                    <a:lnTo>
                      <a:pt x="406" y="144"/>
                    </a:lnTo>
                    <a:lnTo>
                      <a:pt x="394" y="142"/>
                    </a:lnTo>
                    <a:lnTo>
                      <a:pt x="382" y="136"/>
                    </a:lnTo>
                    <a:lnTo>
                      <a:pt x="382" y="136"/>
                    </a:lnTo>
                    <a:lnTo>
                      <a:pt x="382" y="136"/>
                    </a:lnTo>
                    <a:close/>
                    <a:moveTo>
                      <a:pt x="274" y="124"/>
                    </a:moveTo>
                    <a:lnTo>
                      <a:pt x="274" y="124"/>
                    </a:lnTo>
                    <a:lnTo>
                      <a:pt x="272" y="126"/>
                    </a:lnTo>
                    <a:lnTo>
                      <a:pt x="268" y="128"/>
                    </a:lnTo>
                    <a:lnTo>
                      <a:pt x="268" y="138"/>
                    </a:lnTo>
                    <a:lnTo>
                      <a:pt x="276" y="136"/>
                    </a:lnTo>
                    <a:lnTo>
                      <a:pt x="276" y="142"/>
                    </a:lnTo>
                    <a:lnTo>
                      <a:pt x="278" y="142"/>
                    </a:lnTo>
                    <a:lnTo>
                      <a:pt x="278" y="138"/>
                    </a:lnTo>
                    <a:lnTo>
                      <a:pt x="282" y="142"/>
                    </a:lnTo>
                    <a:lnTo>
                      <a:pt x="278" y="146"/>
                    </a:lnTo>
                    <a:lnTo>
                      <a:pt x="282" y="146"/>
                    </a:lnTo>
                    <a:lnTo>
                      <a:pt x="284" y="146"/>
                    </a:lnTo>
                    <a:lnTo>
                      <a:pt x="288" y="144"/>
                    </a:lnTo>
                    <a:lnTo>
                      <a:pt x="288" y="146"/>
                    </a:lnTo>
                    <a:lnTo>
                      <a:pt x="288" y="148"/>
                    </a:lnTo>
                    <a:lnTo>
                      <a:pt x="286" y="148"/>
                    </a:lnTo>
                    <a:lnTo>
                      <a:pt x="292" y="154"/>
                    </a:lnTo>
                    <a:lnTo>
                      <a:pt x="284" y="156"/>
                    </a:lnTo>
                    <a:lnTo>
                      <a:pt x="284" y="160"/>
                    </a:lnTo>
                    <a:lnTo>
                      <a:pt x="300" y="154"/>
                    </a:lnTo>
                    <a:lnTo>
                      <a:pt x="312" y="152"/>
                    </a:lnTo>
                    <a:lnTo>
                      <a:pt x="324" y="152"/>
                    </a:lnTo>
                    <a:lnTo>
                      <a:pt x="338" y="160"/>
                    </a:lnTo>
                    <a:lnTo>
                      <a:pt x="340" y="162"/>
                    </a:lnTo>
                    <a:lnTo>
                      <a:pt x="342" y="164"/>
                    </a:lnTo>
                    <a:lnTo>
                      <a:pt x="350" y="166"/>
                    </a:lnTo>
                    <a:lnTo>
                      <a:pt x="356" y="172"/>
                    </a:lnTo>
                    <a:lnTo>
                      <a:pt x="358" y="178"/>
                    </a:lnTo>
                    <a:lnTo>
                      <a:pt x="364" y="174"/>
                    </a:lnTo>
                    <a:lnTo>
                      <a:pt x="366" y="178"/>
                    </a:lnTo>
                    <a:lnTo>
                      <a:pt x="372" y="170"/>
                    </a:lnTo>
                    <a:lnTo>
                      <a:pt x="372" y="166"/>
                    </a:lnTo>
                    <a:lnTo>
                      <a:pt x="372" y="162"/>
                    </a:lnTo>
                    <a:lnTo>
                      <a:pt x="366" y="160"/>
                    </a:lnTo>
                    <a:lnTo>
                      <a:pt x="360" y="152"/>
                    </a:lnTo>
                    <a:lnTo>
                      <a:pt x="358" y="148"/>
                    </a:lnTo>
                    <a:lnTo>
                      <a:pt x="354" y="152"/>
                    </a:lnTo>
                    <a:lnTo>
                      <a:pt x="346" y="148"/>
                    </a:lnTo>
                    <a:lnTo>
                      <a:pt x="336" y="138"/>
                    </a:lnTo>
                    <a:lnTo>
                      <a:pt x="332" y="138"/>
                    </a:lnTo>
                    <a:lnTo>
                      <a:pt x="330" y="142"/>
                    </a:lnTo>
                    <a:lnTo>
                      <a:pt x="328" y="136"/>
                    </a:lnTo>
                    <a:lnTo>
                      <a:pt x="324" y="134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8" y="138"/>
                    </a:lnTo>
                    <a:lnTo>
                      <a:pt x="312" y="138"/>
                    </a:lnTo>
                    <a:lnTo>
                      <a:pt x="312" y="134"/>
                    </a:lnTo>
                    <a:lnTo>
                      <a:pt x="300" y="128"/>
                    </a:lnTo>
                    <a:lnTo>
                      <a:pt x="300" y="136"/>
                    </a:lnTo>
                    <a:lnTo>
                      <a:pt x="294" y="138"/>
                    </a:lnTo>
                    <a:lnTo>
                      <a:pt x="292" y="128"/>
                    </a:lnTo>
                    <a:lnTo>
                      <a:pt x="274" y="124"/>
                    </a:lnTo>
                    <a:lnTo>
                      <a:pt x="274" y="124"/>
                    </a:lnTo>
                    <a:lnTo>
                      <a:pt x="274" y="124"/>
                    </a:lnTo>
                    <a:close/>
                    <a:moveTo>
                      <a:pt x="576" y="112"/>
                    </a:moveTo>
                    <a:lnTo>
                      <a:pt x="576" y="112"/>
                    </a:lnTo>
                    <a:lnTo>
                      <a:pt x="584" y="124"/>
                    </a:lnTo>
                    <a:lnTo>
                      <a:pt x="592" y="126"/>
                    </a:lnTo>
                    <a:lnTo>
                      <a:pt x="594" y="130"/>
                    </a:lnTo>
                    <a:lnTo>
                      <a:pt x="584" y="134"/>
                    </a:lnTo>
                    <a:lnTo>
                      <a:pt x="586" y="136"/>
                    </a:lnTo>
                    <a:lnTo>
                      <a:pt x="612" y="136"/>
                    </a:lnTo>
                    <a:lnTo>
                      <a:pt x="612" y="142"/>
                    </a:lnTo>
                    <a:lnTo>
                      <a:pt x="564" y="138"/>
                    </a:lnTo>
                    <a:lnTo>
                      <a:pt x="564" y="134"/>
                    </a:lnTo>
                    <a:lnTo>
                      <a:pt x="578" y="128"/>
                    </a:lnTo>
                    <a:lnTo>
                      <a:pt x="578" y="124"/>
                    </a:lnTo>
                    <a:lnTo>
                      <a:pt x="574" y="118"/>
                    </a:lnTo>
                    <a:lnTo>
                      <a:pt x="576" y="112"/>
                    </a:lnTo>
                    <a:lnTo>
                      <a:pt x="576" y="112"/>
                    </a:lnTo>
                    <a:lnTo>
                      <a:pt x="576" y="112"/>
                    </a:lnTo>
                    <a:close/>
                    <a:moveTo>
                      <a:pt x="648" y="88"/>
                    </a:moveTo>
                    <a:lnTo>
                      <a:pt x="648" y="88"/>
                    </a:lnTo>
                    <a:lnTo>
                      <a:pt x="632" y="90"/>
                    </a:lnTo>
                    <a:lnTo>
                      <a:pt x="618" y="92"/>
                    </a:lnTo>
                    <a:lnTo>
                      <a:pt x="618" y="96"/>
                    </a:lnTo>
                    <a:lnTo>
                      <a:pt x="620" y="96"/>
                    </a:lnTo>
                    <a:lnTo>
                      <a:pt x="622" y="96"/>
                    </a:lnTo>
                    <a:lnTo>
                      <a:pt x="622" y="102"/>
                    </a:lnTo>
                    <a:lnTo>
                      <a:pt x="622" y="106"/>
                    </a:lnTo>
                    <a:lnTo>
                      <a:pt x="626" y="108"/>
                    </a:lnTo>
                    <a:lnTo>
                      <a:pt x="632" y="110"/>
                    </a:lnTo>
                    <a:lnTo>
                      <a:pt x="638" y="110"/>
                    </a:lnTo>
                    <a:lnTo>
                      <a:pt x="640" y="108"/>
                    </a:lnTo>
                    <a:lnTo>
                      <a:pt x="646" y="108"/>
                    </a:lnTo>
                    <a:lnTo>
                      <a:pt x="646" y="110"/>
                    </a:lnTo>
                    <a:lnTo>
                      <a:pt x="640" y="116"/>
                    </a:lnTo>
                    <a:lnTo>
                      <a:pt x="632" y="116"/>
                    </a:lnTo>
                    <a:lnTo>
                      <a:pt x="626" y="112"/>
                    </a:lnTo>
                    <a:lnTo>
                      <a:pt x="622" y="110"/>
                    </a:lnTo>
                    <a:lnTo>
                      <a:pt x="620" y="106"/>
                    </a:lnTo>
                    <a:lnTo>
                      <a:pt x="614" y="98"/>
                    </a:lnTo>
                    <a:lnTo>
                      <a:pt x="612" y="92"/>
                    </a:lnTo>
                    <a:lnTo>
                      <a:pt x="610" y="90"/>
                    </a:lnTo>
                    <a:lnTo>
                      <a:pt x="600" y="90"/>
                    </a:lnTo>
                    <a:lnTo>
                      <a:pt x="586" y="88"/>
                    </a:lnTo>
                    <a:lnTo>
                      <a:pt x="566" y="90"/>
                    </a:lnTo>
                    <a:lnTo>
                      <a:pt x="560" y="92"/>
                    </a:lnTo>
                    <a:lnTo>
                      <a:pt x="560" y="98"/>
                    </a:lnTo>
                    <a:lnTo>
                      <a:pt x="564" y="100"/>
                    </a:lnTo>
                    <a:lnTo>
                      <a:pt x="550" y="110"/>
                    </a:lnTo>
                    <a:lnTo>
                      <a:pt x="550" y="108"/>
                    </a:lnTo>
                    <a:lnTo>
                      <a:pt x="550" y="106"/>
                    </a:lnTo>
                    <a:lnTo>
                      <a:pt x="554" y="100"/>
                    </a:lnTo>
                    <a:lnTo>
                      <a:pt x="548" y="98"/>
                    </a:lnTo>
                    <a:lnTo>
                      <a:pt x="546" y="96"/>
                    </a:lnTo>
                    <a:lnTo>
                      <a:pt x="546" y="90"/>
                    </a:lnTo>
                    <a:lnTo>
                      <a:pt x="542" y="88"/>
                    </a:lnTo>
                    <a:lnTo>
                      <a:pt x="542" y="90"/>
                    </a:lnTo>
                    <a:lnTo>
                      <a:pt x="542" y="92"/>
                    </a:lnTo>
                    <a:lnTo>
                      <a:pt x="530" y="90"/>
                    </a:lnTo>
                    <a:lnTo>
                      <a:pt x="530" y="92"/>
                    </a:lnTo>
                    <a:lnTo>
                      <a:pt x="496" y="92"/>
                    </a:lnTo>
                    <a:lnTo>
                      <a:pt x="492" y="90"/>
                    </a:lnTo>
                    <a:lnTo>
                      <a:pt x="486" y="90"/>
                    </a:lnTo>
                    <a:lnTo>
                      <a:pt x="482" y="78"/>
                    </a:lnTo>
                    <a:lnTo>
                      <a:pt x="478" y="70"/>
                    </a:lnTo>
                    <a:lnTo>
                      <a:pt x="476" y="66"/>
                    </a:lnTo>
                    <a:lnTo>
                      <a:pt x="466" y="62"/>
                    </a:lnTo>
                    <a:lnTo>
                      <a:pt x="450" y="60"/>
                    </a:lnTo>
                    <a:lnTo>
                      <a:pt x="418" y="56"/>
                    </a:lnTo>
                    <a:lnTo>
                      <a:pt x="418" y="62"/>
                    </a:lnTo>
                    <a:lnTo>
                      <a:pt x="442" y="64"/>
                    </a:lnTo>
                    <a:lnTo>
                      <a:pt x="440" y="74"/>
                    </a:lnTo>
                    <a:lnTo>
                      <a:pt x="418" y="70"/>
                    </a:lnTo>
                    <a:lnTo>
                      <a:pt x="418" y="78"/>
                    </a:lnTo>
                    <a:lnTo>
                      <a:pt x="436" y="78"/>
                    </a:lnTo>
                    <a:lnTo>
                      <a:pt x="440" y="82"/>
                    </a:lnTo>
                    <a:lnTo>
                      <a:pt x="442" y="82"/>
                    </a:lnTo>
                    <a:lnTo>
                      <a:pt x="446" y="80"/>
                    </a:lnTo>
                    <a:lnTo>
                      <a:pt x="450" y="80"/>
                    </a:lnTo>
                    <a:lnTo>
                      <a:pt x="454" y="82"/>
                    </a:lnTo>
                    <a:lnTo>
                      <a:pt x="456" y="88"/>
                    </a:lnTo>
                    <a:lnTo>
                      <a:pt x="432" y="90"/>
                    </a:lnTo>
                    <a:lnTo>
                      <a:pt x="432" y="92"/>
                    </a:lnTo>
                    <a:lnTo>
                      <a:pt x="436" y="98"/>
                    </a:lnTo>
                    <a:lnTo>
                      <a:pt x="424" y="98"/>
                    </a:lnTo>
                    <a:lnTo>
                      <a:pt x="446" y="102"/>
                    </a:lnTo>
                    <a:lnTo>
                      <a:pt x="446" y="98"/>
                    </a:lnTo>
                    <a:lnTo>
                      <a:pt x="448" y="100"/>
                    </a:lnTo>
                    <a:lnTo>
                      <a:pt x="448" y="106"/>
                    </a:lnTo>
                    <a:lnTo>
                      <a:pt x="454" y="102"/>
                    </a:lnTo>
                    <a:lnTo>
                      <a:pt x="458" y="102"/>
                    </a:lnTo>
                    <a:lnTo>
                      <a:pt x="460" y="106"/>
                    </a:lnTo>
                    <a:lnTo>
                      <a:pt x="446" y="106"/>
                    </a:lnTo>
                    <a:lnTo>
                      <a:pt x="432" y="106"/>
                    </a:lnTo>
                    <a:lnTo>
                      <a:pt x="436" y="118"/>
                    </a:lnTo>
                    <a:lnTo>
                      <a:pt x="438" y="120"/>
                    </a:lnTo>
                    <a:lnTo>
                      <a:pt x="446" y="124"/>
                    </a:lnTo>
                    <a:lnTo>
                      <a:pt x="458" y="126"/>
                    </a:lnTo>
                    <a:lnTo>
                      <a:pt x="460" y="126"/>
                    </a:lnTo>
                    <a:lnTo>
                      <a:pt x="454" y="126"/>
                    </a:lnTo>
                    <a:lnTo>
                      <a:pt x="446" y="128"/>
                    </a:lnTo>
                    <a:lnTo>
                      <a:pt x="442" y="128"/>
                    </a:lnTo>
                    <a:lnTo>
                      <a:pt x="446" y="130"/>
                    </a:lnTo>
                    <a:lnTo>
                      <a:pt x="456" y="136"/>
                    </a:lnTo>
                    <a:lnTo>
                      <a:pt x="460" y="134"/>
                    </a:lnTo>
                    <a:lnTo>
                      <a:pt x="464" y="134"/>
                    </a:lnTo>
                    <a:lnTo>
                      <a:pt x="468" y="128"/>
                    </a:lnTo>
                    <a:lnTo>
                      <a:pt x="476" y="128"/>
                    </a:lnTo>
                    <a:lnTo>
                      <a:pt x="484" y="128"/>
                    </a:lnTo>
                    <a:lnTo>
                      <a:pt x="484" y="134"/>
                    </a:lnTo>
                    <a:lnTo>
                      <a:pt x="460" y="138"/>
                    </a:lnTo>
                    <a:lnTo>
                      <a:pt x="468" y="154"/>
                    </a:lnTo>
                    <a:lnTo>
                      <a:pt x="472" y="154"/>
                    </a:lnTo>
                    <a:lnTo>
                      <a:pt x="472" y="156"/>
                    </a:lnTo>
                    <a:lnTo>
                      <a:pt x="468" y="160"/>
                    </a:lnTo>
                    <a:lnTo>
                      <a:pt x="468" y="162"/>
                    </a:lnTo>
                    <a:lnTo>
                      <a:pt x="490" y="162"/>
                    </a:lnTo>
                    <a:lnTo>
                      <a:pt x="492" y="156"/>
                    </a:lnTo>
                    <a:lnTo>
                      <a:pt x="494" y="156"/>
                    </a:lnTo>
                    <a:lnTo>
                      <a:pt x="496" y="160"/>
                    </a:lnTo>
                    <a:lnTo>
                      <a:pt x="502" y="162"/>
                    </a:lnTo>
                    <a:lnTo>
                      <a:pt x="504" y="162"/>
                    </a:lnTo>
                    <a:lnTo>
                      <a:pt x="510" y="160"/>
                    </a:lnTo>
                    <a:lnTo>
                      <a:pt x="512" y="156"/>
                    </a:lnTo>
                    <a:lnTo>
                      <a:pt x="512" y="154"/>
                    </a:lnTo>
                    <a:lnTo>
                      <a:pt x="514" y="152"/>
                    </a:lnTo>
                    <a:lnTo>
                      <a:pt x="522" y="152"/>
                    </a:lnTo>
                    <a:lnTo>
                      <a:pt x="528" y="148"/>
                    </a:lnTo>
                    <a:lnTo>
                      <a:pt x="528" y="144"/>
                    </a:lnTo>
                    <a:lnTo>
                      <a:pt x="528" y="142"/>
                    </a:lnTo>
                    <a:lnTo>
                      <a:pt x="528" y="138"/>
                    </a:lnTo>
                    <a:lnTo>
                      <a:pt x="530" y="138"/>
                    </a:lnTo>
                    <a:lnTo>
                      <a:pt x="530" y="144"/>
                    </a:lnTo>
                    <a:lnTo>
                      <a:pt x="536" y="144"/>
                    </a:lnTo>
                    <a:lnTo>
                      <a:pt x="542" y="138"/>
                    </a:lnTo>
                    <a:lnTo>
                      <a:pt x="556" y="136"/>
                    </a:lnTo>
                    <a:lnTo>
                      <a:pt x="554" y="138"/>
                    </a:lnTo>
                    <a:lnTo>
                      <a:pt x="556" y="138"/>
                    </a:lnTo>
                    <a:lnTo>
                      <a:pt x="556" y="142"/>
                    </a:lnTo>
                    <a:lnTo>
                      <a:pt x="554" y="144"/>
                    </a:lnTo>
                    <a:lnTo>
                      <a:pt x="546" y="146"/>
                    </a:lnTo>
                    <a:lnTo>
                      <a:pt x="538" y="146"/>
                    </a:lnTo>
                    <a:lnTo>
                      <a:pt x="538" y="154"/>
                    </a:lnTo>
                    <a:lnTo>
                      <a:pt x="536" y="154"/>
                    </a:lnTo>
                    <a:lnTo>
                      <a:pt x="536" y="156"/>
                    </a:lnTo>
                    <a:lnTo>
                      <a:pt x="536" y="162"/>
                    </a:lnTo>
                    <a:lnTo>
                      <a:pt x="550" y="160"/>
                    </a:lnTo>
                    <a:lnTo>
                      <a:pt x="560" y="160"/>
                    </a:lnTo>
                    <a:lnTo>
                      <a:pt x="572" y="156"/>
                    </a:lnTo>
                    <a:lnTo>
                      <a:pt x="582" y="148"/>
                    </a:lnTo>
                    <a:lnTo>
                      <a:pt x="578" y="164"/>
                    </a:lnTo>
                    <a:lnTo>
                      <a:pt x="582" y="170"/>
                    </a:lnTo>
                    <a:lnTo>
                      <a:pt x="584" y="170"/>
                    </a:lnTo>
                    <a:lnTo>
                      <a:pt x="592" y="172"/>
                    </a:lnTo>
                    <a:lnTo>
                      <a:pt x="604" y="172"/>
                    </a:lnTo>
                    <a:lnTo>
                      <a:pt x="602" y="174"/>
                    </a:lnTo>
                    <a:lnTo>
                      <a:pt x="602" y="180"/>
                    </a:lnTo>
                    <a:lnTo>
                      <a:pt x="600" y="182"/>
                    </a:lnTo>
                    <a:lnTo>
                      <a:pt x="596" y="184"/>
                    </a:lnTo>
                    <a:lnTo>
                      <a:pt x="586" y="184"/>
                    </a:lnTo>
                    <a:lnTo>
                      <a:pt x="574" y="182"/>
                    </a:lnTo>
                    <a:lnTo>
                      <a:pt x="574" y="174"/>
                    </a:lnTo>
                    <a:lnTo>
                      <a:pt x="568" y="174"/>
                    </a:lnTo>
                    <a:lnTo>
                      <a:pt x="564" y="174"/>
                    </a:lnTo>
                    <a:lnTo>
                      <a:pt x="558" y="166"/>
                    </a:lnTo>
                    <a:lnTo>
                      <a:pt x="550" y="166"/>
                    </a:lnTo>
                    <a:lnTo>
                      <a:pt x="546" y="166"/>
                    </a:lnTo>
                    <a:lnTo>
                      <a:pt x="530" y="170"/>
                    </a:lnTo>
                    <a:lnTo>
                      <a:pt x="532" y="178"/>
                    </a:lnTo>
                    <a:lnTo>
                      <a:pt x="538" y="180"/>
                    </a:lnTo>
                    <a:lnTo>
                      <a:pt x="540" y="180"/>
                    </a:lnTo>
                    <a:lnTo>
                      <a:pt x="540" y="178"/>
                    </a:lnTo>
                    <a:lnTo>
                      <a:pt x="540" y="184"/>
                    </a:lnTo>
                    <a:lnTo>
                      <a:pt x="522" y="192"/>
                    </a:lnTo>
                    <a:lnTo>
                      <a:pt x="512" y="196"/>
                    </a:lnTo>
                    <a:lnTo>
                      <a:pt x="508" y="200"/>
                    </a:lnTo>
                    <a:lnTo>
                      <a:pt x="508" y="206"/>
                    </a:lnTo>
                    <a:lnTo>
                      <a:pt x="510" y="212"/>
                    </a:lnTo>
                    <a:lnTo>
                      <a:pt x="512" y="212"/>
                    </a:lnTo>
                    <a:lnTo>
                      <a:pt x="514" y="210"/>
                    </a:lnTo>
                    <a:lnTo>
                      <a:pt x="520" y="210"/>
                    </a:lnTo>
                    <a:lnTo>
                      <a:pt x="522" y="212"/>
                    </a:lnTo>
                    <a:lnTo>
                      <a:pt x="528" y="216"/>
                    </a:lnTo>
                    <a:lnTo>
                      <a:pt x="536" y="212"/>
                    </a:lnTo>
                    <a:lnTo>
                      <a:pt x="532" y="210"/>
                    </a:lnTo>
                    <a:lnTo>
                      <a:pt x="540" y="208"/>
                    </a:lnTo>
                    <a:lnTo>
                      <a:pt x="542" y="210"/>
                    </a:lnTo>
                    <a:lnTo>
                      <a:pt x="546" y="212"/>
                    </a:lnTo>
                    <a:lnTo>
                      <a:pt x="546" y="210"/>
                    </a:lnTo>
                    <a:lnTo>
                      <a:pt x="546" y="208"/>
                    </a:lnTo>
                    <a:lnTo>
                      <a:pt x="548" y="208"/>
                    </a:lnTo>
                    <a:lnTo>
                      <a:pt x="548" y="210"/>
                    </a:lnTo>
                    <a:lnTo>
                      <a:pt x="574" y="218"/>
                    </a:lnTo>
                    <a:lnTo>
                      <a:pt x="576" y="212"/>
                    </a:lnTo>
                    <a:lnTo>
                      <a:pt x="578" y="210"/>
                    </a:lnTo>
                    <a:lnTo>
                      <a:pt x="574" y="202"/>
                    </a:lnTo>
                    <a:lnTo>
                      <a:pt x="578" y="202"/>
                    </a:lnTo>
                    <a:lnTo>
                      <a:pt x="584" y="206"/>
                    </a:lnTo>
                    <a:lnTo>
                      <a:pt x="586" y="200"/>
                    </a:lnTo>
                    <a:lnTo>
                      <a:pt x="592" y="196"/>
                    </a:lnTo>
                    <a:lnTo>
                      <a:pt x="592" y="210"/>
                    </a:lnTo>
                    <a:lnTo>
                      <a:pt x="618" y="208"/>
                    </a:lnTo>
                    <a:lnTo>
                      <a:pt x="620" y="202"/>
                    </a:lnTo>
                    <a:lnTo>
                      <a:pt x="620" y="200"/>
                    </a:lnTo>
                    <a:lnTo>
                      <a:pt x="622" y="198"/>
                    </a:lnTo>
                    <a:lnTo>
                      <a:pt x="626" y="208"/>
                    </a:lnTo>
                    <a:lnTo>
                      <a:pt x="628" y="206"/>
                    </a:lnTo>
                    <a:lnTo>
                      <a:pt x="628" y="202"/>
                    </a:lnTo>
                    <a:lnTo>
                      <a:pt x="632" y="206"/>
                    </a:lnTo>
                    <a:lnTo>
                      <a:pt x="638" y="206"/>
                    </a:lnTo>
                    <a:lnTo>
                      <a:pt x="638" y="220"/>
                    </a:lnTo>
                    <a:lnTo>
                      <a:pt x="658" y="206"/>
                    </a:lnTo>
                    <a:lnTo>
                      <a:pt x="660" y="208"/>
                    </a:lnTo>
                    <a:lnTo>
                      <a:pt x="664" y="210"/>
                    </a:lnTo>
                    <a:lnTo>
                      <a:pt x="666" y="210"/>
                    </a:lnTo>
                    <a:lnTo>
                      <a:pt x="672" y="206"/>
                    </a:lnTo>
                    <a:lnTo>
                      <a:pt x="678" y="198"/>
                    </a:lnTo>
                    <a:lnTo>
                      <a:pt x="682" y="198"/>
                    </a:lnTo>
                    <a:lnTo>
                      <a:pt x="678" y="198"/>
                    </a:lnTo>
                    <a:lnTo>
                      <a:pt x="678" y="196"/>
                    </a:lnTo>
                    <a:lnTo>
                      <a:pt x="668" y="196"/>
                    </a:lnTo>
                    <a:lnTo>
                      <a:pt x="666" y="190"/>
                    </a:lnTo>
                    <a:lnTo>
                      <a:pt x="660" y="184"/>
                    </a:lnTo>
                    <a:lnTo>
                      <a:pt x="646" y="180"/>
                    </a:lnTo>
                    <a:lnTo>
                      <a:pt x="678" y="178"/>
                    </a:lnTo>
                    <a:lnTo>
                      <a:pt x="678" y="164"/>
                    </a:lnTo>
                    <a:lnTo>
                      <a:pt x="694" y="166"/>
                    </a:lnTo>
                    <a:lnTo>
                      <a:pt x="702" y="166"/>
                    </a:lnTo>
                    <a:lnTo>
                      <a:pt x="710" y="164"/>
                    </a:lnTo>
                    <a:lnTo>
                      <a:pt x="712" y="160"/>
                    </a:lnTo>
                    <a:lnTo>
                      <a:pt x="708" y="160"/>
                    </a:lnTo>
                    <a:lnTo>
                      <a:pt x="708" y="156"/>
                    </a:lnTo>
                    <a:lnTo>
                      <a:pt x="720" y="156"/>
                    </a:lnTo>
                    <a:lnTo>
                      <a:pt x="718" y="154"/>
                    </a:lnTo>
                    <a:lnTo>
                      <a:pt x="718" y="152"/>
                    </a:lnTo>
                    <a:lnTo>
                      <a:pt x="714" y="148"/>
                    </a:lnTo>
                    <a:lnTo>
                      <a:pt x="722" y="148"/>
                    </a:lnTo>
                    <a:lnTo>
                      <a:pt x="730" y="148"/>
                    </a:lnTo>
                    <a:lnTo>
                      <a:pt x="730" y="146"/>
                    </a:lnTo>
                    <a:lnTo>
                      <a:pt x="732" y="144"/>
                    </a:lnTo>
                    <a:lnTo>
                      <a:pt x="732" y="142"/>
                    </a:lnTo>
                    <a:lnTo>
                      <a:pt x="732" y="138"/>
                    </a:lnTo>
                    <a:lnTo>
                      <a:pt x="728" y="138"/>
                    </a:lnTo>
                    <a:lnTo>
                      <a:pt x="726" y="138"/>
                    </a:lnTo>
                    <a:lnTo>
                      <a:pt x="726" y="142"/>
                    </a:lnTo>
                    <a:lnTo>
                      <a:pt x="720" y="142"/>
                    </a:lnTo>
                    <a:lnTo>
                      <a:pt x="720" y="136"/>
                    </a:lnTo>
                    <a:lnTo>
                      <a:pt x="712" y="134"/>
                    </a:lnTo>
                    <a:lnTo>
                      <a:pt x="704" y="134"/>
                    </a:lnTo>
                    <a:lnTo>
                      <a:pt x="696" y="136"/>
                    </a:lnTo>
                    <a:lnTo>
                      <a:pt x="682" y="142"/>
                    </a:lnTo>
                    <a:lnTo>
                      <a:pt x="682" y="138"/>
                    </a:lnTo>
                    <a:lnTo>
                      <a:pt x="686" y="138"/>
                    </a:lnTo>
                    <a:lnTo>
                      <a:pt x="686" y="134"/>
                    </a:lnTo>
                    <a:lnTo>
                      <a:pt x="678" y="128"/>
                    </a:lnTo>
                    <a:lnTo>
                      <a:pt x="702" y="130"/>
                    </a:lnTo>
                    <a:lnTo>
                      <a:pt x="712" y="130"/>
                    </a:lnTo>
                    <a:lnTo>
                      <a:pt x="712" y="128"/>
                    </a:lnTo>
                    <a:lnTo>
                      <a:pt x="710" y="126"/>
                    </a:lnTo>
                    <a:lnTo>
                      <a:pt x="700" y="124"/>
                    </a:lnTo>
                    <a:lnTo>
                      <a:pt x="720" y="124"/>
                    </a:lnTo>
                    <a:lnTo>
                      <a:pt x="718" y="120"/>
                    </a:lnTo>
                    <a:lnTo>
                      <a:pt x="708" y="118"/>
                    </a:lnTo>
                    <a:lnTo>
                      <a:pt x="694" y="118"/>
                    </a:lnTo>
                    <a:lnTo>
                      <a:pt x="694" y="112"/>
                    </a:lnTo>
                    <a:lnTo>
                      <a:pt x="696" y="112"/>
                    </a:lnTo>
                    <a:lnTo>
                      <a:pt x="700" y="116"/>
                    </a:lnTo>
                    <a:lnTo>
                      <a:pt x="702" y="116"/>
                    </a:lnTo>
                    <a:lnTo>
                      <a:pt x="704" y="116"/>
                    </a:lnTo>
                    <a:lnTo>
                      <a:pt x="708" y="112"/>
                    </a:lnTo>
                    <a:lnTo>
                      <a:pt x="708" y="110"/>
                    </a:lnTo>
                    <a:lnTo>
                      <a:pt x="710" y="110"/>
                    </a:lnTo>
                    <a:lnTo>
                      <a:pt x="714" y="116"/>
                    </a:lnTo>
                    <a:lnTo>
                      <a:pt x="720" y="120"/>
                    </a:lnTo>
                    <a:lnTo>
                      <a:pt x="722" y="120"/>
                    </a:lnTo>
                    <a:lnTo>
                      <a:pt x="722" y="118"/>
                    </a:lnTo>
                    <a:lnTo>
                      <a:pt x="722" y="116"/>
                    </a:lnTo>
                    <a:lnTo>
                      <a:pt x="746" y="116"/>
                    </a:lnTo>
                    <a:lnTo>
                      <a:pt x="750" y="116"/>
                    </a:lnTo>
                    <a:lnTo>
                      <a:pt x="758" y="116"/>
                    </a:lnTo>
                    <a:lnTo>
                      <a:pt x="764" y="116"/>
                    </a:lnTo>
                    <a:lnTo>
                      <a:pt x="764" y="112"/>
                    </a:lnTo>
                    <a:lnTo>
                      <a:pt x="760" y="108"/>
                    </a:lnTo>
                    <a:lnTo>
                      <a:pt x="776" y="106"/>
                    </a:lnTo>
                    <a:lnTo>
                      <a:pt x="778" y="102"/>
                    </a:lnTo>
                    <a:lnTo>
                      <a:pt x="772" y="98"/>
                    </a:lnTo>
                    <a:lnTo>
                      <a:pt x="774" y="98"/>
                    </a:lnTo>
                    <a:lnTo>
                      <a:pt x="776" y="98"/>
                    </a:lnTo>
                    <a:lnTo>
                      <a:pt x="774" y="96"/>
                    </a:lnTo>
                    <a:lnTo>
                      <a:pt x="786" y="98"/>
                    </a:lnTo>
                    <a:lnTo>
                      <a:pt x="800" y="90"/>
                    </a:lnTo>
                    <a:lnTo>
                      <a:pt x="796" y="90"/>
                    </a:lnTo>
                    <a:lnTo>
                      <a:pt x="796" y="88"/>
                    </a:lnTo>
                    <a:lnTo>
                      <a:pt x="800" y="84"/>
                    </a:lnTo>
                    <a:lnTo>
                      <a:pt x="804" y="90"/>
                    </a:lnTo>
                    <a:lnTo>
                      <a:pt x="818" y="82"/>
                    </a:lnTo>
                    <a:lnTo>
                      <a:pt x="830" y="72"/>
                    </a:lnTo>
                    <a:lnTo>
                      <a:pt x="840" y="72"/>
                    </a:lnTo>
                    <a:lnTo>
                      <a:pt x="854" y="70"/>
                    </a:lnTo>
                    <a:lnTo>
                      <a:pt x="864" y="70"/>
                    </a:lnTo>
                    <a:lnTo>
                      <a:pt x="874" y="66"/>
                    </a:lnTo>
                    <a:lnTo>
                      <a:pt x="880" y="64"/>
                    </a:lnTo>
                    <a:lnTo>
                      <a:pt x="880" y="60"/>
                    </a:lnTo>
                    <a:lnTo>
                      <a:pt x="880" y="56"/>
                    </a:lnTo>
                    <a:lnTo>
                      <a:pt x="874" y="54"/>
                    </a:lnTo>
                    <a:lnTo>
                      <a:pt x="886" y="48"/>
                    </a:lnTo>
                    <a:lnTo>
                      <a:pt x="900" y="44"/>
                    </a:lnTo>
                    <a:lnTo>
                      <a:pt x="908" y="42"/>
                    </a:lnTo>
                    <a:lnTo>
                      <a:pt x="908" y="36"/>
                    </a:lnTo>
                    <a:lnTo>
                      <a:pt x="912" y="36"/>
                    </a:lnTo>
                    <a:lnTo>
                      <a:pt x="920" y="36"/>
                    </a:lnTo>
                    <a:lnTo>
                      <a:pt x="920" y="34"/>
                    </a:lnTo>
                    <a:lnTo>
                      <a:pt x="922" y="30"/>
                    </a:lnTo>
                    <a:lnTo>
                      <a:pt x="922" y="28"/>
                    </a:lnTo>
                    <a:lnTo>
                      <a:pt x="922" y="26"/>
                    </a:lnTo>
                    <a:lnTo>
                      <a:pt x="908" y="26"/>
                    </a:lnTo>
                    <a:lnTo>
                      <a:pt x="904" y="24"/>
                    </a:lnTo>
                    <a:lnTo>
                      <a:pt x="902" y="20"/>
                    </a:lnTo>
                    <a:lnTo>
                      <a:pt x="900" y="24"/>
                    </a:lnTo>
                    <a:lnTo>
                      <a:pt x="894" y="24"/>
                    </a:lnTo>
                    <a:lnTo>
                      <a:pt x="892" y="18"/>
                    </a:lnTo>
                    <a:lnTo>
                      <a:pt x="884" y="12"/>
                    </a:lnTo>
                    <a:lnTo>
                      <a:pt x="876" y="12"/>
                    </a:lnTo>
                    <a:lnTo>
                      <a:pt x="856" y="10"/>
                    </a:lnTo>
                    <a:lnTo>
                      <a:pt x="850" y="10"/>
                    </a:lnTo>
                    <a:lnTo>
                      <a:pt x="850" y="8"/>
                    </a:lnTo>
                    <a:lnTo>
                      <a:pt x="848" y="8"/>
                    </a:lnTo>
                    <a:lnTo>
                      <a:pt x="846" y="8"/>
                    </a:lnTo>
                    <a:lnTo>
                      <a:pt x="844" y="16"/>
                    </a:lnTo>
                    <a:lnTo>
                      <a:pt x="822" y="26"/>
                    </a:lnTo>
                    <a:lnTo>
                      <a:pt x="820" y="24"/>
                    </a:lnTo>
                    <a:lnTo>
                      <a:pt x="836" y="16"/>
                    </a:lnTo>
                    <a:lnTo>
                      <a:pt x="836" y="10"/>
                    </a:lnTo>
                    <a:lnTo>
                      <a:pt x="836" y="8"/>
                    </a:lnTo>
                    <a:lnTo>
                      <a:pt x="832" y="6"/>
                    </a:lnTo>
                    <a:lnTo>
                      <a:pt x="828" y="6"/>
                    </a:lnTo>
                    <a:lnTo>
                      <a:pt x="820" y="6"/>
                    </a:lnTo>
                    <a:lnTo>
                      <a:pt x="808" y="8"/>
                    </a:lnTo>
                    <a:lnTo>
                      <a:pt x="800" y="6"/>
                    </a:lnTo>
                    <a:lnTo>
                      <a:pt x="792" y="2"/>
                    </a:lnTo>
                    <a:lnTo>
                      <a:pt x="786" y="0"/>
                    </a:lnTo>
                    <a:lnTo>
                      <a:pt x="778" y="2"/>
                    </a:lnTo>
                    <a:lnTo>
                      <a:pt x="768" y="8"/>
                    </a:lnTo>
                    <a:lnTo>
                      <a:pt x="772" y="12"/>
                    </a:lnTo>
                    <a:lnTo>
                      <a:pt x="766" y="12"/>
                    </a:lnTo>
                    <a:lnTo>
                      <a:pt x="768" y="12"/>
                    </a:lnTo>
                    <a:lnTo>
                      <a:pt x="766" y="10"/>
                    </a:lnTo>
                    <a:lnTo>
                      <a:pt x="760" y="10"/>
                    </a:lnTo>
                    <a:lnTo>
                      <a:pt x="754" y="16"/>
                    </a:lnTo>
                    <a:lnTo>
                      <a:pt x="748" y="18"/>
                    </a:lnTo>
                    <a:lnTo>
                      <a:pt x="744" y="18"/>
                    </a:lnTo>
                    <a:lnTo>
                      <a:pt x="740" y="16"/>
                    </a:lnTo>
                    <a:lnTo>
                      <a:pt x="740" y="12"/>
                    </a:lnTo>
                    <a:lnTo>
                      <a:pt x="738" y="12"/>
                    </a:lnTo>
                    <a:lnTo>
                      <a:pt x="700" y="12"/>
                    </a:lnTo>
                    <a:lnTo>
                      <a:pt x="700" y="16"/>
                    </a:lnTo>
                    <a:lnTo>
                      <a:pt x="696" y="16"/>
                    </a:lnTo>
                    <a:lnTo>
                      <a:pt x="694" y="12"/>
                    </a:lnTo>
                    <a:lnTo>
                      <a:pt x="696" y="12"/>
                    </a:lnTo>
                    <a:lnTo>
                      <a:pt x="694" y="12"/>
                    </a:lnTo>
                    <a:lnTo>
                      <a:pt x="690" y="16"/>
                    </a:lnTo>
                    <a:lnTo>
                      <a:pt x="686" y="18"/>
                    </a:lnTo>
                    <a:lnTo>
                      <a:pt x="686" y="20"/>
                    </a:lnTo>
                    <a:lnTo>
                      <a:pt x="690" y="18"/>
                    </a:lnTo>
                    <a:lnTo>
                      <a:pt x="690" y="24"/>
                    </a:lnTo>
                    <a:lnTo>
                      <a:pt x="696" y="24"/>
                    </a:lnTo>
                    <a:lnTo>
                      <a:pt x="700" y="28"/>
                    </a:lnTo>
                    <a:lnTo>
                      <a:pt x="694" y="28"/>
                    </a:lnTo>
                    <a:lnTo>
                      <a:pt x="686" y="26"/>
                    </a:lnTo>
                    <a:lnTo>
                      <a:pt x="686" y="20"/>
                    </a:lnTo>
                    <a:lnTo>
                      <a:pt x="678" y="24"/>
                    </a:lnTo>
                    <a:lnTo>
                      <a:pt x="666" y="24"/>
                    </a:lnTo>
                    <a:lnTo>
                      <a:pt x="666" y="20"/>
                    </a:lnTo>
                    <a:lnTo>
                      <a:pt x="666" y="18"/>
                    </a:lnTo>
                    <a:lnTo>
                      <a:pt x="664" y="18"/>
                    </a:lnTo>
                    <a:lnTo>
                      <a:pt x="660" y="30"/>
                    </a:lnTo>
                    <a:lnTo>
                      <a:pt x="650" y="30"/>
                    </a:lnTo>
                    <a:lnTo>
                      <a:pt x="654" y="28"/>
                    </a:lnTo>
                    <a:lnTo>
                      <a:pt x="650" y="28"/>
                    </a:lnTo>
                    <a:lnTo>
                      <a:pt x="646" y="26"/>
                    </a:lnTo>
                    <a:lnTo>
                      <a:pt x="646" y="34"/>
                    </a:lnTo>
                    <a:lnTo>
                      <a:pt x="620" y="26"/>
                    </a:lnTo>
                    <a:lnTo>
                      <a:pt x="622" y="42"/>
                    </a:lnTo>
                    <a:lnTo>
                      <a:pt x="620" y="42"/>
                    </a:lnTo>
                    <a:lnTo>
                      <a:pt x="614" y="38"/>
                    </a:lnTo>
                    <a:lnTo>
                      <a:pt x="614" y="46"/>
                    </a:lnTo>
                    <a:lnTo>
                      <a:pt x="610" y="38"/>
                    </a:lnTo>
                    <a:lnTo>
                      <a:pt x="604" y="34"/>
                    </a:lnTo>
                    <a:lnTo>
                      <a:pt x="596" y="30"/>
                    </a:lnTo>
                    <a:lnTo>
                      <a:pt x="586" y="30"/>
                    </a:lnTo>
                    <a:lnTo>
                      <a:pt x="578" y="26"/>
                    </a:lnTo>
                    <a:lnTo>
                      <a:pt x="574" y="20"/>
                    </a:lnTo>
                    <a:lnTo>
                      <a:pt x="560" y="20"/>
                    </a:lnTo>
                    <a:lnTo>
                      <a:pt x="560" y="26"/>
                    </a:lnTo>
                    <a:lnTo>
                      <a:pt x="564" y="26"/>
                    </a:lnTo>
                    <a:lnTo>
                      <a:pt x="566" y="28"/>
                    </a:lnTo>
                    <a:lnTo>
                      <a:pt x="566" y="34"/>
                    </a:lnTo>
                    <a:lnTo>
                      <a:pt x="540" y="34"/>
                    </a:lnTo>
                    <a:lnTo>
                      <a:pt x="542" y="36"/>
                    </a:lnTo>
                    <a:lnTo>
                      <a:pt x="542" y="42"/>
                    </a:lnTo>
                    <a:lnTo>
                      <a:pt x="546" y="42"/>
                    </a:lnTo>
                    <a:lnTo>
                      <a:pt x="548" y="42"/>
                    </a:lnTo>
                    <a:lnTo>
                      <a:pt x="550" y="38"/>
                    </a:lnTo>
                    <a:lnTo>
                      <a:pt x="556" y="44"/>
                    </a:lnTo>
                    <a:lnTo>
                      <a:pt x="566" y="44"/>
                    </a:lnTo>
                    <a:lnTo>
                      <a:pt x="582" y="42"/>
                    </a:lnTo>
                    <a:lnTo>
                      <a:pt x="574" y="54"/>
                    </a:lnTo>
                    <a:lnTo>
                      <a:pt x="574" y="46"/>
                    </a:lnTo>
                    <a:lnTo>
                      <a:pt x="566" y="48"/>
                    </a:lnTo>
                    <a:lnTo>
                      <a:pt x="560" y="52"/>
                    </a:lnTo>
                    <a:lnTo>
                      <a:pt x="556" y="46"/>
                    </a:lnTo>
                    <a:lnTo>
                      <a:pt x="548" y="44"/>
                    </a:lnTo>
                    <a:lnTo>
                      <a:pt x="546" y="46"/>
                    </a:lnTo>
                    <a:lnTo>
                      <a:pt x="548" y="48"/>
                    </a:lnTo>
                    <a:lnTo>
                      <a:pt x="548" y="52"/>
                    </a:lnTo>
                    <a:lnTo>
                      <a:pt x="546" y="54"/>
                    </a:lnTo>
                    <a:lnTo>
                      <a:pt x="536" y="42"/>
                    </a:lnTo>
                    <a:lnTo>
                      <a:pt x="530" y="38"/>
                    </a:lnTo>
                    <a:lnTo>
                      <a:pt x="522" y="42"/>
                    </a:lnTo>
                    <a:lnTo>
                      <a:pt x="514" y="48"/>
                    </a:lnTo>
                    <a:lnTo>
                      <a:pt x="512" y="54"/>
                    </a:lnTo>
                    <a:lnTo>
                      <a:pt x="510" y="54"/>
                    </a:lnTo>
                    <a:lnTo>
                      <a:pt x="502" y="52"/>
                    </a:lnTo>
                    <a:lnTo>
                      <a:pt x="494" y="52"/>
                    </a:lnTo>
                    <a:lnTo>
                      <a:pt x="486" y="52"/>
                    </a:lnTo>
                    <a:lnTo>
                      <a:pt x="478" y="54"/>
                    </a:lnTo>
                    <a:lnTo>
                      <a:pt x="478" y="56"/>
                    </a:lnTo>
                    <a:lnTo>
                      <a:pt x="500" y="54"/>
                    </a:lnTo>
                    <a:lnTo>
                      <a:pt x="486" y="60"/>
                    </a:lnTo>
                    <a:lnTo>
                      <a:pt x="486" y="62"/>
                    </a:lnTo>
                    <a:lnTo>
                      <a:pt x="492" y="62"/>
                    </a:lnTo>
                    <a:lnTo>
                      <a:pt x="520" y="60"/>
                    </a:lnTo>
                    <a:lnTo>
                      <a:pt x="490" y="66"/>
                    </a:lnTo>
                    <a:lnTo>
                      <a:pt x="486" y="72"/>
                    </a:lnTo>
                    <a:lnTo>
                      <a:pt x="508" y="66"/>
                    </a:lnTo>
                    <a:lnTo>
                      <a:pt x="528" y="64"/>
                    </a:lnTo>
                    <a:lnTo>
                      <a:pt x="522" y="70"/>
                    </a:lnTo>
                    <a:lnTo>
                      <a:pt x="512" y="70"/>
                    </a:lnTo>
                    <a:lnTo>
                      <a:pt x="504" y="72"/>
                    </a:lnTo>
                    <a:lnTo>
                      <a:pt x="496" y="74"/>
                    </a:lnTo>
                    <a:lnTo>
                      <a:pt x="494" y="80"/>
                    </a:lnTo>
                    <a:lnTo>
                      <a:pt x="518" y="78"/>
                    </a:lnTo>
                    <a:lnTo>
                      <a:pt x="540" y="78"/>
                    </a:lnTo>
                    <a:lnTo>
                      <a:pt x="542" y="80"/>
                    </a:lnTo>
                    <a:lnTo>
                      <a:pt x="542" y="82"/>
                    </a:lnTo>
                    <a:lnTo>
                      <a:pt x="548" y="82"/>
                    </a:lnTo>
                    <a:lnTo>
                      <a:pt x="550" y="78"/>
                    </a:lnTo>
                    <a:lnTo>
                      <a:pt x="554" y="78"/>
                    </a:lnTo>
                    <a:lnTo>
                      <a:pt x="556" y="74"/>
                    </a:lnTo>
                    <a:lnTo>
                      <a:pt x="556" y="84"/>
                    </a:lnTo>
                    <a:lnTo>
                      <a:pt x="576" y="88"/>
                    </a:lnTo>
                    <a:lnTo>
                      <a:pt x="578" y="88"/>
                    </a:lnTo>
                    <a:lnTo>
                      <a:pt x="582" y="80"/>
                    </a:lnTo>
                    <a:lnTo>
                      <a:pt x="586" y="80"/>
                    </a:lnTo>
                    <a:lnTo>
                      <a:pt x="586" y="78"/>
                    </a:lnTo>
                    <a:lnTo>
                      <a:pt x="586" y="72"/>
                    </a:lnTo>
                    <a:lnTo>
                      <a:pt x="590" y="78"/>
                    </a:lnTo>
                    <a:lnTo>
                      <a:pt x="592" y="80"/>
                    </a:lnTo>
                    <a:lnTo>
                      <a:pt x="596" y="80"/>
                    </a:lnTo>
                    <a:lnTo>
                      <a:pt x="604" y="80"/>
                    </a:lnTo>
                    <a:lnTo>
                      <a:pt x="618" y="74"/>
                    </a:lnTo>
                    <a:lnTo>
                      <a:pt x="638" y="74"/>
                    </a:lnTo>
                    <a:lnTo>
                      <a:pt x="660" y="72"/>
                    </a:lnTo>
                    <a:lnTo>
                      <a:pt x="676" y="70"/>
                    </a:lnTo>
                    <a:lnTo>
                      <a:pt x="696" y="64"/>
                    </a:lnTo>
                    <a:lnTo>
                      <a:pt x="692" y="66"/>
                    </a:lnTo>
                    <a:lnTo>
                      <a:pt x="686" y="66"/>
                    </a:lnTo>
                    <a:lnTo>
                      <a:pt x="686" y="72"/>
                    </a:lnTo>
                    <a:lnTo>
                      <a:pt x="702" y="72"/>
                    </a:lnTo>
                    <a:lnTo>
                      <a:pt x="684" y="74"/>
                    </a:lnTo>
                    <a:lnTo>
                      <a:pt x="666" y="78"/>
                    </a:lnTo>
                    <a:lnTo>
                      <a:pt x="664" y="82"/>
                    </a:lnTo>
                    <a:lnTo>
                      <a:pt x="678" y="82"/>
                    </a:lnTo>
                    <a:lnTo>
                      <a:pt x="690" y="80"/>
                    </a:lnTo>
                    <a:lnTo>
                      <a:pt x="684" y="82"/>
                    </a:lnTo>
                    <a:lnTo>
                      <a:pt x="678" y="88"/>
                    </a:lnTo>
                    <a:lnTo>
                      <a:pt x="672" y="88"/>
                    </a:lnTo>
                    <a:lnTo>
                      <a:pt x="664" y="88"/>
                    </a:lnTo>
                    <a:lnTo>
                      <a:pt x="648" y="88"/>
                    </a:lnTo>
                    <a:lnTo>
                      <a:pt x="648" y="88"/>
                    </a:lnTo>
                    <a:lnTo>
                      <a:pt x="648" y="88"/>
                    </a:lnTo>
                    <a:close/>
                    <a:moveTo>
                      <a:pt x="904" y="492"/>
                    </a:moveTo>
                    <a:lnTo>
                      <a:pt x="904" y="492"/>
                    </a:lnTo>
                    <a:lnTo>
                      <a:pt x="910" y="492"/>
                    </a:lnTo>
                    <a:lnTo>
                      <a:pt x="910" y="490"/>
                    </a:lnTo>
                    <a:lnTo>
                      <a:pt x="908" y="488"/>
                    </a:lnTo>
                    <a:lnTo>
                      <a:pt x="912" y="488"/>
                    </a:lnTo>
                    <a:lnTo>
                      <a:pt x="920" y="492"/>
                    </a:lnTo>
                    <a:lnTo>
                      <a:pt x="922" y="474"/>
                    </a:lnTo>
                    <a:lnTo>
                      <a:pt x="914" y="470"/>
                    </a:lnTo>
                    <a:lnTo>
                      <a:pt x="918" y="466"/>
                    </a:lnTo>
                    <a:lnTo>
                      <a:pt x="912" y="466"/>
                    </a:lnTo>
                    <a:lnTo>
                      <a:pt x="912" y="464"/>
                    </a:lnTo>
                    <a:lnTo>
                      <a:pt x="910" y="466"/>
                    </a:lnTo>
                    <a:lnTo>
                      <a:pt x="910" y="470"/>
                    </a:lnTo>
                    <a:lnTo>
                      <a:pt x="910" y="472"/>
                    </a:lnTo>
                    <a:lnTo>
                      <a:pt x="904" y="472"/>
                    </a:lnTo>
                    <a:lnTo>
                      <a:pt x="900" y="472"/>
                    </a:lnTo>
                    <a:lnTo>
                      <a:pt x="894" y="478"/>
                    </a:lnTo>
                    <a:lnTo>
                      <a:pt x="900" y="466"/>
                    </a:lnTo>
                    <a:lnTo>
                      <a:pt x="892" y="466"/>
                    </a:lnTo>
                    <a:lnTo>
                      <a:pt x="892" y="474"/>
                    </a:lnTo>
                    <a:lnTo>
                      <a:pt x="892" y="472"/>
                    </a:lnTo>
                    <a:lnTo>
                      <a:pt x="890" y="472"/>
                    </a:lnTo>
                    <a:lnTo>
                      <a:pt x="890" y="470"/>
                    </a:lnTo>
                    <a:lnTo>
                      <a:pt x="882" y="470"/>
                    </a:lnTo>
                    <a:lnTo>
                      <a:pt x="874" y="470"/>
                    </a:lnTo>
                    <a:lnTo>
                      <a:pt x="876" y="464"/>
                    </a:lnTo>
                    <a:lnTo>
                      <a:pt x="880" y="462"/>
                    </a:lnTo>
                    <a:lnTo>
                      <a:pt x="876" y="456"/>
                    </a:lnTo>
                    <a:lnTo>
                      <a:pt x="874" y="454"/>
                    </a:lnTo>
                    <a:lnTo>
                      <a:pt x="872" y="454"/>
                    </a:lnTo>
                    <a:lnTo>
                      <a:pt x="872" y="460"/>
                    </a:lnTo>
                    <a:lnTo>
                      <a:pt x="866" y="460"/>
                    </a:lnTo>
                    <a:lnTo>
                      <a:pt x="868" y="448"/>
                    </a:lnTo>
                    <a:lnTo>
                      <a:pt x="862" y="448"/>
                    </a:lnTo>
                    <a:lnTo>
                      <a:pt x="862" y="456"/>
                    </a:lnTo>
                    <a:lnTo>
                      <a:pt x="858" y="454"/>
                    </a:lnTo>
                    <a:lnTo>
                      <a:pt x="856" y="454"/>
                    </a:lnTo>
                    <a:lnTo>
                      <a:pt x="856" y="452"/>
                    </a:lnTo>
                    <a:lnTo>
                      <a:pt x="854" y="452"/>
                    </a:lnTo>
                    <a:lnTo>
                      <a:pt x="854" y="456"/>
                    </a:lnTo>
                    <a:lnTo>
                      <a:pt x="848" y="456"/>
                    </a:lnTo>
                    <a:lnTo>
                      <a:pt x="844" y="460"/>
                    </a:lnTo>
                    <a:lnTo>
                      <a:pt x="846" y="448"/>
                    </a:lnTo>
                    <a:lnTo>
                      <a:pt x="844" y="448"/>
                    </a:lnTo>
                    <a:lnTo>
                      <a:pt x="838" y="448"/>
                    </a:lnTo>
                    <a:lnTo>
                      <a:pt x="836" y="438"/>
                    </a:lnTo>
                    <a:lnTo>
                      <a:pt x="832" y="438"/>
                    </a:lnTo>
                    <a:lnTo>
                      <a:pt x="828" y="438"/>
                    </a:lnTo>
                    <a:lnTo>
                      <a:pt x="818" y="436"/>
                    </a:lnTo>
                    <a:lnTo>
                      <a:pt x="812" y="428"/>
                    </a:lnTo>
                    <a:lnTo>
                      <a:pt x="822" y="426"/>
                    </a:lnTo>
                    <a:lnTo>
                      <a:pt x="822" y="424"/>
                    </a:lnTo>
                    <a:lnTo>
                      <a:pt x="826" y="420"/>
                    </a:lnTo>
                    <a:lnTo>
                      <a:pt x="820" y="412"/>
                    </a:lnTo>
                    <a:lnTo>
                      <a:pt x="836" y="412"/>
                    </a:lnTo>
                    <a:lnTo>
                      <a:pt x="830" y="408"/>
                    </a:lnTo>
                    <a:lnTo>
                      <a:pt x="822" y="402"/>
                    </a:lnTo>
                    <a:lnTo>
                      <a:pt x="820" y="406"/>
                    </a:lnTo>
                    <a:lnTo>
                      <a:pt x="818" y="406"/>
                    </a:lnTo>
                    <a:lnTo>
                      <a:pt x="812" y="400"/>
                    </a:lnTo>
                    <a:lnTo>
                      <a:pt x="818" y="400"/>
                    </a:lnTo>
                    <a:lnTo>
                      <a:pt x="820" y="398"/>
                    </a:lnTo>
                    <a:lnTo>
                      <a:pt x="826" y="396"/>
                    </a:lnTo>
                    <a:lnTo>
                      <a:pt x="828" y="396"/>
                    </a:lnTo>
                    <a:lnTo>
                      <a:pt x="828" y="390"/>
                    </a:lnTo>
                    <a:lnTo>
                      <a:pt x="828" y="384"/>
                    </a:lnTo>
                    <a:lnTo>
                      <a:pt x="826" y="388"/>
                    </a:lnTo>
                    <a:lnTo>
                      <a:pt x="826" y="382"/>
                    </a:lnTo>
                    <a:lnTo>
                      <a:pt x="822" y="382"/>
                    </a:lnTo>
                    <a:lnTo>
                      <a:pt x="820" y="380"/>
                    </a:lnTo>
                    <a:lnTo>
                      <a:pt x="818" y="388"/>
                    </a:lnTo>
                    <a:lnTo>
                      <a:pt x="812" y="390"/>
                    </a:lnTo>
                    <a:lnTo>
                      <a:pt x="810" y="390"/>
                    </a:lnTo>
                    <a:lnTo>
                      <a:pt x="810" y="384"/>
                    </a:lnTo>
                    <a:lnTo>
                      <a:pt x="808" y="384"/>
                    </a:lnTo>
                    <a:lnTo>
                      <a:pt x="808" y="382"/>
                    </a:lnTo>
                    <a:lnTo>
                      <a:pt x="810" y="378"/>
                    </a:lnTo>
                    <a:lnTo>
                      <a:pt x="812" y="378"/>
                    </a:lnTo>
                    <a:lnTo>
                      <a:pt x="812" y="380"/>
                    </a:lnTo>
                    <a:lnTo>
                      <a:pt x="814" y="380"/>
                    </a:lnTo>
                    <a:lnTo>
                      <a:pt x="814" y="374"/>
                    </a:lnTo>
                    <a:lnTo>
                      <a:pt x="810" y="374"/>
                    </a:lnTo>
                    <a:lnTo>
                      <a:pt x="808" y="374"/>
                    </a:lnTo>
                    <a:lnTo>
                      <a:pt x="804" y="372"/>
                    </a:lnTo>
                    <a:lnTo>
                      <a:pt x="804" y="370"/>
                    </a:lnTo>
                    <a:lnTo>
                      <a:pt x="802" y="370"/>
                    </a:lnTo>
                    <a:lnTo>
                      <a:pt x="800" y="370"/>
                    </a:lnTo>
                    <a:lnTo>
                      <a:pt x="796" y="372"/>
                    </a:lnTo>
                    <a:lnTo>
                      <a:pt x="794" y="372"/>
                    </a:lnTo>
                    <a:lnTo>
                      <a:pt x="792" y="372"/>
                    </a:lnTo>
                    <a:lnTo>
                      <a:pt x="794" y="370"/>
                    </a:lnTo>
                    <a:lnTo>
                      <a:pt x="786" y="366"/>
                    </a:lnTo>
                    <a:lnTo>
                      <a:pt x="784" y="364"/>
                    </a:lnTo>
                    <a:lnTo>
                      <a:pt x="782" y="364"/>
                    </a:lnTo>
                    <a:lnTo>
                      <a:pt x="782" y="362"/>
                    </a:lnTo>
                    <a:lnTo>
                      <a:pt x="778" y="360"/>
                    </a:lnTo>
                    <a:lnTo>
                      <a:pt x="778" y="366"/>
                    </a:lnTo>
                    <a:lnTo>
                      <a:pt x="774" y="366"/>
                    </a:lnTo>
                    <a:lnTo>
                      <a:pt x="768" y="366"/>
                    </a:lnTo>
                    <a:lnTo>
                      <a:pt x="772" y="362"/>
                    </a:lnTo>
                    <a:lnTo>
                      <a:pt x="774" y="362"/>
                    </a:lnTo>
                    <a:lnTo>
                      <a:pt x="776" y="362"/>
                    </a:lnTo>
                    <a:lnTo>
                      <a:pt x="776" y="356"/>
                    </a:lnTo>
                    <a:lnTo>
                      <a:pt x="766" y="354"/>
                    </a:lnTo>
                    <a:lnTo>
                      <a:pt x="768" y="354"/>
                    </a:lnTo>
                    <a:lnTo>
                      <a:pt x="766" y="352"/>
                    </a:lnTo>
                    <a:lnTo>
                      <a:pt x="764" y="352"/>
                    </a:lnTo>
                    <a:lnTo>
                      <a:pt x="758" y="352"/>
                    </a:lnTo>
                    <a:lnTo>
                      <a:pt x="756" y="360"/>
                    </a:lnTo>
                    <a:lnTo>
                      <a:pt x="754" y="360"/>
                    </a:lnTo>
                    <a:lnTo>
                      <a:pt x="748" y="360"/>
                    </a:lnTo>
                    <a:lnTo>
                      <a:pt x="748" y="352"/>
                    </a:lnTo>
                    <a:lnTo>
                      <a:pt x="748" y="348"/>
                    </a:lnTo>
                    <a:lnTo>
                      <a:pt x="746" y="352"/>
                    </a:lnTo>
                    <a:lnTo>
                      <a:pt x="738" y="360"/>
                    </a:lnTo>
                    <a:lnTo>
                      <a:pt x="736" y="352"/>
                    </a:lnTo>
                    <a:lnTo>
                      <a:pt x="736" y="346"/>
                    </a:lnTo>
                    <a:lnTo>
                      <a:pt x="740" y="346"/>
                    </a:lnTo>
                    <a:lnTo>
                      <a:pt x="740" y="342"/>
                    </a:lnTo>
                    <a:lnTo>
                      <a:pt x="744" y="336"/>
                    </a:lnTo>
                    <a:lnTo>
                      <a:pt x="732" y="334"/>
                    </a:lnTo>
                    <a:lnTo>
                      <a:pt x="736" y="330"/>
                    </a:lnTo>
                    <a:lnTo>
                      <a:pt x="736" y="328"/>
                    </a:lnTo>
                    <a:lnTo>
                      <a:pt x="736" y="326"/>
                    </a:lnTo>
                    <a:lnTo>
                      <a:pt x="732" y="324"/>
                    </a:lnTo>
                    <a:lnTo>
                      <a:pt x="732" y="318"/>
                    </a:lnTo>
                    <a:lnTo>
                      <a:pt x="726" y="318"/>
                    </a:lnTo>
                    <a:lnTo>
                      <a:pt x="720" y="320"/>
                    </a:lnTo>
                    <a:lnTo>
                      <a:pt x="714" y="324"/>
                    </a:lnTo>
                    <a:lnTo>
                      <a:pt x="710" y="324"/>
                    </a:lnTo>
                    <a:lnTo>
                      <a:pt x="704" y="318"/>
                    </a:lnTo>
                    <a:lnTo>
                      <a:pt x="690" y="316"/>
                    </a:lnTo>
                    <a:lnTo>
                      <a:pt x="668" y="312"/>
                    </a:lnTo>
                    <a:lnTo>
                      <a:pt x="672" y="308"/>
                    </a:lnTo>
                    <a:lnTo>
                      <a:pt x="684" y="306"/>
                    </a:lnTo>
                    <a:lnTo>
                      <a:pt x="690" y="302"/>
                    </a:lnTo>
                    <a:lnTo>
                      <a:pt x="692" y="300"/>
                    </a:lnTo>
                    <a:lnTo>
                      <a:pt x="692" y="298"/>
                    </a:lnTo>
                    <a:lnTo>
                      <a:pt x="682" y="284"/>
                    </a:lnTo>
                    <a:lnTo>
                      <a:pt x="678" y="282"/>
                    </a:lnTo>
                    <a:lnTo>
                      <a:pt x="674" y="280"/>
                    </a:lnTo>
                    <a:lnTo>
                      <a:pt x="660" y="284"/>
                    </a:lnTo>
                    <a:lnTo>
                      <a:pt x="658" y="284"/>
                    </a:lnTo>
                    <a:lnTo>
                      <a:pt x="656" y="284"/>
                    </a:lnTo>
                    <a:lnTo>
                      <a:pt x="654" y="282"/>
                    </a:lnTo>
                    <a:lnTo>
                      <a:pt x="646" y="280"/>
                    </a:lnTo>
                    <a:lnTo>
                      <a:pt x="640" y="282"/>
                    </a:lnTo>
                    <a:lnTo>
                      <a:pt x="630" y="288"/>
                    </a:lnTo>
                    <a:lnTo>
                      <a:pt x="630" y="292"/>
                    </a:lnTo>
                    <a:lnTo>
                      <a:pt x="628" y="290"/>
                    </a:lnTo>
                    <a:lnTo>
                      <a:pt x="628" y="284"/>
                    </a:lnTo>
                    <a:lnTo>
                      <a:pt x="614" y="282"/>
                    </a:lnTo>
                    <a:lnTo>
                      <a:pt x="602" y="284"/>
                    </a:lnTo>
                    <a:lnTo>
                      <a:pt x="578" y="298"/>
                    </a:lnTo>
                    <a:lnTo>
                      <a:pt x="582" y="300"/>
                    </a:lnTo>
                    <a:lnTo>
                      <a:pt x="578" y="300"/>
                    </a:lnTo>
                    <a:lnTo>
                      <a:pt x="582" y="306"/>
                    </a:lnTo>
                    <a:lnTo>
                      <a:pt x="578" y="306"/>
                    </a:lnTo>
                    <a:lnTo>
                      <a:pt x="576" y="306"/>
                    </a:lnTo>
                    <a:lnTo>
                      <a:pt x="576" y="302"/>
                    </a:lnTo>
                    <a:lnTo>
                      <a:pt x="568" y="308"/>
                    </a:lnTo>
                    <a:lnTo>
                      <a:pt x="568" y="316"/>
                    </a:lnTo>
                    <a:lnTo>
                      <a:pt x="572" y="318"/>
                    </a:lnTo>
                    <a:lnTo>
                      <a:pt x="572" y="320"/>
                    </a:lnTo>
                    <a:lnTo>
                      <a:pt x="576" y="320"/>
                    </a:lnTo>
                    <a:lnTo>
                      <a:pt x="584" y="320"/>
                    </a:lnTo>
                    <a:lnTo>
                      <a:pt x="584" y="330"/>
                    </a:lnTo>
                    <a:lnTo>
                      <a:pt x="582" y="328"/>
                    </a:lnTo>
                    <a:lnTo>
                      <a:pt x="578" y="326"/>
                    </a:lnTo>
                    <a:lnTo>
                      <a:pt x="574" y="326"/>
                    </a:lnTo>
                    <a:lnTo>
                      <a:pt x="568" y="326"/>
                    </a:lnTo>
                    <a:lnTo>
                      <a:pt x="568" y="328"/>
                    </a:lnTo>
                    <a:lnTo>
                      <a:pt x="566" y="330"/>
                    </a:lnTo>
                    <a:lnTo>
                      <a:pt x="568" y="334"/>
                    </a:lnTo>
                    <a:lnTo>
                      <a:pt x="574" y="336"/>
                    </a:lnTo>
                    <a:lnTo>
                      <a:pt x="578" y="336"/>
                    </a:lnTo>
                    <a:lnTo>
                      <a:pt x="578" y="342"/>
                    </a:lnTo>
                    <a:lnTo>
                      <a:pt x="576" y="344"/>
                    </a:lnTo>
                    <a:lnTo>
                      <a:pt x="576" y="348"/>
                    </a:lnTo>
                    <a:lnTo>
                      <a:pt x="576" y="354"/>
                    </a:lnTo>
                    <a:lnTo>
                      <a:pt x="576" y="356"/>
                    </a:lnTo>
                    <a:lnTo>
                      <a:pt x="574" y="354"/>
                    </a:lnTo>
                    <a:lnTo>
                      <a:pt x="572" y="352"/>
                    </a:lnTo>
                    <a:lnTo>
                      <a:pt x="564" y="354"/>
                    </a:lnTo>
                    <a:lnTo>
                      <a:pt x="556" y="354"/>
                    </a:lnTo>
                    <a:lnTo>
                      <a:pt x="568" y="348"/>
                    </a:lnTo>
                    <a:lnTo>
                      <a:pt x="566" y="342"/>
                    </a:lnTo>
                    <a:lnTo>
                      <a:pt x="560" y="338"/>
                    </a:lnTo>
                    <a:lnTo>
                      <a:pt x="556" y="336"/>
                    </a:lnTo>
                    <a:lnTo>
                      <a:pt x="556" y="328"/>
                    </a:lnTo>
                    <a:lnTo>
                      <a:pt x="556" y="312"/>
                    </a:lnTo>
                    <a:lnTo>
                      <a:pt x="558" y="302"/>
                    </a:lnTo>
                    <a:lnTo>
                      <a:pt x="564" y="296"/>
                    </a:lnTo>
                    <a:lnTo>
                      <a:pt x="572" y="292"/>
                    </a:lnTo>
                    <a:lnTo>
                      <a:pt x="576" y="290"/>
                    </a:lnTo>
                    <a:lnTo>
                      <a:pt x="592" y="288"/>
                    </a:lnTo>
                    <a:lnTo>
                      <a:pt x="592" y="282"/>
                    </a:lnTo>
                    <a:lnTo>
                      <a:pt x="586" y="282"/>
                    </a:lnTo>
                    <a:lnTo>
                      <a:pt x="556" y="282"/>
                    </a:lnTo>
                    <a:lnTo>
                      <a:pt x="522" y="290"/>
                    </a:lnTo>
                    <a:lnTo>
                      <a:pt x="522" y="298"/>
                    </a:lnTo>
                    <a:lnTo>
                      <a:pt x="518" y="300"/>
                    </a:lnTo>
                    <a:lnTo>
                      <a:pt x="518" y="306"/>
                    </a:lnTo>
                    <a:lnTo>
                      <a:pt x="518" y="310"/>
                    </a:lnTo>
                    <a:lnTo>
                      <a:pt x="510" y="316"/>
                    </a:lnTo>
                    <a:lnTo>
                      <a:pt x="508" y="328"/>
                    </a:lnTo>
                    <a:lnTo>
                      <a:pt x="502" y="342"/>
                    </a:lnTo>
                    <a:lnTo>
                      <a:pt x="508" y="344"/>
                    </a:lnTo>
                    <a:lnTo>
                      <a:pt x="510" y="346"/>
                    </a:lnTo>
                    <a:lnTo>
                      <a:pt x="510" y="348"/>
                    </a:lnTo>
                    <a:lnTo>
                      <a:pt x="508" y="352"/>
                    </a:lnTo>
                    <a:lnTo>
                      <a:pt x="520" y="356"/>
                    </a:lnTo>
                    <a:lnTo>
                      <a:pt x="538" y="356"/>
                    </a:lnTo>
                    <a:lnTo>
                      <a:pt x="538" y="362"/>
                    </a:lnTo>
                    <a:lnTo>
                      <a:pt x="530" y="362"/>
                    </a:lnTo>
                    <a:lnTo>
                      <a:pt x="524" y="360"/>
                    </a:lnTo>
                    <a:lnTo>
                      <a:pt x="532" y="370"/>
                    </a:lnTo>
                    <a:lnTo>
                      <a:pt x="540" y="374"/>
                    </a:lnTo>
                    <a:lnTo>
                      <a:pt x="538" y="374"/>
                    </a:lnTo>
                    <a:lnTo>
                      <a:pt x="538" y="378"/>
                    </a:lnTo>
                    <a:lnTo>
                      <a:pt x="540" y="380"/>
                    </a:lnTo>
                    <a:lnTo>
                      <a:pt x="542" y="380"/>
                    </a:lnTo>
                    <a:lnTo>
                      <a:pt x="546" y="378"/>
                    </a:lnTo>
                    <a:lnTo>
                      <a:pt x="546" y="372"/>
                    </a:lnTo>
                    <a:lnTo>
                      <a:pt x="550" y="372"/>
                    </a:lnTo>
                    <a:lnTo>
                      <a:pt x="558" y="380"/>
                    </a:lnTo>
                    <a:lnTo>
                      <a:pt x="564" y="388"/>
                    </a:lnTo>
                    <a:lnTo>
                      <a:pt x="574" y="388"/>
                    </a:lnTo>
                    <a:lnTo>
                      <a:pt x="574" y="384"/>
                    </a:lnTo>
                    <a:lnTo>
                      <a:pt x="576" y="384"/>
                    </a:lnTo>
                    <a:lnTo>
                      <a:pt x="578" y="388"/>
                    </a:lnTo>
                    <a:lnTo>
                      <a:pt x="586" y="390"/>
                    </a:lnTo>
                    <a:lnTo>
                      <a:pt x="594" y="390"/>
                    </a:lnTo>
                    <a:lnTo>
                      <a:pt x="610" y="388"/>
                    </a:lnTo>
                    <a:lnTo>
                      <a:pt x="610" y="392"/>
                    </a:lnTo>
                    <a:lnTo>
                      <a:pt x="620" y="396"/>
                    </a:lnTo>
                    <a:lnTo>
                      <a:pt x="628" y="396"/>
                    </a:lnTo>
                    <a:lnTo>
                      <a:pt x="620" y="388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8" y="388"/>
                    </a:lnTo>
                    <a:lnTo>
                      <a:pt x="646" y="400"/>
                    </a:lnTo>
                    <a:lnTo>
                      <a:pt x="642" y="396"/>
                    </a:lnTo>
                    <a:lnTo>
                      <a:pt x="646" y="392"/>
                    </a:lnTo>
                    <a:lnTo>
                      <a:pt x="638" y="388"/>
                    </a:lnTo>
                    <a:lnTo>
                      <a:pt x="636" y="384"/>
                    </a:lnTo>
                    <a:lnTo>
                      <a:pt x="632" y="382"/>
                    </a:lnTo>
                    <a:lnTo>
                      <a:pt x="648" y="382"/>
                    </a:lnTo>
                    <a:lnTo>
                      <a:pt x="660" y="390"/>
                    </a:lnTo>
                    <a:lnTo>
                      <a:pt x="666" y="390"/>
                    </a:lnTo>
                    <a:lnTo>
                      <a:pt x="674" y="388"/>
                    </a:lnTo>
                    <a:lnTo>
                      <a:pt x="672" y="378"/>
                    </a:lnTo>
                    <a:lnTo>
                      <a:pt x="668" y="378"/>
                    </a:lnTo>
                    <a:lnTo>
                      <a:pt x="668" y="380"/>
                    </a:lnTo>
                    <a:lnTo>
                      <a:pt x="666" y="382"/>
                    </a:lnTo>
                    <a:lnTo>
                      <a:pt x="666" y="380"/>
                    </a:lnTo>
                    <a:lnTo>
                      <a:pt x="664" y="378"/>
                    </a:lnTo>
                    <a:lnTo>
                      <a:pt x="674" y="372"/>
                    </a:lnTo>
                    <a:lnTo>
                      <a:pt x="676" y="378"/>
                    </a:lnTo>
                    <a:lnTo>
                      <a:pt x="678" y="384"/>
                    </a:lnTo>
                    <a:lnTo>
                      <a:pt x="682" y="382"/>
                    </a:lnTo>
                    <a:lnTo>
                      <a:pt x="678" y="380"/>
                    </a:lnTo>
                    <a:lnTo>
                      <a:pt x="684" y="380"/>
                    </a:lnTo>
                    <a:lnTo>
                      <a:pt x="690" y="398"/>
                    </a:lnTo>
                    <a:lnTo>
                      <a:pt x="692" y="396"/>
                    </a:lnTo>
                    <a:lnTo>
                      <a:pt x="692" y="390"/>
                    </a:lnTo>
                    <a:lnTo>
                      <a:pt x="694" y="390"/>
                    </a:lnTo>
                    <a:lnTo>
                      <a:pt x="696" y="390"/>
                    </a:lnTo>
                    <a:lnTo>
                      <a:pt x="700" y="388"/>
                    </a:lnTo>
                    <a:lnTo>
                      <a:pt x="702" y="392"/>
                    </a:lnTo>
                    <a:lnTo>
                      <a:pt x="708" y="396"/>
                    </a:lnTo>
                    <a:lnTo>
                      <a:pt x="704" y="398"/>
                    </a:lnTo>
                    <a:lnTo>
                      <a:pt x="704" y="402"/>
                    </a:lnTo>
                    <a:lnTo>
                      <a:pt x="714" y="396"/>
                    </a:lnTo>
                    <a:lnTo>
                      <a:pt x="718" y="398"/>
                    </a:lnTo>
                    <a:lnTo>
                      <a:pt x="714" y="408"/>
                    </a:lnTo>
                    <a:lnTo>
                      <a:pt x="722" y="412"/>
                    </a:lnTo>
                    <a:lnTo>
                      <a:pt x="714" y="416"/>
                    </a:lnTo>
                    <a:lnTo>
                      <a:pt x="714" y="420"/>
                    </a:lnTo>
                    <a:lnTo>
                      <a:pt x="712" y="424"/>
                    </a:lnTo>
                    <a:lnTo>
                      <a:pt x="714" y="426"/>
                    </a:lnTo>
                    <a:lnTo>
                      <a:pt x="720" y="426"/>
                    </a:lnTo>
                    <a:lnTo>
                      <a:pt x="720" y="428"/>
                    </a:lnTo>
                    <a:lnTo>
                      <a:pt x="720" y="430"/>
                    </a:lnTo>
                    <a:lnTo>
                      <a:pt x="720" y="434"/>
                    </a:lnTo>
                    <a:lnTo>
                      <a:pt x="732" y="426"/>
                    </a:lnTo>
                    <a:lnTo>
                      <a:pt x="740" y="420"/>
                    </a:lnTo>
                    <a:lnTo>
                      <a:pt x="740" y="418"/>
                    </a:lnTo>
                    <a:lnTo>
                      <a:pt x="744" y="418"/>
                    </a:lnTo>
                    <a:lnTo>
                      <a:pt x="744" y="420"/>
                    </a:lnTo>
                    <a:lnTo>
                      <a:pt x="746" y="420"/>
                    </a:lnTo>
                    <a:lnTo>
                      <a:pt x="744" y="434"/>
                    </a:lnTo>
                    <a:lnTo>
                      <a:pt x="744" y="438"/>
                    </a:lnTo>
                    <a:lnTo>
                      <a:pt x="746" y="436"/>
                    </a:lnTo>
                    <a:lnTo>
                      <a:pt x="748" y="436"/>
                    </a:lnTo>
                    <a:lnTo>
                      <a:pt x="748" y="442"/>
                    </a:lnTo>
                    <a:lnTo>
                      <a:pt x="756" y="442"/>
                    </a:lnTo>
                    <a:lnTo>
                      <a:pt x="756" y="446"/>
                    </a:lnTo>
                    <a:lnTo>
                      <a:pt x="754" y="454"/>
                    </a:lnTo>
                    <a:lnTo>
                      <a:pt x="760" y="466"/>
                    </a:lnTo>
                    <a:lnTo>
                      <a:pt x="750" y="466"/>
                    </a:lnTo>
                    <a:lnTo>
                      <a:pt x="754" y="470"/>
                    </a:lnTo>
                    <a:lnTo>
                      <a:pt x="750" y="472"/>
                    </a:lnTo>
                    <a:lnTo>
                      <a:pt x="748" y="478"/>
                    </a:lnTo>
                    <a:lnTo>
                      <a:pt x="758" y="482"/>
                    </a:lnTo>
                    <a:lnTo>
                      <a:pt x="754" y="482"/>
                    </a:lnTo>
                    <a:lnTo>
                      <a:pt x="748" y="482"/>
                    </a:lnTo>
                    <a:lnTo>
                      <a:pt x="744" y="492"/>
                    </a:lnTo>
                    <a:lnTo>
                      <a:pt x="732" y="506"/>
                    </a:lnTo>
                    <a:lnTo>
                      <a:pt x="750" y="526"/>
                    </a:lnTo>
                    <a:lnTo>
                      <a:pt x="718" y="534"/>
                    </a:lnTo>
                    <a:lnTo>
                      <a:pt x="700" y="536"/>
                    </a:lnTo>
                    <a:lnTo>
                      <a:pt x="682" y="536"/>
                    </a:lnTo>
                    <a:lnTo>
                      <a:pt x="682" y="548"/>
                    </a:lnTo>
                    <a:lnTo>
                      <a:pt x="678" y="560"/>
                    </a:lnTo>
                    <a:lnTo>
                      <a:pt x="676" y="556"/>
                    </a:lnTo>
                    <a:lnTo>
                      <a:pt x="676" y="560"/>
                    </a:lnTo>
                    <a:lnTo>
                      <a:pt x="676" y="562"/>
                    </a:lnTo>
                    <a:lnTo>
                      <a:pt x="686" y="566"/>
                    </a:lnTo>
                    <a:lnTo>
                      <a:pt x="694" y="570"/>
                    </a:lnTo>
                    <a:lnTo>
                      <a:pt x="702" y="566"/>
                    </a:lnTo>
                    <a:lnTo>
                      <a:pt x="704" y="564"/>
                    </a:lnTo>
                    <a:lnTo>
                      <a:pt x="708" y="562"/>
                    </a:lnTo>
                    <a:lnTo>
                      <a:pt x="712" y="556"/>
                    </a:lnTo>
                    <a:lnTo>
                      <a:pt x="714" y="556"/>
                    </a:lnTo>
                    <a:lnTo>
                      <a:pt x="726" y="562"/>
                    </a:lnTo>
                    <a:lnTo>
                      <a:pt x="726" y="560"/>
                    </a:lnTo>
                    <a:lnTo>
                      <a:pt x="728" y="556"/>
                    </a:lnTo>
                    <a:lnTo>
                      <a:pt x="718" y="552"/>
                    </a:lnTo>
                    <a:lnTo>
                      <a:pt x="720" y="548"/>
                    </a:lnTo>
                    <a:lnTo>
                      <a:pt x="722" y="548"/>
                    </a:lnTo>
                    <a:lnTo>
                      <a:pt x="722" y="546"/>
                    </a:lnTo>
                    <a:lnTo>
                      <a:pt x="722" y="544"/>
                    </a:lnTo>
                    <a:lnTo>
                      <a:pt x="726" y="544"/>
                    </a:lnTo>
                    <a:lnTo>
                      <a:pt x="728" y="554"/>
                    </a:lnTo>
                    <a:lnTo>
                      <a:pt x="732" y="552"/>
                    </a:lnTo>
                    <a:lnTo>
                      <a:pt x="736" y="548"/>
                    </a:lnTo>
                    <a:lnTo>
                      <a:pt x="740" y="560"/>
                    </a:lnTo>
                    <a:lnTo>
                      <a:pt x="748" y="556"/>
                    </a:lnTo>
                    <a:lnTo>
                      <a:pt x="750" y="562"/>
                    </a:lnTo>
                    <a:lnTo>
                      <a:pt x="750" y="566"/>
                    </a:lnTo>
                    <a:lnTo>
                      <a:pt x="756" y="566"/>
                    </a:lnTo>
                    <a:lnTo>
                      <a:pt x="758" y="578"/>
                    </a:lnTo>
                    <a:lnTo>
                      <a:pt x="764" y="574"/>
                    </a:lnTo>
                    <a:lnTo>
                      <a:pt x="766" y="580"/>
                    </a:lnTo>
                    <a:lnTo>
                      <a:pt x="766" y="578"/>
                    </a:lnTo>
                    <a:lnTo>
                      <a:pt x="766" y="574"/>
                    </a:lnTo>
                    <a:lnTo>
                      <a:pt x="768" y="574"/>
                    </a:lnTo>
                    <a:lnTo>
                      <a:pt x="774" y="578"/>
                    </a:lnTo>
                    <a:lnTo>
                      <a:pt x="774" y="582"/>
                    </a:lnTo>
                    <a:lnTo>
                      <a:pt x="766" y="582"/>
                    </a:lnTo>
                    <a:lnTo>
                      <a:pt x="766" y="588"/>
                    </a:lnTo>
                    <a:lnTo>
                      <a:pt x="772" y="590"/>
                    </a:lnTo>
                    <a:lnTo>
                      <a:pt x="774" y="592"/>
                    </a:lnTo>
                    <a:lnTo>
                      <a:pt x="784" y="590"/>
                    </a:lnTo>
                    <a:lnTo>
                      <a:pt x="794" y="590"/>
                    </a:lnTo>
                    <a:lnTo>
                      <a:pt x="794" y="588"/>
                    </a:lnTo>
                    <a:lnTo>
                      <a:pt x="802" y="588"/>
                    </a:lnTo>
                    <a:lnTo>
                      <a:pt x="814" y="592"/>
                    </a:lnTo>
                    <a:lnTo>
                      <a:pt x="814" y="588"/>
                    </a:lnTo>
                    <a:lnTo>
                      <a:pt x="818" y="588"/>
                    </a:lnTo>
                    <a:lnTo>
                      <a:pt x="820" y="592"/>
                    </a:lnTo>
                    <a:lnTo>
                      <a:pt x="826" y="592"/>
                    </a:lnTo>
                    <a:lnTo>
                      <a:pt x="828" y="590"/>
                    </a:lnTo>
                    <a:lnTo>
                      <a:pt x="832" y="590"/>
                    </a:lnTo>
                    <a:lnTo>
                      <a:pt x="836" y="596"/>
                    </a:lnTo>
                    <a:lnTo>
                      <a:pt x="844" y="596"/>
                    </a:lnTo>
                    <a:lnTo>
                      <a:pt x="854" y="596"/>
                    </a:lnTo>
                    <a:lnTo>
                      <a:pt x="850" y="590"/>
                    </a:lnTo>
                    <a:lnTo>
                      <a:pt x="854" y="584"/>
                    </a:lnTo>
                    <a:lnTo>
                      <a:pt x="846" y="584"/>
                    </a:lnTo>
                    <a:lnTo>
                      <a:pt x="840" y="584"/>
                    </a:lnTo>
                    <a:lnTo>
                      <a:pt x="836" y="578"/>
                    </a:lnTo>
                    <a:lnTo>
                      <a:pt x="830" y="578"/>
                    </a:lnTo>
                    <a:lnTo>
                      <a:pt x="826" y="578"/>
                    </a:lnTo>
                    <a:lnTo>
                      <a:pt x="808" y="564"/>
                    </a:lnTo>
                    <a:lnTo>
                      <a:pt x="808" y="562"/>
                    </a:lnTo>
                    <a:lnTo>
                      <a:pt x="804" y="556"/>
                    </a:lnTo>
                    <a:lnTo>
                      <a:pt x="820" y="562"/>
                    </a:lnTo>
                    <a:lnTo>
                      <a:pt x="822" y="562"/>
                    </a:lnTo>
                    <a:lnTo>
                      <a:pt x="826" y="562"/>
                    </a:lnTo>
                    <a:lnTo>
                      <a:pt x="826" y="560"/>
                    </a:lnTo>
                    <a:lnTo>
                      <a:pt x="826" y="556"/>
                    </a:lnTo>
                    <a:lnTo>
                      <a:pt x="830" y="556"/>
                    </a:lnTo>
                    <a:lnTo>
                      <a:pt x="836" y="562"/>
                    </a:lnTo>
                    <a:lnTo>
                      <a:pt x="846" y="562"/>
                    </a:lnTo>
                    <a:lnTo>
                      <a:pt x="856" y="562"/>
                    </a:lnTo>
                    <a:lnTo>
                      <a:pt x="858" y="566"/>
                    </a:lnTo>
                    <a:lnTo>
                      <a:pt x="862" y="572"/>
                    </a:lnTo>
                    <a:lnTo>
                      <a:pt x="864" y="572"/>
                    </a:lnTo>
                    <a:lnTo>
                      <a:pt x="868" y="572"/>
                    </a:lnTo>
                    <a:lnTo>
                      <a:pt x="854" y="562"/>
                    </a:lnTo>
                    <a:lnTo>
                      <a:pt x="862" y="556"/>
                    </a:lnTo>
                    <a:lnTo>
                      <a:pt x="864" y="556"/>
                    </a:lnTo>
                    <a:lnTo>
                      <a:pt x="862" y="556"/>
                    </a:lnTo>
                    <a:lnTo>
                      <a:pt x="862" y="548"/>
                    </a:lnTo>
                    <a:lnTo>
                      <a:pt x="864" y="548"/>
                    </a:lnTo>
                    <a:lnTo>
                      <a:pt x="868" y="548"/>
                    </a:lnTo>
                    <a:lnTo>
                      <a:pt x="868" y="544"/>
                    </a:lnTo>
                    <a:lnTo>
                      <a:pt x="864" y="542"/>
                    </a:lnTo>
                    <a:lnTo>
                      <a:pt x="864" y="536"/>
                    </a:lnTo>
                    <a:lnTo>
                      <a:pt x="858" y="536"/>
                    </a:lnTo>
                    <a:lnTo>
                      <a:pt x="856" y="542"/>
                    </a:lnTo>
                    <a:lnTo>
                      <a:pt x="836" y="524"/>
                    </a:lnTo>
                    <a:lnTo>
                      <a:pt x="832" y="516"/>
                    </a:lnTo>
                    <a:lnTo>
                      <a:pt x="832" y="510"/>
                    </a:lnTo>
                    <a:lnTo>
                      <a:pt x="830" y="510"/>
                    </a:lnTo>
                    <a:lnTo>
                      <a:pt x="826" y="510"/>
                    </a:lnTo>
                    <a:lnTo>
                      <a:pt x="822" y="506"/>
                    </a:lnTo>
                    <a:lnTo>
                      <a:pt x="822" y="500"/>
                    </a:lnTo>
                    <a:lnTo>
                      <a:pt x="826" y="500"/>
                    </a:lnTo>
                    <a:lnTo>
                      <a:pt x="826" y="502"/>
                    </a:lnTo>
                    <a:lnTo>
                      <a:pt x="828" y="502"/>
                    </a:lnTo>
                    <a:lnTo>
                      <a:pt x="830" y="506"/>
                    </a:lnTo>
                    <a:lnTo>
                      <a:pt x="826" y="492"/>
                    </a:lnTo>
                    <a:lnTo>
                      <a:pt x="826" y="488"/>
                    </a:lnTo>
                    <a:lnTo>
                      <a:pt x="828" y="488"/>
                    </a:lnTo>
                    <a:lnTo>
                      <a:pt x="832" y="496"/>
                    </a:lnTo>
                    <a:lnTo>
                      <a:pt x="832" y="492"/>
                    </a:lnTo>
                    <a:lnTo>
                      <a:pt x="832" y="490"/>
                    </a:lnTo>
                    <a:lnTo>
                      <a:pt x="838" y="484"/>
                    </a:lnTo>
                    <a:lnTo>
                      <a:pt x="844" y="498"/>
                    </a:lnTo>
                    <a:lnTo>
                      <a:pt x="848" y="502"/>
                    </a:lnTo>
                    <a:lnTo>
                      <a:pt x="856" y="506"/>
                    </a:lnTo>
                    <a:lnTo>
                      <a:pt x="858" y="502"/>
                    </a:lnTo>
                    <a:lnTo>
                      <a:pt x="864" y="502"/>
                    </a:lnTo>
                    <a:lnTo>
                      <a:pt x="858" y="508"/>
                    </a:lnTo>
                    <a:lnTo>
                      <a:pt x="864" y="510"/>
                    </a:lnTo>
                    <a:lnTo>
                      <a:pt x="872" y="510"/>
                    </a:lnTo>
                    <a:lnTo>
                      <a:pt x="868" y="516"/>
                    </a:lnTo>
                    <a:lnTo>
                      <a:pt x="872" y="518"/>
                    </a:lnTo>
                    <a:lnTo>
                      <a:pt x="880" y="516"/>
                    </a:lnTo>
                    <a:lnTo>
                      <a:pt x="874" y="520"/>
                    </a:lnTo>
                    <a:lnTo>
                      <a:pt x="874" y="524"/>
                    </a:lnTo>
                    <a:lnTo>
                      <a:pt x="876" y="524"/>
                    </a:lnTo>
                    <a:lnTo>
                      <a:pt x="892" y="528"/>
                    </a:lnTo>
                    <a:lnTo>
                      <a:pt x="892" y="518"/>
                    </a:lnTo>
                    <a:lnTo>
                      <a:pt x="890" y="508"/>
                    </a:lnTo>
                    <a:lnTo>
                      <a:pt x="892" y="508"/>
                    </a:lnTo>
                    <a:lnTo>
                      <a:pt x="892" y="510"/>
                    </a:lnTo>
                    <a:lnTo>
                      <a:pt x="904" y="510"/>
                    </a:lnTo>
                    <a:lnTo>
                      <a:pt x="902" y="508"/>
                    </a:lnTo>
                    <a:lnTo>
                      <a:pt x="902" y="502"/>
                    </a:lnTo>
                    <a:lnTo>
                      <a:pt x="904" y="492"/>
                    </a:lnTo>
                    <a:lnTo>
                      <a:pt x="904" y="492"/>
                    </a:lnTo>
                    <a:lnTo>
                      <a:pt x="904" y="492"/>
                    </a:lnTo>
                    <a:close/>
                    <a:moveTo>
                      <a:pt x="364" y="98"/>
                    </a:moveTo>
                    <a:lnTo>
                      <a:pt x="364" y="98"/>
                    </a:lnTo>
                    <a:lnTo>
                      <a:pt x="364" y="106"/>
                    </a:lnTo>
                    <a:lnTo>
                      <a:pt x="366" y="110"/>
                    </a:lnTo>
                    <a:lnTo>
                      <a:pt x="372" y="116"/>
                    </a:lnTo>
                    <a:lnTo>
                      <a:pt x="376" y="116"/>
                    </a:lnTo>
                    <a:lnTo>
                      <a:pt x="374" y="112"/>
                    </a:lnTo>
                    <a:lnTo>
                      <a:pt x="368" y="100"/>
                    </a:lnTo>
                    <a:lnTo>
                      <a:pt x="366" y="98"/>
                    </a:lnTo>
                    <a:lnTo>
                      <a:pt x="364" y="98"/>
                    </a:lnTo>
                    <a:lnTo>
                      <a:pt x="364" y="98"/>
                    </a:lnTo>
                    <a:lnTo>
                      <a:pt x="364" y="9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6" name="Freeform 1765"/>
              <p:cNvSpPr>
                <a:spLocks noEditPoints="1"/>
              </p:cNvSpPr>
              <p:nvPr/>
            </p:nvSpPr>
            <p:spPr bwMode="auto">
              <a:xfrm>
                <a:off x="7435850" y="4305300"/>
                <a:ext cx="920749" cy="1136651"/>
              </a:xfrm>
              <a:custGeom>
                <a:avLst/>
                <a:gdLst>
                  <a:gd name="T0" fmla="*/ 360 w 580"/>
                  <a:gd name="T1" fmla="*/ 64 h 716"/>
                  <a:gd name="T2" fmla="*/ 364 w 580"/>
                  <a:gd name="T3" fmla="*/ 92 h 716"/>
                  <a:gd name="T4" fmla="*/ 378 w 580"/>
                  <a:gd name="T5" fmla="*/ 110 h 716"/>
                  <a:gd name="T6" fmla="*/ 432 w 580"/>
                  <a:gd name="T7" fmla="*/ 120 h 716"/>
                  <a:gd name="T8" fmla="*/ 448 w 580"/>
                  <a:gd name="T9" fmla="*/ 146 h 716"/>
                  <a:gd name="T10" fmla="*/ 486 w 580"/>
                  <a:gd name="T11" fmla="*/ 148 h 716"/>
                  <a:gd name="T12" fmla="*/ 548 w 580"/>
                  <a:gd name="T13" fmla="*/ 182 h 716"/>
                  <a:gd name="T14" fmla="*/ 580 w 580"/>
                  <a:gd name="T15" fmla="*/ 224 h 716"/>
                  <a:gd name="T16" fmla="*/ 542 w 580"/>
                  <a:gd name="T17" fmla="*/ 294 h 716"/>
                  <a:gd name="T18" fmla="*/ 516 w 580"/>
                  <a:gd name="T19" fmla="*/ 334 h 716"/>
                  <a:gd name="T20" fmla="*/ 512 w 580"/>
                  <a:gd name="T21" fmla="*/ 400 h 716"/>
                  <a:gd name="T22" fmla="*/ 502 w 580"/>
                  <a:gd name="T23" fmla="*/ 448 h 716"/>
                  <a:gd name="T24" fmla="*/ 468 w 580"/>
                  <a:gd name="T25" fmla="*/ 508 h 716"/>
                  <a:gd name="T26" fmla="*/ 424 w 580"/>
                  <a:gd name="T27" fmla="*/ 526 h 716"/>
                  <a:gd name="T28" fmla="*/ 378 w 580"/>
                  <a:gd name="T29" fmla="*/ 556 h 716"/>
                  <a:gd name="T30" fmla="*/ 378 w 580"/>
                  <a:gd name="T31" fmla="*/ 602 h 716"/>
                  <a:gd name="T32" fmla="*/ 350 w 580"/>
                  <a:gd name="T33" fmla="*/ 666 h 716"/>
                  <a:gd name="T34" fmla="*/ 336 w 580"/>
                  <a:gd name="T35" fmla="*/ 656 h 716"/>
                  <a:gd name="T36" fmla="*/ 308 w 580"/>
                  <a:gd name="T37" fmla="*/ 716 h 716"/>
                  <a:gd name="T38" fmla="*/ 290 w 580"/>
                  <a:gd name="T39" fmla="*/ 676 h 716"/>
                  <a:gd name="T40" fmla="*/ 246 w 580"/>
                  <a:gd name="T41" fmla="*/ 652 h 716"/>
                  <a:gd name="T42" fmla="*/ 268 w 580"/>
                  <a:gd name="T43" fmla="*/ 616 h 716"/>
                  <a:gd name="T44" fmla="*/ 292 w 580"/>
                  <a:gd name="T45" fmla="*/ 594 h 716"/>
                  <a:gd name="T46" fmla="*/ 292 w 580"/>
                  <a:gd name="T47" fmla="*/ 562 h 716"/>
                  <a:gd name="T48" fmla="*/ 282 w 580"/>
                  <a:gd name="T49" fmla="*/ 528 h 716"/>
                  <a:gd name="T50" fmla="*/ 268 w 580"/>
                  <a:gd name="T51" fmla="*/ 492 h 716"/>
                  <a:gd name="T52" fmla="*/ 242 w 580"/>
                  <a:gd name="T53" fmla="*/ 472 h 716"/>
                  <a:gd name="T54" fmla="*/ 242 w 580"/>
                  <a:gd name="T55" fmla="*/ 424 h 716"/>
                  <a:gd name="T56" fmla="*/ 232 w 580"/>
                  <a:gd name="T57" fmla="*/ 388 h 716"/>
                  <a:gd name="T58" fmla="*/ 202 w 580"/>
                  <a:gd name="T59" fmla="*/ 344 h 716"/>
                  <a:gd name="T60" fmla="*/ 170 w 580"/>
                  <a:gd name="T61" fmla="*/ 328 h 716"/>
                  <a:gd name="T62" fmla="*/ 134 w 580"/>
                  <a:gd name="T63" fmla="*/ 310 h 716"/>
                  <a:gd name="T64" fmla="*/ 114 w 580"/>
                  <a:gd name="T65" fmla="*/ 284 h 716"/>
                  <a:gd name="T66" fmla="*/ 82 w 580"/>
                  <a:gd name="T67" fmla="*/ 312 h 716"/>
                  <a:gd name="T68" fmla="*/ 52 w 580"/>
                  <a:gd name="T69" fmla="*/ 262 h 716"/>
                  <a:gd name="T70" fmla="*/ 18 w 580"/>
                  <a:gd name="T71" fmla="*/ 256 h 716"/>
                  <a:gd name="T72" fmla="*/ 2 w 580"/>
                  <a:gd name="T73" fmla="*/ 226 h 716"/>
                  <a:gd name="T74" fmla="*/ 16 w 580"/>
                  <a:gd name="T75" fmla="*/ 194 h 716"/>
                  <a:gd name="T76" fmla="*/ 56 w 580"/>
                  <a:gd name="T77" fmla="*/ 170 h 716"/>
                  <a:gd name="T78" fmla="*/ 74 w 580"/>
                  <a:gd name="T79" fmla="*/ 102 h 716"/>
                  <a:gd name="T80" fmla="*/ 98 w 580"/>
                  <a:gd name="T81" fmla="*/ 80 h 716"/>
                  <a:gd name="T82" fmla="*/ 134 w 580"/>
                  <a:gd name="T83" fmla="*/ 80 h 716"/>
                  <a:gd name="T84" fmla="*/ 154 w 580"/>
                  <a:gd name="T85" fmla="*/ 64 h 716"/>
                  <a:gd name="T86" fmla="*/ 146 w 580"/>
                  <a:gd name="T87" fmla="*/ 56 h 716"/>
                  <a:gd name="T88" fmla="*/ 136 w 580"/>
                  <a:gd name="T89" fmla="*/ 20 h 716"/>
                  <a:gd name="T90" fmla="*/ 168 w 580"/>
                  <a:gd name="T91" fmla="*/ 28 h 716"/>
                  <a:gd name="T92" fmla="*/ 188 w 580"/>
                  <a:gd name="T93" fmla="*/ 18 h 716"/>
                  <a:gd name="T94" fmla="*/ 214 w 580"/>
                  <a:gd name="T95" fmla="*/ 6 h 716"/>
                  <a:gd name="T96" fmla="*/ 218 w 580"/>
                  <a:gd name="T97" fmla="*/ 26 h 716"/>
                  <a:gd name="T98" fmla="*/ 216 w 580"/>
                  <a:gd name="T99" fmla="*/ 70 h 716"/>
                  <a:gd name="T100" fmla="*/ 234 w 580"/>
                  <a:gd name="T101" fmla="*/ 70 h 716"/>
                  <a:gd name="T102" fmla="*/ 264 w 580"/>
                  <a:gd name="T103" fmla="*/ 66 h 716"/>
                  <a:gd name="T104" fmla="*/ 290 w 580"/>
                  <a:gd name="T105" fmla="*/ 56 h 716"/>
                  <a:gd name="T106" fmla="*/ 326 w 580"/>
                  <a:gd name="T107" fmla="*/ 48 h 716"/>
                  <a:gd name="T108" fmla="*/ 378 w 580"/>
                  <a:gd name="T109" fmla="*/ 120 h 716"/>
                  <a:gd name="T110" fmla="*/ 372 w 580"/>
                  <a:gd name="T111" fmla="*/ 126 h 716"/>
                  <a:gd name="T112" fmla="*/ 344 w 580"/>
                  <a:gd name="T113" fmla="*/ 88 h 716"/>
                  <a:gd name="T114" fmla="*/ 352 w 580"/>
                  <a:gd name="T115" fmla="*/ 128 h 716"/>
                  <a:gd name="T116" fmla="*/ 326 w 580"/>
                  <a:gd name="T117" fmla="*/ 116 h 716"/>
                  <a:gd name="T118" fmla="*/ 344 w 580"/>
                  <a:gd name="T119" fmla="*/ 88 h 716"/>
                  <a:gd name="T120" fmla="*/ 352 w 580"/>
                  <a:gd name="T121" fmla="*/ 78 h 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80" h="716">
                    <a:moveTo>
                      <a:pt x="334" y="18"/>
                    </a:moveTo>
                    <a:lnTo>
                      <a:pt x="340" y="16"/>
                    </a:lnTo>
                    <a:lnTo>
                      <a:pt x="342" y="26"/>
                    </a:lnTo>
                    <a:lnTo>
                      <a:pt x="346" y="42"/>
                    </a:lnTo>
                    <a:lnTo>
                      <a:pt x="350" y="56"/>
                    </a:lnTo>
                    <a:lnTo>
                      <a:pt x="360" y="56"/>
                    </a:lnTo>
                    <a:lnTo>
                      <a:pt x="360" y="60"/>
                    </a:lnTo>
                    <a:lnTo>
                      <a:pt x="360" y="64"/>
                    </a:lnTo>
                    <a:lnTo>
                      <a:pt x="346" y="70"/>
                    </a:lnTo>
                    <a:lnTo>
                      <a:pt x="360" y="78"/>
                    </a:lnTo>
                    <a:lnTo>
                      <a:pt x="360" y="80"/>
                    </a:lnTo>
                    <a:lnTo>
                      <a:pt x="354" y="88"/>
                    </a:lnTo>
                    <a:lnTo>
                      <a:pt x="358" y="90"/>
                    </a:lnTo>
                    <a:lnTo>
                      <a:pt x="360" y="92"/>
                    </a:lnTo>
                    <a:lnTo>
                      <a:pt x="362" y="92"/>
                    </a:lnTo>
                    <a:lnTo>
                      <a:pt x="364" y="92"/>
                    </a:lnTo>
                    <a:lnTo>
                      <a:pt x="364" y="90"/>
                    </a:lnTo>
                    <a:lnTo>
                      <a:pt x="370" y="90"/>
                    </a:lnTo>
                    <a:lnTo>
                      <a:pt x="368" y="98"/>
                    </a:lnTo>
                    <a:lnTo>
                      <a:pt x="376" y="98"/>
                    </a:lnTo>
                    <a:lnTo>
                      <a:pt x="380" y="98"/>
                    </a:lnTo>
                    <a:lnTo>
                      <a:pt x="380" y="100"/>
                    </a:lnTo>
                    <a:lnTo>
                      <a:pt x="380" y="106"/>
                    </a:lnTo>
                    <a:lnTo>
                      <a:pt x="378" y="110"/>
                    </a:lnTo>
                    <a:lnTo>
                      <a:pt x="380" y="112"/>
                    </a:lnTo>
                    <a:lnTo>
                      <a:pt x="386" y="112"/>
                    </a:lnTo>
                    <a:lnTo>
                      <a:pt x="388" y="106"/>
                    </a:lnTo>
                    <a:lnTo>
                      <a:pt x="398" y="106"/>
                    </a:lnTo>
                    <a:lnTo>
                      <a:pt x="408" y="108"/>
                    </a:lnTo>
                    <a:lnTo>
                      <a:pt x="426" y="118"/>
                    </a:lnTo>
                    <a:lnTo>
                      <a:pt x="426" y="120"/>
                    </a:lnTo>
                    <a:lnTo>
                      <a:pt x="432" y="120"/>
                    </a:lnTo>
                    <a:lnTo>
                      <a:pt x="434" y="128"/>
                    </a:lnTo>
                    <a:lnTo>
                      <a:pt x="440" y="128"/>
                    </a:lnTo>
                    <a:lnTo>
                      <a:pt x="440" y="130"/>
                    </a:lnTo>
                    <a:lnTo>
                      <a:pt x="440" y="134"/>
                    </a:lnTo>
                    <a:lnTo>
                      <a:pt x="436" y="138"/>
                    </a:lnTo>
                    <a:lnTo>
                      <a:pt x="442" y="142"/>
                    </a:lnTo>
                    <a:lnTo>
                      <a:pt x="442" y="146"/>
                    </a:lnTo>
                    <a:lnTo>
                      <a:pt x="448" y="146"/>
                    </a:lnTo>
                    <a:lnTo>
                      <a:pt x="450" y="138"/>
                    </a:lnTo>
                    <a:lnTo>
                      <a:pt x="458" y="136"/>
                    </a:lnTo>
                    <a:lnTo>
                      <a:pt x="462" y="138"/>
                    </a:lnTo>
                    <a:lnTo>
                      <a:pt x="468" y="144"/>
                    </a:lnTo>
                    <a:lnTo>
                      <a:pt x="472" y="144"/>
                    </a:lnTo>
                    <a:lnTo>
                      <a:pt x="478" y="142"/>
                    </a:lnTo>
                    <a:lnTo>
                      <a:pt x="480" y="146"/>
                    </a:lnTo>
                    <a:lnTo>
                      <a:pt x="486" y="148"/>
                    </a:lnTo>
                    <a:lnTo>
                      <a:pt x="490" y="146"/>
                    </a:lnTo>
                    <a:lnTo>
                      <a:pt x="502" y="146"/>
                    </a:lnTo>
                    <a:lnTo>
                      <a:pt x="516" y="154"/>
                    </a:lnTo>
                    <a:lnTo>
                      <a:pt x="530" y="162"/>
                    </a:lnTo>
                    <a:lnTo>
                      <a:pt x="538" y="172"/>
                    </a:lnTo>
                    <a:lnTo>
                      <a:pt x="542" y="182"/>
                    </a:lnTo>
                    <a:lnTo>
                      <a:pt x="544" y="182"/>
                    </a:lnTo>
                    <a:lnTo>
                      <a:pt x="548" y="182"/>
                    </a:lnTo>
                    <a:lnTo>
                      <a:pt x="550" y="180"/>
                    </a:lnTo>
                    <a:lnTo>
                      <a:pt x="552" y="180"/>
                    </a:lnTo>
                    <a:lnTo>
                      <a:pt x="552" y="188"/>
                    </a:lnTo>
                    <a:lnTo>
                      <a:pt x="566" y="184"/>
                    </a:lnTo>
                    <a:lnTo>
                      <a:pt x="568" y="192"/>
                    </a:lnTo>
                    <a:lnTo>
                      <a:pt x="570" y="202"/>
                    </a:lnTo>
                    <a:lnTo>
                      <a:pt x="578" y="208"/>
                    </a:lnTo>
                    <a:lnTo>
                      <a:pt x="580" y="224"/>
                    </a:lnTo>
                    <a:lnTo>
                      <a:pt x="578" y="242"/>
                    </a:lnTo>
                    <a:lnTo>
                      <a:pt x="576" y="256"/>
                    </a:lnTo>
                    <a:lnTo>
                      <a:pt x="568" y="270"/>
                    </a:lnTo>
                    <a:lnTo>
                      <a:pt x="566" y="274"/>
                    </a:lnTo>
                    <a:lnTo>
                      <a:pt x="558" y="280"/>
                    </a:lnTo>
                    <a:lnTo>
                      <a:pt x="552" y="282"/>
                    </a:lnTo>
                    <a:lnTo>
                      <a:pt x="548" y="288"/>
                    </a:lnTo>
                    <a:lnTo>
                      <a:pt x="542" y="294"/>
                    </a:lnTo>
                    <a:lnTo>
                      <a:pt x="538" y="306"/>
                    </a:lnTo>
                    <a:lnTo>
                      <a:pt x="532" y="326"/>
                    </a:lnTo>
                    <a:lnTo>
                      <a:pt x="520" y="318"/>
                    </a:lnTo>
                    <a:lnTo>
                      <a:pt x="520" y="320"/>
                    </a:lnTo>
                    <a:lnTo>
                      <a:pt x="522" y="324"/>
                    </a:lnTo>
                    <a:lnTo>
                      <a:pt x="522" y="326"/>
                    </a:lnTo>
                    <a:lnTo>
                      <a:pt x="516" y="330"/>
                    </a:lnTo>
                    <a:lnTo>
                      <a:pt x="516" y="334"/>
                    </a:lnTo>
                    <a:lnTo>
                      <a:pt x="516" y="344"/>
                    </a:lnTo>
                    <a:lnTo>
                      <a:pt x="512" y="344"/>
                    </a:lnTo>
                    <a:lnTo>
                      <a:pt x="512" y="346"/>
                    </a:lnTo>
                    <a:lnTo>
                      <a:pt x="516" y="348"/>
                    </a:lnTo>
                    <a:lnTo>
                      <a:pt x="516" y="362"/>
                    </a:lnTo>
                    <a:lnTo>
                      <a:pt x="516" y="382"/>
                    </a:lnTo>
                    <a:lnTo>
                      <a:pt x="516" y="398"/>
                    </a:lnTo>
                    <a:lnTo>
                      <a:pt x="512" y="400"/>
                    </a:lnTo>
                    <a:lnTo>
                      <a:pt x="512" y="406"/>
                    </a:lnTo>
                    <a:lnTo>
                      <a:pt x="514" y="410"/>
                    </a:lnTo>
                    <a:lnTo>
                      <a:pt x="516" y="418"/>
                    </a:lnTo>
                    <a:lnTo>
                      <a:pt x="512" y="420"/>
                    </a:lnTo>
                    <a:lnTo>
                      <a:pt x="506" y="424"/>
                    </a:lnTo>
                    <a:lnTo>
                      <a:pt x="506" y="434"/>
                    </a:lnTo>
                    <a:lnTo>
                      <a:pt x="506" y="442"/>
                    </a:lnTo>
                    <a:lnTo>
                      <a:pt x="502" y="448"/>
                    </a:lnTo>
                    <a:lnTo>
                      <a:pt x="494" y="460"/>
                    </a:lnTo>
                    <a:lnTo>
                      <a:pt x="486" y="470"/>
                    </a:lnTo>
                    <a:lnTo>
                      <a:pt x="480" y="476"/>
                    </a:lnTo>
                    <a:lnTo>
                      <a:pt x="484" y="488"/>
                    </a:lnTo>
                    <a:lnTo>
                      <a:pt x="484" y="494"/>
                    </a:lnTo>
                    <a:lnTo>
                      <a:pt x="476" y="500"/>
                    </a:lnTo>
                    <a:lnTo>
                      <a:pt x="476" y="506"/>
                    </a:lnTo>
                    <a:lnTo>
                      <a:pt x="468" y="508"/>
                    </a:lnTo>
                    <a:lnTo>
                      <a:pt x="466" y="508"/>
                    </a:lnTo>
                    <a:lnTo>
                      <a:pt x="460" y="506"/>
                    </a:lnTo>
                    <a:lnTo>
                      <a:pt x="460" y="510"/>
                    </a:lnTo>
                    <a:lnTo>
                      <a:pt x="436" y="512"/>
                    </a:lnTo>
                    <a:lnTo>
                      <a:pt x="436" y="516"/>
                    </a:lnTo>
                    <a:lnTo>
                      <a:pt x="432" y="516"/>
                    </a:lnTo>
                    <a:lnTo>
                      <a:pt x="434" y="524"/>
                    </a:lnTo>
                    <a:lnTo>
                      <a:pt x="424" y="526"/>
                    </a:lnTo>
                    <a:lnTo>
                      <a:pt x="412" y="528"/>
                    </a:lnTo>
                    <a:lnTo>
                      <a:pt x="412" y="530"/>
                    </a:lnTo>
                    <a:lnTo>
                      <a:pt x="412" y="536"/>
                    </a:lnTo>
                    <a:lnTo>
                      <a:pt x="406" y="542"/>
                    </a:lnTo>
                    <a:lnTo>
                      <a:pt x="398" y="544"/>
                    </a:lnTo>
                    <a:lnTo>
                      <a:pt x="382" y="552"/>
                    </a:lnTo>
                    <a:lnTo>
                      <a:pt x="382" y="556"/>
                    </a:lnTo>
                    <a:lnTo>
                      <a:pt x="378" y="556"/>
                    </a:lnTo>
                    <a:lnTo>
                      <a:pt x="376" y="556"/>
                    </a:lnTo>
                    <a:lnTo>
                      <a:pt x="376" y="558"/>
                    </a:lnTo>
                    <a:lnTo>
                      <a:pt x="376" y="562"/>
                    </a:lnTo>
                    <a:lnTo>
                      <a:pt x="378" y="562"/>
                    </a:lnTo>
                    <a:lnTo>
                      <a:pt x="372" y="566"/>
                    </a:lnTo>
                    <a:lnTo>
                      <a:pt x="372" y="572"/>
                    </a:lnTo>
                    <a:lnTo>
                      <a:pt x="372" y="588"/>
                    </a:lnTo>
                    <a:lnTo>
                      <a:pt x="378" y="602"/>
                    </a:lnTo>
                    <a:lnTo>
                      <a:pt x="378" y="616"/>
                    </a:lnTo>
                    <a:lnTo>
                      <a:pt x="372" y="620"/>
                    </a:lnTo>
                    <a:lnTo>
                      <a:pt x="368" y="626"/>
                    </a:lnTo>
                    <a:lnTo>
                      <a:pt x="362" y="630"/>
                    </a:lnTo>
                    <a:lnTo>
                      <a:pt x="360" y="636"/>
                    </a:lnTo>
                    <a:lnTo>
                      <a:pt x="354" y="644"/>
                    </a:lnTo>
                    <a:lnTo>
                      <a:pt x="354" y="652"/>
                    </a:lnTo>
                    <a:lnTo>
                      <a:pt x="350" y="666"/>
                    </a:lnTo>
                    <a:lnTo>
                      <a:pt x="344" y="672"/>
                    </a:lnTo>
                    <a:lnTo>
                      <a:pt x="342" y="676"/>
                    </a:lnTo>
                    <a:lnTo>
                      <a:pt x="350" y="654"/>
                    </a:lnTo>
                    <a:lnTo>
                      <a:pt x="346" y="654"/>
                    </a:lnTo>
                    <a:lnTo>
                      <a:pt x="346" y="656"/>
                    </a:lnTo>
                    <a:lnTo>
                      <a:pt x="342" y="656"/>
                    </a:lnTo>
                    <a:lnTo>
                      <a:pt x="336" y="652"/>
                    </a:lnTo>
                    <a:lnTo>
                      <a:pt x="336" y="656"/>
                    </a:lnTo>
                    <a:lnTo>
                      <a:pt x="336" y="664"/>
                    </a:lnTo>
                    <a:lnTo>
                      <a:pt x="316" y="688"/>
                    </a:lnTo>
                    <a:lnTo>
                      <a:pt x="316" y="690"/>
                    </a:lnTo>
                    <a:lnTo>
                      <a:pt x="316" y="692"/>
                    </a:lnTo>
                    <a:lnTo>
                      <a:pt x="318" y="694"/>
                    </a:lnTo>
                    <a:lnTo>
                      <a:pt x="318" y="700"/>
                    </a:lnTo>
                    <a:lnTo>
                      <a:pt x="310" y="712"/>
                    </a:lnTo>
                    <a:lnTo>
                      <a:pt x="308" y="716"/>
                    </a:lnTo>
                    <a:lnTo>
                      <a:pt x="306" y="708"/>
                    </a:lnTo>
                    <a:lnTo>
                      <a:pt x="314" y="698"/>
                    </a:lnTo>
                    <a:lnTo>
                      <a:pt x="306" y="694"/>
                    </a:lnTo>
                    <a:lnTo>
                      <a:pt x="304" y="690"/>
                    </a:lnTo>
                    <a:lnTo>
                      <a:pt x="300" y="684"/>
                    </a:lnTo>
                    <a:lnTo>
                      <a:pt x="298" y="682"/>
                    </a:lnTo>
                    <a:lnTo>
                      <a:pt x="298" y="680"/>
                    </a:lnTo>
                    <a:lnTo>
                      <a:pt x="290" y="676"/>
                    </a:lnTo>
                    <a:lnTo>
                      <a:pt x="286" y="674"/>
                    </a:lnTo>
                    <a:lnTo>
                      <a:pt x="282" y="670"/>
                    </a:lnTo>
                    <a:lnTo>
                      <a:pt x="278" y="666"/>
                    </a:lnTo>
                    <a:lnTo>
                      <a:pt x="274" y="666"/>
                    </a:lnTo>
                    <a:lnTo>
                      <a:pt x="272" y="664"/>
                    </a:lnTo>
                    <a:lnTo>
                      <a:pt x="270" y="656"/>
                    </a:lnTo>
                    <a:lnTo>
                      <a:pt x="256" y="648"/>
                    </a:lnTo>
                    <a:lnTo>
                      <a:pt x="246" y="652"/>
                    </a:lnTo>
                    <a:lnTo>
                      <a:pt x="250" y="642"/>
                    </a:lnTo>
                    <a:lnTo>
                      <a:pt x="252" y="636"/>
                    </a:lnTo>
                    <a:lnTo>
                      <a:pt x="254" y="634"/>
                    </a:lnTo>
                    <a:lnTo>
                      <a:pt x="260" y="628"/>
                    </a:lnTo>
                    <a:lnTo>
                      <a:pt x="260" y="624"/>
                    </a:lnTo>
                    <a:lnTo>
                      <a:pt x="262" y="620"/>
                    </a:lnTo>
                    <a:lnTo>
                      <a:pt x="264" y="618"/>
                    </a:lnTo>
                    <a:lnTo>
                      <a:pt x="268" y="616"/>
                    </a:lnTo>
                    <a:lnTo>
                      <a:pt x="270" y="616"/>
                    </a:lnTo>
                    <a:lnTo>
                      <a:pt x="272" y="610"/>
                    </a:lnTo>
                    <a:lnTo>
                      <a:pt x="278" y="608"/>
                    </a:lnTo>
                    <a:lnTo>
                      <a:pt x="280" y="602"/>
                    </a:lnTo>
                    <a:lnTo>
                      <a:pt x="286" y="598"/>
                    </a:lnTo>
                    <a:lnTo>
                      <a:pt x="286" y="594"/>
                    </a:lnTo>
                    <a:lnTo>
                      <a:pt x="290" y="594"/>
                    </a:lnTo>
                    <a:lnTo>
                      <a:pt x="292" y="594"/>
                    </a:lnTo>
                    <a:lnTo>
                      <a:pt x="296" y="592"/>
                    </a:lnTo>
                    <a:lnTo>
                      <a:pt x="300" y="590"/>
                    </a:lnTo>
                    <a:lnTo>
                      <a:pt x="300" y="588"/>
                    </a:lnTo>
                    <a:lnTo>
                      <a:pt x="300" y="572"/>
                    </a:lnTo>
                    <a:lnTo>
                      <a:pt x="300" y="558"/>
                    </a:lnTo>
                    <a:lnTo>
                      <a:pt x="298" y="558"/>
                    </a:lnTo>
                    <a:lnTo>
                      <a:pt x="296" y="558"/>
                    </a:lnTo>
                    <a:lnTo>
                      <a:pt x="292" y="562"/>
                    </a:lnTo>
                    <a:lnTo>
                      <a:pt x="290" y="558"/>
                    </a:lnTo>
                    <a:lnTo>
                      <a:pt x="288" y="558"/>
                    </a:lnTo>
                    <a:lnTo>
                      <a:pt x="288" y="552"/>
                    </a:lnTo>
                    <a:lnTo>
                      <a:pt x="288" y="542"/>
                    </a:lnTo>
                    <a:lnTo>
                      <a:pt x="290" y="534"/>
                    </a:lnTo>
                    <a:lnTo>
                      <a:pt x="290" y="526"/>
                    </a:lnTo>
                    <a:lnTo>
                      <a:pt x="288" y="526"/>
                    </a:lnTo>
                    <a:lnTo>
                      <a:pt x="282" y="528"/>
                    </a:lnTo>
                    <a:lnTo>
                      <a:pt x="280" y="528"/>
                    </a:lnTo>
                    <a:lnTo>
                      <a:pt x="280" y="526"/>
                    </a:lnTo>
                    <a:lnTo>
                      <a:pt x="280" y="520"/>
                    </a:lnTo>
                    <a:lnTo>
                      <a:pt x="280" y="502"/>
                    </a:lnTo>
                    <a:lnTo>
                      <a:pt x="278" y="498"/>
                    </a:lnTo>
                    <a:lnTo>
                      <a:pt x="272" y="494"/>
                    </a:lnTo>
                    <a:lnTo>
                      <a:pt x="270" y="494"/>
                    </a:lnTo>
                    <a:lnTo>
                      <a:pt x="268" y="492"/>
                    </a:lnTo>
                    <a:lnTo>
                      <a:pt x="268" y="490"/>
                    </a:lnTo>
                    <a:lnTo>
                      <a:pt x="264" y="488"/>
                    </a:lnTo>
                    <a:lnTo>
                      <a:pt x="262" y="490"/>
                    </a:lnTo>
                    <a:lnTo>
                      <a:pt x="252" y="490"/>
                    </a:lnTo>
                    <a:lnTo>
                      <a:pt x="246" y="488"/>
                    </a:lnTo>
                    <a:lnTo>
                      <a:pt x="244" y="484"/>
                    </a:lnTo>
                    <a:lnTo>
                      <a:pt x="244" y="480"/>
                    </a:lnTo>
                    <a:lnTo>
                      <a:pt x="242" y="472"/>
                    </a:lnTo>
                    <a:lnTo>
                      <a:pt x="244" y="464"/>
                    </a:lnTo>
                    <a:lnTo>
                      <a:pt x="242" y="460"/>
                    </a:lnTo>
                    <a:lnTo>
                      <a:pt x="238" y="454"/>
                    </a:lnTo>
                    <a:lnTo>
                      <a:pt x="236" y="448"/>
                    </a:lnTo>
                    <a:lnTo>
                      <a:pt x="242" y="446"/>
                    </a:lnTo>
                    <a:lnTo>
                      <a:pt x="236" y="444"/>
                    </a:lnTo>
                    <a:lnTo>
                      <a:pt x="238" y="436"/>
                    </a:lnTo>
                    <a:lnTo>
                      <a:pt x="242" y="424"/>
                    </a:lnTo>
                    <a:lnTo>
                      <a:pt x="242" y="418"/>
                    </a:lnTo>
                    <a:lnTo>
                      <a:pt x="242" y="416"/>
                    </a:lnTo>
                    <a:lnTo>
                      <a:pt x="238" y="410"/>
                    </a:lnTo>
                    <a:lnTo>
                      <a:pt x="234" y="406"/>
                    </a:lnTo>
                    <a:lnTo>
                      <a:pt x="232" y="402"/>
                    </a:lnTo>
                    <a:lnTo>
                      <a:pt x="228" y="394"/>
                    </a:lnTo>
                    <a:lnTo>
                      <a:pt x="228" y="390"/>
                    </a:lnTo>
                    <a:lnTo>
                      <a:pt x="232" y="388"/>
                    </a:lnTo>
                    <a:lnTo>
                      <a:pt x="208" y="388"/>
                    </a:lnTo>
                    <a:lnTo>
                      <a:pt x="208" y="384"/>
                    </a:lnTo>
                    <a:lnTo>
                      <a:pt x="206" y="380"/>
                    </a:lnTo>
                    <a:lnTo>
                      <a:pt x="202" y="372"/>
                    </a:lnTo>
                    <a:lnTo>
                      <a:pt x="202" y="366"/>
                    </a:lnTo>
                    <a:lnTo>
                      <a:pt x="208" y="360"/>
                    </a:lnTo>
                    <a:lnTo>
                      <a:pt x="206" y="352"/>
                    </a:lnTo>
                    <a:lnTo>
                      <a:pt x="202" y="344"/>
                    </a:lnTo>
                    <a:lnTo>
                      <a:pt x="200" y="338"/>
                    </a:lnTo>
                    <a:lnTo>
                      <a:pt x="198" y="336"/>
                    </a:lnTo>
                    <a:lnTo>
                      <a:pt x="196" y="336"/>
                    </a:lnTo>
                    <a:lnTo>
                      <a:pt x="190" y="338"/>
                    </a:lnTo>
                    <a:lnTo>
                      <a:pt x="186" y="336"/>
                    </a:lnTo>
                    <a:lnTo>
                      <a:pt x="180" y="336"/>
                    </a:lnTo>
                    <a:lnTo>
                      <a:pt x="172" y="334"/>
                    </a:lnTo>
                    <a:lnTo>
                      <a:pt x="170" y="328"/>
                    </a:lnTo>
                    <a:lnTo>
                      <a:pt x="164" y="326"/>
                    </a:lnTo>
                    <a:lnTo>
                      <a:pt x="162" y="324"/>
                    </a:lnTo>
                    <a:lnTo>
                      <a:pt x="154" y="318"/>
                    </a:lnTo>
                    <a:lnTo>
                      <a:pt x="150" y="312"/>
                    </a:lnTo>
                    <a:lnTo>
                      <a:pt x="146" y="310"/>
                    </a:lnTo>
                    <a:lnTo>
                      <a:pt x="144" y="312"/>
                    </a:lnTo>
                    <a:lnTo>
                      <a:pt x="142" y="312"/>
                    </a:lnTo>
                    <a:lnTo>
                      <a:pt x="134" y="310"/>
                    </a:lnTo>
                    <a:lnTo>
                      <a:pt x="128" y="308"/>
                    </a:lnTo>
                    <a:lnTo>
                      <a:pt x="126" y="302"/>
                    </a:lnTo>
                    <a:lnTo>
                      <a:pt x="126" y="298"/>
                    </a:lnTo>
                    <a:lnTo>
                      <a:pt x="128" y="292"/>
                    </a:lnTo>
                    <a:lnTo>
                      <a:pt x="132" y="288"/>
                    </a:lnTo>
                    <a:lnTo>
                      <a:pt x="128" y="282"/>
                    </a:lnTo>
                    <a:lnTo>
                      <a:pt x="120" y="282"/>
                    </a:lnTo>
                    <a:lnTo>
                      <a:pt x="114" y="284"/>
                    </a:lnTo>
                    <a:lnTo>
                      <a:pt x="106" y="288"/>
                    </a:lnTo>
                    <a:lnTo>
                      <a:pt x="100" y="290"/>
                    </a:lnTo>
                    <a:lnTo>
                      <a:pt x="96" y="298"/>
                    </a:lnTo>
                    <a:lnTo>
                      <a:pt x="90" y="306"/>
                    </a:lnTo>
                    <a:lnTo>
                      <a:pt x="84" y="306"/>
                    </a:lnTo>
                    <a:lnTo>
                      <a:pt x="82" y="308"/>
                    </a:lnTo>
                    <a:lnTo>
                      <a:pt x="82" y="310"/>
                    </a:lnTo>
                    <a:lnTo>
                      <a:pt x="82" y="312"/>
                    </a:lnTo>
                    <a:lnTo>
                      <a:pt x="80" y="312"/>
                    </a:lnTo>
                    <a:lnTo>
                      <a:pt x="74" y="316"/>
                    </a:lnTo>
                    <a:lnTo>
                      <a:pt x="72" y="312"/>
                    </a:lnTo>
                    <a:lnTo>
                      <a:pt x="70" y="312"/>
                    </a:lnTo>
                    <a:lnTo>
                      <a:pt x="66" y="312"/>
                    </a:lnTo>
                    <a:lnTo>
                      <a:pt x="48" y="308"/>
                    </a:lnTo>
                    <a:lnTo>
                      <a:pt x="52" y="264"/>
                    </a:lnTo>
                    <a:lnTo>
                      <a:pt x="52" y="262"/>
                    </a:lnTo>
                    <a:lnTo>
                      <a:pt x="52" y="260"/>
                    </a:lnTo>
                    <a:lnTo>
                      <a:pt x="52" y="262"/>
                    </a:lnTo>
                    <a:lnTo>
                      <a:pt x="38" y="266"/>
                    </a:lnTo>
                    <a:lnTo>
                      <a:pt x="26" y="266"/>
                    </a:lnTo>
                    <a:lnTo>
                      <a:pt x="24" y="266"/>
                    </a:lnTo>
                    <a:lnTo>
                      <a:pt x="24" y="262"/>
                    </a:lnTo>
                    <a:lnTo>
                      <a:pt x="20" y="260"/>
                    </a:lnTo>
                    <a:lnTo>
                      <a:pt x="18" y="256"/>
                    </a:lnTo>
                    <a:lnTo>
                      <a:pt x="16" y="254"/>
                    </a:lnTo>
                    <a:lnTo>
                      <a:pt x="12" y="252"/>
                    </a:lnTo>
                    <a:lnTo>
                      <a:pt x="8" y="246"/>
                    </a:lnTo>
                    <a:lnTo>
                      <a:pt x="6" y="244"/>
                    </a:lnTo>
                    <a:lnTo>
                      <a:pt x="6" y="236"/>
                    </a:lnTo>
                    <a:lnTo>
                      <a:pt x="6" y="234"/>
                    </a:lnTo>
                    <a:lnTo>
                      <a:pt x="6" y="230"/>
                    </a:lnTo>
                    <a:lnTo>
                      <a:pt x="2" y="226"/>
                    </a:lnTo>
                    <a:lnTo>
                      <a:pt x="0" y="218"/>
                    </a:lnTo>
                    <a:lnTo>
                      <a:pt x="2" y="218"/>
                    </a:lnTo>
                    <a:lnTo>
                      <a:pt x="6" y="218"/>
                    </a:lnTo>
                    <a:lnTo>
                      <a:pt x="8" y="218"/>
                    </a:lnTo>
                    <a:lnTo>
                      <a:pt x="8" y="210"/>
                    </a:lnTo>
                    <a:lnTo>
                      <a:pt x="10" y="208"/>
                    </a:lnTo>
                    <a:lnTo>
                      <a:pt x="12" y="202"/>
                    </a:lnTo>
                    <a:lnTo>
                      <a:pt x="16" y="194"/>
                    </a:lnTo>
                    <a:lnTo>
                      <a:pt x="16" y="190"/>
                    </a:lnTo>
                    <a:lnTo>
                      <a:pt x="20" y="184"/>
                    </a:lnTo>
                    <a:lnTo>
                      <a:pt x="28" y="180"/>
                    </a:lnTo>
                    <a:lnTo>
                      <a:pt x="34" y="178"/>
                    </a:lnTo>
                    <a:lnTo>
                      <a:pt x="42" y="174"/>
                    </a:lnTo>
                    <a:lnTo>
                      <a:pt x="52" y="172"/>
                    </a:lnTo>
                    <a:lnTo>
                      <a:pt x="54" y="172"/>
                    </a:lnTo>
                    <a:lnTo>
                      <a:pt x="56" y="170"/>
                    </a:lnTo>
                    <a:lnTo>
                      <a:pt x="56" y="166"/>
                    </a:lnTo>
                    <a:lnTo>
                      <a:pt x="72" y="126"/>
                    </a:lnTo>
                    <a:lnTo>
                      <a:pt x="74" y="120"/>
                    </a:lnTo>
                    <a:lnTo>
                      <a:pt x="72" y="116"/>
                    </a:lnTo>
                    <a:lnTo>
                      <a:pt x="66" y="110"/>
                    </a:lnTo>
                    <a:lnTo>
                      <a:pt x="64" y="110"/>
                    </a:lnTo>
                    <a:lnTo>
                      <a:pt x="64" y="106"/>
                    </a:lnTo>
                    <a:lnTo>
                      <a:pt x="74" y="102"/>
                    </a:lnTo>
                    <a:lnTo>
                      <a:pt x="74" y="98"/>
                    </a:lnTo>
                    <a:lnTo>
                      <a:pt x="72" y="94"/>
                    </a:lnTo>
                    <a:lnTo>
                      <a:pt x="66" y="94"/>
                    </a:lnTo>
                    <a:lnTo>
                      <a:pt x="66" y="88"/>
                    </a:lnTo>
                    <a:lnTo>
                      <a:pt x="74" y="84"/>
                    </a:lnTo>
                    <a:lnTo>
                      <a:pt x="96" y="82"/>
                    </a:lnTo>
                    <a:lnTo>
                      <a:pt x="96" y="78"/>
                    </a:lnTo>
                    <a:lnTo>
                      <a:pt x="98" y="80"/>
                    </a:lnTo>
                    <a:lnTo>
                      <a:pt x="102" y="78"/>
                    </a:lnTo>
                    <a:lnTo>
                      <a:pt x="106" y="72"/>
                    </a:lnTo>
                    <a:lnTo>
                      <a:pt x="110" y="72"/>
                    </a:lnTo>
                    <a:lnTo>
                      <a:pt x="114" y="80"/>
                    </a:lnTo>
                    <a:lnTo>
                      <a:pt x="116" y="80"/>
                    </a:lnTo>
                    <a:lnTo>
                      <a:pt x="124" y="84"/>
                    </a:lnTo>
                    <a:lnTo>
                      <a:pt x="128" y="82"/>
                    </a:lnTo>
                    <a:lnTo>
                      <a:pt x="134" y="80"/>
                    </a:lnTo>
                    <a:lnTo>
                      <a:pt x="136" y="80"/>
                    </a:lnTo>
                    <a:lnTo>
                      <a:pt x="138" y="78"/>
                    </a:lnTo>
                    <a:lnTo>
                      <a:pt x="138" y="74"/>
                    </a:lnTo>
                    <a:lnTo>
                      <a:pt x="142" y="74"/>
                    </a:lnTo>
                    <a:lnTo>
                      <a:pt x="146" y="72"/>
                    </a:lnTo>
                    <a:lnTo>
                      <a:pt x="150" y="70"/>
                    </a:lnTo>
                    <a:lnTo>
                      <a:pt x="152" y="70"/>
                    </a:lnTo>
                    <a:lnTo>
                      <a:pt x="154" y="64"/>
                    </a:lnTo>
                    <a:lnTo>
                      <a:pt x="154" y="62"/>
                    </a:lnTo>
                    <a:lnTo>
                      <a:pt x="156" y="62"/>
                    </a:lnTo>
                    <a:lnTo>
                      <a:pt x="162" y="60"/>
                    </a:lnTo>
                    <a:lnTo>
                      <a:pt x="162" y="56"/>
                    </a:lnTo>
                    <a:lnTo>
                      <a:pt x="160" y="54"/>
                    </a:lnTo>
                    <a:lnTo>
                      <a:pt x="156" y="54"/>
                    </a:lnTo>
                    <a:lnTo>
                      <a:pt x="152" y="56"/>
                    </a:lnTo>
                    <a:lnTo>
                      <a:pt x="146" y="56"/>
                    </a:lnTo>
                    <a:lnTo>
                      <a:pt x="144" y="54"/>
                    </a:lnTo>
                    <a:lnTo>
                      <a:pt x="142" y="48"/>
                    </a:lnTo>
                    <a:lnTo>
                      <a:pt x="142" y="44"/>
                    </a:lnTo>
                    <a:lnTo>
                      <a:pt x="144" y="38"/>
                    </a:lnTo>
                    <a:lnTo>
                      <a:pt x="138" y="30"/>
                    </a:lnTo>
                    <a:lnTo>
                      <a:pt x="136" y="26"/>
                    </a:lnTo>
                    <a:lnTo>
                      <a:pt x="136" y="24"/>
                    </a:lnTo>
                    <a:lnTo>
                      <a:pt x="136" y="20"/>
                    </a:lnTo>
                    <a:lnTo>
                      <a:pt x="134" y="20"/>
                    </a:lnTo>
                    <a:lnTo>
                      <a:pt x="138" y="18"/>
                    </a:lnTo>
                    <a:lnTo>
                      <a:pt x="144" y="20"/>
                    </a:lnTo>
                    <a:lnTo>
                      <a:pt x="150" y="24"/>
                    </a:lnTo>
                    <a:lnTo>
                      <a:pt x="152" y="24"/>
                    </a:lnTo>
                    <a:lnTo>
                      <a:pt x="156" y="26"/>
                    </a:lnTo>
                    <a:lnTo>
                      <a:pt x="162" y="28"/>
                    </a:lnTo>
                    <a:lnTo>
                      <a:pt x="168" y="28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8" y="20"/>
                    </a:lnTo>
                    <a:lnTo>
                      <a:pt x="170" y="20"/>
                    </a:lnTo>
                    <a:lnTo>
                      <a:pt x="178" y="24"/>
                    </a:lnTo>
                    <a:lnTo>
                      <a:pt x="182" y="20"/>
                    </a:lnTo>
                    <a:lnTo>
                      <a:pt x="186" y="18"/>
                    </a:lnTo>
                    <a:lnTo>
                      <a:pt x="188" y="18"/>
                    </a:lnTo>
                    <a:lnTo>
                      <a:pt x="188" y="16"/>
                    </a:lnTo>
                    <a:lnTo>
                      <a:pt x="190" y="12"/>
                    </a:lnTo>
                    <a:lnTo>
                      <a:pt x="198" y="10"/>
                    </a:lnTo>
                    <a:lnTo>
                      <a:pt x="200" y="6"/>
                    </a:lnTo>
                    <a:lnTo>
                      <a:pt x="198" y="0"/>
                    </a:lnTo>
                    <a:lnTo>
                      <a:pt x="202" y="2"/>
                    </a:lnTo>
                    <a:lnTo>
                      <a:pt x="210" y="2"/>
                    </a:lnTo>
                    <a:lnTo>
                      <a:pt x="214" y="6"/>
                    </a:lnTo>
                    <a:lnTo>
                      <a:pt x="214" y="8"/>
                    </a:lnTo>
                    <a:lnTo>
                      <a:pt x="208" y="12"/>
                    </a:lnTo>
                    <a:lnTo>
                      <a:pt x="216" y="16"/>
                    </a:lnTo>
                    <a:lnTo>
                      <a:pt x="218" y="16"/>
                    </a:lnTo>
                    <a:lnTo>
                      <a:pt x="216" y="18"/>
                    </a:lnTo>
                    <a:lnTo>
                      <a:pt x="216" y="20"/>
                    </a:lnTo>
                    <a:lnTo>
                      <a:pt x="216" y="24"/>
                    </a:lnTo>
                    <a:lnTo>
                      <a:pt x="218" y="26"/>
                    </a:lnTo>
                    <a:lnTo>
                      <a:pt x="216" y="28"/>
                    </a:lnTo>
                    <a:lnTo>
                      <a:pt x="208" y="34"/>
                    </a:lnTo>
                    <a:lnTo>
                      <a:pt x="208" y="44"/>
                    </a:lnTo>
                    <a:lnTo>
                      <a:pt x="208" y="56"/>
                    </a:lnTo>
                    <a:lnTo>
                      <a:pt x="208" y="60"/>
                    </a:lnTo>
                    <a:lnTo>
                      <a:pt x="208" y="62"/>
                    </a:lnTo>
                    <a:lnTo>
                      <a:pt x="210" y="66"/>
                    </a:lnTo>
                    <a:lnTo>
                      <a:pt x="216" y="70"/>
                    </a:lnTo>
                    <a:lnTo>
                      <a:pt x="218" y="72"/>
                    </a:lnTo>
                    <a:lnTo>
                      <a:pt x="220" y="74"/>
                    </a:lnTo>
                    <a:lnTo>
                      <a:pt x="224" y="78"/>
                    </a:lnTo>
                    <a:lnTo>
                      <a:pt x="228" y="74"/>
                    </a:lnTo>
                    <a:lnTo>
                      <a:pt x="228" y="72"/>
                    </a:lnTo>
                    <a:lnTo>
                      <a:pt x="232" y="72"/>
                    </a:lnTo>
                    <a:lnTo>
                      <a:pt x="234" y="72"/>
                    </a:lnTo>
                    <a:lnTo>
                      <a:pt x="234" y="70"/>
                    </a:lnTo>
                    <a:lnTo>
                      <a:pt x="234" y="66"/>
                    </a:lnTo>
                    <a:lnTo>
                      <a:pt x="236" y="66"/>
                    </a:lnTo>
                    <a:lnTo>
                      <a:pt x="238" y="64"/>
                    </a:lnTo>
                    <a:lnTo>
                      <a:pt x="242" y="64"/>
                    </a:lnTo>
                    <a:lnTo>
                      <a:pt x="246" y="64"/>
                    </a:lnTo>
                    <a:lnTo>
                      <a:pt x="250" y="64"/>
                    </a:lnTo>
                    <a:lnTo>
                      <a:pt x="254" y="64"/>
                    </a:lnTo>
                    <a:lnTo>
                      <a:pt x="264" y="66"/>
                    </a:lnTo>
                    <a:lnTo>
                      <a:pt x="270" y="62"/>
                    </a:lnTo>
                    <a:lnTo>
                      <a:pt x="264" y="56"/>
                    </a:lnTo>
                    <a:lnTo>
                      <a:pt x="268" y="48"/>
                    </a:lnTo>
                    <a:lnTo>
                      <a:pt x="274" y="52"/>
                    </a:lnTo>
                    <a:lnTo>
                      <a:pt x="280" y="48"/>
                    </a:lnTo>
                    <a:lnTo>
                      <a:pt x="282" y="54"/>
                    </a:lnTo>
                    <a:lnTo>
                      <a:pt x="290" y="54"/>
                    </a:lnTo>
                    <a:lnTo>
                      <a:pt x="290" y="56"/>
                    </a:lnTo>
                    <a:lnTo>
                      <a:pt x="292" y="62"/>
                    </a:lnTo>
                    <a:lnTo>
                      <a:pt x="298" y="62"/>
                    </a:lnTo>
                    <a:lnTo>
                      <a:pt x="300" y="62"/>
                    </a:lnTo>
                    <a:lnTo>
                      <a:pt x="304" y="60"/>
                    </a:lnTo>
                    <a:lnTo>
                      <a:pt x="310" y="56"/>
                    </a:lnTo>
                    <a:lnTo>
                      <a:pt x="316" y="62"/>
                    </a:lnTo>
                    <a:lnTo>
                      <a:pt x="322" y="56"/>
                    </a:lnTo>
                    <a:lnTo>
                      <a:pt x="326" y="48"/>
                    </a:lnTo>
                    <a:lnTo>
                      <a:pt x="326" y="34"/>
                    </a:lnTo>
                    <a:lnTo>
                      <a:pt x="332" y="24"/>
                    </a:lnTo>
                    <a:lnTo>
                      <a:pt x="334" y="18"/>
                    </a:lnTo>
                    <a:lnTo>
                      <a:pt x="334" y="18"/>
                    </a:lnTo>
                    <a:lnTo>
                      <a:pt x="334" y="18"/>
                    </a:lnTo>
                    <a:close/>
                    <a:moveTo>
                      <a:pt x="380" y="112"/>
                    </a:moveTo>
                    <a:lnTo>
                      <a:pt x="380" y="118"/>
                    </a:lnTo>
                    <a:lnTo>
                      <a:pt x="378" y="120"/>
                    </a:lnTo>
                    <a:lnTo>
                      <a:pt x="378" y="116"/>
                    </a:lnTo>
                    <a:lnTo>
                      <a:pt x="378" y="112"/>
                    </a:lnTo>
                    <a:lnTo>
                      <a:pt x="380" y="112"/>
                    </a:lnTo>
                    <a:lnTo>
                      <a:pt x="380" y="112"/>
                    </a:lnTo>
                    <a:lnTo>
                      <a:pt x="380" y="112"/>
                    </a:lnTo>
                    <a:close/>
                    <a:moveTo>
                      <a:pt x="378" y="120"/>
                    </a:moveTo>
                    <a:lnTo>
                      <a:pt x="378" y="124"/>
                    </a:lnTo>
                    <a:lnTo>
                      <a:pt x="372" y="126"/>
                    </a:lnTo>
                    <a:lnTo>
                      <a:pt x="372" y="128"/>
                    </a:lnTo>
                    <a:lnTo>
                      <a:pt x="368" y="128"/>
                    </a:lnTo>
                    <a:lnTo>
                      <a:pt x="370" y="126"/>
                    </a:lnTo>
                    <a:lnTo>
                      <a:pt x="378" y="120"/>
                    </a:lnTo>
                    <a:lnTo>
                      <a:pt x="378" y="120"/>
                    </a:lnTo>
                    <a:lnTo>
                      <a:pt x="378" y="120"/>
                    </a:lnTo>
                    <a:close/>
                    <a:moveTo>
                      <a:pt x="344" y="88"/>
                    </a:moveTo>
                    <a:lnTo>
                      <a:pt x="344" y="88"/>
                    </a:lnTo>
                    <a:lnTo>
                      <a:pt x="346" y="90"/>
                    </a:lnTo>
                    <a:lnTo>
                      <a:pt x="346" y="94"/>
                    </a:lnTo>
                    <a:lnTo>
                      <a:pt x="360" y="92"/>
                    </a:lnTo>
                    <a:lnTo>
                      <a:pt x="352" y="102"/>
                    </a:lnTo>
                    <a:lnTo>
                      <a:pt x="346" y="110"/>
                    </a:lnTo>
                    <a:lnTo>
                      <a:pt x="350" y="118"/>
                    </a:lnTo>
                    <a:lnTo>
                      <a:pt x="360" y="128"/>
                    </a:lnTo>
                    <a:lnTo>
                      <a:pt x="352" y="128"/>
                    </a:lnTo>
                    <a:lnTo>
                      <a:pt x="342" y="112"/>
                    </a:lnTo>
                    <a:lnTo>
                      <a:pt x="340" y="112"/>
                    </a:lnTo>
                    <a:lnTo>
                      <a:pt x="336" y="112"/>
                    </a:lnTo>
                    <a:lnTo>
                      <a:pt x="340" y="116"/>
                    </a:lnTo>
                    <a:lnTo>
                      <a:pt x="334" y="116"/>
                    </a:lnTo>
                    <a:lnTo>
                      <a:pt x="336" y="126"/>
                    </a:lnTo>
                    <a:lnTo>
                      <a:pt x="332" y="116"/>
                    </a:lnTo>
                    <a:lnTo>
                      <a:pt x="326" y="116"/>
                    </a:lnTo>
                    <a:lnTo>
                      <a:pt x="322" y="118"/>
                    </a:lnTo>
                    <a:lnTo>
                      <a:pt x="324" y="112"/>
                    </a:lnTo>
                    <a:lnTo>
                      <a:pt x="332" y="108"/>
                    </a:lnTo>
                    <a:lnTo>
                      <a:pt x="336" y="94"/>
                    </a:lnTo>
                    <a:lnTo>
                      <a:pt x="340" y="90"/>
                    </a:lnTo>
                    <a:lnTo>
                      <a:pt x="344" y="88"/>
                    </a:lnTo>
                    <a:lnTo>
                      <a:pt x="344" y="88"/>
                    </a:lnTo>
                    <a:lnTo>
                      <a:pt x="344" y="88"/>
                    </a:lnTo>
                    <a:close/>
                    <a:moveTo>
                      <a:pt x="352" y="78"/>
                    </a:moveTo>
                    <a:lnTo>
                      <a:pt x="352" y="78"/>
                    </a:lnTo>
                    <a:lnTo>
                      <a:pt x="354" y="80"/>
                    </a:lnTo>
                    <a:lnTo>
                      <a:pt x="350" y="82"/>
                    </a:lnTo>
                    <a:lnTo>
                      <a:pt x="350" y="78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52" y="7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7" name="Freeform 1766"/>
              <p:cNvSpPr>
                <a:spLocks noEditPoints="1"/>
              </p:cNvSpPr>
              <p:nvPr/>
            </p:nvSpPr>
            <p:spPr bwMode="auto">
              <a:xfrm>
                <a:off x="7543800" y="4752975"/>
                <a:ext cx="273050" cy="346075"/>
              </a:xfrm>
              <a:custGeom>
                <a:avLst/>
                <a:gdLst>
                  <a:gd name="T0" fmla="*/ 12 w 172"/>
                  <a:gd name="T1" fmla="*/ 98 h 218"/>
                  <a:gd name="T2" fmla="*/ 10 w 172"/>
                  <a:gd name="T3" fmla="*/ 100 h 218"/>
                  <a:gd name="T4" fmla="*/ 10 w 172"/>
                  <a:gd name="T5" fmla="*/ 108 h 218"/>
                  <a:gd name="T6" fmla="*/ 4 w 172"/>
                  <a:gd name="T7" fmla="*/ 128 h 218"/>
                  <a:gd name="T8" fmla="*/ 10 w 172"/>
                  <a:gd name="T9" fmla="*/ 146 h 218"/>
                  <a:gd name="T10" fmla="*/ 18 w 172"/>
                  <a:gd name="T11" fmla="*/ 154 h 218"/>
                  <a:gd name="T12" fmla="*/ 22 w 172"/>
                  <a:gd name="T13" fmla="*/ 174 h 218"/>
                  <a:gd name="T14" fmla="*/ 28 w 172"/>
                  <a:gd name="T15" fmla="*/ 190 h 218"/>
                  <a:gd name="T16" fmla="*/ 28 w 172"/>
                  <a:gd name="T17" fmla="*/ 210 h 218"/>
                  <a:gd name="T18" fmla="*/ 48 w 172"/>
                  <a:gd name="T19" fmla="*/ 206 h 218"/>
                  <a:gd name="T20" fmla="*/ 60 w 172"/>
                  <a:gd name="T21" fmla="*/ 208 h 218"/>
                  <a:gd name="T22" fmla="*/ 76 w 172"/>
                  <a:gd name="T23" fmla="*/ 216 h 218"/>
                  <a:gd name="T24" fmla="*/ 80 w 172"/>
                  <a:gd name="T25" fmla="*/ 210 h 218"/>
                  <a:gd name="T26" fmla="*/ 86 w 172"/>
                  <a:gd name="T27" fmla="*/ 208 h 218"/>
                  <a:gd name="T28" fmla="*/ 116 w 172"/>
                  <a:gd name="T29" fmla="*/ 188 h 218"/>
                  <a:gd name="T30" fmla="*/ 120 w 172"/>
                  <a:gd name="T31" fmla="*/ 178 h 218"/>
                  <a:gd name="T32" fmla="*/ 124 w 172"/>
                  <a:gd name="T33" fmla="*/ 164 h 218"/>
                  <a:gd name="T34" fmla="*/ 148 w 172"/>
                  <a:gd name="T35" fmla="*/ 156 h 218"/>
                  <a:gd name="T36" fmla="*/ 168 w 172"/>
                  <a:gd name="T37" fmla="*/ 168 h 218"/>
                  <a:gd name="T38" fmla="*/ 168 w 172"/>
                  <a:gd name="T39" fmla="*/ 162 h 218"/>
                  <a:gd name="T40" fmla="*/ 172 w 172"/>
                  <a:gd name="T41" fmla="*/ 142 h 218"/>
                  <a:gd name="T42" fmla="*/ 172 w 172"/>
                  <a:gd name="T43" fmla="*/ 134 h 218"/>
                  <a:gd name="T44" fmla="*/ 166 w 172"/>
                  <a:gd name="T45" fmla="*/ 124 h 218"/>
                  <a:gd name="T46" fmla="*/ 160 w 172"/>
                  <a:gd name="T47" fmla="*/ 114 h 218"/>
                  <a:gd name="T48" fmla="*/ 162 w 172"/>
                  <a:gd name="T49" fmla="*/ 106 h 218"/>
                  <a:gd name="T50" fmla="*/ 140 w 172"/>
                  <a:gd name="T51" fmla="*/ 102 h 218"/>
                  <a:gd name="T52" fmla="*/ 134 w 172"/>
                  <a:gd name="T53" fmla="*/ 90 h 218"/>
                  <a:gd name="T54" fmla="*/ 140 w 172"/>
                  <a:gd name="T55" fmla="*/ 78 h 218"/>
                  <a:gd name="T56" fmla="*/ 134 w 172"/>
                  <a:gd name="T57" fmla="*/ 62 h 218"/>
                  <a:gd name="T58" fmla="*/ 130 w 172"/>
                  <a:gd name="T59" fmla="*/ 54 h 218"/>
                  <a:gd name="T60" fmla="*/ 122 w 172"/>
                  <a:gd name="T61" fmla="*/ 56 h 218"/>
                  <a:gd name="T62" fmla="*/ 112 w 172"/>
                  <a:gd name="T63" fmla="*/ 54 h 218"/>
                  <a:gd name="T64" fmla="*/ 102 w 172"/>
                  <a:gd name="T65" fmla="*/ 46 h 218"/>
                  <a:gd name="T66" fmla="*/ 94 w 172"/>
                  <a:gd name="T67" fmla="*/ 42 h 218"/>
                  <a:gd name="T68" fmla="*/ 80 w 172"/>
                  <a:gd name="T69" fmla="*/ 32 h 218"/>
                  <a:gd name="T70" fmla="*/ 76 w 172"/>
                  <a:gd name="T71" fmla="*/ 32 h 218"/>
                  <a:gd name="T72" fmla="*/ 66 w 172"/>
                  <a:gd name="T73" fmla="*/ 28 h 218"/>
                  <a:gd name="T74" fmla="*/ 58 w 172"/>
                  <a:gd name="T75" fmla="*/ 20 h 218"/>
                  <a:gd name="T76" fmla="*/ 60 w 172"/>
                  <a:gd name="T77" fmla="*/ 10 h 218"/>
                  <a:gd name="T78" fmla="*/ 60 w 172"/>
                  <a:gd name="T79" fmla="*/ 0 h 218"/>
                  <a:gd name="T80" fmla="*/ 46 w 172"/>
                  <a:gd name="T81" fmla="*/ 2 h 218"/>
                  <a:gd name="T82" fmla="*/ 32 w 172"/>
                  <a:gd name="T83" fmla="*/ 8 h 218"/>
                  <a:gd name="T84" fmla="*/ 22 w 172"/>
                  <a:gd name="T85" fmla="*/ 24 h 218"/>
                  <a:gd name="T86" fmla="*/ 14 w 172"/>
                  <a:gd name="T87" fmla="*/ 26 h 218"/>
                  <a:gd name="T88" fmla="*/ 14 w 172"/>
                  <a:gd name="T89" fmla="*/ 32 h 218"/>
                  <a:gd name="T90" fmla="*/ 6 w 172"/>
                  <a:gd name="T91" fmla="*/ 34 h 218"/>
                  <a:gd name="T92" fmla="*/ 2 w 172"/>
                  <a:gd name="T93" fmla="*/ 32 h 218"/>
                  <a:gd name="T94" fmla="*/ 6 w 172"/>
                  <a:gd name="T95" fmla="*/ 50 h 218"/>
                  <a:gd name="T96" fmla="*/ 2 w 172"/>
                  <a:gd name="T97" fmla="*/ 64 h 218"/>
                  <a:gd name="T98" fmla="*/ 6 w 172"/>
                  <a:gd name="T99" fmla="*/ 82 h 218"/>
                  <a:gd name="T100" fmla="*/ 4 w 172"/>
                  <a:gd name="T101" fmla="*/ 88 h 218"/>
                  <a:gd name="T102" fmla="*/ 6 w 172"/>
                  <a:gd name="T103" fmla="*/ 92 h 218"/>
                  <a:gd name="T104" fmla="*/ 40 w 172"/>
                  <a:gd name="T105" fmla="*/ 150 h 218"/>
                  <a:gd name="T106" fmla="*/ 42 w 172"/>
                  <a:gd name="T107" fmla="*/ 154 h 218"/>
                  <a:gd name="T108" fmla="*/ 40 w 172"/>
                  <a:gd name="T109" fmla="*/ 156 h 218"/>
                  <a:gd name="T110" fmla="*/ 38 w 172"/>
                  <a:gd name="T111" fmla="*/ 150 h 218"/>
                  <a:gd name="T112" fmla="*/ 40 w 172"/>
                  <a:gd name="T113" fmla="*/ 15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72" h="218">
                    <a:moveTo>
                      <a:pt x="6" y="92"/>
                    </a:moveTo>
                    <a:lnTo>
                      <a:pt x="12" y="98"/>
                    </a:lnTo>
                    <a:lnTo>
                      <a:pt x="18" y="102"/>
                    </a:lnTo>
                    <a:lnTo>
                      <a:pt x="10" y="100"/>
                    </a:lnTo>
                    <a:lnTo>
                      <a:pt x="10" y="102"/>
                    </a:lnTo>
                    <a:lnTo>
                      <a:pt x="10" y="108"/>
                    </a:lnTo>
                    <a:lnTo>
                      <a:pt x="2" y="120"/>
                    </a:lnTo>
                    <a:lnTo>
                      <a:pt x="4" y="128"/>
                    </a:lnTo>
                    <a:lnTo>
                      <a:pt x="6" y="136"/>
                    </a:lnTo>
                    <a:lnTo>
                      <a:pt x="10" y="146"/>
                    </a:lnTo>
                    <a:lnTo>
                      <a:pt x="14" y="152"/>
                    </a:lnTo>
                    <a:lnTo>
                      <a:pt x="18" y="154"/>
                    </a:lnTo>
                    <a:lnTo>
                      <a:pt x="22" y="168"/>
                    </a:lnTo>
                    <a:lnTo>
                      <a:pt x="22" y="174"/>
                    </a:lnTo>
                    <a:lnTo>
                      <a:pt x="24" y="182"/>
                    </a:lnTo>
                    <a:lnTo>
                      <a:pt x="28" y="190"/>
                    </a:lnTo>
                    <a:lnTo>
                      <a:pt x="28" y="198"/>
                    </a:lnTo>
                    <a:lnTo>
                      <a:pt x="28" y="210"/>
                    </a:lnTo>
                    <a:lnTo>
                      <a:pt x="38" y="214"/>
                    </a:lnTo>
                    <a:lnTo>
                      <a:pt x="48" y="206"/>
                    </a:lnTo>
                    <a:lnTo>
                      <a:pt x="52" y="206"/>
                    </a:lnTo>
                    <a:lnTo>
                      <a:pt x="60" y="208"/>
                    </a:lnTo>
                    <a:lnTo>
                      <a:pt x="70" y="208"/>
                    </a:lnTo>
                    <a:lnTo>
                      <a:pt x="76" y="216"/>
                    </a:lnTo>
                    <a:lnTo>
                      <a:pt x="76" y="218"/>
                    </a:lnTo>
                    <a:lnTo>
                      <a:pt x="80" y="210"/>
                    </a:lnTo>
                    <a:lnTo>
                      <a:pt x="84" y="206"/>
                    </a:lnTo>
                    <a:lnTo>
                      <a:pt x="86" y="208"/>
                    </a:lnTo>
                    <a:lnTo>
                      <a:pt x="106" y="208"/>
                    </a:lnTo>
                    <a:lnTo>
                      <a:pt x="116" y="188"/>
                    </a:lnTo>
                    <a:lnTo>
                      <a:pt x="116" y="182"/>
                    </a:lnTo>
                    <a:lnTo>
                      <a:pt x="120" y="178"/>
                    </a:lnTo>
                    <a:lnTo>
                      <a:pt x="122" y="172"/>
                    </a:lnTo>
                    <a:lnTo>
                      <a:pt x="124" y="164"/>
                    </a:lnTo>
                    <a:lnTo>
                      <a:pt x="130" y="160"/>
                    </a:lnTo>
                    <a:lnTo>
                      <a:pt x="148" y="156"/>
                    </a:lnTo>
                    <a:lnTo>
                      <a:pt x="160" y="160"/>
                    </a:lnTo>
                    <a:lnTo>
                      <a:pt x="168" y="168"/>
                    </a:lnTo>
                    <a:lnTo>
                      <a:pt x="172" y="164"/>
                    </a:lnTo>
                    <a:lnTo>
                      <a:pt x="168" y="162"/>
                    </a:lnTo>
                    <a:lnTo>
                      <a:pt x="170" y="154"/>
                    </a:lnTo>
                    <a:lnTo>
                      <a:pt x="172" y="142"/>
                    </a:lnTo>
                    <a:lnTo>
                      <a:pt x="172" y="136"/>
                    </a:lnTo>
                    <a:lnTo>
                      <a:pt x="172" y="134"/>
                    </a:lnTo>
                    <a:lnTo>
                      <a:pt x="170" y="128"/>
                    </a:lnTo>
                    <a:lnTo>
                      <a:pt x="166" y="124"/>
                    </a:lnTo>
                    <a:lnTo>
                      <a:pt x="162" y="120"/>
                    </a:lnTo>
                    <a:lnTo>
                      <a:pt x="160" y="114"/>
                    </a:lnTo>
                    <a:lnTo>
                      <a:pt x="160" y="108"/>
                    </a:lnTo>
                    <a:lnTo>
                      <a:pt x="162" y="106"/>
                    </a:lnTo>
                    <a:lnTo>
                      <a:pt x="140" y="106"/>
                    </a:lnTo>
                    <a:lnTo>
                      <a:pt x="140" y="102"/>
                    </a:lnTo>
                    <a:lnTo>
                      <a:pt x="138" y="98"/>
                    </a:lnTo>
                    <a:lnTo>
                      <a:pt x="134" y="90"/>
                    </a:lnTo>
                    <a:lnTo>
                      <a:pt x="134" y="84"/>
                    </a:lnTo>
                    <a:lnTo>
                      <a:pt x="140" y="78"/>
                    </a:lnTo>
                    <a:lnTo>
                      <a:pt x="138" y="70"/>
                    </a:lnTo>
                    <a:lnTo>
                      <a:pt x="134" y="62"/>
                    </a:lnTo>
                    <a:lnTo>
                      <a:pt x="132" y="56"/>
                    </a:lnTo>
                    <a:lnTo>
                      <a:pt x="130" y="54"/>
                    </a:lnTo>
                    <a:lnTo>
                      <a:pt x="126" y="54"/>
                    </a:lnTo>
                    <a:lnTo>
                      <a:pt x="122" y="56"/>
                    </a:lnTo>
                    <a:lnTo>
                      <a:pt x="116" y="54"/>
                    </a:lnTo>
                    <a:lnTo>
                      <a:pt x="112" y="54"/>
                    </a:lnTo>
                    <a:lnTo>
                      <a:pt x="104" y="52"/>
                    </a:lnTo>
                    <a:lnTo>
                      <a:pt x="102" y="46"/>
                    </a:lnTo>
                    <a:lnTo>
                      <a:pt x="96" y="44"/>
                    </a:lnTo>
                    <a:lnTo>
                      <a:pt x="94" y="42"/>
                    </a:lnTo>
                    <a:lnTo>
                      <a:pt x="86" y="36"/>
                    </a:lnTo>
                    <a:lnTo>
                      <a:pt x="80" y="32"/>
                    </a:lnTo>
                    <a:lnTo>
                      <a:pt x="78" y="28"/>
                    </a:lnTo>
                    <a:lnTo>
                      <a:pt x="76" y="32"/>
                    </a:lnTo>
                    <a:lnTo>
                      <a:pt x="74" y="32"/>
                    </a:lnTo>
                    <a:lnTo>
                      <a:pt x="66" y="28"/>
                    </a:lnTo>
                    <a:lnTo>
                      <a:pt x="60" y="26"/>
                    </a:lnTo>
                    <a:lnTo>
                      <a:pt x="58" y="20"/>
                    </a:lnTo>
                    <a:lnTo>
                      <a:pt x="58" y="16"/>
                    </a:lnTo>
                    <a:lnTo>
                      <a:pt x="60" y="10"/>
                    </a:lnTo>
                    <a:lnTo>
                      <a:pt x="64" y="6"/>
                    </a:lnTo>
                    <a:lnTo>
                      <a:pt x="60" y="0"/>
                    </a:lnTo>
                    <a:lnTo>
                      <a:pt x="52" y="0"/>
                    </a:lnTo>
                    <a:lnTo>
                      <a:pt x="46" y="2"/>
                    </a:lnTo>
                    <a:lnTo>
                      <a:pt x="38" y="6"/>
                    </a:lnTo>
                    <a:lnTo>
                      <a:pt x="32" y="8"/>
                    </a:lnTo>
                    <a:lnTo>
                      <a:pt x="28" y="16"/>
                    </a:lnTo>
                    <a:lnTo>
                      <a:pt x="22" y="24"/>
                    </a:lnTo>
                    <a:lnTo>
                      <a:pt x="18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2"/>
                    </a:lnTo>
                    <a:lnTo>
                      <a:pt x="12" y="32"/>
                    </a:lnTo>
                    <a:lnTo>
                      <a:pt x="6" y="34"/>
                    </a:lnTo>
                    <a:lnTo>
                      <a:pt x="4" y="32"/>
                    </a:lnTo>
                    <a:lnTo>
                      <a:pt x="2" y="32"/>
                    </a:lnTo>
                    <a:lnTo>
                      <a:pt x="0" y="32"/>
                    </a:lnTo>
                    <a:lnTo>
                      <a:pt x="6" y="50"/>
                    </a:lnTo>
                    <a:lnTo>
                      <a:pt x="4" y="62"/>
                    </a:lnTo>
                    <a:lnTo>
                      <a:pt x="2" y="64"/>
                    </a:lnTo>
                    <a:lnTo>
                      <a:pt x="2" y="72"/>
                    </a:lnTo>
                    <a:lnTo>
                      <a:pt x="6" y="82"/>
                    </a:lnTo>
                    <a:lnTo>
                      <a:pt x="4" y="84"/>
                    </a:lnTo>
                    <a:lnTo>
                      <a:pt x="4" y="88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6" y="92"/>
                    </a:lnTo>
                    <a:close/>
                    <a:moveTo>
                      <a:pt x="40" y="150"/>
                    </a:moveTo>
                    <a:lnTo>
                      <a:pt x="40" y="150"/>
                    </a:lnTo>
                    <a:lnTo>
                      <a:pt x="42" y="154"/>
                    </a:lnTo>
                    <a:lnTo>
                      <a:pt x="42" y="160"/>
                    </a:lnTo>
                    <a:lnTo>
                      <a:pt x="40" y="156"/>
                    </a:lnTo>
                    <a:lnTo>
                      <a:pt x="38" y="152"/>
                    </a:lnTo>
                    <a:lnTo>
                      <a:pt x="38" y="150"/>
                    </a:lnTo>
                    <a:lnTo>
                      <a:pt x="40" y="150"/>
                    </a:lnTo>
                    <a:lnTo>
                      <a:pt x="40" y="150"/>
                    </a:lnTo>
                    <a:lnTo>
                      <a:pt x="40" y="15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8" name="Freeform 1767"/>
              <p:cNvSpPr>
                <a:spLocks/>
              </p:cNvSpPr>
              <p:nvPr/>
            </p:nvSpPr>
            <p:spPr bwMode="auto">
              <a:xfrm>
                <a:off x="7102475" y="3917950"/>
                <a:ext cx="25400" cy="73025"/>
              </a:xfrm>
              <a:custGeom>
                <a:avLst/>
                <a:gdLst>
                  <a:gd name="T0" fmla="*/ 10 w 16"/>
                  <a:gd name="T1" fmla="*/ 0 h 46"/>
                  <a:gd name="T2" fmla="*/ 10 w 16"/>
                  <a:gd name="T3" fmla="*/ 0 h 46"/>
                  <a:gd name="T4" fmla="*/ 8 w 16"/>
                  <a:gd name="T5" fmla="*/ 0 h 46"/>
                  <a:gd name="T6" fmla="*/ 6 w 16"/>
                  <a:gd name="T7" fmla="*/ 0 h 46"/>
                  <a:gd name="T8" fmla="*/ 6 w 16"/>
                  <a:gd name="T9" fmla="*/ 2 h 46"/>
                  <a:gd name="T10" fmla="*/ 0 w 16"/>
                  <a:gd name="T11" fmla="*/ 4 h 46"/>
                  <a:gd name="T12" fmla="*/ 0 w 16"/>
                  <a:gd name="T13" fmla="*/ 46 h 46"/>
                  <a:gd name="T14" fmla="*/ 8 w 16"/>
                  <a:gd name="T15" fmla="*/ 46 h 46"/>
                  <a:gd name="T16" fmla="*/ 14 w 16"/>
                  <a:gd name="T17" fmla="*/ 22 h 46"/>
                  <a:gd name="T18" fmla="*/ 16 w 16"/>
                  <a:gd name="T19" fmla="*/ 12 h 46"/>
                  <a:gd name="T20" fmla="*/ 16 w 16"/>
                  <a:gd name="T21" fmla="*/ 4 h 46"/>
                  <a:gd name="T22" fmla="*/ 14 w 16"/>
                  <a:gd name="T23" fmla="*/ 0 h 46"/>
                  <a:gd name="T24" fmla="*/ 10 w 16"/>
                  <a:gd name="T25" fmla="*/ 0 h 46"/>
                  <a:gd name="T26" fmla="*/ 10 w 16"/>
                  <a:gd name="T27" fmla="*/ 0 h 46"/>
                  <a:gd name="T28" fmla="*/ 10 w 16"/>
                  <a:gd name="T29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4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0" y="4"/>
                    </a:lnTo>
                    <a:lnTo>
                      <a:pt x="0" y="46"/>
                    </a:lnTo>
                    <a:lnTo>
                      <a:pt x="8" y="46"/>
                    </a:lnTo>
                    <a:lnTo>
                      <a:pt x="14" y="22"/>
                    </a:lnTo>
                    <a:lnTo>
                      <a:pt x="16" y="12"/>
                    </a:lnTo>
                    <a:lnTo>
                      <a:pt x="16" y="4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9" name="Freeform 1768"/>
              <p:cNvSpPr>
                <a:spLocks/>
              </p:cNvSpPr>
              <p:nvPr/>
            </p:nvSpPr>
            <p:spPr bwMode="auto">
              <a:xfrm>
                <a:off x="7350125" y="3721100"/>
                <a:ext cx="12700" cy="19050"/>
              </a:xfrm>
              <a:custGeom>
                <a:avLst/>
                <a:gdLst>
                  <a:gd name="T0" fmla="*/ 0 w 8"/>
                  <a:gd name="T1" fmla="*/ 0 h 12"/>
                  <a:gd name="T2" fmla="*/ 0 w 8"/>
                  <a:gd name="T3" fmla="*/ 0 h 12"/>
                  <a:gd name="T4" fmla="*/ 0 w 8"/>
                  <a:gd name="T5" fmla="*/ 12 h 12"/>
                  <a:gd name="T6" fmla="*/ 8 w 8"/>
                  <a:gd name="T7" fmla="*/ 8 h 12"/>
                  <a:gd name="T8" fmla="*/ 8 w 8"/>
                  <a:gd name="T9" fmla="*/ 6 h 12"/>
                  <a:gd name="T10" fmla="*/ 0 w 8"/>
                  <a:gd name="T11" fmla="*/ 0 h 12"/>
                  <a:gd name="T12" fmla="*/ 0 w 8"/>
                  <a:gd name="T13" fmla="*/ 0 h 12"/>
                  <a:gd name="T14" fmla="*/ 0 w 8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12">
                    <a:moveTo>
                      <a:pt x="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0" name="Freeform 1769"/>
              <p:cNvSpPr>
                <a:spLocks noEditPoints="1"/>
              </p:cNvSpPr>
              <p:nvPr/>
            </p:nvSpPr>
            <p:spPr bwMode="auto">
              <a:xfrm>
                <a:off x="7464425" y="5080000"/>
                <a:ext cx="447675" cy="1066800"/>
              </a:xfrm>
              <a:custGeom>
                <a:avLst/>
                <a:gdLst>
                  <a:gd name="T0" fmla="*/ 114 w 282"/>
                  <a:gd name="T1" fmla="*/ 666 h 672"/>
                  <a:gd name="T2" fmla="*/ 72 w 282"/>
                  <a:gd name="T3" fmla="*/ 630 h 672"/>
                  <a:gd name="T4" fmla="*/ 134 w 282"/>
                  <a:gd name="T5" fmla="*/ 0 h 672"/>
                  <a:gd name="T6" fmla="*/ 102 w 282"/>
                  <a:gd name="T7" fmla="*/ 0 h 672"/>
                  <a:gd name="T8" fmla="*/ 92 w 282"/>
                  <a:gd name="T9" fmla="*/ 22 h 672"/>
                  <a:gd name="T10" fmla="*/ 82 w 282"/>
                  <a:gd name="T11" fmla="*/ 44 h 672"/>
                  <a:gd name="T12" fmla="*/ 74 w 282"/>
                  <a:gd name="T13" fmla="*/ 76 h 672"/>
                  <a:gd name="T14" fmla="*/ 72 w 282"/>
                  <a:gd name="T15" fmla="*/ 104 h 672"/>
                  <a:gd name="T16" fmla="*/ 56 w 282"/>
                  <a:gd name="T17" fmla="*/ 158 h 672"/>
                  <a:gd name="T18" fmla="*/ 52 w 282"/>
                  <a:gd name="T19" fmla="*/ 202 h 672"/>
                  <a:gd name="T20" fmla="*/ 46 w 282"/>
                  <a:gd name="T21" fmla="*/ 246 h 672"/>
                  <a:gd name="T22" fmla="*/ 38 w 282"/>
                  <a:gd name="T23" fmla="*/ 278 h 672"/>
                  <a:gd name="T24" fmla="*/ 32 w 282"/>
                  <a:gd name="T25" fmla="*/ 310 h 672"/>
                  <a:gd name="T26" fmla="*/ 18 w 282"/>
                  <a:gd name="T27" fmla="*/ 352 h 672"/>
                  <a:gd name="T28" fmla="*/ 20 w 282"/>
                  <a:gd name="T29" fmla="*/ 382 h 672"/>
                  <a:gd name="T30" fmla="*/ 18 w 282"/>
                  <a:gd name="T31" fmla="*/ 414 h 672"/>
                  <a:gd name="T32" fmla="*/ 26 w 282"/>
                  <a:gd name="T33" fmla="*/ 440 h 672"/>
                  <a:gd name="T34" fmla="*/ 26 w 282"/>
                  <a:gd name="T35" fmla="*/ 460 h 672"/>
                  <a:gd name="T36" fmla="*/ 24 w 282"/>
                  <a:gd name="T37" fmla="*/ 480 h 672"/>
                  <a:gd name="T38" fmla="*/ 14 w 282"/>
                  <a:gd name="T39" fmla="*/ 516 h 672"/>
                  <a:gd name="T40" fmla="*/ 0 w 282"/>
                  <a:gd name="T41" fmla="*/ 542 h 672"/>
                  <a:gd name="T42" fmla="*/ 0 w 282"/>
                  <a:gd name="T43" fmla="*/ 576 h 672"/>
                  <a:gd name="T44" fmla="*/ 8 w 282"/>
                  <a:gd name="T45" fmla="*/ 586 h 672"/>
                  <a:gd name="T46" fmla="*/ 66 w 282"/>
                  <a:gd name="T47" fmla="*/ 612 h 672"/>
                  <a:gd name="T48" fmla="*/ 62 w 282"/>
                  <a:gd name="T49" fmla="*/ 580 h 672"/>
                  <a:gd name="T50" fmla="*/ 66 w 282"/>
                  <a:gd name="T51" fmla="*/ 560 h 672"/>
                  <a:gd name="T52" fmla="*/ 84 w 282"/>
                  <a:gd name="T53" fmla="*/ 552 h 672"/>
                  <a:gd name="T54" fmla="*/ 108 w 282"/>
                  <a:gd name="T55" fmla="*/ 510 h 672"/>
                  <a:gd name="T56" fmla="*/ 82 w 282"/>
                  <a:gd name="T57" fmla="*/ 484 h 672"/>
                  <a:gd name="T58" fmla="*/ 114 w 282"/>
                  <a:gd name="T59" fmla="*/ 460 h 672"/>
                  <a:gd name="T60" fmla="*/ 118 w 282"/>
                  <a:gd name="T61" fmla="*/ 432 h 672"/>
                  <a:gd name="T62" fmla="*/ 124 w 282"/>
                  <a:gd name="T63" fmla="*/ 412 h 672"/>
                  <a:gd name="T64" fmla="*/ 138 w 282"/>
                  <a:gd name="T65" fmla="*/ 414 h 672"/>
                  <a:gd name="T66" fmla="*/ 126 w 282"/>
                  <a:gd name="T67" fmla="*/ 402 h 672"/>
                  <a:gd name="T68" fmla="*/ 132 w 282"/>
                  <a:gd name="T69" fmla="*/ 374 h 672"/>
                  <a:gd name="T70" fmla="*/ 164 w 282"/>
                  <a:gd name="T71" fmla="*/ 342 h 672"/>
                  <a:gd name="T72" fmla="*/ 166 w 282"/>
                  <a:gd name="T73" fmla="*/ 336 h 672"/>
                  <a:gd name="T74" fmla="*/ 234 w 282"/>
                  <a:gd name="T75" fmla="*/ 304 h 672"/>
                  <a:gd name="T76" fmla="*/ 228 w 282"/>
                  <a:gd name="T77" fmla="*/ 268 h 672"/>
                  <a:gd name="T78" fmla="*/ 214 w 282"/>
                  <a:gd name="T79" fmla="*/ 230 h 672"/>
                  <a:gd name="T80" fmla="*/ 218 w 282"/>
                  <a:gd name="T81" fmla="*/ 210 h 672"/>
                  <a:gd name="T82" fmla="*/ 220 w 282"/>
                  <a:gd name="T83" fmla="*/ 186 h 672"/>
                  <a:gd name="T84" fmla="*/ 226 w 282"/>
                  <a:gd name="T85" fmla="*/ 166 h 672"/>
                  <a:gd name="T86" fmla="*/ 242 w 282"/>
                  <a:gd name="T87" fmla="*/ 136 h 672"/>
                  <a:gd name="T88" fmla="*/ 260 w 282"/>
                  <a:gd name="T89" fmla="*/ 120 h 672"/>
                  <a:gd name="T90" fmla="*/ 278 w 282"/>
                  <a:gd name="T91" fmla="*/ 104 h 672"/>
                  <a:gd name="T92" fmla="*/ 278 w 282"/>
                  <a:gd name="T93" fmla="*/ 72 h 672"/>
                  <a:gd name="T94" fmla="*/ 268 w 282"/>
                  <a:gd name="T95" fmla="*/ 86 h 672"/>
                  <a:gd name="T96" fmla="*/ 250 w 282"/>
                  <a:gd name="T97" fmla="*/ 104 h 672"/>
                  <a:gd name="T98" fmla="*/ 210 w 282"/>
                  <a:gd name="T99" fmla="*/ 102 h 672"/>
                  <a:gd name="T100" fmla="*/ 224 w 282"/>
                  <a:gd name="T101" fmla="*/ 66 h 672"/>
                  <a:gd name="T102" fmla="*/ 200 w 282"/>
                  <a:gd name="T103" fmla="*/ 48 h 672"/>
                  <a:gd name="T104" fmla="*/ 182 w 282"/>
                  <a:gd name="T105" fmla="*/ 28 h 672"/>
                  <a:gd name="T106" fmla="*/ 156 w 282"/>
                  <a:gd name="T107" fmla="*/ 2 h 672"/>
                  <a:gd name="T108" fmla="*/ 132 w 282"/>
                  <a:gd name="T109" fmla="*/ 670 h 672"/>
                  <a:gd name="T110" fmla="*/ 132 w 282"/>
                  <a:gd name="T111" fmla="*/ 666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2" h="672">
                    <a:moveTo>
                      <a:pt x="66" y="626"/>
                    </a:moveTo>
                    <a:lnTo>
                      <a:pt x="66" y="670"/>
                    </a:lnTo>
                    <a:lnTo>
                      <a:pt x="70" y="668"/>
                    </a:lnTo>
                    <a:lnTo>
                      <a:pt x="80" y="670"/>
                    </a:lnTo>
                    <a:lnTo>
                      <a:pt x="114" y="672"/>
                    </a:lnTo>
                    <a:lnTo>
                      <a:pt x="114" y="666"/>
                    </a:lnTo>
                    <a:lnTo>
                      <a:pt x="108" y="666"/>
                    </a:lnTo>
                    <a:lnTo>
                      <a:pt x="102" y="666"/>
                    </a:lnTo>
                    <a:lnTo>
                      <a:pt x="96" y="666"/>
                    </a:lnTo>
                    <a:lnTo>
                      <a:pt x="72" y="644"/>
                    </a:lnTo>
                    <a:lnTo>
                      <a:pt x="72" y="634"/>
                    </a:lnTo>
                    <a:lnTo>
                      <a:pt x="72" y="630"/>
                    </a:lnTo>
                    <a:lnTo>
                      <a:pt x="66" y="626"/>
                    </a:lnTo>
                    <a:lnTo>
                      <a:pt x="66" y="626"/>
                    </a:lnTo>
                    <a:lnTo>
                      <a:pt x="66" y="626"/>
                    </a:lnTo>
                    <a:close/>
                    <a:moveTo>
                      <a:pt x="156" y="2"/>
                    </a:moveTo>
                    <a:lnTo>
                      <a:pt x="136" y="2"/>
                    </a:lnTo>
                    <a:lnTo>
                      <a:pt x="134" y="0"/>
                    </a:lnTo>
                    <a:lnTo>
                      <a:pt x="132" y="4"/>
                    </a:lnTo>
                    <a:lnTo>
                      <a:pt x="126" y="12"/>
                    </a:lnTo>
                    <a:lnTo>
                      <a:pt x="126" y="10"/>
                    </a:lnTo>
                    <a:lnTo>
                      <a:pt x="120" y="2"/>
                    </a:lnTo>
                    <a:lnTo>
                      <a:pt x="110" y="2"/>
                    </a:lnTo>
                    <a:lnTo>
                      <a:pt x="102" y="0"/>
                    </a:lnTo>
                    <a:lnTo>
                      <a:pt x="98" y="0"/>
                    </a:lnTo>
                    <a:lnTo>
                      <a:pt x="88" y="8"/>
                    </a:lnTo>
                    <a:lnTo>
                      <a:pt x="88" y="12"/>
                    </a:lnTo>
                    <a:lnTo>
                      <a:pt x="88" y="18"/>
                    </a:lnTo>
                    <a:lnTo>
                      <a:pt x="90" y="20"/>
                    </a:lnTo>
                    <a:lnTo>
                      <a:pt x="92" y="22"/>
                    </a:lnTo>
                    <a:lnTo>
                      <a:pt x="92" y="26"/>
                    </a:lnTo>
                    <a:lnTo>
                      <a:pt x="92" y="36"/>
                    </a:lnTo>
                    <a:lnTo>
                      <a:pt x="90" y="38"/>
                    </a:lnTo>
                    <a:lnTo>
                      <a:pt x="88" y="38"/>
                    </a:lnTo>
                    <a:lnTo>
                      <a:pt x="84" y="40"/>
                    </a:lnTo>
                    <a:lnTo>
                      <a:pt x="82" y="44"/>
                    </a:lnTo>
                    <a:lnTo>
                      <a:pt x="80" y="46"/>
                    </a:lnTo>
                    <a:lnTo>
                      <a:pt x="78" y="48"/>
                    </a:lnTo>
                    <a:lnTo>
                      <a:pt x="74" y="52"/>
                    </a:lnTo>
                    <a:lnTo>
                      <a:pt x="72" y="54"/>
                    </a:lnTo>
                    <a:lnTo>
                      <a:pt x="72" y="68"/>
                    </a:lnTo>
                    <a:lnTo>
                      <a:pt x="74" y="76"/>
                    </a:lnTo>
                    <a:lnTo>
                      <a:pt x="74" y="80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2" y="92"/>
                    </a:lnTo>
                    <a:lnTo>
                      <a:pt x="74" y="98"/>
                    </a:lnTo>
                    <a:lnTo>
                      <a:pt x="72" y="104"/>
                    </a:lnTo>
                    <a:lnTo>
                      <a:pt x="64" y="118"/>
                    </a:lnTo>
                    <a:lnTo>
                      <a:pt x="60" y="122"/>
                    </a:lnTo>
                    <a:lnTo>
                      <a:pt x="60" y="126"/>
                    </a:lnTo>
                    <a:lnTo>
                      <a:pt x="56" y="130"/>
                    </a:lnTo>
                    <a:lnTo>
                      <a:pt x="54" y="150"/>
                    </a:lnTo>
                    <a:lnTo>
                      <a:pt x="56" y="158"/>
                    </a:lnTo>
                    <a:lnTo>
                      <a:pt x="54" y="166"/>
                    </a:lnTo>
                    <a:lnTo>
                      <a:pt x="52" y="172"/>
                    </a:lnTo>
                    <a:lnTo>
                      <a:pt x="52" y="178"/>
                    </a:lnTo>
                    <a:lnTo>
                      <a:pt x="48" y="186"/>
                    </a:lnTo>
                    <a:lnTo>
                      <a:pt x="48" y="194"/>
                    </a:lnTo>
                    <a:lnTo>
                      <a:pt x="52" y="202"/>
                    </a:lnTo>
                    <a:lnTo>
                      <a:pt x="48" y="208"/>
                    </a:lnTo>
                    <a:lnTo>
                      <a:pt x="46" y="214"/>
                    </a:lnTo>
                    <a:lnTo>
                      <a:pt x="46" y="220"/>
                    </a:lnTo>
                    <a:lnTo>
                      <a:pt x="48" y="228"/>
                    </a:lnTo>
                    <a:lnTo>
                      <a:pt x="48" y="232"/>
                    </a:lnTo>
                    <a:lnTo>
                      <a:pt x="46" y="246"/>
                    </a:lnTo>
                    <a:lnTo>
                      <a:pt x="42" y="256"/>
                    </a:lnTo>
                    <a:lnTo>
                      <a:pt x="42" y="260"/>
                    </a:lnTo>
                    <a:lnTo>
                      <a:pt x="42" y="266"/>
                    </a:lnTo>
                    <a:lnTo>
                      <a:pt x="42" y="272"/>
                    </a:lnTo>
                    <a:lnTo>
                      <a:pt x="42" y="276"/>
                    </a:lnTo>
                    <a:lnTo>
                      <a:pt x="38" y="278"/>
                    </a:lnTo>
                    <a:lnTo>
                      <a:pt x="36" y="278"/>
                    </a:lnTo>
                    <a:lnTo>
                      <a:pt x="32" y="284"/>
                    </a:lnTo>
                    <a:lnTo>
                      <a:pt x="32" y="286"/>
                    </a:lnTo>
                    <a:lnTo>
                      <a:pt x="28" y="292"/>
                    </a:lnTo>
                    <a:lnTo>
                      <a:pt x="28" y="304"/>
                    </a:lnTo>
                    <a:lnTo>
                      <a:pt x="32" y="310"/>
                    </a:lnTo>
                    <a:lnTo>
                      <a:pt x="32" y="318"/>
                    </a:lnTo>
                    <a:lnTo>
                      <a:pt x="28" y="320"/>
                    </a:lnTo>
                    <a:lnTo>
                      <a:pt x="24" y="332"/>
                    </a:lnTo>
                    <a:lnTo>
                      <a:pt x="24" y="342"/>
                    </a:lnTo>
                    <a:lnTo>
                      <a:pt x="20" y="348"/>
                    </a:lnTo>
                    <a:lnTo>
                      <a:pt x="18" y="352"/>
                    </a:lnTo>
                    <a:lnTo>
                      <a:pt x="16" y="356"/>
                    </a:lnTo>
                    <a:lnTo>
                      <a:pt x="18" y="360"/>
                    </a:lnTo>
                    <a:lnTo>
                      <a:pt x="20" y="368"/>
                    </a:lnTo>
                    <a:lnTo>
                      <a:pt x="18" y="376"/>
                    </a:lnTo>
                    <a:lnTo>
                      <a:pt x="18" y="378"/>
                    </a:lnTo>
                    <a:lnTo>
                      <a:pt x="20" y="382"/>
                    </a:lnTo>
                    <a:lnTo>
                      <a:pt x="24" y="382"/>
                    </a:lnTo>
                    <a:lnTo>
                      <a:pt x="24" y="386"/>
                    </a:lnTo>
                    <a:lnTo>
                      <a:pt x="24" y="400"/>
                    </a:lnTo>
                    <a:lnTo>
                      <a:pt x="20" y="406"/>
                    </a:lnTo>
                    <a:lnTo>
                      <a:pt x="18" y="412"/>
                    </a:lnTo>
                    <a:lnTo>
                      <a:pt x="18" y="414"/>
                    </a:lnTo>
                    <a:lnTo>
                      <a:pt x="24" y="420"/>
                    </a:lnTo>
                    <a:lnTo>
                      <a:pt x="24" y="422"/>
                    </a:lnTo>
                    <a:lnTo>
                      <a:pt x="24" y="424"/>
                    </a:lnTo>
                    <a:lnTo>
                      <a:pt x="24" y="430"/>
                    </a:lnTo>
                    <a:lnTo>
                      <a:pt x="26" y="434"/>
                    </a:lnTo>
                    <a:lnTo>
                      <a:pt x="26" y="440"/>
                    </a:lnTo>
                    <a:lnTo>
                      <a:pt x="28" y="442"/>
                    </a:lnTo>
                    <a:lnTo>
                      <a:pt x="26" y="446"/>
                    </a:lnTo>
                    <a:lnTo>
                      <a:pt x="24" y="450"/>
                    </a:lnTo>
                    <a:lnTo>
                      <a:pt x="24" y="456"/>
                    </a:lnTo>
                    <a:lnTo>
                      <a:pt x="26" y="458"/>
                    </a:lnTo>
                    <a:lnTo>
                      <a:pt x="26" y="460"/>
                    </a:lnTo>
                    <a:lnTo>
                      <a:pt x="24" y="462"/>
                    </a:lnTo>
                    <a:lnTo>
                      <a:pt x="20" y="462"/>
                    </a:lnTo>
                    <a:lnTo>
                      <a:pt x="20" y="468"/>
                    </a:lnTo>
                    <a:lnTo>
                      <a:pt x="18" y="470"/>
                    </a:lnTo>
                    <a:lnTo>
                      <a:pt x="20" y="476"/>
                    </a:lnTo>
                    <a:lnTo>
                      <a:pt x="24" y="480"/>
                    </a:lnTo>
                    <a:lnTo>
                      <a:pt x="20" y="486"/>
                    </a:lnTo>
                    <a:lnTo>
                      <a:pt x="20" y="494"/>
                    </a:lnTo>
                    <a:lnTo>
                      <a:pt x="20" y="502"/>
                    </a:lnTo>
                    <a:lnTo>
                      <a:pt x="20" y="506"/>
                    </a:lnTo>
                    <a:lnTo>
                      <a:pt x="16" y="512"/>
                    </a:lnTo>
                    <a:lnTo>
                      <a:pt x="14" y="516"/>
                    </a:lnTo>
                    <a:lnTo>
                      <a:pt x="14" y="522"/>
                    </a:lnTo>
                    <a:lnTo>
                      <a:pt x="16" y="526"/>
                    </a:lnTo>
                    <a:lnTo>
                      <a:pt x="14" y="532"/>
                    </a:lnTo>
                    <a:lnTo>
                      <a:pt x="6" y="538"/>
                    </a:lnTo>
                    <a:lnTo>
                      <a:pt x="2" y="538"/>
                    </a:lnTo>
                    <a:lnTo>
                      <a:pt x="0" y="542"/>
                    </a:lnTo>
                    <a:lnTo>
                      <a:pt x="2" y="550"/>
                    </a:lnTo>
                    <a:lnTo>
                      <a:pt x="2" y="556"/>
                    </a:lnTo>
                    <a:lnTo>
                      <a:pt x="0" y="560"/>
                    </a:lnTo>
                    <a:lnTo>
                      <a:pt x="0" y="566"/>
                    </a:lnTo>
                    <a:lnTo>
                      <a:pt x="0" y="572"/>
                    </a:lnTo>
                    <a:lnTo>
                      <a:pt x="0" y="576"/>
                    </a:lnTo>
                    <a:lnTo>
                      <a:pt x="2" y="576"/>
                    </a:lnTo>
                    <a:lnTo>
                      <a:pt x="8" y="572"/>
                    </a:lnTo>
                    <a:lnTo>
                      <a:pt x="10" y="576"/>
                    </a:lnTo>
                    <a:lnTo>
                      <a:pt x="14" y="580"/>
                    </a:lnTo>
                    <a:lnTo>
                      <a:pt x="10" y="584"/>
                    </a:lnTo>
                    <a:lnTo>
                      <a:pt x="8" y="586"/>
                    </a:lnTo>
                    <a:lnTo>
                      <a:pt x="8" y="588"/>
                    </a:lnTo>
                    <a:lnTo>
                      <a:pt x="14" y="596"/>
                    </a:lnTo>
                    <a:lnTo>
                      <a:pt x="18" y="604"/>
                    </a:lnTo>
                    <a:lnTo>
                      <a:pt x="24" y="612"/>
                    </a:lnTo>
                    <a:lnTo>
                      <a:pt x="44" y="608"/>
                    </a:lnTo>
                    <a:lnTo>
                      <a:pt x="66" y="612"/>
                    </a:lnTo>
                    <a:lnTo>
                      <a:pt x="66" y="604"/>
                    </a:lnTo>
                    <a:lnTo>
                      <a:pt x="60" y="604"/>
                    </a:lnTo>
                    <a:lnTo>
                      <a:pt x="62" y="602"/>
                    </a:lnTo>
                    <a:lnTo>
                      <a:pt x="62" y="594"/>
                    </a:lnTo>
                    <a:lnTo>
                      <a:pt x="62" y="588"/>
                    </a:lnTo>
                    <a:lnTo>
                      <a:pt x="62" y="580"/>
                    </a:lnTo>
                    <a:lnTo>
                      <a:pt x="66" y="578"/>
                    </a:lnTo>
                    <a:lnTo>
                      <a:pt x="72" y="578"/>
                    </a:lnTo>
                    <a:lnTo>
                      <a:pt x="70" y="572"/>
                    </a:lnTo>
                    <a:lnTo>
                      <a:pt x="64" y="570"/>
                    </a:lnTo>
                    <a:lnTo>
                      <a:pt x="66" y="566"/>
                    </a:lnTo>
                    <a:lnTo>
                      <a:pt x="66" y="560"/>
                    </a:lnTo>
                    <a:lnTo>
                      <a:pt x="72" y="566"/>
                    </a:lnTo>
                    <a:lnTo>
                      <a:pt x="72" y="570"/>
                    </a:lnTo>
                    <a:lnTo>
                      <a:pt x="78" y="568"/>
                    </a:lnTo>
                    <a:lnTo>
                      <a:pt x="82" y="568"/>
                    </a:lnTo>
                    <a:lnTo>
                      <a:pt x="82" y="560"/>
                    </a:lnTo>
                    <a:lnTo>
                      <a:pt x="84" y="552"/>
                    </a:lnTo>
                    <a:lnTo>
                      <a:pt x="90" y="542"/>
                    </a:lnTo>
                    <a:lnTo>
                      <a:pt x="100" y="532"/>
                    </a:lnTo>
                    <a:lnTo>
                      <a:pt x="114" y="524"/>
                    </a:lnTo>
                    <a:lnTo>
                      <a:pt x="108" y="516"/>
                    </a:lnTo>
                    <a:lnTo>
                      <a:pt x="108" y="514"/>
                    </a:lnTo>
                    <a:lnTo>
                      <a:pt x="108" y="510"/>
                    </a:lnTo>
                    <a:lnTo>
                      <a:pt x="106" y="504"/>
                    </a:lnTo>
                    <a:lnTo>
                      <a:pt x="100" y="504"/>
                    </a:lnTo>
                    <a:lnTo>
                      <a:pt x="96" y="504"/>
                    </a:lnTo>
                    <a:lnTo>
                      <a:pt x="92" y="496"/>
                    </a:lnTo>
                    <a:lnTo>
                      <a:pt x="84" y="488"/>
                    </a:lnTo>
                    <a:lnTo>
                      <a:pt x="82" y="484"/>
                    </a:lnTo>
                    <a:lnTo>
                      <a:pt x="84" y="478"/>
                    </a:lnTo>
                    <a:lnTo>
                      <a:pt x="92" y="474"/>
                    </a:lnTo>
                    <a:lnTo>
                      <a:pt x="102" y="458"/>
                    </a:lnTo>
                    <a:lnTo>
                      <a:pt x="106" y="458"/>
                    </a:lnTo>
                    <a:lnTo>
                      <a:pt x="110" y="460"/>
                    </a:lnTo>
                    <a:lnTo>
                      <a:pt x="114" y="460"/>
                    </a:lnTo>
                    <a:lnTo>
                      <a:pt x="114" y="456"/>
                    </a:lnTo>
                    <a:lnTo>
                      <a:pt x="114" y="452"/>
                    </a:lnTo>
                    <a:lnTo>
                      <a:pt x="114" y="450"/>
                    </a:lnTo>
                    <a:lnTo>
                      <a:pt x="116" y="448"/>
                    </a:lnTo>
                    <a:lnTo>
                      <a:pt x="118" y="448"/>
                    </a:lnTo>
                    <a:lnTo>
                      <a:pt x="118" y="432"/>
                    </a:lnTo>
                    <a:lnTo>
                      <a:pt x="120" y="420"/>
                    </a:lnTo>
                    <a:lnTo>
                      <a:pt x="126" y="420"/>
                    </a:lnTo>
                    <a:lnTo>
                      <a:pt x="128" y="416"/>
                    </a:lnTo>
                    <a:lnTo>
                      <a:pt x="132" y="414"/>
                    </a:lnTo>
                    <a:lnTo>
                      <a:pt x="128" y="412"/>
                    </a:lnTo>
                    <a:lnTo>
                      <a:pt x="124" y="412"/>
                    </a:lnTo>
                    <a:lnTo>
                      <a:pt x="126" y="406"/>
                    </a:lnTo>
                    <a:lnTo>
                      <a:pt x="132" y="406"/>
                    </a:lnTo>
                    <a:lnTo>
                      <a:pt x="134" y="406"/>
                    </a:lnTo>
                    <a:lnTo>
                      <a:pt x="136" y="410"/>
                    </a:lnTo>
                    <a:lnTo>
                      <a:pt x="138" y="412"/>
                    </a:lnTo>
                    <a:lnTo>
                      <a:pt x="138" y="414"/>
                    </a:lnTo>
                    <a:lnTo>
                      <a:pt x="144" y="412"/>
                    </a:lnTo>
                    <a:lnTo>
                      <a:pt x="144" y="410"/>
                    </a:lnTo>
                    <a:lnTo>
                      <a:pt x="144" y="406"/>
                    </a:lnTo>
                    <a:lnTo>
                      <a:pt x="144" y="402"/>
                    </a:lnTo>
                    <a:lnTo>
                      <a:pt x="134" y="404"/>
                    </a:lnTo>
                    <a:lnTo>
                      <a:pt x="126" y="402"/>
                    </a:lnTo>
                    <a:lnTo>
                      <a:pt x="126" y="388"/>
                    </a:lnTo>
                    <a:lnTo>
                      <a:pt x="124" y="388"/>
                    </a:lnTo>
                    <a:lnTo>
                      <a:pt x="118" y="386"/>
                    </a:lnTo>
                    <a:lnTo>
                      <a:pt x="124" y="370"/>
                    </a:lnTo>
                    <a:lnTo>
                      <a:pt x="128" y="374"/>
                    </a:lnTo>
                    <a:lnTo>
                      <a:pt x="132" y="374"/>
                    </a:lnTo>
                    <a:lnTo>
                      <a:pt x="134" y="376"/>
                    </a:lnTo>
                    <a:lnTo>
                      <a:pt x="134" y="382"/>
                    </a:lnTo>
                    <a:lnTo>
                      <a:pt x="146" y="382"/>
                    </a:lnTo>
                    <a:lnTo>
                      <a:pt x="154" y="376"/>
                    </a:lnTo>
                    <a:lnTo>
                      <a:pt x="162" y="370"/>
                    </a:lnTo>
                    <a:lnTo>
                      <a:pt x="164" y="342"/>
                    </a:lnTo>
                    <a:lnTo>
                      <a:pt x="156" y="338"/>
                    </a:lnTo>
                    <a:lnTo>
                      <a:pt x="156" y="336"/>
                    </a:lnTo>
                    <a:lnTo>
                      <a:pt x="156" y="332"/>
                    </a:lnTo>
                    <a:lnTo>
                      <a:pt x="160" y="330"/>
                    </a:lnTo>
                    <a:lnTo>
                      <a:pt x="162" y="332"/>
                    </a:lnTo>
                    <a:lnTo>
                      <a:pt x="166" y="336"/>
                    </a:lnTo>
                    <a:lnTo>
                      <a:pt x="172" y="332"/>
                    </a:lnTo>
                    <a:lnTo>
                      <a:pt x="198" y="328"/>
                    </a:lnTo>
                    <a:lnTo>
                      <a:pt x="208" y="324"/>
                    </a:lnTo>
                    <a:lnTo>
                      <a:pt x="218" y="320"/>
                    </a:lnTo>
                    <a:lnTo>
                      <a:pt x="228" y="312"/>
                    </a:lnTo>
                    <a:lnTo>
                      <a:pt x="234" y="304"/>
                    </a:lnTo>
                    <a:lnTo>
                      <a:pt x="238" y="282"/>
                    </a:lnTo>
                    <a:lnTo>
                      <a:pt x="234" y="278"/>
                    </a:lnTo>
                    <a:lnTo>
                      <a:pt x="232" y="278"/>
                    </a:lnTo>
                    <a:lnTo>
                      <a:pt x="228" y="276"/>
                    </a:lnTo>
                    <a:lnTo>
                      <a:pt x="228" y="272"/>
                    </a:lnTo>
                    <a:lnTo>
                      <a:pt x="228" y="268"/>
                    </a:lnTo>
                    <a:lnTo>
                      <a:pt x="232" y="266"/>
                    </a:lnTo>
                    <a:lnTo>
                      <a:pt x="232" y="264"/>
                    </a:lnTo>
                    <a:lnTo>
                      <a:pt x="224" y="256"/>
                    </a:lnTo>
                    <a:lnTo>
                      <a:pt x="218" y="246"/>
                    </a:lnTo>
                    <a:lnTo>
                      <a:pt x="210" y="230"/>
                    </a:lnTo>
                    <a:lnTo>
                      <a:pt x="214" y="230"/>
                    </a:lnTo>
                    <a:lnTo>
                      <a:pt x="214" y="228"/>
                    </a:lnTo>
                    <a:lnTo>
                      <a:pt x="214" y="220"/>
                    </a:lnTo>
                    <a:lnTo>
                      <a:pt x="216" y="214"/>
                    </a:lnTo>
                    <a:lnTo>
                      <a:pt x="214" y="214"/>
                    </a:lnTo>
                    <a:lnTo>
                      <a:pt x="216" y="212"/>
                    </a:lnTo>
                    <a:lnTo>
                      <a:pt x="218" y="210"/>
                    </a:lnTo>
                    <a:lnTo>
                      <a:pt x="218" y="204"/>
                    </a:lnTo>
                    <a:lnTo>
                      <a:pt x="218" y="200"/>
                    </a:lnTo>
                    <a:lnTo>
                      <a:pt x="218" y="196"/>
                    </a:lnTo>
                    <a:lnTo>
                      <a:pt x="218" y="194"/>
                    </a:lnTo>
                    <a:lnTo>
                      <a:pt x="220" y="192"/>
                    </a:lnTo>
                    <a:lnTo>
                      <a:pt x="220" y="186"/>
                    </a:lnTo>
                    <a:lnTo>
                      <a:pt x="220" y="184"/>
                    </a:lnTo>
                    <a:lnTo>
                      <a:pt x="224" y="182"/>
                    </a:lnTo>
                    <a:lnTo>
                      <a:pt x="224" y="178"/>
                    </a:lnTo>
                    <a:lnTo>
                      <a:pt x="224" y="176"/>
                    </a:lnTo>
                    <a:lnTo>
                      <a:pt x="224" y="172"/>
                    </a:lnTo>
                    <a:lnTo>
                      <a:pt x="226" y="166"/>
                    </a:lnTo>
                    <a:lnTo>
                      <a:pt x="228" y="164"/>
                    </a:lnTo>
                    <a:lnTo>
                      <a:pt x="232" y="154"/>
                    </a:lnTo>
                    <a:lnTo>
                      <a:pt x="234" y="148"/>
                    </a:lnTo>
                    <a:lnTo>
                      <a:pt x="236" y="146"/>
                    </a:lnTo>
                    <a:lnTo>
                      <a:pt x="242" y="140"/>
                    </a:lnTo>
                    <a:lnTo>
                      <a:pt x="242" y="136"/>
                    </a:lnTo>
                    <a:lnTo>
                      <a:pt x="244" y="132"/>
                    </a:lnTo>
                    <a:lnTo>
                      <a:pt x="246" y="130"/>
                    </a:lnTo>
                    <a:lnTo>
                      <a:pt x="250" y="128"/>
                    </a:lnTo>
                    <a:lnTo>
                      <a:pt x="252" y="128"/>
                    </a:lnTo>
                    <a:lnTo>
                      <a:pt x="254" y="122"/>
                    </a:lnTo>
                    <a:lnTo>
                      <a:pt x="260" y="120"/>
                    </a:lnTo>
                    <a:lnTo>
                      <a:pt x="262" y="114"/>
                    </a:lnTo>
                    <a:lnTo>
                      <a:pt x="268" y="110"/>
                    </a:lnTo>
                    <a:lnTo>
                      <a:pt x="268" y="108"/>
                    </a:lnTo>
                    <a:lnTo>
                      <a:pt x="272" y="108"/>
                    </a:lnTo>
                    <a:lnTo>
                      <a:pt x="274" y="108"/>
                    </a:lnTo>
                    <a:lnTo>
                      <a:pt x="278" y="104"/>
                    </a:lnTo>
                    <a:lnTo>
                      <a:pt x="282" y="102"/>
                    </a:lnTo>
                    <a:lnTo>
                      <a:pt x="282" y="100"/>
                    </a:lnTo>
                    <a:lnTo>
                      <a:pt x="282" y="84"/>
                    </a:lnTo>
                    <a:lnTo>
                      <a:pt x="282" y="72"/>
                    </a:lnTo>
                    <a:lnTo>
                      <a:pt x="280" y="72"/>
                    </a:lnTo>
                    <a:lnTo>
                      <a:pt x="278" y="72"/>
                    </a:lnTo>
                    <a:lnTo>
                      <a:pt x="274" y="74"/>
                    </a:lnTo>
                    <a:lnTo>
                      <a:pt x="272" y="72"/>
                    </a:lnTo>
                    <a:lnTo>
                      <a:pt x="270" y="72"/>
                    </a:lnTo>
                    <a:lnTo>
                      <a:pt x="268" y="74"/>
                    </a:lnTo>
                    <a:lnTo>
                      <a:pt x="268" y="80"/>
                    </a:lnTo>
                    <a:lnTo>
                      <a:pt x="268" y="86"/>
                    </a:lnTo>
                    <a:lnTo>
                      <a:pt x="264" y="92"/>
                    </a:lnTo>
                    <a:lnTo>
                      <a:pt x="262" y="98"/>
                    </a:lnTo>
                    <a:lnTo>
                      <a:pt x="260" y="102"/>
                    </a:lnTo>
                    <a:lnTo>
                      <a:pt x="256" y="104"/>
                    </a:lnTo>
                    <a:lnTo>
                      <a:pt x="254" y="104"/>
                    </a:lnTo>
                    <a:lnTo>
                      <a:pt x="250" y="104"/>
                    </a:lnTo>
                    <a:lnTo>
                      <a:pt x="236" y="104"/>
                    </a:lnTo>
                    <a:lnTo>
                      <a:pt x="232" y="104"/>
                    </a:lnTo>
                    <a:lnTo>
                      <a:pt x="226" y="102"/>
                    </a:lnTo>
                    <a:lnTo>
                      <a:pt x="220" y="102"/>
                    </a:lnTo>
                    <a:lnTo>
                      <a:pt x="216" y="102"/>
                    </a:lnTo>
                    <a:lnTo>
                      <a:pt x="210" y="102"/>
                    </a:lnTo>
                    <a:lnTo>
                      <a:pt x="210" y="100"/>
                    </a:lnTo>
                    <a:lnTo>
                      <a:pt x="216" y="90"/>
                    </a:lnTo>
                    <a:lnTo>
                      <a:pt x="220" y="84"/>
                    </a:lnTo>
                    <a:lnTo>
                      <a:pt x="224" y="76"/>
                    </a:lnTo>
                    <a:lnTo>
                      <a:pt x="224" y="68"/>
                    </a:lnTo>
                    <a:lnTo>
                      <a:pt x="224" y="66"/>
                    </a:lnTo>
                    <a:lnTo>
                      <a:pt x="220" y="64"/>
                    </a:lnTo>
                    <a:lnTo>
                      <a:pt x="216" y="58"/>
                    </a:lnTo>
                    <a:lnTo>
                      <a:pt x="214" y="54"/>
                    </a:lnTo>
                    <a:lnTo>
                      <a:pt x="206" y="48"/>
                    </a:lnTo>
                    <a:lnTo>
                      <a:pt x="202" y="48"/>
                    </a:lnTo>
                    <a:lnTo>
                      <a:pt x="200" y="48"/>
                    </a:lnTo>
                    <a:lnTo>
                      <a:pt x="198" y="46"/>
                    </a:lnTo>
                    <a:lnTo>
                      <a:pt x="192" y="40"/>
                    </a:lnTo>
                    <a:lnTo>
                      <a:pt x="188" y="38"/>
                    </a:lnTo>
                    <a:lnTo>
                      <a:pt x="184" y="36"/>
                    </a:lnTo>
                    <a:lnTo>
                      <a:pt x="184" y="34"/>
                    </a:lnTo>
                    <a:lnTo>
                      <a:pt x="182" y="28"/>
                    </a:lnTo>
                    <a:lnTo>
                      <a:pt x="180" y="22"/>
                    </a:lnTo>
                    <a:lnTo>
                      <a:pt x="174" y="20"/>
                    </a:lnTo>
                    <a:lnTo>
                      <a:pt x="172" y="18"/>
                    </a:lnTo>
                    <a:lnTo>
                      <a:pt x="170" y="16"/>
                    </a:lnTo>
                    <a:lnTo>
                      <a:pt x="166" y="8"/>
                    </a:lnTo>
                    <a:lnTo>
                      <a:pt x="156" y="2"/>
                    </a:lnTo>
                    <a:lnTo>
                      <a:pt x="156" y="2"/>
                    </a:lnTo>
                    <a:lnTo>
                      <a:pt x="156" y="2"/>
                    </a:lnTo>
                    <a:close/>
                    <a:moveTo>
                      <a:pt x="132" y="666"/>
                    </a:moveTo>
                    <a:lnTo>
                      <a:pt x="132" y="666"/>
                    </a:lnTo>
                    <a:lnTo>
                      <a:pt x="128" y="668"/>
                    </a:lnTo>
                    <a:lnTo>
                      <a:pt x="132" y="670"/>
                    </a:lnTo>
                    <a:lnTo>
                      <a:pt x="134" y="670"/>
                    </a:lnTo>
                    <a:lnTo>
                      <a:pt x="132" y="670"/>
                    </a:lnTo>
                    <a:lnTo>
                      <a:pt x="138" y="670"/>
                    </a:lnTo>
                    <a:lnTo>
                      <a:pt x="138" y="668"/>
                    </a:lnTo>
                    <a:lnTo>
                      <a:pt x="132" y="666"/>
                    </a:lnTo>
                    <a:lnTo>
                      <a:pt x="132" y="666"/>
                    </a:lnTo>
                    <a:lnTo>
                      <a:pt x="132" y="666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1" name="Freeform 1770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2" name="Freeform 1771"/>
              <p:cNvSpPr>
                <a:spLocks/>
              </p:cNvSpPr>
              <p:nvPr/>
            </p:nvSpPr>
            <p:spPr bwMode="auto">
              <a:xfrm>
                <a:off x="7546975" y="5749925"/>
                <a:ext cx="9525" cy="19050"/>
              </a:xfrm>
              <a:custGeom>
                <a:avLst/>
                <a:gdLst>
                  <a:gd name="T0" fmla="*/ 0 w 6"/>
                  <a:gd name="T1" fmla="*/ 0 h 12"/>
                  <a:gd name="T2" fmla="*/ 0 w 6"/>
                  <a:gd name="T3" fmla="*/ 10 h 12"/>
                  <a:gd name="T4" fmla="*/ 2 w 6"/>
                  <a:gd name="T5" fmla="*/ 10 h 12"/>
                  <a:gd name="T6" fmla="*/ 6 w 6"/>
                  <a:gd name="T7" fmla="*/ 12 h 12"/>
                  <a:gd name="T8" fmla="*/ 6 w 6"/>
                  <a:gd name="T9" fmla="*/ 6 h 12"/>
                  <a:gd name="T10" fmla="*/ 0 w 6"/>
                  <a:gd name="T11" fmla="*/ 0 h 12"/>
                  <a:gd name="T12" fmla="*/ 0 w 6"/>
                  <a:gd name="T13" fmla="*/ 0 h 12"/>
                  <a:gd name="T14" fmla="*/ 0 w 6"/>
                  <a:gd name="T15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0"/>
                    </a:moveTo>
                    <a:lnTo>
                      <a:pt x="0" y="10"/>
                    </a:lnTo>
                    <a:lnTo>
                      <a:pt x="2" y="10"/>
                    </a:lnTo>
                    <a:lnTo>
                      <a:pt x="6" y="12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Freeform 1774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Freeform 1775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Freeform 1776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Freeform 1777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Freeform 1778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Freeform 1779"/>
              <p:cNvSpPr>
                <a:spLocks/>
              </p:cNvSpPr>
              <p:nvPr/>
            </p:nvSpPr>
            <p:spPr bwMode="auto">
              <a:xfrm>
                <a:off x="7699375" y="3927475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Freeform 1780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Freeform 1781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 h 2"/>
                  <a:gd name="T3" fmla="*/ 2 h 2"/>
                  <a:gd name="T4" fmla="*/ 0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Freeform 1782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Freeform 1783"/>
              <p:cNvSpPr>
                <a:spLocks/>
              </p:cNvSpPr>
              <p:nvPr/>
            </p:nvSpPr>
            <p:spPr bwMode="auto">
              <a:xfrm>
                <a:off x="7705725" y="39306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Freeform 1784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4" name="Freeform 1785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  <a:gd name="T16" fmla="*/ 0 w 2"/>
                  <a:gd name="T17" fmla="*/ 8 h 8"/>
                  <a:gd name="T18" fmla="*/ 0 w 2"/>
                  <a:gd name="T19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5" name="Freeform 1786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6" name="Freeform 1787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7" name="Freeform 1788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8" name="Freeform 1789"/>
              <p:cNvSpPr>
                <a:spLocks/>
              </p:cNvSpPr>
              <p:nvPr/>
            </p:nvSpPr>
            <p:spPr bwMode="auto">
              <a:xfrm>
                <a:off x="7781925" y="4060825"/>
                <a:ext cx="3175" cy="12700"/>
              </a:xfrm>
              <a:custGeom>
                <a:avLst/>
                <a:gdLst>
                  <a:gd name="T0" fmla="*/ 0 w 2"/>
                  <a:gd name="T1" fmla="*/ 8 h 8"/>
                  <a:gd name="T2" fmla="*/ 0 w 2"/>
                  <a:gd name="T3" fmla="*/ 2 h 8"/>
                  <a:gd name="T4" fmla="*/ 0 w 2"/>
                  <a:gd name="T5" fmla="*/ 0 h 8"/>
                  <a:gd name="T6" fmla="*/ 0 w 2"/>
                  <a:gd name="T7" fmla="*/ 2 h 8"/>
                  <a:gd name="T8" fmla="*/ 2 w 2"/>
                  <a:gd name="T9" fmla="*/ 2 h 8"/>
                  <a:gd name="T10" fmla="*/ 2 w 2"/>
                  <a:gd name="T11" fmla="*/ 6 h 8"/>
                  <a:gd name="T12" fmla="*/ 2 w 2"/>
                  <a:gd name="T13" fmla="*/ 8 h 8"/>
                  <a:gd name="T14" fmla="*/ 0 w 2"/>
                  <a:gd name="T1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8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9" name="Freeform 1790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0" name="Freeform 1791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  <a:gd name="T12" fmla="*/ 0 w 2"/>
                  <a:gd name="T13" fmla="*/ 4 h 4"/>
                  <a:gd name="T14" fmla="*/ 0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1" name="Freeform 1792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2" name="Freeform 1793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3" name="Freeform 1794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4" name="Freeform 1795"/>
              <p:cNvSpPr>
                <a:spLocks/>
              </p:cNvSpPr>
              <p:nvPr/>
            </p:nvSpPr>
            <p:spPr bwMode="auto">
              <a:xfrm>
                <a:off x="7750175" y="4044950"/>
                <a:ext cx="3175" cy="6350"/>
              </a:xfrm>
              <a:custGeom>
                <a:avLst/>
                <a:gdLst>
                  <a:gd name="T0" fmla="*/ 0 w 2"/>
                  <a:gd name="T1" fmla="*/ 4 h 4"/>
                  <a:gd name="T2" fmla="*/ 0 w 2"/>
                  <a:gd name="T3" fmla="*/ 0 h 4"/>
                  <a:gd name="T4" fmla="*/ 2 w 2"/>
                  <a:gd name="T5" fmla="*/ 0 h 4"/>
                  <a:gd name="T6" fmla="*/ 2 w 2"/>
                  <a:gd name="T7" fmla="*/ 2 h 4"/>
                  <a:gd name="T8" fmla="*/ 2 w 2"/>
                  <a:gd name="T9" fmla="*/ 4 h 4"/>
                  <a:gd name="T10" fmla="*/ 0 w 2"/>
                  <a:gd name="T11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4">
                    <a:moveTo>
                      <a:pt x="0" y="4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5" name="Freeform 1796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6" name="Freeform 1797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  <a:gd name="T18" fmla="*/ 0 w 4"/>
                  <a:gd name="T19" fmla="*/ 2 h 4"/>
                  <a:gd name="T20" fmla="*/ 0 w 4"/>
                  <a:gd name="T21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7" name="Freeform 1798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8" name="Freeform 1799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09" name="Freeform 1800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  <a:gd name="T16" fmla="*/ 0 w 4"/>
                  <a:gd name="T1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0" name="Freeform 1801"/>
              <p:cNvSpPr>
                <a:spLocks/>
              </p:cNvSpPr>
              <p:nvPr/>
            </p:nvSpPr>
            <p:spPr bwMode="auto">
              <a:xfrm>
                <a:off x="7734300" y="4098925"/>
                <a:ext cx="6350" cy="6350"/>
              </a:xfrm>
              <a:custGeom>
                <a:avLst/>
                <a:gdLst>
                  <a:gd name="T0" fmla="*/ 0 w 4"/>
                  <a:gd name="T1" fmla="*/ 2 h 4"/>
                  <a:gd name="T2" fmla="*/ 0 w 4"/>
                  <a:gd name="T3" fmla="*/ 0 h 4"/>
                  <a:gd name="T4" fmla="*/ 2 w 4"/>
                  <a:gd name="T5" fmla="*/ 0 h 4"/>
                  <a:gd name="T6" fmla="*/ 4 w 4"/>
                  <a:gd name="T7" fmla="*/ 0 h 4"/>
                  <a:gd name="T8" fmla="*/ 4 w 4"/>
                  <a:gd name="T9" fmla="*/ 2 h 4"/>
                  <a:gd name="T10" fmla="*/ 2 w 4"/>
                  <a:gd name="T11" fmla="*/ 2 h 4"/>
                  <a:gd name="T12" fmla="*/ 2 w 4"/>
                  <a:gd name="T13" fmla="*/ 4 h 4"/>
                  <a:gd name="T14" fmla="*/ 0 w 4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1" name="Freeform 1802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  <a:gd name="T12" fmla="*/ 0 w 2"/>
                  <a:gd name="T13" fmla="*/ 0 h 6"/>
                  <a:gd name="T14" fmla="*/ 0 w 2"/>
                  <a:gd name="T15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2" name="Freeform 1803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  <a:gd name="T10" fmla="*/ 0 w 2"/>
                  <a:gd name="T1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3" name="Freeform 1804"/>
              <p:cNvSpPr>
                <a:spLocks/>
              </p:cNvSpPr>
              <p:nvPr/>
            </p:nvSpPr>
            <p:spPr bwMode="auto">
              <a:xfrm>
                <a:off x="7705725" y="3946525"/>
                <a:ext cx="3175" cy="9525"/>
              </a:xfrm>
              <a:custGeom>
                <a:avLst/>
                <a:gdLst>
                  <a:gd name="T0" fmla="*/ 0 w 2"/>
                  <a:gd name="T1" fmla="*/ 0 h 6"/>
                  <a:gd name="T2" fmla="*/ 2 w 2"/>
                  <a:gd name="T3" fmla="*/ 0 h 6"/>
                  <a:gd name="T4" fmla="*/ 2 w 2"/>
                  <a:gd name="T5" fmla="*/ 2 h 6"/>
                  <a:gd name="T6" fmla="*/ 2 w 2"/>
                  <a:gd name="T7" fmla="*/ 6 h 6"/>
                  <a:gd name="T8" fmla="*/ 0 w 2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6">
                    <a:moveTo>
                      <a:pt x="0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4" name="Freeform 1805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5" name="Freeform 1806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  <a:gd name="T10" fmla="*/ 2 w 2"/>
                  <a:gd name="T11" fmla="*/ 0 h 2"/>
                  <a:gd name="T12" fmla="*/ 2 w 2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6" name="Freeform 1807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7" name="Freeform 1808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8" name="Freeform 1809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  <a:gd name="T8" fmla="*/ 2 w 2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9" name="Freeform 1810"/>
              <p:cNvSpPr>
                <a:spLocks/>
              </p:cNvSpPr>
              <p:nvPr/>
            </p:nvSpPr>
            <p:spPr bwMode="auto">
              <a:xfrm>
                <a:off x="7708900" y="3956050"/>
                <a:ext cx="3175" cy="3175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2 w 2"/>
                  <a:gd name="T5" fmla="*/ 2 h 2"/>
                  <a:gd name="T6" fmla="*/ 0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0" name="Freeform 1811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1" name="Freeform 1812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  <a:gd name="T16" fmla="*/ 0 w 4"/>
                  <a:gd name="T17" fmla="*/ 4 h 8"/>
                  <a:gd name="T18" fmla="*/ 0 w 4"/>
                  <a:gd name="T1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2" name="Freeform 1813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3" name="Freeform 1814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4" name="Freeform 1815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  <a:gd name="T14" fmla="*/ 0 w 4"/>
                  <a:gd name="T15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5" name="Freeform 1816"/>
              <p:cNvSpPr>
                <a:spLocks/>
              </p:cNvSpPr>
              <p:nvPr/>
            </p:nvSpPr>
            <p:spPr bwMode="auto">
              <a:xfrm>
                <a:off x="7740650" y="4000500"/>
                <a:ext cx="6350" cy="12700"/>
              </a:xfrm>
              <a:custGeom>
                <a:avLst/>
                <a:gdLst>
                  <a:gd name="T0" fmla="*/ 0 w 4"/>
                  <a:gd name="T1" fmla="*/ 4 h 8"/>
                  <a:gd name="T2" fmla="*/ 0 w 4"/>
                  <a:gd name="T3" fmla="*/ 2 h 8"/>
                  <a:gd name="T4" fmla="*/ 0 w 4"/>
                  <a:gd name="T5" fmla="*/ 0 h 8"/>
                  <a:gd name="T6" fmla="*/ 2 w 4"/>
                  <a:gd name="T7" fmla="*/ 0 h 8"/>
                  <a:gd name="T8" fmla="*/ 4 w 4"/>
                  <a:gd name="T9" fmla="*/ 2 h 8"/>
                  <a:gd name="T10" fmla="*/ 2 w 4"/>
                  <a:gd name="T11" fmla="*/ 4 h 8"/>
                  <a:gd name="T12" fmla="*/ 2 w 4"/>
                  <a:gd name="T1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8">
                    <a:moveTo>
                      <a:pt x="0" y="4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6" name="Freeform 1817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7" name="Freeform 1818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  <a:gd name="T16" fmla="*/ 0 w 2"/>
                  <a:gd name="T17" fmla="*/ 2 h 8"/>
                  <a:gd name="T18" fmla="*/ 0 w 2"/>
                  <a:gd name="T1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8" name="Freeform 1819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29" name="Freeform 1820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0" name="Freeform 1821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  <a:gd name="T14" fmla="*/ 0 w 2"/>
                  <a:gd name="T15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1" name="Freeform 1822"/>
              <p:cNvSpPr>
                <a:spLocks/>
              </p:cNvSpPr>
              <p:nvPr/>
            </p:nvSpPr>
            <p:spPr bwMode="auto">
              <a:xfrm>
                <a:off x="7747000" y="4060825"/>
                <a:ext cx="3175" cy="12700"/>
              </a:xfrm>
              <a:custGeom>
                <a:avLst/>
                <a:gdLst>
                  <a:gd name="T0" fmla="*/ 0 w 2"/>
                  <a:gd name="T1" fmla="*/ 2 h 8"/>
                  <a:gd name="T2" fmla="*/ 0 w 2"/>
                  <a:gd name="T3" fmla="*/ 2 h 8"/>
                  <a:gd name="T4" fmla="*/ 0 w 2"/>
                  <a:gd name="T5" fmla="*/ 6 h 8"/>
                  <a:gd name="T6" fmla="*/ 0 w 2"/>
                  <a:gd name="T7" fmla="*/ 8 h 8"/>
                  <a:gd name="T8" fmla="*/ 2 w 2"/>
                  <a:gd name="T9" fmla="*/ 6 h 8"/>
                  <a:gd name="T10" fmla="*/ 2 w 2"/>
                  <a:gd name="T11" fmla="*/ 2 h 8"/>
                  <a:gd name="T12" fmla="*/ 2 w 2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8">
                    <a:moveTo>
                      <a:pt x="0" y="2"/>
                    </a:moveTo>
                    <a:lnTo>
                      <a:pt x="0" y="2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6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2" name="Freeform 1823"/>
              <p:cNvSpPr>
                <a:spLocks/>
              </p:cNvSpPr>
              <p:nvPr/>
            </p:nvSpPr>
            <p:spPr bwMode="auto">
              <a:xfrm>
                <a:off x="7724775" y="3937000"/>
                <a:ext cx="3175" cy="6350"/>
              </a:xfrm>
              <a:custGeom>
                <a:avLst/>
                <a:gdLst>
                  <a:gd name="T0" fmla="*/ 2 w 2"/>
                  <a:gd name="T1" fmla="*/ 4 h 4"/>
                  <a:gd name="T2" fmla="*/ 2 w 2"/>
                  <a:gd name="T3" fmla="*/ 4 h 4"/>
                  <a:gd name="T4" fmla="*/ 0 w 2"/>
                  <a:gd name="T5" fmla="*/ 4 h 4"/>
                  <a:gd name="T6" fmla="*/ 0 w 2"/>
                  <a:gd name="T7" fmla="*/ 0 h 4"/>
                  <a:gd name="T8" fmla="*/ 2 w 2"/>
                  <a:gd name="T9" fmla="*/ 0 h 4"/>
                  <a:gd name="T10" fmla="*/ 2 w 2"/>
                  <a:gd name="T11" fmla="*/ 4 h 4"/>
                  <a:gd name="T12" fmla="*/ 2 w 2"/>
                  <a:gd name="T13" fmla="*/ 4 h 4"/>
                  <a:gd name="T14" fmla="*/ 2 w 2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4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3" name="Freeform 1824"/>
              <p:cNvSpPr>
                <a:spLocks/>
              </p:cNvSpPr>
              <p:nvPr/>
            </p:nvSpPr>
            <p:spPr bwMode="auto">
              <a:xfrm>
                <a:off x="7699375" y="3921125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0 h 4"/>
                  <a:gd name="T4" fmla="*/ 0 w 4"/>
                  <a:gd name="T5" fmla="*/ 4 h 4"/>
                  <a:gd name="T6" fmla="*/ 2 w 4"/>
                  <a:gd name="T7" fmla="*/ 4 h 4"/>
                  <a:gd name="T8" fmla="*/ 4 w 4"/>
                  <a:gd name="T9" fmla="*/ 4 h 4"/>
                  <a:gd name="T10" fmla="*/ 2 w 4"/>
                  <a:gd name="T11" fmla="*/ 0 h 4"/>
                  <a:gd name="T12" fmla="*/ 2 w 4"/>
                  <a:gd name="T13" fmla="*/ 0 h 4"/>
                  <a:gd name="T14" fmla="*/ 2 w 4"/>
                  <a:gd name="T1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0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4" name="Freeform 1825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5" name="Freeform 1826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  <a:gd name="T16" fmla="*/ 0 w 6"/>
                  <a:gd name="T17" fmla="*/ 4 h 4"/>
                  <a:gd name="T18" fmla="*/ 0 w 6"/>
                  <a:gd name="T1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6" name="Freeform 1827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7" name="Freeform 1828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8" name="Freeform 1829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39" name="Freeform 1830"/>
              <p:cNvSpPr>
                <a:spLocks/>
              </p:cNvSpPr>
              <p:nvPr/>
            </p:nvSpPr>
            <p:spPr bwMode="auto">
              <a:xfrm>
                <a:off x="7689850" y="3508375"/>
                <a:ext cx="9525" cy="6350"/>
              </a:xfrm>
              <a:custGeom>
                <a:avLst/>
                <a:gdLst>
                  <a:gd name="T0" fmla="*/ 0 w 6"/>
                  <a:gd name="T1" fmla="*/ 4 h 4"/>
                  <a:gd name="T2" fmla="*/ 0 w 6"/>
                  <a:gd name="T3" fmla="*/ 4 h 4"/>
                  <a:gd name="T4" fmla="*/ 2 w 6"/>
                  <a:gd name="T5" fmla="*/ 4 h 4"/>
                  <a:gd name="T6" fmla="*/ 4 w 6"/>
                  <a:gd name="T7" fmla="*/ 2 h 4"/>
                  <a:gd name="T8" fmla="*/ 6 w 6"/>
                  <a:gd name="T9" fmla="*/ 2 h 4"/>
                  <a:gd name="T10" fmla="*/ 4 w 6"/>
                  <a:gd name="T11" fmla="*/ 0 h 4"/>
                  <a:gd name="T12" fmla="*/ 2 w 6"/>
                  <a:gd name="T13" fmla="*/ 2 h 4"/>
                  <a:gd name="T14" fmla="*/ 0 w 6"/>
                  <a:gd name="T1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4">
                    <a:moveTo>
                      <a:pt x="0" y="4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0" name="Freeform 1831"/>
              <p:cNvSpPr>
                <a:spLocks/>
              </p:cNvSpPr>
              <p:nvPr/>
            </p:nvSpPr>
            <p:spPr bwMode="auto">
              <a:xfrm>
                <a:off x="7483475" y="3810000"/>
                <a:ext cx="22225" cy="9525"/>
              </a:xfrm>
              <a:custGeom>
                <a:avLst/>
                <a:gdLst>
                  <a:gd name="T0" fmla="*/ 0 w 14"/>
                  <a:gd name="T1" fmla="*/ 2 h 6"/>
                  <a:gd name="T2" fmla="*/ 0 w 14"/>
                  <a:gd name="T3" fmla="*/ 0 h 6"/>
                  <a:gd name="T4" fmla="*/ 4 w 14"/>
                  <a:gd name="T5" fmla="*/ 2 h 6"/>
                  <a:gd name="T6" fmla="*/ 6 w 14"/>
                  <a:gd name="T7" fmla="*/ 0 h 6"/>
                  <a:gd name="T8" fmla="*/ 8 w 14"/>
                  <a:gd name="T9" fmla="*/ 2 h 6"/>
                  <a:gd name="T10" fmla="*/ 12 w 14"/>
                  <a:gd name="T11" fmla="*/ 2 h 6"/>
                  <a:gd name="T12" fmla="*/ 14 w 14"/>
                  <a:gd name="T13" fmla="*/ 2 h 6"/>
                  <a:gd name="T14" fmla="*/ 14 w 14"/>
                  <a:gd name="T15" fmla="*/ 4 h 6"/>
                  <a:gd name="T16" fmla="*/ 14 w 14"/>
                  <a:gd name="T17" fmla="*/ 6 h 6"/>
                  <a:gd name="T18" fmla="*/ 12 w 14"/>
                  <a:gd name="T19" fmla="*/ 4 h 6"/>
                  <a:gd name="T20" fmla="*/ 12 w 14"/>
                  <a:gd name="T21" fmla="*/ 2 h 6"/>
                  <a:gd name="T22" fmla="*/ 6 w 14"/>
                  <a:gd name="T23" fmla="*/ 2 h 6"/>
                  <a:gd name="T24" fmla="*/ 4 w 14"/>
                  <a:gd name="T25" fmla="*/ 2 h 6"/>
                  <a:gd name="T26" fmla="*/ 0 w 14"/>
                  <a:gd name="T27" fmla="*/ 2 h 6"/>
                  <a:gd name="T28" fmla="*/ 0 w 14"/>
                  <a:gd name="T29" fmla="*/ 2 h 6"/>
                  <a:gd name="T30" fmla="*/ 0 w 14"/>
                  <a:gd name="T3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" h="6">
                    <a:moveTo>
                      <a:pt x="0" y="2"/>
                    </a:moveTo>
                    <a:lnTo>
                      <a:pt x="0" y="0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1" name="Freeform 1832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2" name="Freeform 1833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  <a:gd name="T18" fmla="*/ 2 w 4"/>
                  <a:gd name="T19" fmla="*/ 0 h 4"/>
                  <a:gd name="T20" fmla="*/ 2 w 4"/>
                  <a:gd name="T2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3" name="Freeform 1834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4" name="Freeform 1835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5" name="Freeform 1836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  <a:gd name="T16" fmla="*/ 2 w 4"/>
                  <a:gd name="T1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6" name="Freeform 1837"/>
              <p:cNvSpPr>
                <a:spLocks/>
              </p:cNvSpPr>
              <p:nvPr/>
            </p:nvSpPr>
            <p:spPr bwMode="auto">
              <a:xfrm>
                <a:off x="7569200" y="4114800"/>
                <a:ext cx="6350" cy="6350"/>
              </a:xfrm>
              <a:custGeom>
                <a:avLst/>
                <a:gdLst>
                  <a:gd name="T0" fmla="*/ 2 w 4"/>
                  <a:gd name="T1" fmla="*/ 0 h 4"/>
                  <a:gd name="T2" fmla="*/ 2 w 4"/>
                  <a:gd name="T3" fmla="*/ 2 h 4"/>
                  <a:gd name="T4" fmla="*/ 4 w 4"/>
                  <a:gd name="T5" fmla="*/ 0 h 4"/>
                  <a:gd name="T6" fmla="*/ 4 w 4"/>
                  <a:gd name="T7" fmla="*/ 2 h 4"/>
                  <a:gd name="T8" fmla="*/ 4 w 4"/>
                  <a:gd name="T9" fmla="*/ 4 h 4"/>
                  <a:gd name="T10" fmla="*/ 2 w 4"/>
                  <a:gd name="T11" fmla="*/ 4 h 4"/>
                  <a:gd name="T12" fmla="*/ 2 w 4"/>
                  <a:gd name="T13" fmla="*/ 2 h 4"/>
                  <a:gd name="T14" fmla="*/ 0 w 4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" h="4">
                    <a:moveTo>
                      <a:pt x="2" y="0"/>
                    </a:moveTo>
                    <a:lnTo>
                      <a:pt x="2" y="2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7" name="Freeform 1838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8" name="Freeform 1839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  <a:gd name="T10" fmla="*/ 0 w 4"/>
                  <a:gd name="T11" fmla="*/ 2 h 2"/>
                  <a:gd name="T12" fmla="*/ 0 w 4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49" name="Freeform 1840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0" name="Freeform 1841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1" name="Freeform 1842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  <a:gd name="T8" fmla="*/ 0 w 4"/>
                  <a:gd name="T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2" name="Freeform 1843"/>
              <p:cNvSpPr>
                <a:spLocks/>
              </p:cNvSpPr>
              <p:nvPr/>
            </p:nvSpPr>
            <p:spPr bwMode="auto">
              <a:xfrm>
                <a:off x="7756525" y="413385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3" name="Freeform 1844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4" name="Freeform 1845"/>
              <p:cNvSpPr>
                <a:spLocks/>
              </p:cNvSpPr>
              <p:nvPr/>
            </p:nvSpPr>
            <p:spPr bwMode="auto">
              <a:xfrm>
                <a:off x="7534275" y="4105275"/>
                <a:ext cx="6350" cy="3175"/>
              </a:xfrm>
              <a:custGeom>
                <a:avLst/>
                <a:gdLst>
                  <a:gd name="T0" fmla="*/ 4 w 4"/>
                  <a:gd name="T1" fmla="*/ 2 h 2"/>
                  <a:gd name="T2" fmla="*/ 0 w 4"/>
                  <a:gd name="T3" fmla="*/ 0 h 2"/>
                  <a:gd name="T4" fmla="*/ 4 w 4"/>
                  <a:gd name="T5" fmla="*/ 0 h 2"/>
                  <a:gd name="T6" fmla="*/ 4 w 4"/>
                  <a:gd name="T7" fmla="*/ 2 h 2"/>
                  <a:gd name="T8" fmla="*/ 4 w 4"/>
                  <a:gd name="T9" fmla="*/ 2 h 2"/>
                  <a:gd name="T10" fmla="*/ 4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4" y="2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2"/>
                    </a:lnTo>
                    <a:lnTo>
                      <a:pt x="4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5" name="Freeform 1846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  <a:gd name="T8" fmla="*/ 2 w 2"/>
                  <a:gd name="T9" fmla="*/ 2 h 2"/>
                  <a:gd name="T10" fmla="*/ 2 w 2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2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6" name="Freeform 1847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7" name="Freeform 1848"/>
              <p:cNvSpPr>
                <a:spLocks/>
              </p:cNvSpPr>
              <p:nvPr/>
            </p:nvSpPr>
            <p:spPr bwMode="auto">
              <a:xfrm>
                <a:off x="7553325" y="4114800"/>
                <a:ext cx="3175" cy="3175"/>
              </a:xfrm>
              <a:custGeom>
                <a:avLst/>
                <a:gdLst>
                  <a:gd name="T0" fmla="*/ 2 w 2"/>
                  <a:gd name="T1" fmla="*/ 2 h 2"/>
                  <a:gd name="T2" fmla="*/ 2 w 2"/>
                  <a:gd name="T3" fmla="*/ 2 h 2"/>
                  <a:gd name="T4" fmla="*/ 0 w 2"/>
                  <a:gd name="T5" fmla="*/ 0 h 2"/>
                  <a:gd name="T6" fmla="*/ 2 w 2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8" name="Freeform 1849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59" name="Freeform 1850"/>
              <p:cNvSpPr>
                <a:spLocks/>
              </p:cNvSpPr>
              <p:nvPr/>
            </p:nvSpPr>
            <p:spPr bwMode="auto">
              <a:xfrm>
                <a:off x="7321550" y="3879850"/>
                <a:ext cx="6350" cy="6350"/>
              </a:xfrm>
              <a:custGeom>
                <a:avLst/>
                <a:gdLst>
                  <a:gd name="T0" fmla="*/ 0 w 4"/>
                  <a:gd name="T1" fmla="*/ 0 h 4"/>
                  <a:gd name="T2" fmla="*/ 4 w 4"/>
                  <a:gd name="T3" fmla="*/ 0 h 4"/>
                  <a:gd name="T4" fmla="*/ 0 w 4"/>
                  <a:gd name="T5" fmla="*/ 4 h 4"/>
                  <a:gd name="T6" fmla="*/ 0 w 4"/>
                  <a:gd name="T7" fmla="*/ 0 h 4"/>
                  <a:gd name="T8" fmla="*/ 0 w 4"/>
                  <a:gd name="T9" fmla="*/ 0 h 4"/>
                  <a:gd name="T10" fmla="*/ 0 w 4"/>
                  <a:gd name="T11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4">
                    <a:moveTo>
                      <a:pt x="0" y="0"/>
                    </a:moveTo>
                    <a:lnTo>
                      <a:pt x="4" y="0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0" name="Freeform 1851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1" name="Freeform 1852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  <a:gd name="T6" fmla="*/ 0 h 2"/>
                  <a:gd name="T7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2" name="Freeform 1854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3" name="Freeform 1855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4" name="Freeform 1856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  <a:gd name="T5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5" name="Freeform 1857"/>
              <p:cNvSpPr>
                <a:spLocks/>
              </p:cNvSpPr>
              <p:nvPr/>
            </p:nvSpPr>
            <p:spPr bwMode="auto">
              <a:xfrm>
                <a:off x="7327900" y="3886200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 h 2"/>
                  <a:gd name="T4" fmla="*/ 2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6" name="Freeform 1858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  <a:gd name="T16" fmla="*/ 8 w 8"/>
                  <a:gd name="T17" fmla="*/ 2 h 4"/>
                  <a:gd name="T18" fmla="*/ 8 w 8"/>
                  <a:gd name="T1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7" name="Freeform 1859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  <a:gd name="T14" fmla="*/ 8 w 8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  <a:lnTo>
                      <a:pt x="8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8" name="Freeform 1860"/>
              <p:cNvSpPr>
                <a:spLocks/>
              </p:cNvSpPr>
              <p:nvPr/>
            </p:nvSpPr>
            <p:spPr bwMode="auto">
              <a:xfrm>
                <a:off x="7280275" y="3886200"/>
                <a:ext cx="12700" cy="6350"/>
              </a:xfrm>
              <a:custGeom>
                <a:avLst/>
                <a:gdLst>
                  <a:gd name="T0" fmla="*/ 8 w 8"/>
                  <a:gd name="T1" fmla="*/ 2 h 4"/>
                  <a:gd name="T2" fmla="*/ 8 w 8"/>
                  <a:gd name="T3" fmla="*/ 2 h 4"/>
                  <a:gd name="T4" fmla="*/ 6 w 8"/>
                  <a:gd name="T5" fmla="*/ 0 h 4"/>
                  <a:gd name="T6" fmla="*/ 2 w 8"/>
                  <a:gd name="T7" fmla="*/ 2 h 4"/>
                  <a:gd name="T8" fmla="*/ 0 w 8"/>
                  <a:gd name="T9" fmla="*/ 2 h 4"/>
                  <a:gd name="T10" fmla="*/ 2 w 8"/>
                  <a:gd name="T11" fmla="*/ 2 h 4"/>
                  <a:gd name="T12" fmla="*/ 6 w 8"/>
                  <a:gd name="T13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">
                    <a:moveTo>
                      <a:pt x="8" y="2"/>
                    </a:move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6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69" name="Freeform 1861"/>
              <p:cNvSpPr>
                <a:spLocks/>
              </p:cNvSpPr>
              <p:nvPr/>
            </p:nvSpPr>
            <p:spPr bwMode="auto">
              <a:xfrm>
                <a:off x="7727950" y="3971925"/>
                <a:ext cx="19050" cy="15875"/>
              </a:xfrm>
              <a:custGeom>
                <a:avLst/>
                <a:gdLst>
                  <a:gd name="T0" fmla="*/ 6 w 12"/>
                  <a:gd name="T1" fmla="*/ 4 h 10"/>
                  <a:gd name="T2" fmla="*/ 6 w 12"/>
                  <a:gd name="T3" fmla="*/ 2 h 10"/>
                  <a:gd name="T4" fmla="*/ 6 w 12"/>
                  <a:gd name="T5" fmla="*/ 0 h 10"/>
                  <a:gd name="T6" fmla="*/ 8 w 12"/>
                  <a:gd name="T7" fmla="*/ 2 h 10"/>
                  <a:gd name="T8" fmla="*/ 12 w 12"/>
                  <a:gd name="T9" fmla="*/ 4 h 10"/>
                  <a:gd name="T10" fmla="*/ 8 w 12"/>
                  <a:gd name="T11" fmla="*/ 4 h 10"/>
                  <a:gd name="T12" fmla="*/ 6 w 12"/>
                  <a:gd name="T13" fmla="*/ 4 h 10"/>
                  <a:gd name="T14" fmla="*/ 4 w 12"/>
                  <a:gd name="T15" fmla="*/ 8 h 10"/>
                  <a:gd name="T16" fmla="*/ 6 w 12"/>
                  <a:gd name="T17" fmla="*/ 8 h 10"/>
                  <a:gd name="T18" fmla="*/ 6 w 12"/>
                  <a:gd name="T19" fmla="*/ 10 h 10"/>
                  <a:gd name="T20" fmla="*/ 4 w 12"/>
                  <a:gd name="T21" fmla="*/ 10 h 10"/>
                  <a:gd name="T22" fmla="*/ 4 w 12"/>
                  <a:gd name="T23" fmla="*/ 8 h 10"/>
                  <a:gd name="T24" fmla="*/ 4 w 12"/>
                  <a:gd name="T25" fmla="*/ 4 h 10"/>
                  <a:gd name="T26" fmla="*/ 0 w 12"/>
                  <a:gd name="T27" fmla="*/ 4 h 10"/>
                  <a:gd name="T28" fmla="*/ 0 w 12"/>
                  <a:gd name="T29" fmla="*/ 2 h 10"/>
                  <a:gd name="T30" fmla="*/ 4 w 12"/>
                  <a:gd name="T31" fmla="*/ 2 h 10"/>
                  <a:gd name="T32" fmla="*/ 4 w 12"/>
                  <a:gd name="T33" fmla="*/ 4 h 10"/>
                  <a:gd name="T34" fmla="*/ 6 w 12"/>
                  <a:gd name="T35" fmla="*/ 4 h 10"/>
                  <a:gd name="T36" fmla="*/ 6 w 12"/>
                  <a:gd name="T37" fmla="*/ 4 h 10"/>
                  <a:gd name="T38" fmla="*/ 6 w 12"/>
                  <a:gd name="T39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" h="10">
                    <a:moveTo>
                      <a:pt x="6" y="4"/>
                    </a:moveTo>
                    <a:lnTo>
                      <a:pt x="6" y="2"/>
                    </a:lnTo>
                    <a:lnTo>
                      <a:pt x="6" y="0"/>
                    </a:lnTo>
                    <a:lnTo>
                      <a:pt x="8" y="2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6" y="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4" y="4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4" y="2"/>
                    </a:lnTo>
                    <a:lnTo>
                      <a:pt x="4" y="4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6" y="4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0" name="Freeform 1862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1" name="Freeform 1863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  <a:gd name="T24" fmla="*/ 0 w 4"/>
                  <a:gd name="T25" fmla="*/ 0 h 8"/>
                  <a:gd name="T26" fmla="*/ 0 w 4"/>
                  <a:gd name="T2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2" name="Freeform 1864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3" name="Freeform 1865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4" name="Freeform 1866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  <a:gd name="T22" fmla="*/ 0 w 4"/>
                  <a:gd name="T2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5" name="Freeform 1867"/>
              <p:cNvSpPr>
                <a:spLocks/>
              </p:cNvSpPr>
              <p:nvPr/>
            </p:nvSpPr>
            <p:spPr bwMode="auto">
              <a:xfrm>
                <a:off x="7747000" y="4019550"/>
                <a:ext cx="6350" cy="12700"/>
              </a:xfrm>
              <a:custGeom>
                <a:avLst/>
                <a:gdLst>
                  <a:gd name="T0" fmla="*/ 0 w 4"/>
                  <a:gd name="T1" fmla="*/ 0 h 8"/>
                  <a:gd name="T2" fmla="*/ 0 w 4"/>
                  <a:gd name="T3" fmla="*/ 0 h 8"/>
                  <a:gd name="T4" fmla="*/ 2 w 4"/>
                  <a:gd name="T5" fmla="*/ 0 h 8"/>
                  <a:gd name="T6" fmla="*/ 4 w 4"/>
                  <a:gd name="T7" fmla="*/ 4 h 8"/>
                  <a:gd name="T8" fmla="*/ 4 w 4"/>
                  <a:gd name="T9" fmla="*/ 6 h 8"/>
                  <a:gd name="T10" fmla="*/ 4 w 4"/>
                  <a:gd name="T11" fmla="*/ 8 h 8"/>
                  <a:gd name="T12" fmla="*/ 2 w 4"/>
                  <a:gd name="T13" fmla="*/ 8 h 8"/>
                  <a:gd name="T14" fmla="*/ 0 w 4"/>
                  <a:gd name="T15" fmla="*/ 6 h 8"/>
                  <a:gd name="T16" fmla="*/ 2 w 4"/>
                  <a:gd name="T17" fmla="*/ 6 h 8"/>
                  <a:gd name="T18" fmla="*/ 0 w 4"/>
                  <a:gd name="T19" fmla="*/ 6 h 8"/>
                  <a:gd name="T20" fmla="*/ 0 w 4"/>
                  <a:gd name="T21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" h="8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4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0" y="4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6" name="Freeform 1868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7" name="Freeform 1869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8" name="Freeform 1870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79" name="Freeform 1871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0" name="Freeform 1872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1" name="Freeform 1873"/>
              <p:cNvSpPr>
                <a:spLocks/>
              </p:cNvSpPr>
              <p:nvPr/>
            </p:nvSpPr>
            <p:spPr bwMode="auto">
              <a:xfrm>
                <a:off x="7740650" y="3987800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0 w 4"/>
                  <a:gd name="T3" fmla="*/ 0 h 2"/>
                  <a:gd name="T4" fmla="*/ 4 w 4"/>
                  <a:gd name="T5" fmla="*/ 0 h 2"/>
                  <a:gd name="T6" fmla="*/ 0 w 4"/>
                  <a:gd name="T7" fmla="*/ 2 h 2"/>
                  <a:gd name="T8" fmla="*/ 0 w 4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2" name="Freeform 1874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3" name="Freeform 1875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  <a:gd name="T8" fmla="*/ 0 w 4"/>
                  <a:gd name="T9" fmla="*/ 2 h 2"/>
                  <a:gd name="T10" fmla="*/ 0 w 4"/>
                  <a:gd name="T11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4" name="Freeform 1876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5" name="Freeform 1877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6" name="Freeform 1878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  <a:gd name="T6" fmla="*/ 0 w 4"/>
                  <a:gd name="T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  <a:lnTo>
                      <a:pt x="0" y="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7" name="Freeform 1879"/>
              <p:cNvSpPr>
                <a:spLocks/>
              </p:cNvSpPr>
              <p:nvPr/>
            </p:nvSpPr>
            <p:spPr bwMode="auto">
              <a:xfrm>
                <a:off x="7734300" y="3987800"/>
                <a:ext cx="6350" cy="3175"/>
              </a:xfrm>
              <a:custGeom>
                <a:avLst/>
                <a:gdLst>
                  <a:gd name="T0" fmla="*/ 0 w 4"/>
                  <a:gd name="T1" fmla="*/ 2 h 2"/>
                  <a:gd name="T2" fmla="*/ 4 w 4"/>
                  <a:gd name="T3" fmla="*/ 0 h 2"/>
                  <a:gd name="T4" fmla="*/ 4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4" y="0"/>
                    </a:lnTo>
                    <a:lnTo>
                      <a:pt x="4" y="2"/>
                    </a:lnTo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8" name="Freeform 1881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9" name="Freeform 1882"/>
              <p:cNvSpPr>
                <a:spLocks/>
              </p:cNvSpPr>
              <p:nvPr/>
            </p:nvSpPr>
            <p:spPr bwMode="auto">
              <a:xfrm>
                <a:off x="5264150" y="3835400"/>
                <a:ext cx="9525" cy="9525"/>
              </a:xfrm>
              <a:custGeom>
                <a:avLst/>
                <a:gdLst>
                  <a:gd name="T0" fmla="*/ 0 w 6"/>
                  <a:gd name="T1" fmla="*/ 0 h 6"/>
                  <a:gd name="T2" fmla="*/ 0 w 6"/>
                  <a:gd name="T3" fmla="*/ 0 h 6"/>
                  <a:gd name="T4" fmla="*/ 0 w 6"/>
                  <a:gd name="T5" fmla="*/ 4 h 6"/>
                  <a:gd name="T6" fmla="*/ 2 w 6"/>
                  <a:gd name="T7" fmla="*/ 6 h 6"/>
                  <a:gd name="T8" fmla="*/ 6 w 6"/>
                  <a:gd name="T9" fmla="*/ 4 h 6"/>
                  <a:gd name="T10" fmla="*/ 2 w 6"/>
                  <a:gd name="T11" fmla="*/ 0 h 6"/>
                  <a:gd name="T12" fmla="*/ 0 w 6"/>
                  <a:gd name="T13" fmla="*/ 0 h 6"/>
                  <a:gd name="T14" fmla="*/ 0 w 6"/>
                  <a:gd name="T15" fmla="*/ 0 h 6"/>
                  <a:gd name="T16" fmla="*/ 0 w 6"/>
                  <a:gd name="T1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6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2" y="6"/>
                    </a:lnTo>
                    <a:lnTo>
                      <a:pt x="6" y="4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90" name="Freeform 1733"/>
              <p:cNvSpPr>
                <a:spLocks noEditPoints="1"/>
              </p:cNvSpPr>
              <p:nvPr/>
            </p:nvSpPr>
            <p:spPr bwMode="auto">
              <a:xfrm>
                <a:off x="6292849" y="2946400"/>
                <a:ext cx="1320800" cy="768349"/>
              </a:xfrm>
              <a:custGeom>
                <a:avLst/>
                <a:gdLst>
                  <a:gd name="T0" fmla="*/ 704 w 832"/>
                  <a:gd name="T1" fmla="*/ 208 h 484"/>
                  <a:gd name="T2" fmla="*/ 498 w 832"/>
                  <a:gd name="T3" fmla="*/ 404 h 484"/>
                  <a:gd name="T4" fmla="*/ 478 w 832"/>
                  <a:gd name="T5" fmla="*/ 392 h 484"/>
                  <a:gd name="T6" fmla="*/ 758 w 832"/>
                  <a:gd name="T7" fmla="*/ 182 h 484"/>
                  <a:gd name="T8" fmla="*/ 186 w 832"/>
                  <a:gd name="T9" fmla="*/ 172 h 484"/>
                  <a:gd name="T10" fmla="*/ 788 w 832"/>
                  <a:gd name="T11" fmla="*/ 156 h 484"/>
                  <a:gd name="T12" fmla="*/ 742 w 832"/>
                  <a:gd name="T13" fmla="*/ 100 h 484"/>
                  <a:gd name="T14" fmla="*/ 550 w 832"/>
                  <a:gd name="T15" fmla="*/ 74 h 484"/>
                  <a:gd name="T16" fmla="*/ 32 w 832"/>
                  <a:gd name="T17" fmla="*/ 44 h 484"/>
                  <a:gd name="T18" fmla="*/ 830 w 832"/>
                  <a:gd name="T19" fmla="*/ 92 h 484"/>
                  <a:gd name="T20" fmla="*/ 820 w 832"/>
                  <a:gd name="T21" fmla="*/ 56 h 484"/>
                  <a:gd name="T22" fmla="*/ 796 w 832"/>
                  <a:gd name="T23" fmla="*/ 46 h 484"/>
                  <a:gd name="T24" fmla="*/ 730 w 832"/>
                  <a:gd name="T25" fmla="*/ 90 h 484"/>
                  <a:gd name="T26" fmla="*/ 686 w 832"/>
                  <a:gd name="T27" fmla="*/ 126 h 484"/>
                  <a:gd name="T28" fmla="*/ 622 w 832"/>
                  <a:gd name="T29" fmla="*/ 158 h 484"/>
                  <a:gd name="T30" fmla="*/ 596 w 832"/>
                  <a:gd name="T31" fmla="*/ 150 h 484"/>
                  <a:gd name="T32" fmla="*/ 592 w 832"/>
                  <a:gd name="T33" fmla="*/ 116 h 484"/>
                  <a:gd name="T34" fmla="*/ 566 w 832"/>
                  <a:gd name="T35" fmla="*/ 86 h 484"/>
                  <a:gd name="T36" fmla="*/ 540 w 832"/>
                  <a:gd name="T37" fmla="*/ 158 h 484"/>
                  <a:gd name="T38" fmla="*/ 532 w 832"/>
                  <a:gd name="T39" fmla="*/ 94 h 484"/>
                  <a:gd name="T40" fmla="*/ 566 w 832"/>
                  <a:gd name="T41" fmla="*/ 68 h 484"/>
                  <a:gd name="T42" fmla="*/ 584 w 832"/>
                  <a:gd name="T43" fmla="*/ 66 h 484"/>
                  <a:gd name="T44" fmla="*/ 534 w 832"/>
                  <a:gd name="T45" fmla="*/ 56 h 484"/>
                  <a:gd name="T46" fmla="*/ 528 w 832"/>
                  <a:gd name="T47" fmla="*/ 38 h 484"/>
                  <a:gd name="T48" fmla="*/ 478 w 832"/>
                  <a:gd name="T49" fmla="*/ 40 h 484"/>
                  <a:gd name="T50" fmla="*/ 470 w 832"/>
                  <a:gd name="T51" fmla="*/ 20 h 484"/>
                  <a:gd name="T52" fmla="*/ 432 w 832"/>
                  <a:gd name="T53" fmla="*/ 2 h 484"/>
                  <a:gd name="T54" fmla="*/ 30 w 832"/>
                  <a:gd name="T55" fmla="*/ 26 h 484"/>
                  <a:gd name="T56" fmla="*/ 10 w 832"/>
                  <a:gd name="T57" fmla="*/ 126 h 484"/>
                  <a:gd name="T58" fmla="*/ 16 w 832"/>
                  <a:gd name="T59" fmla="*/ 210 h 484"/>
                  <a:gd name="T60" fmla="*/ 38 w 832"/>
                  <a:gd name="T61" fmla="*/ 244 h 484"/>
                  <a:gd name="T62" fmla="*/ 58 w 832"/>
                  <a:gd name="T63" fmla="*/ 290 h 484"/>
                  <a:gd name="T64" fmla="*/ 88 w 832"/>
                  <a:gd name="T65" fmla="*/ 320 h 484"/>
                  <a:gd name="T66" fmla="*/ 230 w 832"/>
                  <a:gd name="T67" fmla="*/ 356 h 484"/>
                  <a:gd name="T68" fmla="*/ 288 w 832"/>
                  <a:gd name="T69" fmla="*/ 396 h 484"/>
                  <a:gd name="T70" fmla="*/ 332 w 832"/>
                  <a:gd name="T71" fmla="*/ 396 h 484"/>
                  <a:gd name="T72" fmla="*/ 364 w 832"/>
                  <a:gd name="T73" fmla="*/ 452 h 484"/>
                  <a:gd name="T74" fmla="*/ 386 w 832"/>
                  <a:gd name="T75" fmla="*/ 452 h 484"/>
                  <a:gd name="T76" fmla="*/ 404 w 832"/>
                  <a:gd name="T77" fmla="*/ 422 h 484"/>
                  <a:gd name="T78" fmla="*/ 478 w 832"/>
                  <a:gd name="T79" fmla="*/ 402 h 484"/>
                  <a:gd name="T80" fmla="*/ 506 w 832"/>
                  <a:gd name="T81" fmla="*/ 404 h 484"/>
                  <a:gd name="T82" fmla="*/ 502 w 832"/>
                  <a:gd name="T83" fmla="*/ 388 h 484"/>
                  <a:gd name="T84" fmla="*/ 532 w 832"/>
                  <a:gd name="T85" fmla="*/ 386 h 484"/>
                  <a:gd name="T86" fmla="*/ 566 w 832"/>
                  <a:gd name="T87" fmla="*/ 388 h 484"/>
                  <a:gd name="T88" fmla="*/ 602 w 832"/>
                  <a:gd name="T89" fmla="*/ 404 h 484"/>
                  <a:gd name="T90" fmla="*/ 616 w 832"/>
                  <a:gd name="T91" fmla="*/ 458 h 484"/>
                  <a:gd name="T92" fmla="*/ 632 w 832"/>
                  <a:gd name="T93" fmla="*/ 420 h 484"/>
                  <a:gd name="T94" fmla="*/ 622 w 832"/>
                  <a:gd name="T95" fmla="*/ 382 h 484"/>
                  <a:gd name="T96" fmla="*/ 630 w 832"/>
                  <a:gd name="T97" fmla="*/ 350 h 484"/>
                  <a:gd name="T98" fmla="*/ 666 w 832"/>
                  <a:gd name="T99" fmla="*/ 322 h 484"/>
                  <a:gd name="T100" fmla="*/ 698 w 832"/>
                  <a:gd name="T101" fmla="*/ 278 h 484"/>
                  <a:gd name="T102" fmla="*/ 694 w 832"/>
                  <a:gd name="T103" fmla="*/ 246 h 484"/>
                  <a:gd name="T104" fmla="*/ 686 w 832"/>
                  <a:gd name="T105" fmla="*/ 222 h 484"/>
                  <a:gd name="T106" fmla="*/ 694 w 832"/>
                  <a:gd name="T107" fmla="*/ 238 h 484"/>
                  <a:gd name="T108" fmla="*/ 728 w 832"/>
                  <a:gd name="T109" fmla="*/ 208 h 484"/>
                  <a:gd name="T110" fmla="*/ 758 w 832"/>
                  <a:gd name="T111" fmla="*/ 164 h 484"/>
                  <a:gd name="T112" fmla="*/ 784 w 832"/>
                  <a:gd name="T113" fmla="*/ 156 h 484"/>
                  <a:gd name="T114" fmla="*/ 794 w 832"/>
                  <a:gd name="T115" fmla="*/ 120 h 484"/>
                  <a:gd name="T116" fmla="*/ 828 w 832"/>
                  <a:gd name="T117" fmla="*/ 9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32" h="484">
                    <a:moveTo>
                      <a:pt x="706" y="244"/>
                    </a:moveTo>
                    <a:lnTo>
                      <a:pt x="710" y="246"/>
                    </a:lnTo>
                    <a:lnTo>
                      <a:pt x="710" y="244"/>
                    </a:lnTo>
                    <a:lnTo>
                      <a:pt x="706" y="244"/>
                    </a:lnTo>
                    <a:lnTo>
                      <a:pt x="706" y="244"/>
                    </a:lnTo>
                    <a:lnTo>
                      <a:pt x="706" y="244"/>
                    </a:lnTo>
                    <a:close/>
                    <a:moveTo>
                      <a:pt x="704" y="202"/>
                    </a:moveTo>
                    <a:lnTo>
                      <a:pt x="704" y="202"/>
                    </a:lnTo>
                    <a:lnTo>
                      <a:pt x="706" y="202"/>
                    </a:lnTo>
                    <a:lnTo>
                      <a:pt x="704" y="208"/>
                    </a:lnTo>
                    <a:lnTo>
                      <a:pt x="702" y="208"/>
                    </a:lnTo>
                    <a:lnTo>
                      <a:pt x="702" y="204"/>
                    </a:lnTo>
                    <a:lnTo>
                      <a:pt x="704" y="202"/>
                    </a:lnTo>
                    <a:lnTo>
                      <a:pt x="704" y="202"/>
                    </a:lnTo>
                    <a:lnTo>
                      <a:pt x="704" y="202"/>
                    </a:lnTo>
                    <a:close/>
                    <a:moveTo>
                      <a:pt x="494" y="402"/>
                    </a:moveTo>
                    <a:lnTo>
                      <a:pt x="496" y="410"/>
                    </a:lnTo>
                    <a:lnTo>
                      <a:pt x="498" y="410"/>
                    </a:lnTo>
                    <a:lnTo>
                      <a:pt x="502" y="406"/>
                    </a:lnTo>
                    <a:lnTo>
                      <a:pt x="498" y="404"/>
                    </a:lnTo>
                    <a:lnTo>
                      <a:pt x="494" y="402"/>
                    </a:lnTo>
                    <a:lnTo>
                      <a:pt x="494" y="402"/>
                    </a:lnTo>
                    <a:lnTo>
                      <a:pt x="494" y="402"/>
                    </a:lnTo>
                    <a:close/>
                    <a:moveTo>
                      <a:pt x="478" y="392"/>
                    </a:moveTo>
                    <a:lnTo>
                      <a:pt x="478" y="392"/>
                    </a:lnTo>
                    <a:lnTo>
                      <a:pt x="478" y="394"/>
                    </a:lnTo>
                    <a:lnTo>
                      <a:pt x="476" y="396"/>
                    </a:lnTo>
                    <a:lnTo>
                      <a:pt x="476" y="392"/>
                    </a:lnTo>
                    <a:lnTo>
                      <a:pt x="478" y="392"/>
                    </a:lnTo>
                    <a:lnTo>
                      <a:pt x="478" y="392"/>
                    </a:lnTo>
                    <a:lnTo>
                      <a:pt x="478" y="392"/>
                    </a:lnTo>
                    <a:close/>
                    <a:moveTo>
                      <a:pt x="746" y="174"/>
                    </a:moveTo>
                    <a:lnTo>
                      <a:pt x="742" y="180"/>
                    </a:lnTo>
                    <a:lnTo>
                      <a:pt x="738" y="180"/>
                    </a:lnTo>
                    <a:lnTo>
                      <a:pt x="734" y="180"/>
                    </a:lnTo>
                    <a:lnTo>
                      <a:pt x="732" y="182"/>
                    </a:lnTo>
                    <a:lnTo>
                      <a:pt x="734" y="182"/>
                    </a:lnTo>
                    <a:lnTo>
                      <a:pt x="742" y="184"/>
                    </a:lnTo>
                    <a:lnTo>
                      <a:pt x="758" y="184"/>
                    </a:lnTo>
                    <a:lnTo>
                      <a:pt x="758" y="182"/>
                    </a:lnTo>
                    <a:lnTo>
                      <a:pt x="760" y="176"/>
                    </a:lnTo>
                    <a:lnTo>
                      <a:pt x="756" y="176"/>
                    </a:lnTo>
                    <a:lnTo>
                      <a:pt x="746" y="174"/>
                    </a:lnTo>
                    <a:lnTo>
                      <a:pt x="746" y="174"/>
                    </a:lnTo>
                    <a:lnTo>
                      <a:pt x="746" y="174"/>
                    </a:lnTo>
                    <a:close/>
                    <a:moveTo>
                      <a:pt x="176" y="156"/>
                    </a:moveTo>
                    <a:lnTo>
                      <a:pt x="176" y="164"/>
                    </a:lnTo>
                    <a:lnTo>
                      <a:pt x="182" y="164"/>
                    </a:lnTo>
                    <a:lnTo>
                      <a:pt x="184" y="164"/>
                    </a:lnTo>
                    <a:lnTo>
                      <a:pt x="186" y="172"/>
                    </a:lnTo>
                    <a:lnTo>
                      <a:pt x="186" y="174"/>
                    </a:lnTo>
                    <a:lnTo>
                      <a:pt x="184" y="176"/>
                    </a:lnTo>
                    <a:lnTo>
                      <a:pt x="174" y="166"/>
                    </a:lnTo>
                    <a:lnTo>
                      <a:pt x="170" y="162"/>
                    </a:lnTo>
                    <a:lnTo>
                      <a:pt x="174" y="158"/>
                    </a:lnTo>
                    <a:lnTo>
                      <a:pt x="176" y="156"/>
                    </a:lnTo>
                    <a:lnTo>
                      <a:pt x="176" y="156"/>
                    </a:lnTo>
                    <a:lnTo>
                      <a:pt x="176" y="156"/>
                    </a:lnTo>
                    <a:close/>
                    <a:moveTo>
                      <a:pt x="788" y="156"/>
                    </a:moveTo>
                    <a:lnTo>
                      <a:pt x="788" y="156"/>
                    </a:lnTo>
                    <a:lnTo>
                      <a:pt x="786" y="158"/>
                    </a:lnTo>
                    <a:lnTo>
                      <a:pt x="788" y="158"/>
                    </a:lnTo>
                    <a:lnTo>
                      <a:pt x="792" y="156"/>
                    </a:lnTo>
                    <a:lnTo>
                      <a:pt x="792" y="154"/>
                    </a:lnTo>
                    <a:lnTo>
                      <a:pt x="788" y="156"/>
                    </a:lnTo>
                    <a:lnTo>
                      <a:pt x="788" y="156"/>
                    </a:lnTo>
                    <a:lnTo>
                      <a:pt x="788" y="156"/>
                    </a:lnTo>
                    <a:close/>
                    <a:moveTo>
                      <a:pt x="742" y="98"/>
                    </a:moveTo>
                    <a:lnTo>
                      <a:pt x="742" y="98"/>
                    </a:lnTo>
                    <a:lnTo>
                      <a:pt x="742" y="100"/>
                    </a:lnTo>
                    <a:lnTo>
                      <a:pt x="740" y="102"/>
                    </a:lnTo>
                    <a:lnTo>
                      <a:pt x="740" y="100"/>
                    </a:lnTo>
                    <a:lnTo>
                      <a:pt x="740" y="98"/>
                    </a:lnTo>
                    <a:lnTo>
                      <a:pt x="742" y="98"/>
                    </a:lnTo>
                    <a:lnTo>
                      <a:pt x="742" y="98"/>
                    </a:lnTo>
                    <a:lnTo>
                      <a:pt x="742" y="98"/>
                    </a:lnTo>
                    <a:close/>
                    <a:moveTo>
                      <a:pt x="550" y="74"/>
                    </a:moveTo>
                    <a:lnTo>
                      <a:pt x="552" y="80"/>
                    </a:lnTo>
                    <a:lnTo>
                      <a:pt x="552" y="76"/>
                    </a:lnTo>
                    <a:lnTo>
                      <a:pt x="550" y="74"/>
                    </a:lnTo>
                    <a:lnTo>
                      <a:pt x="550" y="74"/>
                    </a:lnTo>
                    <a:lnTo>
                      <a:pt x="550" y="74"/>
                    </a:lnTo>
                    <a:close/>
                    <a:moveTo>
                      <a:pt x="32" y="44"/>
                    </a:moveTo>
                    <a:lnTo>
                      <a:pt x="32" y="44"/>
                    </a:lnTo>
                    <a:lnTo>
                      <a:pt x="34" y="44"/>
                    </a:lnTo>
                    <a:lnTo>
                      <a:pt x="34" y="46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4"/>
                    </a:lnTo>
                    <a:close/>
                    <a:moveTo>
                      <a:pt x="38" y="22"/>
                    </a:moveTo>
                    <a:lnTo>
                      <a:pt x="38" y="22"/>
                    </a:lnTo>
                    <a:lnTo>
                      <a:pt x="34" y="36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8" y="22"/>
                    </a:lnTo>
                    <a:lnTo>
                      <a:pt x="38" y="22"/>
                    </a:lnTo>
                    <a:lnTo>
                      <a:pt x="38" y="22"/>
                    </a:lnTo>
                    <a:close/>
                    <a:moveTo>
                      <a:pt x="830" y="92"/>
                    </a:moveTo>
                    <a:lnTo>
                      <a:pt x="830" y="90"/>
                    </a:lnTo>
                    <a:lnTo>
                      <a:pt x="828" y="86"/>
                    </a:lnTo>
                    <a:lnTo>
                      <a:pt x="824" y="86"/>
                    </a:lnTo>
                    <a:lnTo>
                      <a:pt x="824" y="84"/>
                    </a:lnTo>
                    <a:lnTo>
                      <a:pt x="824" y="80"/>
                    </a:lnTo>
                    <a:lnTo>
                      <a:pt x="824" y="76"/>
                    </a:lnTo>
                    <a:lnTo>
                      <a:pt x="822" y="76"/>
                    </a:lnTo>
                    <a:lnTo>
                      <a:pt x="820" y="76"/>
                    </a:lnTo>
                    <a:lnTo>
                      <a:pt x="820" y="68"/>
                    </a:lnTo>
                    <a:lnTo>
                      <a:pt x="820" y="56"/>
                    </a:lnTo>
                    <a:lnTo>
                      <a:pt x="820" y="52"/>
                    </a:lnTo>
                    <a:lnTo>
                      <a:pt x="816" y="48"/>
                    </a:lnTo>
                    <a:lnTo>
                      <a:pt x="810" y="44"/>
                    </a:lnTo>
                    <a:lnTo>
                      <a:pt x="806" y="46"/>
                    </a:lnTo>
                    <a:lnTo>
                      <a:pt x="804" y="48"/>
                    </a:lnTo>
                    <a:lnTo>
                      <a:pt x="804" y="52"/>
                    </a:lnTo>
                    <a:lnTo>
                      <a:pt x="802" y="48"/>
                    </a:lnTo>
                    <a:lnTo>
                      <a:pt x="802" y="46"/>
                    </a:lnTo>
                    <a:lnTo>
                      <a:pt x="798" y="44"/>
                    </a:lnTo>
                    <a:lnTo>
                      <a:pt x="796" y="46"/>
                    </a:lnTo>
                    <a:lnTo>
                      <a:pt x="794" y="56"/>
                    </a:lnTo>
                    <a:lnTo>
                      <a:pt x="792" y="58"/>
                    </a:lnTo>
                    <a:lnTo>
                      <a:pt x="788" y="66"/>
                    </a:lnTo>
                    <a:lnTo>
                      <a:pt x="786" y="68"/>
                    </a:lnTo>
                    <a:lnTo>
                      <a:pt x="784" y="74"/>
                    </a:lnTo>
                    <a:lnTo>
                      <a:pt x="776" y="80"/>
                    </a:lnTo>
                    <a:lnTo>
                      <a:pt x="774" y="82"/>
                    </a:lnTo>
                    <a:lnTo>
                      <a:pt x="770" y="84"/>
                    </a:lnTo>
                    <a:lnTo>
                      <a:pt x="752" y="86"/>
                    </a:lnTo>
                    <a:lnTo>
                      <a:pt x="730" y="90"/>
                    </a:lnTo>
                    <a:lnTo>
                      <a:pt x="724" y="90"/>
                    </a:lnTo>
                    <a:lnTo>
                      <a:pt x="714" y="94"/>
                    </a:lnTo>
                    <a:lnTo>
                      <a:pt x="702" y="102"/>
                    </a:lnTo>
                    <a:lnTo>
                      <a:pt x="702" y="104"/>
                    </a:lnTo>
                    <a:lnTo>
                      <a:pt x="698" y="108"/>
                    </a:lnTo>
                    <a:lnTo>
                      <a:pt x="704" y="102"/>
                    </a:lnTo>
                    <a:lnTo>
                      <a:pt x="702" y="112"/>
                    </a:lnTo>
                    <a:lnTo>
                      <a:pt x="696" y="120"/>
                    </a:lnTo>
                    <a:lnTo>
                      <a:pt x="692" y="122"/>
                    </a:lnTo>
                    <a:lnTo>
                      <a:pt x="686" y="126"/>
                    </a:lnTo>
                    <a:lnTo>
                      <a:pt x="674" y="128"/>
                    </a:lnTo>
                    <a:lnTo>
                      <a:pt x="656" y="128"/>
                    </a:lnTo>
                    <a:lnTo>
                      <a:pt x="656" y="132"/>
                    </a:lnTo>
                    <a:lnTo>
                      <a:pt x="658" y="138"/>
                    </a:lnTo>
                    <a:lnTo>
                      <a:pt x="646" y="148"/>
                    </a:lnTo>
                    <a:lnTo>
                      <a:pt x="640" y="150"/>
                    </a:lnTo>
                    <a:lnTo>
                      <a:pt x="632" y="156"/>
                    </a:lnTo>
                    <a:lnTo>
                      <a:pt x="628" y="154"/>
                    </a:lnTo>
                    <a:lnTo>
                      <a:pt x="622" y="156"/>
                    </a:lnTo>
                    <a:lnTo>
                      <a:pt x="622" y="158"/>
                    </a:lnTo>
                    <a:lnTo>
                      <a:pt x="612" y="166"/>
                    </a:lnTo>
                    <a:lnTo>
                      <a:pt x="606" y="168"/>
                    </a:lnTo>
                    <a:lnTo>
                      <a:pt x="602" y="168"/>
                    </a:lnTo>
                    <a:lnTo>
                      <a:pt x="598" y="164"/>
                    </a:lnTo>
                    <a:lnTo>
                      <a:pt x="602" y="164"/>
                    </a:lnTo>
                    <a:lnTo>
                      <a:pt x="602" y="162"/>
                    </a:lnTo>
                    <a:lnTo>
                      <a:pt x="598" y="158"/>
                    </a:lnTo>
                    <a:lnTo>
                      <a:pt x="594" y="158"/>
                    </a:lnTo>
                    <a:lnTo>
                      <a:pt x="588" y="158"/>
                    </a:lnTo>
                    <a:lnTo>
                      <a:pt x="596" y="150"/>
                    </a:lnTo>
                    <a:lnTo>
                      <a:pt x="598" y="148"/>
                    </a:lnTo>
                    <a:lnTo>
                      <a:pt x="602" y="146"/>
                    </a:lnTo>
                    <a:lnTo>
                      <a:pt x="602" y="140"/>
                    </a:lnTo>
                    <a:lnTo>
                      <a:pt x="606" y="138"/>
                    </a:lnTo>
                    <a:lnTo>
                      <a:pt x="604" y="144"/>
                    </a:lnTo>
                    <a:lnTo>
                      <a:pt x="606" y="140"/>
                    </a:lnTo>
                    <a:lnTo>
                      <a:pt x="606" y="130"/>
                    </a:lnTo>
                    <a:lnTo>
                      <a:pt x="602" y="112"/>
                    </a:lnTo>
                    <a:lnTo>
                      <a:pt x="594" y="112"/>
                    </a:lnTo>
                    <a:lnTo>
                      <a:pt x="592" y="116"/>
                    </a:lnTo>
                    <a:lnTo>
                      <a:pt x="588" y="120"/>
                    </a:lnTo>
                    <a:lnTo>
                      <a:pt x="592" y="108"/>
                    </a:lnTo>
                    <a:lnTo>
                      <a:pt x="594" y="100"/>
                    </a:lnTo>
                    <a:lnTo>
                      <a:pt x="592" y="92"/>
                    </a:lnTo>
                    <a:lnTo>
                      <a:pt x="588" y="82"/>
                    </a:lnTo>
                    <a:lnTo>
                      <a:pt x="578" y="82"/>
                    </a:lnTo>
                    <a:lnTo>
                      <a:pt x="576" y="80"/>
                    </a:lnTo>
                    <a:lnTo>
                      <a:pt x="574" y="74"/>
                    </a:lnTo>
                    <a:lnTo>
                      <a:pt x="570" y="80"/>
                    </a:lnTo>
                    <a:lnTo>
                      <a:pt x="566" y="86"/>
                    </a:lnTo>
                    <a:lnTo>
                      <a:pt x="564" y="86"/>
                    </a:lnTo>
                    <a:lnTo>
                      <a:pt x="564" y="92"/>
                    </a:lnTo>
                    <a:lnTo>
                      <a:pt x="552" y="92"/>
                    </a:lnTo>
                    <a:lnTo>
                      <a:pt x="552" y="100"/>
                    </a:lnTo>
                    <a:lnTo>
                      <a:pt x="552" y="108"/>
                    </a:lnTo>
                    <a:lnTo>
                      <a:pt x="550" y="108"/>
                    </a:lnTo>
                    <a:lnTo>
                      <a:pt x="552" y="126"/>
                    </a:lnTo>
                    <a:lnTo>
                      <a:pt x="552" y="132"/>
                    </a:lnTo>
                    <a:lnTo>
                      <a:pt x="552" y="140"/>
                    </a:lnTo>
                    <a:lnTo>
                      <a:pt x="540" y="158"/>
                    </a:lnTo>
                    <a:lnTo>
                      <a:pt x="534" y="158"/>
                    </a:lnTo>
                    <a:lnTo>
                      <a:pt x="530" y="146"/>
                    </a:lnTo>
                    <a:lnTo>
                      <a:pt x="528" y="132"/>
                    </a:lnTo>
                    <a:lnTo>
                      <a:pt x="528" y="120"/>
                    </a:lnTo>
                    <a:lnTo>
                      <a:pt x="532" y="104"/>
                    </a:lnTo>
                    <a:lnTo>
                      <a:pt x="538" y="104"/>
                    </a:lnTo>
                    <a:lnTo>
                      <a:pt x="538" y="100"/>
                    </a:lnTo>
                    <a:lnTo>
                      <a:pt x="538" y="90"/>
                    </a:lnTo>
                    <a:lnTo>
                      <a:pt x="534" y="92"/>
                    </a:lnTo>
                    <a:lnTo>
                      <a:pt x="532" y="94"/>
                    </a:lnTo>
                    <a:lnTo>
                      <a:pt x="532" y="102"/>
                    </a:lnTo>
                    <a:lnTo>
                      <a:pt x="528" y="102"/>
                    </a:lnTo>
                    <a:lnTo>
                      <a:pt x="524" y="102"/>
                    </a:lnTo>
                    <a:lnTo>
                      <a:pt x="532" y="86"/>
                    </a:lnTo>
                    <a:lnTo>
                      <a:pt x="540" y="74"/>
                    </a:lnTo>
                    <a:lnTo>
                      <a:pt x="548" y="74"/>
                    </a:lnTo>
                    <a:lnTo>
                      <a:pt x="558" y="72"/>
                    </a:lnTo>
                    <a:lnTo>
                      <a:pt x="560" y="68"/>
                    </a:lnTo>
                    <a:lnTo>
                      <a:pt x="564" y="68"/>
                    </a:lnTo>
                    <a:lnTo>
                      <a:pt x="566" y="68"/>
                    </a:lnTo>
                    <a:lnTo>
                      <a:pt x="570" y="68"/>
                    </a:lnTo>
                    <a:lnTo>
                      <a:pt x="570" y="72"/>
                    </a:lnTo>
                    <a:lnTo>
                      <a:pt x="576" y="72"/>
                    </a:lnTo>
                    <a:lnTo>
                      <a:pt x="576" y="68"/>
                    </a:lnTo>
                    <a:lnTo>
                      <a:pt x="578" y="68"/>
                    </a:lnTo>
                    <a:lnTo>
                      <a:pt x="582" y="72"/>
                    </a:lnTo>
                    <a:lnTo>
                      <a:pt x="584" y="72"/>
                    </a:lnTo>
                    <a:lnTo>
                      <a:pt x="586" y="72"/>
                    </a:lnTo>
                    <a:lnTo>
                      <a:pt x="586" y="68"/>
                    </a:lnTo>
                    <a:lnTo>
                      <a:pt x="584" y="66"/>
                    </a:lnTo>
                    <a:lnTo>
                      <a:pt x="582" y="64"/>
                    </a:lnTo>
                    <a:lnTo>
                      <a:pt x="576" y="64"/>
                    </a:lnTo>
                    <a:lnTo>
                      <a:pt x="570" y="64"/>
                    </a:lnTo>
                    <a:lnTo>
                      <a:pt x="570" y="52"/>
                    </a:lnTo>
                    <a:lnTo>
                      <a:pt x="566" y="54"/>
                    </a:lnTo>
                    <a:lnTo>
                      <a:pt x="558" y="56"/>
                    </a:lnTo>
                    <a:lnTo>
                      <a:pt x="550" y="62"/>
                    </a:lnTo>
                    <a:lnTo>
                      <a:pt x="540" y="62"/>
                    </a:lnTo>
                    <a:lnTo>
                      <a:pt x="538" y="58"/>
                    </a:lnTo>
                    <a:lnTo>
                      <a:pt x="534" y="56"/>
                    </a:lnTo>
                    <a:lnTo>
                      <a:pt x="532" y="52"/>
                    </a:lnTo>
                    <a:lnTo>
                      <a:pt x="528" y="48"/>
                    </a:lnTo>
                    <a:lnTo>
                      <a:pt x="524" y="52"/>
                    </a:lnTo>
                    <a:lnTo>
                      <a:pt x="520" y="52"/>
                    </a:lnTo>
                    <a:lnTo>
                      <a:pt x="516" y="48"/>
                    </a:lnTo>
                    <a:lnTo>
                      <a:pt x="520" y="48"/>
                    </a:lnTo>
                    <a:lnTo>
                      <a:pt x="524" y="46"/>
                    </a:lnTo>
                    <a:lnTo>
                      <a:pt x="528" y="44"/>
                    </a:lnTo>
                    <a:lnTo>
                      <a:pt x="530" y="40"/>
                    </a:lnTo>
                    <a:lnTo>
                      <a:pt x="528" y="38"/>
                    </a:lnTo>
                    <a:lnTo>
                      <a:pt x="528" y="36"/>
                    </a:lnTo>
                    <a:lnTo>
                      <a:pt x="512" y="46"/>
                    </a:lnTo>
                    <a:lnTo>
                      <a:pt x="496" y="54"/>
                    </a:lnTo>
                    <a:lnTo>
                      <a:pt x="496" y="56"/>
                    </a:lnTo>
                    <a:lnTo>
                      <a:pt x="492" y="56"/>
                    </a:lnTo>
                    <a:lnTo>
                      <a:pt x="488" y="54"/>
                    </a:lnTo>
                    <a:lnTo>
                      <a:pt x="486" y="52"/>
                    </a:lnTo>
                    <a:lnTo>
                      <a:pt x="484" y="52"/>
                    </a:lnTo>
                    <a:lnTo>
                      <a:pt x="468" y="52"/>
                    </a:lnTo>
                    <a:lnTo>
                      <a:pt x="478" y="40"/>
                    </a:lnTo>
                    <a:lnTo>
                      <a:pt x="492" y="34"/>
                    </a:lnTo>
                    <a:lnTo>
                      <a:pt x="498" y="30"/>
                    </a:lnTo>
                    <a:lnTo>
                      <a:pt x="504" y="28"/>
                    </a:lnTo>
                    <a:lnTo>
                      <a:pt x="504" y="26"/>
                    </a:lnTo>
                    <a:lnTo>
                      <a:pt x="498" y="26"/>
                    </a:lnTo>
                    <a:lnTo>
                      <a:pt x="496" y="22"/>
                    </a:lnTo>
                    <a:lnTo>
                      <a:pt x="494" y="20"/>
                    </a:lnTo>
                    <a:lnTo>
                      <a:pt x="488" y="20"/>
                    </a:lnTo>
                    <a:lnTo>
                      <a:pt x="482" y="20"/>
                    </a:lnTo>
                    <a:lnTo>
                      <a:pt x="470" y="20"/>
                    </a:lnTo>
                    <a:lnTo>
                      <a:pt x="466" y="18"/>
                    </a:lnTo>
                    <a:lnTo>
                      <a:pt x="460" y="12"/>
                    </a:lnTo>
                    <a:lnTo>
                      <a:pt x="456" y="12"/>
                    </a:lnTo>
                    <a:lnTo>
                      <a:pt x="452" y="18"/>
                    </a:lnTo>
                    <a:lnTo>
                      <a:pt x="450" y="18"/>
                    </a:lnTo>
                    <a:lnTo>
                      <a:pt x="442" y="16"/>
                    </a:lnTo>
                    <a:lnTo>
                      <a:pt x="438" y="16"/>
                    </a:lnTo>
                    <a:lnTo>
                      <a:pt x="434" y="12"/>
                    </a:lnTo>
                    <a:lnTo>
                      <a:pt x="434" y="8"/>
                    </a:lnTo>
                    <a:lnTo>
                      <a:pt x="432" y="2"/>
                    </a:lnTo>
                    <a:lnTo>
                      <a:pt x="430" y="0"/>
                    </a:lnTo>
                    <a:lnTo>
                      <a:pt x="428" y="0"/>
                    </a:lnTo>
                    <a:lnTo>
                      <a:pt x="428" y="2"/>
                    </a:lnTo>
                    <a:lnTo>
                      <a:pt x="428" y="8"/>
                    </a:lnTo>
                    <a:lnTo>
                      <a:pt x="32" y="4"/>
                    </a:lnTo>
                    <a:lnTo>
                      <a:pt x="32" y="8"/>
                    </a:lnTo>
                    <a:lnTo>
                      <a:pt x="32" y="12"/>
                    </a:lnTo>
                    <a:lnTo>
                      <a:pt x="32" y="18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0" y="20"/>
                    </a:lnTo>
                    <a:lnTo>
                      <a:pt x="2" y="34"/>
                    </a:lnTo>
                    <a:lnTo>
                      <a:pt x="10" y="40"/>
                    </a:lnTo>
                    <a:lnTo>
                      <a:pt x="14" y="48"/>
                    </a:lnTo>
                    <a:lnTo>
                      <a:pt x="14" y="54"/>
                    </a:lnTo>
                    <a:lnTo>
                      <a:pt x="14" y="64"/>
                    </a:lnTo>
                    <a:lnTo>
                      <a:pt x="12" y="72"/>
                    </a:lnTo>
                    <a:lnTo>
                      <a:pt x="12" y="84"/>
                    </a:lnTo>
                    <a:lnTo>
                      <a:pt x="12" y="102"/>
                    </a:lnTo>
                    <a:lnTo>
                      <a:pt x="10" y="126"/>
                    </a:lnTo>
                    <a:lnTo>
                      <a:pt x="6" y="140"/>
                    </a:lnTo>
                    <a:lnTo>
                      <a:pt x="10" y="154"/>
                    </a:lnTo>
                    <a:lnTo>
                      <a:pt x="14" y="156"/>
                    </a:lnTo>
                    <a:lnTo>
                      <a:pt x="14" y="164"/>
                    </a:lnTo>
                    <a:lnTo>
                      <a:pt x="14" y="168"/>
                    </a:lnTo>
                    <a:lnTo>
                      <a:pt x="14" y="174"/>
                    </a:lnTo>
                    <a:lnTo>
                      <a:pt x="10" y="192"/>
                    </a:lnTo>
                    <a:lnTo>
                      <a:pt x="14" y="200"/>
                    </a:lnTo>
                    <a:lnTo>
                      <a:pt x="16" y="208"/>
                    </a:lnTo>
                    <a:lnTo>
                      <a:pt x="16" y="210"/>
                    </a:lnTo>
                    <a:lnTo>
                      <a:pt x="16" y="214"/>
                    </a:lnTo>
                    <a:lnTo>
                      <a:pt x="20" y="222"/>
                    </a:lnTo>
                    <a:lnTo>
                      <a:pt x="30" y="240"/>
                    </a:lnTo>
                    <a:lnTo>
                      <a:pt x="34" y="238"/>
                    </a:lnTo>
                    <a:lnTo>
                      <a:pt x="34" y="236"/>
                    </a:lnTo>
                    <a:lnTo>
                      <a:pt x="32" y="232"/>
                    </a:lnTo>
                    <a:lnTo>
                      <a:pt x="38" y="236"/>
                    </a:lnTo>
                    <a:lnTo>
                      <a:pt x="40" y="236"/>
                    </a:lnTo>
                    <a:lnTo>
                      <a:pt x="38" y="238"/>
                    </a:lnTo>
                    <a:lnTo>
                      <a:pt x="38" y="244"/>
                    </a:lnTo>
                    <a:lnTo>
                      <a:pt x="38" y="248"/>
                    </a:lnTo>
                    <a:lnTo>
                      <a:pt x="34" y="250"/>
                    </a:lnTo>
                    <a:lnTo>
                      <a:pt x="48" y="256"/>
                    </a:lnTo>
                    <a:lnTo>
                      <a:pt x="42" y="260"/>
                    </a:lnTo>
                    <a:lnTo>
                      <a:pt x="42" y="264"/>
                    </a:lnTo>
                    <a:lnTo>
                      <a:pt x="42" y="268"/>
                    </a:lnTo>
                    <a:lnTo>
                      <a:pt x="46" y="274"/>
                    </a:lnTo>
                    <a:lnTo>
                      <a:pt x="50" y="278"/>
                    </a:lnTo>
                    <a:lnTo>
                      <a:pt x="60" y="286"/>
                    </a:lnTo>
                    <a:lnTo>
                      <a:pt x="58" y="290"/>
                    </a:lnTo>
                    <a:lnTo>
                      <a:pt x="56" y="292"/>
                    </a:lnTo>
                    <a:lnTo>
                      <a:pt x="60" y="294"/>
                    </a:lnTo>
                    <a:lnTo>
                      <a:pt x="64" y="302"/>
                    </a:lnTo>
                    <a:lnTo>
                      <a:pt x="64" y="312"/>
                    </a:lnTo>
                    <a:lnTo>
                      <a:pt x="66" y="310"/>
                    </a:lnTo>
                    <a:lnTo>
                      <a:pt x="84" y="314"/>
                    </a:lnTo>
                    <a:lnTo>
                      <a:pt x="84" y="322"/>
                    </a:lnTo>
                    <a:lnTo>
                      <a:pt x="86" y="322"/>
                    </a:lnTo>
                    <a:lnTo>
                      <a:pt x="88" y="322"/>
                    </a:lnTo>
                    <a:lnTo>
                      <a:pt x="88" y="320"/>
                    </a:lnTo>
                    <a:lnTo>
                      <a:pt x="92" y="320"/>
                    </a:lnTo>
                    <a:lnTo>
                      <a:pt x="94" y="324"/>
                    </a:lnTo>
                    <a:lnTo>
                      <a:pt x="100" y="330"/>
                    </a:lnTo>
                    <a:lnTo>
                      <a:pt x="104" y="332"/>
                    </a:lnTo>
                    <a:lnTo>
                      <a:pt x="106" y="340"/>
                    </a:lnTo>
                    <a:lnTo>
                      <a:pt x="142" y="338"/>
                    </a:lnTo>
                    <a:lnTo>
                      <a:pt x="142" y="342"/>
                    </a:lnTo>
                    <a:lnTo>
                      <a:pt x="182" y="364"/>
                    </a:lnTo>
                    <a:lnTo>
                      <a:pt x="230" y="366"/>
                    </a:lnTo>
                    <a:lnTo>
                      <a:pt x="230" y="356"/>
                    </a:lnTo>
                    <a:lnTo>
                      <a:pt x="258" y="358"/>
                    </a:lnTo>
                    <a:lnTo>
                      <a:pt x="264" y="360"/>
                    </a:lnTo>
                    <a:lnTo>
                      <a:pt x="266" y="366"/>
                    </a:lnTo>
                    <a:lnTo>
                      <a:pt x="268" y="372"/>
                    </a:lnTo>
                    <a:lnTo>
                      <a:pt x="274" y="374"/>
                    </a:lnTo>
                    <a:lnTo>
                      <a:pt x="278" y="376"/>
                    </a:lnTo>
                    <a:lnTo>
                      <a:pt x="284" y="382"/>
                    </a:lnTo>
                    <a:lnTo>
                      <a:pt x="286" y="386"/>
                    </a:lnTo>
                    <a:lnTo>
                      <a:pt x="286" y="388"/>
                    </a:lnTo>
                    <a:lnTo>
                      <a:pt x="288" y="396"/>
                    </a:lnTo>
                    <a:lnTo>
                      <a:pt x="292" y="402"/>
                    </a:lnTo>
                    <a:lnTo>
                      <a:pt x="298" y="404"/>
                    </a:lnTo>
                    <a:lnTo>
                      <a:pt x="306" y="404"/>
                    </a:lnTo>
                    <a:lnTo>
                      <a:pt x="310" y="400"/>
                    </a:lnTo>
                    <a:lnTo>
                      <a:pt x="312" y="394"/>
                    </a:lnTo>
                    <a:lnTo>
                      <a:pt x="314" y="392"/>
                    </a:lnTo>
                    <a:lnTo>
                      <a:pt x="320" y="394"/>
                    </a:lnTo>
                    <a:lnTo>
                      <a:pt x="324" y="394"/>
                    </a:lnTo>
                    <a:lnTo>
                      <a:pt x="330" y="394"/>
                    </a:lnTo>
                    <a:lnTo>
                      <a:pt x="332" y="396"/>
                    </a:lnTo>
                    <a:lnTo>
                      <a:pt x="334" y="402"/>
                    </a:lnTo>
                    <a:lnTo>
                      <a:pt x="342" y="410"/>
                    </a:lnTo>
                    <a:lnTo>
                      <a:pt x="346" y="414"/>
                    </a:lnTo>
                    <a:lnTo>
                      <a:pt x="346" y="418"/>
                    </a:lnTo>
                    <a:lnTo>
                      <a:pt x="348" y="424"/>
                    </a:lnTo>
                    <a:lnTo>
                      <a:pt x="352" y="430"/>
                    </a:lnTo>
                    <a:lnTo>
                      <a:pt x="356" y="436"/>
                    </a:lnTo>
                    <a:lnTo>
                      <a:pt x="358" y="440"/>
                    </a:lnTo>
                    <a:lnTo>
                      <a:pt x="360" y="448"/>
                    </a:lnTo>
                    <a:lnTo>
                      <a:pt x="364" y="452"/>
                    </a:lnTo>
                    <a:lnTo>
                      <a:pt x="364" y="456"/>
                    </a:lnTo>
                    <a:lnTo>
                      <a:pt x="366" y="460"/>
                    </a:lnTo>
                    <a:lnTo>
                      <a:pt x="374" y="464"/>
                    </a:lnTo>
                    <a:lnTo>
                      <a:pt x="382" y="466"/>
                    </a:lnTo>
                    <a:lnTo>
                      <a:pt x="386" y="468"/>
                    </a:lnTo>
                    <a:lnTo>
                      <a:pt x="386" y="470"/>
                    </a:lnTo>
                    <a:lnTo>
                      <a:pt x="392" y="470"/>
                    </a:lnTo>
                    <a:lnTo>
                      <a:pt x="384" y="458"/>
                    </a:lnTo>
                    <a:lnTo>
                      <a:pt x="386" y="456"/>
                    </a:lnTo>
                    <a:lnTo>
                      <a:pt x="386" y="452"/>
                    </a:lnTo>
                    <a:lnTo>
                      <a:pt x="384" y="446"/>
                    </a:lnTo>
                    <a:lnTo>
                      <a:pt x="388" y="446"/>
                    </a:lnTo>
                    <a:lnTo>
                      <a:pt x="388" y="440"/>
                    </a:lnTo>
                    <a:lnTo>
                      <a:pt x="388" y="436"/>
                    </a:lnTo>
                    <a:lnTo>
                      <a:pt x="392" y="436"/>
                    </a:lnTo>
                    <a:lnTo>
                      <a:pt x="396" y="432"/>
                    </a:lnTo>
                    <a:lnTo>
                      <a:pt x="404" y="430"/>
                    </a:lnTo>
                    <a:lnTo>
                      <a:pt x="404" y="428"/>
                    </a:lnTo>
                    <a:lnTo>
                      <a:pt x="404" y="424"/>
                    </a:lnTo>
                    <a:lnTo>
                      <a:pt x="404" y="422"/>
                    </a:lnTo>
                    <a:lnTo>
                      <a:pt x="406" y="420"/>
                    </a:lnTo>
                    <a:lnTo>
                      <a:pt x="412" y="420"/>
                    </a:lnTo>
                    <a:lnTo>
                      <a:pt x="416" y="418"/>
                    </a:lnTo>
                    <a:lnTo>
                      <a:pt x="424" y="402"/>
                    </a:lnTo>
                    <a:lnTo>
                      <a:pt x="428" y="404"/>
                    </a:lnTo>
                    <a:lnTo>
                      <a:pt x="432" y="404"/>
                    </a:lnTo>
                    <a:lnTo>
                      <a:pt x="442" y="400"/>
                    </a:lnTo>
                    <a:lnTo>
                      <a:pt x="450" y="394"/>
                    </a:lnTo>
                    <a:lnTo>
                      <a:pt x="466" y="396"/>
                    </a:lnTo>
                    <a:lnTo>
                      <a:pt x="478" y="402"/>
                    </a:lnTo>
                    <a:lnTo>
                      <a:pt x="478" y="406"/>
                    </a:lnTo>
                    <a:lnTo>
                      <a:pt x="482" y="410"/>
                    </a:lnTo>
                    <a:lnTo>
                      <a:pt x="484" y="410"/>
                    </a:lnTo>
                    <a:lnTo>
                      <a:pt x="486" y="410"/>
                    </a:lnTo>
                    <a:lnTo>
                      <a:pt x="488" y="406"/>
                    </a:lnTo>
                    <a:lnTo>
                      <a:pt x="492" y="406"/>
                    </a:lnTo>
                    <a:lnTo>
                      <a:pt x="488" y="400"/>
                    </a:lnTo>
                    <a:lnTo>
                      <a:pt x="496" y="396"/>
                    </a:lnTo>
                    <a:lnTo>
                      <a:pt x="502" y="404"/>
                    </a:lnTo>
                    <a:lnTo>
                      <a:pt x="506" y="404"/>
                    </a:lnTo>
                    <a:lnTo>
                      <a:pt x="512" y="404"/>
                    </a:lnTo>
                    <a:lnTo>
                      <a:pt x="512" y="410"/>
                    </a:lnTo>
                    <a:lnTo>
                      <a:pt x="516" y="406"/>
                    </a:lnTo>
                    <a:lnTo>
                      <a:pt x="516" y="404"/>
                    </a:lnTo>
                    <a:lnTo>
                      <a:pt x="510" y="402"/>
                    </a:lnTo>
                    <a:lnTo>
                      <a:pt x="510" y="400"/>
                    </a:lnTo>
                    <a:lnTo>
                      <a:pt x="512" y="400"/>
                    </a:lnTo>
                    <a:lnTo>
                      <a:pt x="512" y="396"/>
                    </a:lnTo>
                    <a:lnTo>
                      <a:pt x="514" y="394"/>
                    </a:lnTo>
                    <a:lnTo>
                      <a:pt x="502" y="388"/>
                    </a:lnTo>
                    <a:lnTo>
                      <a:pt x="498" y="384"/>
                    </a:lnTo>
                    <a:lnTo>
                      <a:pt x="502" y="386"/>
                    </a:lnTo>
                    <a:lnTo>
                      <a:pt x="506" y="386"/>
                    </a:lnTo>
                    <a:lnTo>
                      <a:pt x="510" y="386"/>
                    </a:lnTo>
                    <a:lnTo>
                      <a:pt x="510" y="382"/>
                    </a:lnTo>
                    <a:lnTo>
                      <a:pt x="528" y="384"/>
                    </a:lnTo>
                    <a:lnTo>
                      <a:pt x="528" y="382"/>
                    </a:lnTo>
                    <a:lnTo>
                      <a:pt x="530" y="382"/>
                    </a:lnTo>
                    <a:lnTo>
                      <a:pt x="532" y="384"/>
                    </a:lnTo>
                    <a:lnTo>
                      <a:pt x="532" y="386"/>
                    </a:lnTo>
                    <a:lnTo>
                      <a:pt x="538" y="386"/>
                    </a:lnTo>
                    <a:lnTo>
                      <a:pt x="540" y="382"/>
                    </a:lnTo>
                    <a:lnTo>
                      <a:pt x="548" y="384"/>
                    </a:lnTo>
                    <a:lnTo>
                      <a:pt x="548" y="382"/>
                    </a:lnTo>
                    <a:lnTo>
                      <a:pt x="550" y="382"/>
                    </a:lnTo>
                    <a:lnTo>
                      <a:pt x="552" y="382"/>
                    </a:lnTo>
                    <a:lnTo>
                      <a:pt x="556" y="384"/>
                    </a:lnTo>
                    <a:lnTo>
                      <a:pt x="552" y="386"/>
                    </a:lnTo>
                    <a:lnTo>
                      <a:pt x="560" y="388"/>
                    </a:lnTo>
                    <a:lnTo>
                      <a:pt x="566" y="388"/>
                    </a:lnTo>
                    <a:lnTo>
                      <a:pt x="566" y="392"/>
                    </a:lnTo>
                    <a:lnTo>
                      <a:pt x="568" y="396"/>
                    </a:lnTo>
                    <a:lnTo>
                      <a:pt x="574" y="396"/>
                    </a:lnTo>
                    <a:lnTo>
                      <a:pt x="578" y="400"/>
                    </a:lnTo>
                    <a:lnTo>
                      <a:pt x="584" y="392"/>
                    </a:lnTo>
                    <a:lnTo>
                      <a:pt x="586" y="392"/>
                    </a:lnTo>
                    <a:lnTo>
                      <a:pt x="588" y="392"/>
                    </a:lnTo>
                    <a:lnTo>
                      <a:pt x="592" y="396"/>
                    </a:lnTo>
                    <a:lnTo>
                      <a:pt x="594" y="402"/>
                    </a:lnTo>
                    <a:lnTo>
                      <a:pt x="602" y="404"/>
                    </a:lnTo>
                    <a:lnTo>
                      <a:pt x="602" y="412"/>
                    </a:lnTo>
                    <a:lnTo>
                      <a:pt x="602" y="420"/>
                    </a:lnTo>
                    <a:lnTo>
                      <a:pt x="602" y="436"/>
                    </a:lnTo>
                    <a:lnTo>
                      <a:pt x="606" y="436"/>
                    </a:lnTo>
                    <a:lnTo>
                      <a:pt x="610" y="436"/>
                    </a:lnTo>
                    <a:lnTo>
                      <a:pt x="606" y="440"/>
                    </a:lnTo>
                    <a:lnTo>
                      <a:pt x="604" y="446"/>
                    </a:lnTo>
                    <a:lnTo>
                      <a:pt x="606" y="450"/>
                    </a:lnTo>
                    <a:lnTo>
                      <a:pt x="614" y="452"/>
                    </a:lnTo>
                    <a:lnTo>
                      <a:pt x="616" y="458"/>
                    </a:lnTo>
                    <a:lnTo>
                      <a:pt x="616" y="466"/>
                    </a:lnTo>
                    <a:lnTo>
                      <a:pt x="624" y="470"/>
                    </a:lnTo>
                    <a:lnTo>
                      <a:pt x="622" y="476"/>
                    </a:lnTo>
                    <a:lnTo>
                      <a:pt x="624" y="478"/>
                    </a:lnTo>
                    <a:lnTo>
                      <a:pt x="630" y="482"/>
                    </a:lnTo>
                    <a:lnTo>
                      <a:pt x="634" y="484"/>
                    </a:lnTo>
                    <a:lnTo>
                      <a:pt x="638" y="466"/>
                    </a:lnTo>
                    <a:lnTo>
                      <a:pt x="640" y="456"/>
                    </a:lnTo>
                    <a:lnTo>
                      <a:pt x="640" y="446"/>
                    </a:lnTo>
                    <a:lnTo>
                      <a:pt x="632" y="420"/>
                    </a:lnTo>
                    <a:lnTo>
                      <a:pt x="628" y="418"/>
                    </a:lnTo>
                    <a:lnTo>
                      <a:pt x="630" y="414"/>
                    </a:lnTo>
                    <a:lnTo>
                      <a:pt x="630" y="412"/>
                    </a:lnTo>
                    <a:lnTo>
                      <a:pt x="624" y="402"/>
                    </a:lnTo>
                    <a:lnTo>
                      <a:pt x="624" y="394"/>
                    </a:lnTo>
                    <a:lnTo>
                      <a:pt x="624" y="386"/>
                    </a:lnTo>
                    <a:lnTo>
                      <a:pt x="620" y="384"/>
                    </a:lnTo>
                    <a:lnTo>
                      <a:pt x="616" y="382"/>
                    </a:lnTo>
                    <a:lnTo>
                      <a:pt x="620" y="382"/>
                    </a:lnTo>
                    <a:lnTo>
                      <a:pt x="622" y="382"/>
                    </a:lnTo>
                    <a:lnTo>
                      <a:pt x="620" y="378"/>
                    </a:lnTo>
                    <a:lnTo>
                      <a:pt x="622" y="378"/>
                    </a:lnTo>
                    <a:lnTo>
                      <a:pt x="624" y="376"/>
                    </a:lnTo>
                    <a:lnTo>
                      <a:pt x="628" y="376"/>
                    </a:lnTo>
                    <a:lnTo>
                      <a:pt x="624" y="376"/>
                    </a:lnTo>
                    <a:lnTo>
                      <a:pt x="622" y="376"/>
                    </a:lnTo>
                    <a:lnTo>
                      <a:pt x="622" y="374"/>
                    </a:lnTo>
                    <a:lnTo>
                      <a:pt x="624" y="366"/>
                    </a:lnTo>
                    <a:lnTo>
                      <a:pt x="630" y="356"/>
                    </a:lnTo>
                    <a:lnTo>
                      <a:pt x="630" y="350"/>
                    </a:lnTo>
                    <a:lnTo>
                      <a:pt x="630" y="348"/>
                    </a:lnTo>
                    <a:lnTo>
                      <a:pt x="638" y="348"/>
                    </a:lnTo>
                    <a:lnTo>
                      <a:pt x="638" y="342"/>
                    </a:lnTo>
                    <a:lnTo>
                      <a:pt x="640" y="340"/>
                    </a:lnTo>
                    <a:lnTo>
                      <a:pt x="648" y="338"/>
                    </a:lnTo>
                    <a:lnTo>
                      <a:pt x="656" y="332"/>
                    </a:lnTo>
                    <a:lnTo>
                      <a:pt x="656" y="328"/>
                    </a:lnTo>
                    <a:lnTo>
                      <a:pt x="658" y="324"/>
                    </a:lnTo>
                    <a:lnTo>
                      <a:pt x="660" y="322"/>
                    </a:lnTo>
                    <a:lnTo>
                      <a:pt x="666" y="322"/>
                    </a:lnTo>
                    <a:lnTo>
                      <a:pt x="668" y="322"/>
                    </a:lnTo>
                    <a:lnTo>
                      <a:pt x="674" y="320"/>
                    </a:lnTo>
                    <a:lnTo>
                      <a:pt x="676" y="314"/>
                    </a:lnTo>
                    <a:lnTo>
                      <a:pt x="678" y="308"/>
                    </a:lnTo>
                    <a:lnTo>
                      <a:pt x="686" y="304"/>
                    </a:lnTo>
                    <a:lnTo>
                      <a:pt x="682" y="294"/>
                    </a:lnTo>
                    <a:lnTo>
                      <a:pt x="692" y="294"/>
                    </a:lnTo>
                    <a:lnTo>
                      <a:pt x="688" y="290"/>
                    </a:lnTo>
                    <a:lnTo>
                      <a:pt x="704" y="286"/>
                    </a:lnTo>
                    <a:lnTo>
                      <a:pt x="698" y="278"/>
                    </a:lnTo>
                    <a:lnTo>
                      <a:pt x="692" y="278"/>
                    </a:lnTo>
                    <a:lnTo>
                      <a:pt x="692" y="276"/>
                    </a:lnTo>
                    <a:lnTo>
                      <a:pt x="696" y="274"/>
                    </a:lnTo>
                    <a:lnTo>
                      <a:pt x="698" y="274"/>
                    </a:lnTo>
                    <a:lnTo>
                      <a:pt x="698" y="264"/>
                    </a:lnTo>
                    <a:lnTo>
                      <a:pt x="692" y="260"/>
                    </a:lnTo>
                    <a:lnTo>
                      <a:pt x="688" y="258"/>
                    </a:lnTo>
                    <a:lnTo>
                      <a:pt x="686" y="256"/>
                    </a:lnTo>
                    <a:lnTo>
                      <a:pt x="692" y="250"/>
                    </a:lnTo>
                    <a:lnTo>
                      <a:pt x="694" y="246"/>
                    </a:lnTo>
                    <a:lnTo>
                      <a:pt x="688" y="246"/>
                    </a:lnTo>
                    <a:lnTo>
                      <a:pt x="688" y="244"/>
                    </a:lnTo>
                    <a:lnTo>
                      <a:pt x="692" y="240"/>
                    </a:lnTo>
                    <a:lnTo>
                      <a:pt x="686" y="238"/>
                    </a:lnTo>
                    <a:lnTo>
                      <a:pt x="682" y="236"/>
                    </a:lnTo>
                    <a:lnTo>
                      <a:pt x="684" y="232"/>
                    </a:lnTo>
                    <a:lnTo>
                      <a:pt x="686" y="232"/>
                    </a:lnTo>
                    <a:lnTo>
                      <a:pt x="684" y="228"/>
                    </a:lnTo>
                    <a:lnTo>
                      <a:pt x="684" y="226"/>
                    </a:lnTo>
                    <a:lnTo>
                      <a:pt x="686" y="222"/>
                    </a:lnTo>
                    <a:lnTo>
                      <a:pt x="688" y="218"/>
                    </a:lnTo>
                    <a:lnTo>
                      <a:pt x="692" y="208"/>
                    </a:lnTo>
                    <a:lnTo>
                      <a:pt x="694" y="204"/>
                    </a:lnTo>
                    <a:lnTo>
                      <a:pt x="698" y="204"/>
                    </a:lnTo>
                    <a:lnTo>
                      <a:pt x="702" y="208"/>
                    </a:lnTo>
                    <a:lnTo>
                      <a:pt x="696" y="214"/>
                    </a:lnTo>
                    <a:lnTo>
                      <a:pt x="694" y="222"/>
                    </a:lnTo>
                    <a:lnTo>
                      <a:pt x="694" y="230"/>
                    </a:lnTo>
                    <a:lnTo>
                      <a:pt x="694" y="232"/>
                    </a:lnTo>
                    <a:lnTo>
                      <a:pt x="694" y="238"/>
                    </a:lnTo>
                    <a:lnTo>
                      <a:pt x="698" y="236"/>
                    </a:lnTo>
                    <a:lnTo>
                      <a:pt x="704" y="236"/>
                    </a:lnTo>
                    <a:lnTo>
                      <a:pt x="704" y="240"/>
                    </a:lnTo>
                    <a:lnTo>
                      <a:pt x="712" y="240"/>
                    </a:lnTo>
                    <a:lnTo>
                      <a:pt x="714" y="218"/>
                    </a:lnTo>
                    <a:lnTo>
                      <a:pt x="712" y="218"/>
                    </a:lnTo>
                    <a:lnTo>
                      <a:pt x="710" y="214"/>
                    </a:lnTo>
                    <a:lnTo>
                      <a:pt x="710" y="208"/>
                    </a:lnTo>
                    <a:lnTo>
                      <a:pt x="722" y="208"/>
                    </a:lnTo>
                    <a:lnTo>
                      <a:pt x="728" y="208"/>
                    </a:lnTo>
                    <a:lnTo>
                      <a:pt x="734" y="190"/>
                    </a:lnTo>
                    <a:lnTo>
                      <a:pt x="730" y="186"/>
                    </a:lnTo>
                    <a:lnTo>
                      <a:pt x="728" y="184"/>
                    </a:lnTo>
                    <a:lnTo>
                      <a:pt x="730" y="182"/>
                    </a:lnTo>
                    <a:lnTo>
                      <a:pt x="730" y="180"/>
                    </a:lnTo>
                    <a:lnTo>
                      <a:pt x="738" y="174"/>
                    </a:lnTo>
                    <a:lnTo>
                      <a:pt x="746" y="168"/>
                    </a:lnTo>
                    <a:lnTo>
                      <a:pt x="752" y="168"/>
                    </a:lnTo>
                    <a:lnTo>
                      <a:pt x="756" y="164"/>
                    </a:lnTo>
                    <a:lnTo>
                      <a:pt x="758" y="164"/>
                    </a:lnTo>
                    <a:lnTo>
                      <a:pt x="760" y="164"/>
                    </a:lnTo>
                    <a:lnTo>
                      <a:pt x="764" y="166"/>
                    </a:lnTo>
                    <a:lnTo>
                      <a:pt x="766" y="166"/>
                    </a:lnTo>
                    <a:lnTo>
                      <a:pt x="768" y="156"/>
                    </a:lnTo>
                    <a:lnTo>
                      <a:pt x="770" y="156"/>
                    </a:lnTo>
                    <a:lnTo>
                      <a:pt x="774" y="162"/>
                    </a:lnTo>
                    <a:lnTo>
                      <a:pt x="776" y="162"/>
                    </a:lnTo>
                    <a:lnTo>
                      <a:pt x="778" y="162"/>
                    </a:lnTo>
                    <a:lnTo>
                      <a:pt x="778" y="158"/>
                    </a:lnTo>
                    <a:lnTo>
                      <a:pt x="784" y="156"/>
                    </a:lnTo>
                    <a:lnTo>
                      <a:pt x="774" y="150"/>
                    </a:lnTo>
                    <a:lnTo>
                      <a:pt x="776" y="146"/>
                    </a:lnTo>
                    <a:lnTo>
                      <a:pt x="782" y="144"/>
                    </a:lnTo>
                    <a:lnTo>
                      <a:pt x="782" y="140"/>
                    </a:lnTo>
                    <a:lnTo>
                      <a:pt x="778" y="140"/>
                    </a:lnTo>
                    <a:lnTo>
                      <a:pt x="778" y="138"/>
                    </a:lnTo>
                    <a:lnTo>
                      <a:pt x="782" y="136"/>
                    </a:lnTo>
                    <a:lnTo>
                      <a:pt x="784" y="128"/>
                    </a:lnTo>
                    <a:lnTo>
                      <a:pt x="786" y="120"/>
                    </a:lnTo>
                    <a:lnTo>
                      <a:pt x="794" y="120"/>
                    </a:lnTo>
                    <a:lnTo>
                      <a:pt x="798" y="118"/>
                    </a:lnTo>
                    <a:lnTo>
                      <a:pt x="804" y="116"/>
                    </a:lnTo>
                    <a:lnTo>
                      <a:pt x="810" y="104"/>
                    </a:lnTo>
                    <a:lnTo>
                      <a:pt x="810" y="112"/>
                    </a:lnTo>
                    <a:lnTo>
                      <a:pt x="816" y="108"/>
                    </a:lnTo>
                    <a:lnTo>
                      <a:pt x="814" y="110"/>
                    </a:lnTo>
                    <a:lnTo>
                      <a:pt x="816" y="110"/>
                    </a:lnTo>
                    <a:lnTo>
                      <a:pt x="820" y="112"/>
                    </a:lnTo>
                    <a:lnTo>
                      <a:pt x="832" y="102"/>
                    </a:lnTo>
                    <a:lnTo>
                      <a:pt x="828" y="90"/>
                    </a:lnTo>
                    <a:lnTo>
                      <a:pt x="830" y="92"/>
                    </a:lnTo>
                    <a:lnTo>
                      <a:pt x="830" y="92"/>
                    </a:lnTo>
                    <a:lnTo>
                      <a:pt x="830" y="92"/>
                    </a:lnTo>
                    <a:close/>
                  </a:path>
                </a:pathLst>
              </a:custGeom>
              <a:grpFill/>
              <a:ln w="1270">
                <a:solidFill>
                  <a:schemeClr val="bg1">
                    <a:lumMod val="65000"/>
                  </a:schemeClr>
                </a:solidFill>
                <a:prstDash val="sysDash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ko-KR" altLang="en-US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37" name="Group 436"/>
          <p:cNvGrpSpPr/>
          <p:nvPr/>
        </p:nvGrpSpPr>
        <p:grpSpPr>
          <a:xfrm>
            <a:off x="6379602" y="2698928"/>
            <a:ext cx="565728" cy="565729"/>
            <a:chOff x="11182172" y="1411060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38" name="Teardrop 437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9" name="Freeform 438"/>
            <p:cNvSpPr>
              <a:spLocks noEditPoints="1"/>
            </p:cNvSpPr>
            <p:nvPr/>
          </p:nvSpPr>
          <p:spPr bwMode="auto">
            <a:xfrm>
              <a:off x="11317451" y="1538016"/>
              <a:ext cx="334970" cy="336091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0" name="Group 439"/>
          <p:cNvGrpSpPr/>
          <p:nvPr/>
        </p:nvGrpSpPr>
        <p:grpSpPr>
          <a:xfrm>
            <a:off x="1514515" y="2358174"/>
            <a:ext cx="565728" cy="565729"/>
            <a:chOff x="514172" y="2985860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1" name="Teardrop 440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2494D3">
                      <a:lumMod val="50000"/>
                    </a:srgb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2" name="Freeform 441"/>
            <p:cNvSpPr>
              <a:spLocks noEditPoints="1"/>
            </p:cNvSpPr>
            <p:nvPr/>
          </p:nvSpPr>
          <p:spPr bwMode="auto">
            <a:xfrm>
              <a:off x="657518" y="3147269"/>
              <a:ext cx="294639" cy="293987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3" name="Group 442"/>
          <p:cNvGrpSpPr/>
          <p:nvPr/>
        </p:nvGrpSpPr>
        <p:grpSpPr>
          <a:xfrm>
            <a:off x="1178395" y="3281202"/>
            <a:ext cx="565728" cy="565729"/>
            <a:chOff x="1340321" y="3326927"/>
            <a:chExt cx="520002" cy="520003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4" name="Teardrop 443"/>
            <p:cNvSpPr/>
            <p:nvPr/>
          </p:nvSpPr>
          <p:spPr>
            <a:xfrm rot="8100000">
              <a:off x="1340321" y="3326927"/>
              <a:ext cx="520002" cy="520003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/>
                  </a:gs>
                </a:gsLst>
                <a:lin ang="189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5" name="Freeform 444"/>
            <p:cNvSpPr>
              <a:spLocks noEditPoints="1"/>
            </p:cNvSpPr>
            <p:nvPr/>
          </p:nvSpPr>
          <p:spPr bwMode="auto">
            <a:xfrm>
              <a:off x="1496568" y="3461050"/>
              <a:ext cx="207509" cy="281269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6" name="Group 445"/>
          <p:cNvGrpSpPr/>
          <p:nvPr/>
        </p:nvGrpSpPr>
        <p:grpSpPr>
          <a:xfrm>
            <a:off x="3073571" y="2660768"/>
            <a:ext cx="565728" cy="565729"/>
            <a:chOff x="9727404" y="4132372"/>
            <a:chExt cx="581330" cy="581331"/>
          </a:xfrm>
          <a:effectLst>
            <a:outerShdw blurRad="76200" dir="18900000" sy="23000" kx="-1200000" algn="bl" rotWithShape="0">
              <a:prstClr val="black">
                <a:alpha val="30000"/>
              </a:prstClr>
            </a:outerShdw>
          </a:effectLst>
        </p:grpSpPr>
        <p:sp>
          <p:nvSpPr>
            <p:cNvPr id="447" name="Teardrop 446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8" name="Freeform 447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8810559" y="1909621"/>
            <a:ext cx="2706772" cy="851062"/>
            <a:chOff x="8810558" y="1971265"/>
            <a:chExt cx="2729849" cy="851062"/>
          </a:xfrm>
        </p:grpSpPr>
        <p:grpSp>
          <p:nvGrpSpPr>
            <p:cNvPr id="450" name="Group 449"/>
            <p:cNvGrpSpPr/>
            <p:nvPr/>
          </p:nvGrpSpPr>
          <p:grpSpPr>
            <a:xfrm>
              <a:off x="8810558" y="1971265"/>
              <a:ext cx="2729849" cy="402291"/>
              <a:chOff x="2774001" y="2637923"/>
              <a:chExt cx="1151750" cy="437606"/>
            </a:xfrm>
          </p:grpSpPr>
          <p:sp>
            <p:nvSpPr>
              <p:cNvPr id="452" name="Rounded Rectangle 451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2494D3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24968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53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124968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EUROPE</a:t>
                </a:r>
                <a:endParaRPr lang="en-US" altLang="ko-KR" sz="200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51" name="Rectangle 3"/>
            <p:cNvSpPr txBox="1">
              <a:spLocks noChangeArrowheads="1"/>
            </p:cNvSpPr>
            <p:nvPr/>
          </p:nvSpPr>
          <p:spPr bwMode="auto">
            <a:xfrm>
              <a:off x="9016450" y="23584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54" name="Group 453"/>
          <p:cNvGrpSpPr/>
          <p:nvPr/>
        </p:nvGrpSpPr>
        <p:grpSpPr>
          <a:xfrm>
            <a:off x="8810559" y="2847599"/>
            <a:ext cx="2706772" cy="854470"/>
            <a:chOff x="8810558" y="2844157"/>
            <a:chExt cx="2729849" cy="854470"/>
          </a:xfrm>
        </p:grpSpPr>
        <p:grpSp>
          <p:nvGrpSpPr>
            <p:cNvPr id="455" name="Group 454"/>
            <p:cNvGrpSpPr/>
            <p:nvPr/>
          </p:nvGrpSpPr>
          <p:grpSpPr>
            <a:xfrm>
              <a:off x="8810558" y="2844157"/>
              <a:ext cx="2729849" cy="402291"/>
              <a:chOff x="2774001" y="2637923"/>
              <a:chExt cx="1151750" cy="437605"/>
            </a:xfrm>
          </p:grpSpPr>
          <p:sp>
            <p:nvSpPr>
              <p:cNvPr id="457" name="Rounded Rectangle 45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FFB10D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58" name="Rectangle 3"/>
              <p:cNvSpPr txBox="1">
                <a:spLocks noChangeArrowheads="1"/>
              </p:cNvSpPr>
              <p:nvPr/>
            </p:nvSpPr>
            <p:spPr bwMode="auto">
              <a:xfrm>
                <a:off x="2911048" y="2637923"/>
                <a:ext cx="877657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A770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ASIA</a:t>
                </a:r>
                <a:endParaRPr lang="en-US" altLang="ko-KR" sz="200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56" name="Rectangle 3"/>
            <p:cNvSpPr txBox="1">
              <a:spLocks noChangeArrowheads="1"/>
            </p:cNvSpPr>
            <p:nvPr/>
          </p:nvSpPr>
          <p:spPr bwMode="auto">
            <a:xfrm>
              <a:off x="9016450" y="32347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59" name="Group 458"/>
          <p:cNvGrpSpPr/>
          <p:nvPr/>
        </p:nvGrpSpPr>
        <p:grpSpPr>
          <a:xfrm>
            <a:off x="8810559" y="3788985"/>
            <a:ext cx="2706772" cy="857879"/>
            <a:chOff x="8810558" y="3717048"/>
            <a:chExt cx="2729849" cy="857879"/>
          </a:xfrm>
        </p:grpSpPr>
        <p:grpSp>
          <p:nvGrpSpPr>
            <p:cNvPr id="460" name="Group 459"/>
            <p:cNvGrpSpPr/>
            <p:nvPr/>
          </p:nvGrpSpPr>
          <p:grpSpPr>
            <a:xfrm>
              <a:off x="8810558" y="3717048"/>
              <a:ext cx="2729849" cy="402291"/>
              <a:chOff x="2774001" y="2637923"/>
              <a:chExt cx="1151750" cy="437605"/>
            </a:xfrm>
          </p:grpSpPr>
          <p:sp>
            <p:nvSpPr>
              <p:cNvPr id="462" name="Rounded Rectangle 461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3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AMERICA</a:t>
                </a:r>
                <a:endParaRPr lang="en-US" altLang="ko-KR" sz="200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61" name="Rectangle 3"/>
            <p:cNvSpPr txBox="1">
              <a:spLocks noChangeArrowheads="1"/>
            </p:cNvSpPr>
            <p:nvPr/>
          </p:nvSpPr>
          <p:spPr bwMode="auto">
            <a:xfrm>
              <a:off x="9016450" y="4111081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64" name="Group 463"/>
          <p:cNvGrpSpPr/>
          <p:nvPr/>
        </p:nvGrpSpPr>
        <p:grpSpPr>
          <a:xfrm>
            <a:off x="8810559" y="4733779"/>
            <a:ext cx="2706772" cy="861287"/>
            <a:chOff x="8810558" y="4733779"/>
            <a:chExt cx="2729849" cy="861287"/>
          </a:xfrm>
        </p:grpSpPr>
        <p:grpSp>
          <p:nvGrpSpPr>
            <p:cNvPr id="465" name="Group 464"/>
            <p:cNvGrpSpPr/>
            <p:nvPr/>
          </p:nvGrpSpPr>
          <p:grpSpPr>
            <a:xfrm>
              <a:off x="8810558" y="4733779"/>
              <a:ext cx="2729849" cy="402291"/>
              <a:chOff x="2774001" y="2637923"/>
              <a:chExt cx="1151750" cy="437605"/>
            </a:xfrm>
          </p:grpSpPr>
          <p:sp>
            <p:nvSpPr>
              <p:cNvPr id="467" name="Rounded Rectangle 46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586875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>
                        <a:lumMod val="60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8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37923"/>
                <a:ext cx="1023244" cy="437605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AFRICA</a:t>
                </a:r>
                <a:endParaRPr lang="en-US" altLang="ko-KR" sz="2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66" name="Rectangle 3"/>
            <p:cNvSpPr txBox="1">
              <a:spLocks noChangeArrowheads="1"/>
            </p:cNvSpPr>
            <p:nvPr/>
          </p:nvSpPr>
          <p:spPr bwMode="auto">
            <a:xfrm>
              <a:off x="9016450" y="5131220"/>
              <a:ext cx="231806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69" name="Group 46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7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72" name="Group 47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73" name="Straight Connector 47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4" name="Straight Connector 47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738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14</a:t>
            </a:fld>
            <a:endParaRPr lang="ko-KR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938316" y="3316783"/>
            <a:ext cx="2772543" cy="835712"/>
            <a:chOff x="744655" y="4331018"/>
            <a:chExt cx="2613244" cy="787696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 bwMode="auto">
            <a:xfrm flipH="1">
              <a:off x="744655" y="4331018"/>
              <a:ext cx="2613244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flipH="1">
            <a:off x="8481144" y="3316783"/>
            <a:ext cx="2848556" cy="835712"/>
            <a:chOff x="673009" y="4331018"/>
            <a:chExt cx="2684890" cy="787696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 flipH="1">
              <a:off x="673009" y="4331018"/>
              <a:ext cx="2684890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75794" y="1990838"/>
            <a:ext cx="2772544" cy="835712"/>
            <a:chOff x="744654" y="2953068"/>
            <a:chExt cx="2613245" cy="787696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 flipH="1">
              <a:off x="744654" y="2953068"/>
              <a:ext cx="2613244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 flipH="1">
              <a:off x="944647" y="327691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887979" y="4711360"/>
            <a:ext cx="2560359" cy="835712"/>
            <a:chOff x="944647" y="4331018"/>
            <a:chExt cx="2413252" cy="787696"/>
          </a:xfrm>
        </p:grpSpPr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 flipH="1">
              <a:off x="944647" y="4331018"/>
              <a:ext cx="241325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800" dirty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 flipH="1">
            <a:off x="7764648" y="1990838"/>
            <a:ext cx="2848556" cy="835712"/>
            <a:chOff x="673009" y="2953068"/>
            <a:chExt cx="2684890" cy="787696"/>
          </a:xfrm>
        </p:grpSpPr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 flipH="1">
              <a:off x="673009" y="2953068"/>
              <a:ext cx="2684890" cy="3501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 flipH="1">
              <a:off x="944647" y="327691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flipH="1">
            <a:off x="7764648" y="4711360"/>
            <a:ext cx="2560359" cy="835712"/>
            <a:chOff x="944647" y="4331018"/>
            <a:chExt cx="2413252" cy="787696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 flipH="1">
              <a:off x="944647" y="4331018"/>
              <a:ext cx="2413252" cy="3715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800" dirty="0">
                  <a:solidFill>
                    <a:srgbClr val="D7621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 flipH="1">
              <a:off x="944647" y="4654868"/>
              <a:ext cx="2413252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871734" y="1756881"/>
            <a:ext cx="4448328" cy="3964132"/>
            <a:chOff x="3999530" y="1880287"/>
            <a:chExt cx="4192746" cy="3736370"/>
          </a:xfrm>
        </p:grpSpPr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4723026" y="1880287"/>
              <a:ext cx="1336144" cy="1823638"/>
            </a:xfrm>
            <a:custGeom>
              <a:avLst/>
              <a:gdLst>
                <a:gd name="T0" fmla="*/ 2230 w 2390"/>
                <a:gd name="T1" fmla="*/ 595 h 3262"/>
                <a:gd name="T2" fmla="*/ 2164 w 2390"/>
                <a:gd name="T3" fmla="*/ 493 h 3262"/>
                <a:gd name="T4" fmla="*/ 2090 w 2390"/>
                <a:gd name="T5" fmla="*/ 399 h 3262"/>
                <a:gd name="T6" fmla="*/ 2006 w 2390"/>
                <a:gd name="T7" fmla="*/ 316 h 3262"/>
                <a:gd name="T8" fmla="*/ 1916 w 2390"/>
                <a:gd name="T9" fmla="*/ 241 h 3262"/>
                <a:gd name="T10" fmla="*/ 1820 w 2390"/>
                <a:gd name="T11" fmla="*/ 175 h 3262"/>
                <a:gd name="T12" fmla="*/ 1720 w 2390"/>
                <a:gd name="T13" fmla="*/ 120 h 3262"/>
                <a:gd name="T14" fmla="*/ 1614 w 2390"/>
                <a:gd name="T15" fmla="*/ 74 h 3262"/>
                <a:gd name="T16" fmla="*/ 1504 w 2390"/>
                <a:gd name="T17" fmla="*/ 40 h 3262"/>
                <a:gd name="T18" fmla="*/ 1393 w 2390"/>
                <a:gd name="T19" fmla="*/ 15 h 3262"/>
                <a:gd name="T20" fmla="*/ 1279 w 2390"/>
                <a:gd name="T21" fmla="*/ 1 h 3262"/>
                <a:gd name="T22" fmla="*/ 1164 w 2390"/>
                <a:gd name="T23" fmla="*/ 0 h 3262"/>
                <a:gd name="T24" fmla="*/ 1048 w 2390"/>
                <a:gd name="T25" fmla="*/ 8 h 3262"/>
                <a:gd name="T26" fmla="*/ 933 w 2390"/>
                <a:gd name="T27" fmla="*/ 28 h 3262"/>
                <a:gd name="T28" fmla="*/ 818 w 2390"/>
                <a:gd name="T29" fmla="*/ 59 h 3262"/>
                <a:gd name="T30" fmla="*/ 707 w 2390"/>
                <a:gd name="T31" fmla="*/ 104 h 3262"/>
                <a:gd name="T32" fmla="*/ 598 w 2390"/>
                <a:gd name="T33" fmla="*/ 159 h 3262"/>
                <a:gd name="T34" fmla="*/ 546 w 2390"/>
                <a:gd name="T35" fmla="*/ 191 h 3262"/>
                <a:gd name="T36" fmla="*/ 448 w 2390"/>
                <a:gd name="T37" fmla="*/ 262 h 3262"/>
                <a:gd name="T38" fmla="*/ 358 w 2390"/>
                <a:gd name="T39" fmla="*/ 340 h 3262"/>
                <a:gd name="T40" fmla="*/ 278 w 2390"/>
                <a:gd name="T41" fmla="*/ 427 h 3262"/>
                <a:gd name="T42" fmla="*/ 209 w 2390"/>
                <a:gd name="T43" fmla="*/ 521 h 3262"/>
                <a:gd name="T44" fmla="*/ 148 w 2390"/>
                <a:gd name="T45" fmla="*/ 618 h 3262"/>
                <a:gd name="T46" fmla="*/ 97 w 2390"/>
                <a:gd name="T47" fmla="*/ 722 h 3262"/>
                <a:gd name="T48" fmla="*/ 58 w 2390"/>
                <a:gd name="T49" fmla="*/ 830 h 3262"/>
                <a:gd name="T50" fmla="*/ 28 w 2390"/>
                <a:gd name="T51" fmla="*/ 939 h 3262"/>
                <a:gd name="T52" fmla="*/ 9 w 2390"/>
                <a:gd name="T53" fmla="*/ 1054 h 3262"/>
                <a:gd name="T54" fmla="*/ 0 w 2390"/>
                <a:gd name="T55" fmla="*/ 1168 h 3262"/>
                <a:gd name="T56" fmla="*/ 4 w 2390"/>
                <a:gd name="T57" fmla="*/ 1283 h 3262"/>
                <a:gd name="T58" fmla="*/ 18 w 2390"/>
                <a:gd name="T59" fmla="*/ 1399 h 3262"/>
                <a:gd name="T60" fmla="*/ 44 w 2390"/>
                <a:gd name="T61" fmla="*/ 1514 h 3262"/>
                <a:gd name="T62" fmla="*/ 82 w 2390"/>
                <a:gd name="T63" fmla="*/ 1627 h 3262"/>
                <a:gd name="T64" fmla="*/ 132 w 2390"/>
                <a:gd name="T65" fmla="*/ 1736 h 3262"/>
                <a:gd name="T66" fmla="*/ 162 w 2390"/>
                <a:gd name="T67" fmla="*/ 1790 h 3262"/>
                <a:gd name="T68" fmla="*/ 205 w 2390"/>
                <a:gd name="T69" fmla="*/ 1859 h 3262"/>
                <a:gd name="T70" fmla="*/ 252 w 2390"/>
                <a:gd name="T71" fmla="*/ 1925 h 3262"/>
                <a:gd name="T72" fmla="*/ 302 w 2390"/>
                <a:gd name="T73" fmla="*/ 1988 h 3262"/>
                <a:gd name="T74" fmla="*/ 358 w 2390"/>
                <a:gd name="T75" fmla="*/ 2045 h 3262"/>
                <a:gd name="T76" fmla="*/ 415 w 2390"/>
                <a:gd name="T77" fmla="*/ 2097 h 3262"/>
                <a:gd name="T78" fmla="*/ 476 w 2390"/>
                <a:gd name="T79" fmla="*/ 2147 h 3262"/>
                <a:gd name="T80" fmla="*/ 540 w 2390"/>
                <a:gd name="T81" fmla="*/ 2191 h 3262"/>
                <a:gd name="T82" fmla="*/ 606 w 2390"/>
                <a:gd name="T83" fmla="*/ 2232 h 3262"/>
                <a:gd name="T84" fmla="*/ 2390 w 2390"/>
                <a:gd name="T85" fmla="*/ 3262 h 3262"/>
                <a:gd name="T86" fmla="*/ 2390 w 2390"/>
                <a:gd name="T87" fmla="*/ 1201 h 3262"/>
                <a:gd name="T88" fmla="*/ 2390 w 2390"/>
                <a:gd name="T89" fmla="*/ 1163 h 3262"/>
                <a:gd name="T90" fmla="*/ 2387 w 2390"/>
                <a:gd name="T91" fmla="*/ 1087 h 3262"/>
                <a:gd name="T92" fmla="*/ 2376 w 2390"/>
                <a:gd name="T93" fmla="*/ 1008 h 3262"/>
                <a:gd name="T94" fmla="*/ 2362 w 2390"/>
                <a:gd name="T95" fmla="*/ 932 h 3262"/>
                <a:gd name="T96" fmla="*/ 2341 w 2390"/>
                <a:gd name="T97" fmla="*/ 856 h 3262"/>
                <a:gd name="T98" fmla="*/ 2317 w 2390"/>
                <a:gd name="T99" fmla="*/ 779 h 3262"/>
                <a:gd name="T100" fmla="*/ 2286 w 2390"/>
                <a:gd name="T101" fmla="*/ 705 h 3262"/>
                <a:gd name="T102" fmla="*/ 2251 w 2390"/>
                <a:gd name="T103" fmla="*/ 632 h 3262"/>
                <a:gd name="T104" fmla="*/ 2230 w 2390"/>
                <a:gd name="T105" fmla="*/ 595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2230" y="595"/>
                  </a:moveTo>
                  <a:lnTo>
                    <a:pt x="2230" y="595"/>
                  </a:lnTo>
                  <a:lnTo>
                    <a:pt x="2199" y="543"/>
                  </a:lnTo>
                  <a:lnTo>
                    <a:pt x="2164" y="493"/>
                  </a:lnTo>
                  <a:lnTo>
                    <a:pt x="2128" y="446"/>
                  </a:lnTo>
                  <a:lnTo>
                    <a:pt x="2090" y="399"/>
                  </a:lnTo>
                  <a:lnTo>
                    <a:pt x="2048" y="356"/>
                  </a:lnTo>
                  <a:lnTo>
                    <a:pt x="2006" y="316"/>
                  </a:lnTo>
                  <a:lnTo>
                    <a:pt x="1963" y="276"/>
                  </a:lnTo>
                  <a:lnTo>
                    <a:pt x="1916" y="241"/>
                  </a:lnTo>
                  <a:lnTo>
                    <a:pt x="1869" y="206"/>
                  </a:lnTo>
                  <a:lnTo>
                    <a:pt x="1820" y="175"/>
                  </a:lnTo>
                  <a:lnTo>
                    <a:pt x="1770" y="146"/>
                  </a:lnTo>
                  <a:lnTo>
                    <a:pt x="1720" y="120"/>
                  </a:lnTo>
                  <a:lnTo>
                    <a:pt x="1668" y="95"/>
                  </a:lnTo>
                  <a:lnTo>
                    <a:pt x="1614" y="74"/>
                  </a:lnTo>
                  <a:lnTo>
                    <a:pt x="1560" y="55"/>
                  </a:lnTo>
                  <a:lnTo>
                    <a:pt x="1504" y="40"/>
                  </a:lnTo>
                  <a:lnTo>
                    <a:pt x="1449" y="26"/>
                  </a:lnTo>
                  <a:lnTo>
                    <a:pt x="1393" y="15"/>
                  </a:lnTo>
                  <a:lnTo>
                    <a:pt x="1336" y="7"/>
                  </a:lnTo>
                  <a:lnTo>
                    <a:pt x="1279" y="1"/>
                  </a:lnTo>
                  <a:lnTo>
                    <a:pt x="1221" y="0"/>
                  </a:lnTo>
                  <a:lnTo>
                    <a:pt x="1164" y="0"/>
                  </a:lnTo>
                  <a:lnTo>
                    <a:pt x="1107" y="1"/>
                  </a:lnTo>
                  <a:lnTo>
                    <a:pt x="1048" y="8"/>
                  </a:lnTo>
                  <a:lnTo>
                    <a:pt x="990" y="17"/>
                  </a:lnTo>
                  <a:lnTo>
                    <a:pt x="933" y="28"/>
                  </a:lnTo>
                  <a:lnTo>
                    <a:pt x="876" y="41"/>
                  </a:lnTo>
                  <a:lnTo>
                    <a:pt x="818" y="59"/>
                  </a:lnTo>
                  <a:lnTo>
                    <a:pt x="763" y="80"/>
                  </a:lnTo>
                  <a:lnTo>
                    <a:pt x="707" y="104"/>
                  </a:lnTo>
                  <a:lnTo>
                    <a:pt x="652" y="130"/>
                  </a:lnTo>
                  <a:lnTo>
                    <a:pt x="598" y="159"/>
                  </a:lnTo>
                  <a:lnTo>
                    <a:pt x="598" y="159"/>
                  </a:lnTo>
                  <a:lnTo>
                    <a:pt x="546" y="191"/>
                  </a:lnTo>
                  <a:lnTo>
                    <a:pt x="495" y="225"/>
                  </a:lnTo>
                  <a:lnTo>
                    <a:pt x="448" y="262"/>
                  </a:lnTo>
                  <a:lnTo>
                    <a:pt x="401" y="300"/>
                  </a:lnTo>
                  <a:lnTo>
                    <a:pt x="358" y="340"/>
                  </a:lnTo>
                  <a:lnTo>
                    <a:pt x="318" y="383"/>
                  </a:lnTo>
                  <a:lnTo>
                    <a:pt x="278" y="427"/>
                  </a:lnTo>
                  <a:lnTo>
                    <a:pt x="242" y="472"/>
                  </a:lnTo>
                  <a:lnTo>
                    <a:pt x="209" y="521"/>
                  </a:lnTo>
                  <a:lnTo>
                    <a:pt x="177" y="567"/>
                  </a:lnTo>
                  <a:lnTo>
                    <a:pt x="148" y="618"/>
                  </a:lnTo>
                  <a:lnTo>
                    <a:pt x="122" y="670"/>
                  </a:lnTo>
                  <a:lnTo>
                    <a:pt x="97" y="722"/>
                  </a:lnTo>
                  <a:lnTo>
                    <a:pt x="77" y="774"/>
                  </a:lnTo>
                  <a:lnTo>
                    <a:pt x="58" y="830"/>
                  </a:lnTo>
                  <a:lnTo>
                    <a:pt x="42" y="883"/>
                  </a:lnTo>
                  <a:lnTo>
                    <a:pt x="28" y="939"/>
                  </a:lnTo>
                  <a:lnTo>
                    <a:pt x="18" y="996"/>
                  </a:lnTo>
                  <a:lnTo>
                    <a:pt x="9" y="1054"/>
                  </a:lnTo>
                  <a:lnTo>
                    <a:pt x="4" y="1111"/>
                  </a:lnTo>
                  <a:lnTo>
                    <a:pt x="0" y="1168"/>
                  </a:lnTo>
                  <a:lnTo>
                    <a:pt x="2" y="1225"/>
                  </a:lnTo>
                  <a:lnTo>
                    <a:pt x="4" y="1283"/>
                  </a:lnTo>
                  <a:lnTo>
                    <a:pt x="11" y="1340"/>
                  </a:lnTo>
                  <a:lnTo>
                    <a:pt x="18" y="1399"/>
                  </a:lnTo>
                  <a:lnTo>
                    <a:pt x="30" y="1456"/>
                  </a:lnTo>
                  <a:lnTo>
                    <a:pt x="44" y="1514"/>
                  </a:lnTo>
                  <a:lnTo>
                    <a:pt x="61" y="1569"/>
                  </a:lnTo>
                  <a:lnTo>
                    <a:pt x="82" y="1627"/>
                  </a:lnTo>
                  <a:lnTo>
                    <a:pt x="106" y="1682"/>
                  </a:lnTo>
                  <a:lnTo>
                    <a:pt x="132" y="1736"/>
                  </a:lnTo>
                  <a:lnTo>
                    <a:pt x="162" y="1790"/>
                  </a:lnTo>
                  <a:lnTo>
                    <a:pt x="162" y="1790"/>
                  </a:lnTo>
                  <a:lnTo>
                    <a:pt x="183" y="1826"/>
                  </a:lnTo>
                  <a:lnTo>
                    <a:pt x="205" y="1859"/>
                  </a:lnTo>
                  <a:lnTo>
                    <a:pt x="228" y="1894"/>
                  </a:lnTo>
                  <a:lnTo>
                    <a:pt x="252" y="1925"/>
                  </a:lnTo>
                  <a:lnTo>
                    <a:pt x="276" y="1956"/>
                  </a:lnTo>
                  <a:lnTo>
                    <a:pt x="302" y="1988"/>
                  </a:lnTo>
                  <a:lnTo>
                    <a:pt x="330" y="2017"/>
                  </a:lnTo>
                  <a:lnTo>
                    <a:pt x="358" y="2045"/>
                  </a:lnTo>
                  <a:lnTo>
                    <a:pt x="386" y="2071"/>
                  </a:lnTo>
                  <a:lnTo>
                    <a:pt x="415" y="2097"/>
                  </a:lnTo>
                  <a:lnTo>
                    <a:pt x="445" y="2123"/>
                  </a:lnTo>
                  <a:lnTo>
                    <a:pt x="476" y="2147"/>
                  </a:lnTo>
                  <a:lnTo>
                    <a:pt x="507" y="2170"/>
                  </a:lnTo>
                  <a:lnTo>
                    <a:pt x="540" y="2191"/>
                  </a:lnTo>
                  <a:lnTo>
                    <a:pt x="572" y="2212"/>
                  </a:lnTo>
                  <a:lnTo>
                    <a:pt x="606" y="2232"/>
                  </a:lnTo>
                  <a:lnTo>
                    <a:pt x="606" y="2232"/>
                  </a:lnTo>
                  <a:lnTo>
                    <a:pt x="2390" y="3262"/>
                  </a:lnTo>
                  <a:lnTo>
                    <a:pt x="2390" y="1201"/>
                  </a:lnTo>
                  <a:lnTo>
                    <a:pt x="2390" y="1201"/>
                  </a:lnTo>
                  <a:lnTo>
                    <a:pt x="2390" y="1201"/>
                  </a:lnTo>
                  <a:lnTo>
                    <a:pt x="2390" y="1163"/>
                  </a:lnTo>
                  <a:lnTo>
                    <a:pt x="2388" y="1125"/>
                  </a:lnTo>
                  <a:lnTo>
                    <a:pt x="2387" y="1087"/>
                  </a:lnTo>
                  <a:lnTo>
                    <a:pt x="2381" y="1047"/>
                  </a:lnTo>
                  <a:lnTo>
                    <a:pt x="2376" y="1008"/>
                  </a:lnTo>
                  <a:lnTo>
                    <a:pt x="2369" y="970"/>
                  </a:lnTo>
                  <a:lnTo>
                    <a:pt x="2362" y="932"/>
                  </a:lnTo>
                  <a:lnTo>
                    <a:pt x="2352" y="894"/>
                  </a:lnTo>
                  <a:lnTo>
                    <a:pt x="2341" y="856"/>
                  </a:lnTo>
                  <a:lnTo>
                    <a:pt x="2329" y="817"/>
                  </a:lnTo>
                  <a:lnTo>
                    <a:pt x="2317" y="779"/>
                  </a:lnTo>
                  <a:lnTo>
                    <a:pt x="2302" y="743"/>
                  </a:lnTo>
                  <a:lnTo>
                    <a:pt x="2286" y="705"/>
                  </a:lnTo>
                  <a:lnTo>
                    <a:pt x="2269" y="668"/>
                  </a:lnTo>
                  <a:lnTo>
                    <a:pt x="2251" y="632"/>
                  </a:lnTo>
                  <a:lnTo>
                    <a:pt x="2230" y="595"/>
                  </a:lnTo>
                  <a:lnTo>
                    <a:pt x="2230" y="595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6132638" y="1880287"/>
              <a:ext cx="1336144" cy="1823638"/>
            </a:xfrm>
            <a:custGeom>
              <a:avLst/>
              <a:gdLst>
                <a:gd name="T0" fmla="*/ 2230 w 2390"/>
                <a:gd name="T1" fmla="*/ 1790 h 3262"/>
                <a:gd name="T2" fmla="*/ 2286 w 2390"/>
                <a:gd name="T3" fmla="*/ 1682 h 3262"/>
                <a:gd name="T4" fmla="*/ 2329 w 2390"/>
                <a:gd name="T5" fmla="*/ 1569 h 3262"/>
                <a:gd name="T6" fmla="*/ 2362 w 2390"/>
                <a:gd name="T7" fmla="*/ 1456 h 3262"/>
                <a:gd name="T8" fmla="*/ 2381 w 2390"/>
                <a:gd name="T9" fmla="*/ 1340 h 3262"/>
                <a:gd name="T10" fmla="*/ 2390 w 2390"/>
                <a:gd name="T11" fmla="*/ 1225 h 3262"/>
                <a:gd name="T12" fmla="*/ 2388 w 2390"/>
                <a:gd name="T13" fmla="*/ 1111 h 3262"/>
                <a:gd name="T14" fmla="*/ 2374 w 2390"/>
                <a:gd name="T15" fmla="*/ 996 h 3262"/>
                <a:gd name="T16" fmla="*/ 2350 w 2390"/>
                <a:gd name="T17" fmla="*/ 883 h 3262"/>
                <a:gd name="T18" fmla="*/ 2315 w 2390"/>
                <a:gd name="T19" fmla="*/ 774 h 3262"/>
                <a:gd name="T20" fmla="*/ 2270 w 2390"/>
                <a:gd name="T21" fmla="*/ 670 h 3262"/>
                <a:gd name="T22" fmla="*/ 2215 w 2390"/>
                <a:gd name="T23" fmla="*/ 567 h 3262"/>
                <a:gd name="T24" fmla="*/ 2149 w 2390"/>
                <a:gd name="T25" fmla="*/ 472 h 3262"/>
                <a:gd name="T26" fmla="*/ 2074 w 2390"/>
                <a:gd name="T27" fmla="*/ 383 h 3262"/>
                <a:gd name="T28" fmla="*/ 1989 w 2390"/>
                <a:gd name="T29" fmla="*/ 300 h 3262"/>
                <a:gd name="T30" fmla="*/ 1895 w 2390"/>
                <a:gd name="T31" fmla="*/ 225 h 3262"/>
                <a:gd name="T32" fmla="*/ 1793 w 2390"/>
                <a:gd name="T33" fmla="*/ 159 h 3262"/>
                <a:gd name="T34" fmla="*/ 1739 w 2390"/>
                <a:gd name="T35" fmla="*/ 130 h 3262"/>
                <a:gd name="T36" fmla="*/ 1629 w 2390"/>
                <a:gd name="T37" fmla="*/ 80 h 3262"/>
                <a:gd name="T38" fmla="*/ 1516 w 2390"/>
                <a:gd name="T39" fmla="*/ 41 h 3262"/>
                <a:gd name="T40" fmla="*/ 1402 w 2390"/>
                <a:gd name="T41" fmla="*/ 17 h 3262"/>
                <a:gd name="T42" fmla="*/ 1285 w 2390"/>
                <a:gd name="T43" fmla="*/ 1 h 3262"/>
                <a:gd name="T44" fmla="*/ 1171 w 2390"/>
                <a:gd name="T45" fmla="*/ 0 h 3262"/>
                <a:gd name="T46" fmla="*/ 1054 w 2390"/>
                <a:gd name="T47" fmla="*/ 7 h 3262"/>
                <a:gd name="T48" fmla="*/ 942 w 2390"/>
                <a:gd name="T49" fmla="*/ 26 h 3262"/>
                <a:gd name="T50" fmla="*/ 832 w 2390"/>
                <a:gd name="T51" fmla="*/ 55 h 3262"/>
                <a:gd name="T52" fmla="*/ 724 w 2390"/>
                <a:gd name="T53" fmla="*/ 95 h 3262"/>
                <a:gd name="T54" fmla="*/ 620 w 2390"/>
                <a:gd name="T55" fmla="*/ 146 h 3262"/>
                <a:gd name="T56" fmla="*/ 521 w 2390"/>
                <a:gd name="T57" fmla="*/ 206 h 3262"/>
                <a:gd name="T58" fmla="*/ 429 w 2390"/>
                <a:gd name="T59" fmla="*/ 276 h 3262"/>
                <a:gd name="T60" fmla="*/ 342 w 2390"/>
                <a:gd name="T61" fmla="*/ 356 h 3262"/>
                <a:gd name="T62" fmla="*/ 264 w 2390"/>
                <a:gd name="T63" fmla="*/ 446 h 3262"/>
                <a:gd name="T64" fmla="*/ 193 w 2390"/>
                <a:gd name="T65" fmla="*/ 543 h 3262"/>
                <a:gd name="T66" fmla="*/ 162 w 2390"/>
                <a:gd name="T67" fmla="*/ 595 h 3262"/>
                <a:gd name="T68" fmla="*/ 122 w 2390"/>
                <a:gd name="T69" fmla="*/ 668 h 3262"/>
                <a:gd name="T70" fmla="*/ 89 w 2390"/>
                <a:gd name="T71" fmla="*/ 743 h 3262"/>
                <a:gd name="T72" fmla="*/ 61 w 2390"/>
                <a:gd name="T73" fmla="*/ 817 h 3262"/>
                <a:gd name="T74" fmla="*/ 38 w 2390"/>
                <a:gd name="T75" fmla="*/ 894 h 3262"/>
                <a:gd name="T76" fmla="*/ 21 w 2390"/>
                <a:gd name="T77" fmla="*/ 970 h 3262"/>
                <a:gd name="T78" fmla="*/ 9 w 2390"/>
                <a:gd name="T79" fmla="*/ 1047 h 3262"/>
                <a:gd name="T80" fmla="*/ 2 w 2390"/>
                <a:gd name="T81" fmla="*/ 1125 h 3262"/>
                <a:gd name="T82" fmla="*/ 0 w 2390"/>
                <a:gd name="T83" fmla="*/ 1201 h 3262"/>
                <a:gd name="T84" fmla="*/ 0 w 2390"/>
                <a:gd name="T85" fmla="*/ 3262 h 3262"/>
                <a:gd name="T86" fmla="*/ 1786 w 2390"/>
                <a:gd name="T87" fmla="*/ 2232 h 3262"/>
                <a:gd name="T88" fmla="*/ 1819 w 2390"/>
                <a:gd name="T89" fmla="*/ 2212 h 3262"/>
                <a:gd name="T90" fmla="*/ 1883 w 2390"/>
                <a:gd name="T91" fmla="*/ 2170 h 3262"/>
                <a:gd name="T92" fmla="*/ 1945 w 2390"/>
                <a:gd name="T93" fmla="*/ 2123 h 3262"/>
                <a:gd name="T94" fmla="*/ 2004 w 2390"/>
                <a:gd name="T95" fmla="*/ 2071 h 3262"/>
                <a:gd name="T96" fmla="*/ 2062 w 2390"/>
                <a:gd name="T97" fmla="*/ 2017 h 3262"/>
                <a:gd name="T98" fmla="*/ 2114 w 2390"/>
                <a:gd name="T99" fmla="*/ 1956 h 3262"/>
                <a:gd name="T100" fmla="*/ 2164 w 2390"/>
                <a:gd name="T101" fmla="*/ 1894 h 3262"/>
                <a:gd name="T102" fmla="*/ 2209 w 2390"/>
                <a:gd name="T103" fmla="*/ 1826 h 3262"/>
                <a:gd name="T104" fmla="*/ 2230 w 2390"/>
                <a:gd name="T105" fmla="*/ 1790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2230" y="1790"/>
                  </a:moveTo>
                  <a:lnTo>
                    <a:pt x="2230" y="1790"/>
                  </a:lnTo>
                  <a:lnTo>
                    <a:pt x="2260" y="1736"/>
                  </a:lnTo>
                  <a:lnTo>
                    <a:pt x="2286" y="1682"/>
                  </a:lnTo>
                  <a:lnTo>
                    <a:pt x="2310" y="1627"/>
                  </a:lnTo>
                  <a:lnTo>
                    <a:pt x="2329" y="1569"/>
                  </a:lnTo>
                  <a:lnTo>
                    <a:pt x="2347" y="1514"/>
                  </a:lnTo>
                  <a:lnTo>
                    <a:pt x="2362" y="1456"/>
                  </a:lnTo>
                  <a:lnTo>
                    <a:pt x="2373" y="1399"/>
                  </a:lnTo>
                  <a:lnTo>
                    <a:pt x="2381" y="1340"/>
                  </a:lnTo>
                  <a:lnTo>
                    <a:pt x="2387" y="1283"/>
                  </a:lnTo>
                  <a:lnTo>
                    <a:pt x="2390" y="1225"/>
                  </a:lnTo>
                  <a:lnTo>
                    <a:pt x="2390" y="1168"/>
                  </a:lnTo>
                  <a:lnTo>
                    <a:pt x="2388" y="1111"/>
                  </a:lnTo>
                  <a:lnTo>
                    <a:pt x="2381" y="1054"/>
                  </a:lnTo>
                  <a:lnTo>
                    <a:pt x="2374" y="996"/>
                  </a:lnTo>
                  <a:lnTo>
                    <a:pt x="2364" y="939"/>
                  </a:lnTo>
                  <a:lnTo>
                    <a:pt x="2350" y="883"/>
                  </a:lnTo>
                  <a:lnTo>
                    <a:pt x="2333" y="830"/>
                  </a:lnTo>
                  <a:lnTo>
                    <a:pt x="2315" y="774"/>
                  </a:lnTo>
                  <a:lnTo>
                    <a:pt x="2293" y="722"/>
                  </a:lnTo>
                  <a:lnTo>
                    <a:pt x="2270" y="670"/>
                  </a:lnTo>
                  <a:lnTo>
                    <a:pt x="2242" y="618"/>
                  </a:lnTo>
                  <a:lnTo>
                    <a:pt x="2215" y="567"/>
                  </a:lnTo>
                  <a:lnTo>
                    <a:pt x="2183" y="521"/>
                  </a:lnTo>
                  <a:lnTo>
                    <a:pt x="2149" y="472"/>
                  </a:lnTo>
                  <a:lnTo>
                    <a:pt x="2112" y="427"/>
                  </a:lnTo>
                  <a:lnTo>
                    <a:pt x="2074" y="383"/>
                  </a:lnTo>
                  <a:lnTo>
                    <a:pt x="2032" y="340"/>
                  </a:lnTo>
                  <a:lnTo>
                    <a:pt x="1989" y="300"/>
                  </a:lnTo>
                  <a:lnTo>
                    <a:pt x="1944" y="262"/>
                  </a:lnTo>
                  <a:lnTo>
                    <a:pt x="1895" y="225"/>
                  </a:lnTo>
                  <a:lnTo>
                    <a:pt x="1846" y="191"/>
                  </a:lnTo>
                  <a:lnTo>
                    <a:pt x="1793" y="159"/>
                  </a:lnTo>
                  <a:lnTo>
                    <a:pt x="1793" y="159"/>
                  </a:lnTo>
                  <a:lnTo>
                    <a:pt x="1739" y="130"/>
                  </a:lnTo>
                  <a:lnTo>
                    <a:pt x="1685" y="104"/>
                  </a:lnTo>
                  <a:lnTo>
                    <a:pt x="1629" y="80"/>
                  </a:lnTo>
                  <a:lnTo>
                    <a:pt x="1572" y="59"/>
                  </a:lnTo>
                  <a:lnTo>
                    <a:pt x="1516" y="41"/>
                  </a:lnTo>
                  <a:lnTo>
                    <a:pt x="1459" y="28"/>
                  </a:lnTo>
                  <a:lnTo>
                    <a:pt x="1402" y="17"/>
                  </a:lnTo>
                  <a:lnTo>
                    <a:pt x="1343" y="8"/>
                  </a:lnTo>
                  <a:lnTo>
                    <a:pt x="1285" y="1"/>
                  </a:lnTo>
                  <a:lnTo>
                    <a:pt x="1228" y="0"/>
                  </a:lnTo>
                  <a:lnTo>
                    <a:pt x="1171" y="0"/>
                  </a:lnTo>
                  <a:lnTo>
                    <a:pt x="1112" y="1"/>
                  </a:lnTo>
                  <a:lnTo>
                    <a:pt x="1054" y="7"/>
                  </a:lnTo>
                  <a:lnTo>
                    <a:pt x="999" y="15"/>
                  </a:lnTo>
                  <a:lnTo>
                    <a:pt x="942" y="26"/>
                  </a:lnTo>
                  <a:lnTo>
                    <a:pt x="886" y="40"/>
                  </a:lnTo>
                  <a:lnTo>
                    <a:pt x="832" y="55"/>
                  </a:lnTo>
                  <a:lnTo>
                    <a:pt x="777" y="74"/>
                  </a:lnTo>
                  <a:lnTo>
                    <a:pt x="724" y="95"/>
                  </a:lnTo>
                  <a:lnTo>
                    <a:pt x="672" y="120"/>
                  </a:lnTo>
                  <a:lnTo>
                    <a:pt x="620" y="146"/>
                  </a:lnTo>
                  <a:lnTo>
                    <a:pt x="570" y="175"/>
                  </a:lnTo>
                  <a:lnTo>
                    <a:pt x="521" y="206"/>
                  </a:lnTo>
                  <a:lnTo>
                    <a:pt x="474" y="241"/>
                  </a:lnTo>
                  <a:lnTo>
                    <a:pt x="429" y="276"/>
                  </a:lnTo>
                  <a:lnTo>
                    <a:pt x="386" y="316"/>
                  </a:lnTo>
                  <a:lnTo>
                    <a:pt x="342" y="356"/>
                  </a:lnTo>
                  <a:lnTo>
                    <a:pt x="302" y="399"/>
                  </a:lnTo>
                  <a:lnTo>
                    <a:pt x="264" y="446"/>
                  </a:lnTo>
                  <a:lnTo>
                    <a:pt x="228" y="493"/>
                  </a:lnTo>
                  <a:lnTo>
                    <a:pt x="193" y="543"/>
                  </a:lnTo>
                  <a:lnTo>
                    <a:pt x="162" y="595"/>
                  </a:lnTo>
                  <a:lnTo>
                    <a:pt x="162" y="595"/>
                  </a:lnTo>
                  <a:lnTo>
                    <a:pt x="141" y="632"/>
                  </a:lnTo>
                  <a:lnTo>
                    <a:pt x="122" y="668"/>
                  </a:lnTo>
                  <a:lnTo>
                    <a:pt x="104" y="705"/>
                  </a:lnTo>
                  <a:lnTo>
                    <a:pt x="89" y="743"/>
                  </a:lnTo>
                  <a:lnTo>
                    <a:pt x="75" y="779"/>
                  </a:lnTo>
                  <a:lnTo>
                    <a:pt x="61" y="817"/>
                  </a:lnTo>
                  <a:lnTo>
                    <a:pt x="49" y="856"/>
                  </a:lnTo>
                  <a:lnTo>
                    <a:pt x="38" y="894"/>
                  </a:lnTo>
                  <a:lnTo>
                    <a:pt x="30" y="932"/>
                  </a:lnTo>
                  <a:lnTo>
                    <a:pt x="21" y="970"/>
                  </a:lnTo>
                  <a:lnTo>
                    <a:pt x="14" y="1008"/>
                  </a:lnTo>
                  <a:lnTo>
                    <a:pt x="9" y="1047"/>
                  </a:lnTo>
                  <a:lnTo>
                    <a:pt x="5" y="1087"/>
                  </a:lnTo>
                  <a:lnTo>
                    <a:pt x="2" y="1125"/>
                  </a:lnTo>
                  <a:lnTo>
                    <a:pt x="0" y="1163"/>
                  </a:lnTo>
                  <a:lnTo>
                    <a:pt x="0" y="1201"/>
                  </a:lnTo>
                  <a:lnTo>
                    <a:pt x="0" y="1201"/>
                  </a:lnTo>
                  <a:lnTo>
                    <a:pt x="0" y="3262"/>
                  </a:lnTo>
                  <a:lnTo>
                    <a:pt x="1786" y="2232"/>
                  </a:lnTo>
                  <a:lnTo>
                    <a:pt x="1786" y="2232"/>
                  </a:lnTo>
                  <a:lnTo>
                    <a:pt x="1786" y="2232"/>
                  </a:lnTo>
                  <a:lnTo>
                    <a:pt x="1819" y="2212"/>
                  </a:lnTo>
                  <a:lnTo>
                    <a:pt x="1852" y="2191"/>
                  </a:lnTo>
                  <a:lnTo>
                    <a:pt x="1883" y="2170"/>
                  </a:lnTo>
                  <a:lnTo>
                    <a:pt x="1916" y="2147"/>
                  </a:lnTo>
                  <a:lnTo>
                    <a:pt x="1945" y="2123"/>
                  </a:lnTo>
                  <a:lnTo>
                    <a:pt x="1977" y="2097"/>
                  </a:lnTo>
                  <a:lnTo>
                    <a:pt x="2004" y="2071"/>
                  </a:lnTo>
                  <a:lnTo>
                    <a:pt x="2034" y="2045"/>
                  </a:lnTo>
                  <a:lnTo>
                    <a:pt x="2062" y="2017"/>
                  </a:lnTo>
                  <a:lnTo>
                    <a:pt x="2088" y="1988"/>
                  </a:lnTo>
                  <a:lnTo>
                    <a:pt x="2114" y="1956"/>
                  </a:lnTo>
                  <a:lnTo>
                    <a:pt x="2140" y="1925"/>
                  </a:lnTo>
                  <a:lnTo>
                    <a:pt x="2164" y="1894"/>
                  </a:lnTo>
                  <a:lnTo>
                    <a:pt x="2187" y="1859"/>
                  </a:lnTo>
                  <a:lnTo>
                    <a:pt x="2209" y="1826"/>
                  </a:lnTo>
                  <a:lnTo>
                    <a:pt x="2230" y="1790"/>
                  </a:lnTo>
                  <a:lnTo>
                    <a:pt x="2230" y="179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4723026" y="3793019"/>
              <a:ext cx="1336144" cy="1823638"/>
            </a:xfrm>
            <a:custGeom>
              <a:avLst/>
              <a:gdLst>
                <a:gd name="T0" fmla="*/ 162 w 2390"/>
                <a:gd name="T1" fmla="*/ 1472 h 3262"/>
                <a:gd name="T2" fmla="*/ 106 w 2390"/>
                <a:gd name="T3" fmla="*/ 1580 h 3262"/>
                <a:gd name="T4" fmla="*/ 61 w 2390"/>
                <a:gd name="T5" fmla="*/ 1693 h 3262"/>
                <a:gd name="T6" fmla="*/ 30 w 2390"/>
                <a:gd name="T7" fmla="*/ 1806 h 3262"/>
                <a:gd name="T8" fmla="*/ 11 w 2390"/>
                <a:gd name="T9" fmla="*/ 1922 h 3262"/>
                <a:gd name="T10" fmla="*/ 2 w 2390"/>
                <a:gd name="T11" fmla="*/ 2037 h 3262"/>
                <a:gd name="T12" fmla="*/ 4 w 2390"/>
                <a:gd name="T13" fmla="*/ 2153 h 3262"/>
                <a:gd name="T14" fmla="*/ 18 w 2390"/>
                <a:gd name="T15" fmla="*/ 2266 h 3262"/>
                <a:gd name="T16" fmla="*/ 42 w 2390"/>
                <a:gd name="T17" fmla="*/ 2379 h 3262"/>
                <a:gd name="T18" fmla="*/ 77 w 2390"/>
                <a:gd name="T19" fmla="*/ 2488 h 3262"/>
                <a:gd name="T20" fmla="*/ 122 w 2390"/>
                <a:gd name="T21" fmla="*/ 2592 h 3262"/>
                <a:gd name="T22" fmla="*/ 177 w 2390"/>
                <a:gd name="T23" fmla="*/ 2695 h 3262"/>
                <a:gd name="T24" fmla="*/ 242 w 2390"/>
                <a:gd name="T25" fmla="*/ 2790 h 3262"/>
                <a:gd name="T26" fmla="*/ 318 w 2390"/>
                <a:gd name="T27" fmla="*/ 2879 h 3262"/>
                <a:gd name="T28" fmla="*/ 401 w 2390"/>
                <a:gd name="T29" fmla="*/ 2962 h 3262"/>
                <a:gd name="T30" fmla="*/ 495 w 2390"/>
                <a:gd name="T31" fmla="*/ 3037 h 3262"/>
                <a:gd name="T32" fmla="*/ 598 w 2390"/>
                <a:gd name="T33" fmla="*/ 3103 h 3262"/>
                <a:gd name="T34" fmla="*/ 652 w 2390"/>
                <a:gd name="T35" fmla="*/ 3132 h 3262"/>
                <a:gd name="T36" fmla="*/ 763 w 2390"/>
                <a:gd name="T37" fmla="*/ 3182 h 3262"/>
                <a:gd name="T38" fmla="*/ 876 w 2390"/>
                <a:gd name="T39" fmla="*/ 3221 h 3262"/>
                <a:gd name="T40" fmla="*/ 990 w 2390"/>
                <a:gd name="T41" fmla="*/ 3245 h 3262"/>
                <a:gd name="T42" fmla="*/ 1107 w 2390"/>
                <a:gd name="T43" fmla="*/ 3261 h 3262"/>
                <a:gd name="T44" fmla="*/ 1221 w 2390"/>
                <a:gd name="T45" fmla="*/ 3262 h 3262"/>
                <a:gd name="T46" fmla="*/ 1336 w 2390"/>
                <a:gd name="T47" fmla="*/ 3255 h 3262"/>
                <a:gd name="T48" fmla="*/ 1449 w 2390"/>
                <a:gd name="T49" fmla="*/ 3236 h 3262"/>
                <a:gd name="T50" fmla="*/ 1560 w 2390"/>
                <a:gd name="T51" fmla="*/ 3207 h 3262"/>
                <a:gd name="T52" fmla="*/ 1668 w 2390"/>
                <a:gd name="T53" fmla="*/ 3167 h 3262"/>
                <a:gd name="T54" fmla="*/ 1770 w 2390"/>
                <a:gd name="T55" fmla="*/ 3116 h 3262"/>
                <a:gd name="T56" fmla="*/ 1869 w 2390"/>
                <a:gd name="T57" fmla="*/ 3056 h 3262"/>
                <a:gd name="T58" fmla="*/ 1963 w 2390"/>
                <a:gd name="T59" fmla="*/ 2986 h 3262"/>
                <a:gd name="T60" fmla="*/ 2048 w 2390"/>
                <a:gd name="T61" fmla="*/ 2906 h 3262"/>
                <a:gd name="T62" fmla="*/ 2128 w 2390"/>
                <a:gd name="T63" fmla="*/ 2816 h 3262"/>
                <a:gd name="T64" fmla="*/ 2199 w 2390"/>
                <a:gd name="T65" fmla="*/ 2719 h 3262"/>
                <a:gd name="T66" fmla="*/ 2230 w 2390"/>
                <a:gd name="T67" fmla="*/ 2667 h 3262"/>
                <a:gd name="T68" fmla="*/ 2269 w 2390"/>
                <a:gd name="T69" fmla="*/ 2594 h 3262"/>
                <a:gd name="T70" fmla="*/ 2302 w 2390"/>
                <a:gd name="T71" fmla="*/ 2519 h 3262"/>
                <a:gd name="T72" fmla="*/ 2329 w 2390"/>
                <a:gd name="T73" fmla="*/ 2445 h 3262"/>
                <a:gd name="T74" fmla="*/ 2352 w 2390"/>
                <a:gd name="T75" fmla="*/ 2368 h 3262"/>
                <a:gd name="T76" fmla="*/ 2369 w 2390"/>
                <a:gd name="T77" fmla="*/ 2292 h 3262"/>
                <a:gd name="T78" fmla="*/ 2381 w 2390"/>
                <a:gd name="T79" fmla="*/ 2215 h 3262"/>
                <a:gd name="T80" fmla="*/ 2388 w 2390"/>
                <a:gd name="T81" fmla="*/ 2137 h 3262"/>
                <a:gd name="T82" fmla="*/ 2390 w 2390"/>
                <a:gd name="T83" fmla="*/ 2061 h 3262"/>
                <a:gd name="T84" fmla="*/ 2390 w 2390"/>
                <a:gd name="T85" fmla="*/ 0 h 3262"/>
                <a:gd name="T86" fmla="*/ 606 w 2390"/>
                <a:gd name="T87" fmla="*/ 1030 h 3262"/>
                <a:gd name="T88" fmla="*/ 572 w 2390"/>
                <a:gd name="T89" fmla="*/ 1050 h 3262"/>
                <a:gd name="T90" fmla="*/ 507 w 2390"/>
                <a:gd name="T91" fmla="*/ 1092 h 3262"/>
                <a:gd name="T92" fmla="*/ 445 w 2390"/>
                <a:gd name="T93" fmla="*/ 1139 h 3262"/>
                <a:gd name="T94" fmla="*/ 386 w 2390"/>
                <a:gd name="T95" fmla="*/ 1191 h 3262"/>
                <a:gd name="T96" fmla="*/ 330 w 2390"/>
                <a:gd name="T97" fmla="*/ 1245 h 3262"/>
                <a:gd name="T98" fmla="*/ 276 w 2390"/>
                <a:gd name="T99" fmla="*/ 1306 h 3262"/>
                <a:gd name="T100" fmla="*/ 228 w 2390"/>
                <a:gd name="T101" fmla="*/ 1368 h 3262"/>
                <a:gd name="T102" fmla="*/ 183 w 2390"/>
                <a:gd name="T103" fmla="*/ 1436 h 3262"/>
                <a:gd name="T104" fmla="*/ 162 w 2390"/>
                <a:gd name="T105" fmla="*/ 1472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162" y="1472"/>
                  </a:moveTo>
                  <a:lnTo>
                    <a:pt x="162" y="1472"/>
                  </a:lnTo>
                  <a:lnTo>
                    <a:pt x="132" y="1526"/>
                  </a:lnTo>
                  <a:lnTo>
                    <a:pt x="106" y="1580"/>
                  </a:lnTo>
                  <a:lnTo>
                    <a:pt x="82" y="1635"/>
                  </a:lnTo>
                  <a:lnTo>
                    <a:pt x="61" y="1693"/>
                  </a:lnTo>
                  <a:lnTo>
                    <a:pt x="44" y="1748"/>
                  </a:lnTo>
                  <a:lnTo>
                    <a:pt x="30" y="1806"/>
                  </a:lnTo>
                  <a:lnTo>
                    <a:pt x="18" y="1863"/>
                  </a:lnTo>
                  <a:lnTo>
                    <a:pt x="11" y="1922"/>
                  </a:lnTo>
                  <a:lnTo>
                    <a:pt x="4" y="1979"/>
                  </a:lnTo>
                  <a:lnTo>
                    <a:pt x="2" y="2037"/>
                  </a:lnTo>
                  <a:lnTo>
                    <a:pt x="0" y="2094"/>
                  </a:lnTo>
                  <a:lnTo>
                    <a:pt x="4" y="2153"/>
                  </a:lnTo>
                  <a:lnTo>
                    <a:pt x="9" y="2208"/>
                  </a:lnTo>
                  <a:lnTo>
                    <a:pt x="18" y="2266"/>
                  </a:lnTo>
                  <a:lnTo>
                    <a:pt x="28" y="2323"/>
                  </a:lnTo>
                  <a:lnTo>
                    <a:pt x="42" y="2379"/>
                  </a:lnTo>
                  <a:lnTo>
                    <a:pt x="58" y="2432"/>
                  </a:lnTo>
                  <a:lnTo>
                    <a:pt x="77" y="2488"/>
                  </a:lnTo>
                  <a:lnTo>
                    <a:pt x="97" y="2540"/>
                  </a:lnTo>
                  <a:lnTo>
                    <a:pt x="122" y="2592"/>
                  </a:lnTo>
                  <a:lnTo>
                    <a:pt x="148" y="2644"/>
                  </a:lnTo>
                  <a:lnTo>
                    <a:pt x="177" y="2695"/>
                  </a:lnTo>
                  <a:lnTo>
                    <a:pt x="209" y="2741"/>
                  </a:lnTo>
                  <a:lnTo>
                    <a:pt x="242" y="2790"/>
                  </a:lnTo>
                  <a:lnTo>
                    <a:pt x="278" y="2835"/>
                  </a:lnTo>
                  <a:lnTo>
                    <a:pt x="318" y="2879"/>
                  </a:lnTo>
                  <a:lnTo>
                    <a:pt x="358" y="2922"/>
                  </a:lnTo>
                  <a:lnTo>
                    <a:pt x="401" y="2962"/>
                  </a:lnTo>
                  <a:lnTo>
                    <a:pt x="448" y="3000"/>
                  </a:lnTo>
                  <a:lnTo>
                    <a:pt x="495" y="3037"/>
                  </a:lnTo>
                  <a:lnTo>
                    <a:pt x="546" y="3071"/>
                  </a:lnTo>
                  <a:lnTo>
                    <a:pt x="598" y="3103"/>
                  </a:lnTo>
                  <a:lnTo>
                    <a:pt x="598" y="3103"/>
                  </a:lnTo>
                  <a:lnTo>
                    <a:pt x="652" y="3132"/>
                  </a:lnTo>
                  <a:lnTo>
                    <a:pt x="707" y="3158"/>
                  </a:lnTo>
                  <a:lnTo>
                    <a:pt x="763" y="3182"/>
                  </a:lnTo>
                  <a:lnTo>
                    <a:pt x="818" y="3203"/>
                  </a:lnTo>
                  <a:lnTo>
                    <a:pt x="876" y="3221"/>
                  </a:lnTo>
                  <a:lnTo>
                    <a:pt x="933" y="3234"/>
                  </a:lnTo>
                  <a:lnTo>
                    <a:pt x="990" y="3245"/>
                  </a:lnTo>
                  <a:lnTo>
                    <a:pt x="1048" y="3254"/>
                  </a:lnTo>
                  <a:lnTo>
                    <a:pt x="1107" y="3261"/>
                  </a:lnTo>
                  <a:lnTo>
                    <a:pt x="1164" y="3262"/>
                  </a:lnTo>
                  <a:lnTo>
                    <a:pt x="1221" y="3262"/>
                  </a:lnTo>
                  <a:lnTo>
                    <a:pt x="1279" y="3261"/>
                  </a:lnTo>
                  <a:lnTo>
                    <a:pt x="1336" y="3255"/>
                  </a:lnTo>
                  <a:lnTo>
                    <a:pt x="1393" y="3247"/>
                  </a:lnTo>
                  <a:lnTo>
                    <a:pt x="1449" y="3236"/>
                  </a:lnTo>
                  <a:lnTo>
                    <a:pt x="1504" y="3222"/>
                  </a:lnTo>
                  <a:lnTo>
                    <a:pt x="1560" y="3207"/>
                  </a:lnTo>
                  <a:lnTo>
                    <a:pt x="1614" y="3188"/>
                  </a:lnTo>
                  <a:lnTo>
                    <a:pt x="1668" y="3167"/>
                  </a:lnTo>
                  <a:lnTo>
                    <a:pt x="1720" y="3142"/>
                  </a:lnTo>
                  <a:lnTo>
                    <a:pt x="1770" y="3116"/>
                  </a:lnTo>
                  <a:lnTo>
                    <a:pt x="1820" y="3087"/>
                  </a:lnTo>
                  <a:lnTo>
                    <a:pt x="1869" y="3056"/>
                  </a:lnTo>
                  <a:lnTo>
                    <a:pt x="1916" y="3021"/>
                  </a:lnTo>
                  <a:lnTo>
                    <a:pt x="1963" y="2986"/>
                  </a:lnTo>
                  <a:lnTo>
                    <a:pt x="2006" y="2946"/>
                  </a:lnTo>
                  <a:lnTo>
                    <a:pt x="2048" y="2906"/>
                  </a:lnTo>
                  <a:lnTo>
                    <a:pt x="2090" y="2863"/>
                  </a:lnTo>
                  <a:lnTo>
                    <a:pt x="2128" y="2816"/>
                  </a:lnTo>
                  <a:lnTo>
                    <a:pt x="2164" y="2769"/>
                  </a:lnTo>
                  <a:lnTo>
                    <a:pt x="2199" y="2719"/>
                  </a:lnTo>
                  <a:lnTo>
                    <a:pt x="2230" y="2667"/>
                  </a:lnTo>
                  <a:lnTo>
                    <a:pt x="2230" y="2667"/>
                  </a:lnTo>
                  <a:lnTo>
                    <a:pt x="2251" y="2630"/>
                  </a:lnTo>
                  <a:lnTo>
                    <a:pt x="2269" y="2594"/>
                  </a:lnTo>
                  <a:lnTo>
                    <a:pt x="2286" y="2557"/>
                  </a:lnTo>
                  <a:lnTo>
                    <a:pt x="2302" y="2519"/>
                  </a:lnTo>
                  <a:lnTo>
                    <a:pt x="2317" y="2483"/>
                  </a:lnTo>
                  <a:lnTo>
                    <a:pt x="2329" y="2445"/>
                  </a:lnTo>
                  <a:lnTo>
                    <a:pt x="2341" y="2406"/>
                  </a:lnTo>
                  <a:lnTo>
                    <a:pt x="2352" y="2368"/>
                  </a:lnTo>
                  <a:lnTo>
                    <a:pt x="2362" y="2330"/>
                  </a:lnTo>
                  <a:lnTo>
                    <a:pt x="2369" y="2292"/>
                  </a:lnTo>
                  <a:lnTo>
                    <a:pt x="2376" y="2254"/>
                  </a:lnTo>
                  <a:lnTo>
                    <a:pt x="2381" y="2215"/>
                  </a:lnTo>
                  <a:lnTo>
                    <a:pt x="2387" y="2177"/>
                  </a:lnTo>
                  <a:lnTo>
                    <a:pt x="2388" y="2137"/>
                  </a:lnTo>
                  <a:lnTo>
                    <a:pt x="2390" y="2099"/>
                  </a:lnTo>
                  <a:lnTo>
                    <a:pt x="2390" y="2061"/>
                  </a:lnTo>
                  <a:lnTo>
                    <a:pt x="2390" y="2061"/>
                  </a:lnTo>
                  <a:lnTo>
                    <a:pt x="2390" y="0"/>
                  </a:lnTo>
                  <a:lnTo>
                    <a:pt x="606" y="1030"/>
                  </a:lnTo>
                  <a:lnTo>
                    <a:pt x="606" y="1030"/>
                  </a:lnTo>
                  <a:lnTo>
                    <a:pt x="606" y="1030"/>
                  </a:lnTo>
                  <a:lnTo>
                    <a:pt x="572" y="1050"/>
                  </a:lnTo>
                  <a:lnTo>
                    <a:pt x="540" y="1071"/>
                  </a:lnTo>
                  <a:lnTo>
                    <a:pt x="507" y="1092"/>
                  </a:lnTo>
                  <a:lnTo>
                    <a:pt x="476" y="1115"/>
                  </a:lnTo>
                  <a:lnTo>
                    <a:pt x="445" y="1139"/>
                  </a:lnTo>
                  <a:lnTo>
                    <a:pt x="415" y="1165"/>
                  </a:lnTo>
                  <a:lnTo>
                    <a:pt x="386" y="1191"/>
                  </a:lnTo>
                  <a:lnTo>
                    <a:pt x="358" y="1217"/>
                  </a:lnTo>
                  <a:lnTo>
                    <a:pt x="330" y="1245"/>
                  </a:lnTo>
                  <a:lnTo>
                    <a:pt x="302" y="1274"/>
                  </a:lnTo>
                  <a:lnTo>
                    <a:pt x="276" y="1306"/>
                  </a:lnTo>
                  <a:lnTo>
                    <a:pt x="252" y="1337"/>
                  </a:lnTo>
                  <a:lnTo>
                    <a:pt x="228" y="1368"/>
                  </a:lnTo>
                  <a:lnTo>
                    <a:pt x="205" y="1403"/>
                  </a:lnTo>
                  <a:lnTo>
                    <a:pt x="183" y="1436"/>
                  </a:lnTo>
                  <a:lnTo>
                    <a:pt x="162" y="1472"/>
                  </a:lnTo>
                  <a:lnTo>
                    <a:pt x="162" y="1472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5" name="Freeform 13"/>
            <p:cNvSpPr>
              <a:spLocks/>
            </p:cNvSpPr>
            <p:nvPr/>
          </p:nvSpPr>
          <p:spPr bwMode="auto">
            <a:xfrm>
              <a:off x="6132638" y="3793019"/>
              <a:ext cx="1336144" cy="1823638"/>
            </a:xfrm>
            <a:custGeom>
              <a:avLst/>
              <a:gdLst>
                <a:gd name="T0" fmla="*/ 162 w 2390"/>
                <a:gd name="T1" fmla="*/ 2667 h 3262"/>
                <a:gd name="T2" fmla="*/ 228 w 2390"/>
                <a:gd name="T3" fmla="*/ 2769 h 3262"/>
                <a:gd name="T4" fmla="*/ 302 w 2390"/>
                <a:gd name="T5" fmla="*/ 2863 h 3262"/>
                <a:gd name="T6" fmla="*/ 386 w 2390"/>
                <a:gd name="T7" fmla="*/ 2946 h 3262"/>
                <a:gd name="T8" fmla="*/ 474 w 2390"/>
                <a:gd name="T9" fmla="*/ 3021 h 3262"/>
                <a:gd name="T10" fmla="*/ 570 w 2390"/>
                <a:gd name="T11" fmla="*/ 3087 h 3262"/>
                <a:gd name="T12" fmla="*/ 672 w 2390"/>
                <a:gd name="T13" fmla="*/ 3142 h 3262"/>
                <a:gd name="T14" fmla="*/ 777 w 2390"/>
                <a:gd name="T15" fmla="*/ 3188 h 3262"/>
                <a:gd name="T16" fmla="*/ 886 w 2390"/>
                <a:gd name="T17" fmla="*/ 3222 h 3262"/>
                <a:gd name="T18" fmla="*/ 999 w 2390"/>
                <a:gd name="T19" fmla="*/ 3247 h 3262"/>
                <a:gd name="T20" fmla="*/ 1112 w 2390"/>
                <a:gd name="T21" fmla="*/ 3261 h 3262"/>
                <a:gd name="T22" fmla="*/ 1228 w 2390"/>
                <a:gd name="T23" fmla="*/ 3262 h 3262"/>
                <a:gd name="T24" fmla="*/ 1343 w 2390"/>
                <a:gd name="T25" fmla="*/ 3254 h 3262"/>
                <a:gd name="T26" fmla="*/ 1459 w 2390"/>
                <a:gd name="T27" fmla="*/ 3234 h 3262"/>
                <a:gd name="T28" fmla="*/ 1572 w 2390"/>
                <a:gd name="T29" fmla="*/ 3203 h 3262"/>
                <a:gd name="T30" fmla="*/ 1685 w 2390"/>
                <a:gd name="T31" fmla="*/ 3158 h 3262"/>
                <a:gd name="T32" fmla="*/ 1793 w 2390"/>
                <a:gd name="T33" fmla="*/ 3103 h 3262"/>
                <a:gd name="T34" fmla="*/ 1846 w 2390"/>
                <a:gd name="T35" fmla="*/ 3071 h 3262"/>
                <a:gd name="T36" fmla="*/ 1944 w 2390"/>
                <a:gd name="T37" fmla="*/ 3000 h 3262"/>
                <a:gd name="T38" fmla="*/ 2032 w 2390"/>
                <a:gd name="T39" fmla="*/ 2922 h 3262"/>
                <a:gd name="T40" fmla="*/ 2112 w 2390"/>
                <a:gd name="T41" fmla="*/ 2835 h 3262"/>
                <a:gd name="T42" fmla="*/ 2183 w 2390"/>
                <a:gd name="T43" fmla="*/ 2741 h 3262"/>
                <a:gd name="T44" fmla="*/ 2242 w 2390"/>
                <a:gd name="T45" fmla="*/ 2644 h 3262"/>
                <a:gd name="T46" fmla="*/ 2293 w 2390"/>
                <a:gd name="T47" fmla="*/ 2540 h 3262"/>
                <a:gd name="T48" fmla="*/ 2333 w 2390"/>
                <a:gd name="T49" fmla="*/ 2432 h 3262"/>
                <a:gd name="T50" fmla="*/ 2364 w 2390"/>
                <a:gd name="T51" fmla="*/ 2323 h 3262"/>
                <a:gd name="T52" fmla="*/ 2381 w 2390"/>
                <a:gd name="T53" fmla="*/ 2208 h 3262"/>
                <a:gd name="T54" fmla="*/ 2390 w 2390"/>
                <a:gd name="T55" fmla="*/ 2094 h 3262"/>
                <a:gd name="T56" fmla="*/ 2387 w 2390"/>
                <a:gd name="T57" fmla="*/ 1979 h 3262"/>
                <a:gd name="T58" fmla="*/ 2373 w 2390"/>
                <a:gd name="T59" fmla="*/ 1863 h 3262"/>
                <a:gd name="T60" fmla="*/ 2347 w 2390"/>
                <a:gd name="T61" fmla="*/ 1748 h 3262"/>
                <a:gd name="T62" fmla="*/ 2310 w 2390"/>
                <a:gd name="T63" fmla="*/ 1635 h 3262"/>
                <a:gd name="T64" fmla="*/ 2260 w 2390"/>
                <a:gd name="T65" fmla="*/ 1526 h 3262"/>
                <a:gd name="T66" fmla="*/ 2230 w 2390"/>
                <a:gd name="T67" fmla="*/ 1472 h 3262"/>
                <a:gd name="T68" fmla="*/ 2187 w 2390"/>
                <a:gd name="T69" fmla="*/ 1403 h 3262"/>
                <a:gd name="T70" fmla="*/ 2140 w 2390"/>
                <a:gd name="T71" fmla="*/ 1337 h 3262"/>
                <a:gd name="T72" fmla="*/ 2088 w 2390"/>
                <a:gd name="T73" fmla="*/ 1274 h 3262"/>
                <a:gd name="T74" fmla="*/ 2034 w 2390"/>
                <a:gd name="T75" fmla="*/ 1217 h 3262"/>
                <a:gd name="T76" fmla="*/ 1977 w 2390"/>
                <a:gd name="T77" fmla="*/ 1165 h 3262"/>
                <a:gd name="T78" fmla="*/ 1916 w 2390"/>
                <a:gd name="T79" fmla="*/ 1115 h 3262"/>
                <a:gd name="T80" fmla="*/ 1852 w 2390"/>
                <a:gd name="T81" fmla="*/ 1071 h 3262"/>
                <a:gd name="T82" fmla="*/ 1786 w 2390"/>
                <a:gd name="T83" fmla="*/ 1030 h 3262"/>
                <a:gd name="T84" fmla="*/ 0 w 2390"/>
                <a:gd name="T85" fmla="*/ 0 h 3262"/>
                <a:gd name="T86" fmla="*/ 0 w 2390"/>
                <a:gd name="T87" fmla="*/ 2061 h 3262"/>
                <a:gd name="T88" fmla="*/ 0 w 2390"/>
                <a:gd name="T89" fmla="*/ 2099 h 3262"/>
                <a:gd name="T90" fmla="*/ 5 w 2390"/>
                <a:gd name="T91" fmla="*/ 2177 h 3262"/>
                <a:gd name="T92" fmla="*/ 14 w 2390"/>
                <a:gd name="T93" fmla="*/ 2254 h 3262"/>
                <a:gd name="T94" fmla="*/ 30 w 2390"/>
                <a:gd name="T95" fmla="*/ 2330 h 3262"/>
                <a:gd name="T96" fmla="*/ 49 w 2390"/>
                <a:gd name="T97" fmla="*/ 2406 h 3262"/>
                <a:gd name="T98" fmla="*/ 75 w 2390"/>
                <a:gd name="T99" fmla="*/ 2483 h 3262"/>
                <a:gd name="T100" fmla="*/ 104 w 2390"/>
                <a:gd name="T101" fmla="*/ 2557 h 3262"/>
                <a:gd name="T102" fmla="*/ 141 w 2390"/>
                <a:gd name="T103" fmla="*/ 2630 h 3262"/>
                <a:gd name="T104" fmla="*/ 162 w 2390"/>
                <a:gd name="T105" fmla="*/ 2667 h 3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90" h="3262">
                  <a:moveTo>
                    <a:pt x="162" y="2667"/>
                  </a:moveTo>
                  <a:lnTo>
                    <a:pt x="162" y="2667"/>
                  </a:lnTo>
                  <a:lnTo>
                    <a:pt x="193" y="2719"/>
                  </a:lnTo>
                  <a:lnTo>
                    <a:pt x="228" y="2769"/>
                  </a:lnTo>
                  <a:lnTo>
                    <a:pt x="264" y="2816"/>
                  </a:lnTo>
                  <a:lnTo>
                    <a:pt x="302" y="2863"/>
                  </a:lnTo>
                  <a:lnTo>
                    <a:pt x="342" y="2906"/>
                  </a:lnTo>
                  <a:lnTo>
                    <a:pt x="386" y="2946"/>
                  </a:lnTo>
                  <a:lnTo>
                    <a:pt x="429" y="2986"/>
                  </a:lnTo>
                  <a:lnTo>
                    <a:pt x="474" y="3021"/>
                  </a:lnTo>
                  <a:lnTo>
                    <a:pt x="521" y="3056"/>
                  </a:lnTo>
                  <a:lnTo>
                    <a:pt x="570" y="3087"/>
                  </a:lnTo>
                  <a:lnTo>
                    <a:pt x="620" y="3116"/>
                  </a:lnTo>
                  <a:lnTo>
                    <a:pt x="672" y="3142"/>
                  </a:lnTo>
                  <a:lnTo>
                    <a:pt x="724" y="3167"/>
                  </a:lnTo>
                  <a:lnTo>
                    <a:pt x="777" y="3188"/>
                  </a:lnTo>
                  <a:lnTo>
                    <a:pt x="832" y="3207"/>
                  </a:lnTo>
                  <a:lnTo>
                    <a:pt x="886" y="3222"/>
                  </a:lnTo>
                  <a:lnTo>
                    <a:pt x="942" y="3236"/>
                  </a:lnTo>
                  <a:lnTo>
                    <a:pt x="999" y="3247"/>
                  </a:lnTo>
                  <a:lnTo>
                    <a:pt x="1054" y="3255"/>
                  </a:lnTo>
                  <a:lnTo>
                    <a:pt x="1112" y="3261"/>
                  </a:lnTo>
                  <a:lnTo>
                    <a:pt x="1171" y="3262"/>
                  </a:lnTo>
                  <a:lnTo>
                    <a:pt x="1228" y="3262"/>
                  </a:lnTo>
                  <a:lnTo>
                    <a:pt x="1285" y="3261"/>
                  </a:lnTo>
                  <a:lnTo>
                    <a:pt x="1343" y="3254"/>
                  </a:lnTo>
                  <a:lnTo>
                    <a:pt x="1402" y="3245"/>
                  </a:lnTo>
                  <a:lnTo>
                    <a:pt x="1459" y="3234"/>
                  </a:lnTo>
                  <a:lnTo>
                    <a:pt x="1516" y="3221"/>
                  </a:lnTo>
                  <a:lnTo>
                    <a:pt x="1572" y="3203"/>
                  </a:lnTo>
                  <a:lnTo>
                    <a:pt x="1629" y="3182"/>
                  </a:lnTo>
                  <a:lnTo>
                    <a:pt x="1685" y="3158"/>
                  </a:lnTo>
                  <a:lnTo>
                    <a:pt x="1739" y="3132"/>
                  </a:lnTo>
                  <a:lnTo>
                    <a:pt x="1793" y="3103"/>
                  </a:lnTo>
                  <a:lnTo>
                    <a:pt x="1793" y="3103"/>
                  </a:lnTo>
                  <a:lnTo>
                    <a:pt x="1846" y="3071"/>
                  </a:lnTo>
                  <a:lnTo>
                    <a:pt x="1895" y="3037"/>
                  </a:lnTo>
                  <a:lnTo>
                    <a:pt x="1944" y="3000"/>
                  </a:lnTo>
                  <a:lnTo>
                    <a:pt x="1989" y="2962"/>
                  </a:lnTo>
                  <a:lnTo>
                    <a:pt x="2032" y="2922"/>
                  </a:lnTo>
                  <a:lnTo>
                    <a:pt x="2074" y="2879"/>
                  </a:lnTo>
                  <a:lnTo>
                    <a:pt x="2112" y="2835"/>
                  </a:lnTo>
                  <a:lnTo>
                    <a:pt x="2149" y="2790"/>
                  </a:lnTo>
                  <a:lnTo>
                    <a:pt x="2183" y="2741"/>
                  </a:lnTo>
                  <a:lnTo>
                    <a:pt x="2215" y="2695"/>
                  </a:lnTo>
                  <a:lnTo>
                    <a:pt x="2242" y="2644"/>
                  </a:lnTo>
                  <a:lnTo>
                    <a:pt x="2270" y="2592"/>
                  </a:lnTo>
                  <a:lnTo>
                    <a:pt x="2293" y="2540"/>
                  </a:lnTo>
                  <a:lnTo>
                    <a:pt x="2315" y="2488"/>
                  </a:lnTo>
                  <a:lnTo>
                    <a:pt x="2333" y="2432"/>
                  </a:lnTo>
                  <a:lnTo>
                    <a:pt x="2350" y="2379"/>
                  </a:lnTo>
                  <a:lnTo>
                    <a:pt x="2364" y="2323"/>
                  </a:lnTo>
                  <a:lnTo>
                    <a:pt x="2374" y="2266"/>
                  </a:lnTo>
                  <a:lnTo>
                    <a:pt x="2381" y="2208"/>
                  </a:lnTo>
                  <a:lnTo>
                    <a:pt x="2388" y="2153"/>
                  </a:lnTo>
                  <a:lnTo>
                    <a:pt x="2390" y="2094"/>
                  </a:lnTo>
                  <a:lnTo>
                    <a:pt x="2390" y="2037"/>
                  </a:lnTo>
                  <a:lnTo>
                    <a:pt x="2387" y="1979"/>
                  </a:lnTo>
                  <a:lnTo>
                    <a:pt x="2381" y="1922"/>
                  </a:lnTo>
                  <a:lnTo>
                    <a:pt x="2373" y="1863"/>
                  </a:lnTo>
                  <a:lnTo>
                    <a:pt x="2362" y="1806"/>
                  </a:lnTo>
                  <a:lnTo>
                    <a:pt x="2347" y="1748"/>
                  </a:lnTo>
                  <a:lnTo>
                    <a:pt x="2329" y="1693"/>
                  </a:lnTo>
                  <a:lnTo>
                    <a:pt x="2310" y="1635"/>
                  </a:lnTo>
                  <a:lnTo>
                    <a:pt x="2286" y="1580"/>
                  </a:lnTo>
                  <a:lnTo>
                    <a:pt x="2260" y="1526"/>
                  </a:lnTo>
                  <a:lnTo>
                    <a:pt x="2230" y="1472"/>
                  </a:lnTo>
                  <a:lnTo>
                    <a:pt x="2230" y="1472"/>
                  </a:lnTo>
                  <a:lnTo>
                    <a:pt x="2209" y="1436"/>
                  </a:lnTo>
                  <a:lnTo>
                    <a:pt x="2187" y="1403"/>
                  </a:lnTo>
                  <a:lnTo>
                    <a:pt x="2164" y="1368"/>
                  </a:lnTo>
                  <a:lnTo>
                    <a:pt x="2140" y="1337"/>
                  </a:lnTo>
                  <a:lnTo>
                    <a:pt x="2114" y="1306"/>
                  </a:lnTo>
                  <a:lnTo>
                    <a:pt x="2088" y="1274"/>
                  </a:lnTo>
                  <a:lnTo>
                    <a:pt x="2062" y="1245"/>
                  </a:lnTo>
                  <a:lnTo>
                    <a:pt x="2034" y="1217"/>
                  </a:lnTo>
                  <a:lnTo>
                    <a:pt x="2004" y="1191"/>
                  </a:lnTo>
                  <a:lnTo>
                    <a:pt x="1977" y="1165"/>
                  </a:lnTo>
                  <a:lnTo>
                    <a:pt x="1945" y="1139"/>
                  </a:lnTo>
                  <a:lnTo>
                    <a:pt x="1916" y="1115"/>
                  </a:lnTo>
                  <a:lnTo>
                    <a:pt x="1883" y="1092"/>
                  </a:lnTo>
                  <a:lnTo>
                    <a:pt x="1852" y="1071"/>
                  </a:lnTo>
                  <a:lnTo>
                    <a:pt x="1819" y="1050"/>
                  </a:lnTo>
                  <a:lnTo>
                    <a:pt x="1786" y="1030"/>
                  </a:lnTo>
                  <a:lnTo>
                    <a:pt x="1786" y="1030"/>
                  </a:lnTo>
                  <a:lnTo>
                    <a:pt x="0" y="0"/>
                  </a:lnTo>
                  <a:lnTo>
                    <a:pt x="0" y="2061"/>
                  </a:lnTo>
                  <a:lnTo>
                    <a:pt x="0" y="2061"/>
                  </a:lnTo>
                  <a:lnTo>
                    <a:pt x="0" y="2061"/>
                  </a:lnTo>
                  <a:lnTo>
                    <a:pt x="0" y="2099"/>
                  </a:lnTo>
                  <a:lnTo>
                    <a:pt x="2" y="2137"/>
                  </a:lnTo>
                  <a:lnTo>
                    <a:pt x="5" y="2177"/>
                  </a:lnTo>
                  <a:lnTo>
                    <a:pt x="9" y="2215"/>
                  </a:lnTo>
                  <a:lnTo>
                    <a:pt x="14" y="2254"/>
                  </a:lnTo>
                  <a:lnTo>
                    <a:pt x="21" y="2292"/>
                  </a:lnTo>
                  <a:lnTo>
                    <a:pt x="30" y="2330"/>
                  </a:lnTo>
                  <a:lnTo>
                    <a:pt x="38" y="2368"/>
                  </a:lnTo>
                  <a:lnTo>
                    <a:pt x="49" y="2406"/>
                  </a:lnTo>
                  <a:lnTo>
                    <a:pt x="61" y="2445"/>
                  </a:lnTo>
                  <a:lnTo>
                    <a:pt x="75" y="2483"/>
                  </a:lnTo>
                  <a:lnTo>
                    <a:pt x="89" y="2519"/>
                  </a:lnTo>
                  <a:lnTo>
                    <a:pt x="104" y="2557"/>
                  </a:lnTo>
                  <a:lnTo>
                    <a:pt x="122" y="2594"/>
                  </a:lnTo>
                  <a:lnTo>
                    <a:pt x="141" y="2630"/>
                  </a:lnTo>
                  <a:lnTo>
                    <a:pt x="162" y="2667"/>
                  </a:lnTo>
                  <a:lnTo>
                    <a:pt x="162" y="2667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6188622" y="3075449"/>
              <a:ext cx="2003654" cy="1335024"/>
            </a:xfrm>
            <a:custGeom>
              <a:avLst/>
              <a:gdLst>
                <a:gd name="T0" fmla="*/ 2390 w 3585"/>
                <a:gd name="T1" fmla="*/ 2388 h 2388"/>
                <a:gd name="T2" fmla="*/ 2513 w 3585"/>
                <a:gd name="T3" fmla="*/ 2382 h 2388"/>
                <a:gd name="T4" fmla="*/ 2631 w 3585"/>
                <a:gd name="T5" fmla="*/ 2364 h 2388"/>
                <a:gd name="T6" fmla="*/ 2746 w 3585"/>
                <a:gd name="T7" fmla="*/ 2335 h 2388"/>
                <a:gd name="T8" fmla="*/ 2856 w 3585"/>
                <a:gd name="T9" fmla="*/ 2295 h 2388"/>
                <a:gd name="T10" fmla="*/ 2960 w 3585"/>
                <a:gd name="T11" fmla="*/ 2244 h 2388"/>
                <a:gd name="T12" fmla="*/ 3059 w 3585"/>
                <a:gd name="T13" fmla="*/ 2184 h 2388"/>
                <a:gd name="T14" fmla="*/ 3151 w 3585"/>
                <a:gd name="T15" fmla="*/ 2116 h 2388"/>
                <a:gd name="T16" fmla="*/ 3236 w 3585"/>
                <a:gd name="T17" fmla="*/ 2038 h 2388"/>
                <a:gd name="T18" fmla="*/ 3312 w 3585"/>
                <a:gd name="T19" fmla="*/ 1954 h 2388"/>
                <a:gd name="T20" fmla="*/ 3382 w 3585"/>
                <a:gd name="T21" fmla="*/ 1862 h 2388"/>
                <a:gd name="T22" fmla="*/ 3441 w 3585"/>
                <a:gd name="T23" fmla="*/ 1763 h 2388"/>
                <a:gd name="T24" fmla="*/ 3491 w 3585"/>
                <a:gd name="T25" fmla="*/ 1659 h 2388"/>
                <a:gd name="T26" fmla="*/ 3531 w 3585"/>
                <a:gd name="T27" fmla="*/ 1550 h 2388"/>
                <a:gd name="T28" fmla="*/ 3561 w 3585"/>
                <a:gd name="T29" fmla="*/ 1435 h 2388"/>
                <a:gd name="T30" fmla="*/ 3580 w 3585"/>
                <a:gd name="T31" fmla="*/ 1316 h 2388"/>
                <a:gd name="T32" fmla="*/ 3585 w 3585"/>
                <a:gd name="T33" fmla="*/ 1194 h 2388"/>
                <a:gd name="T34" fmla="*/ 3583 w 3585"/>
                <a:gd name="T35" fmla="*/ 1133 h 2388"/>
                <a:gd name="T36" fmla="*/ 3571 w 3585"/>
                <a:gd name="T37" fmla="*/ 1012 h 2388"/>
                <a:gd name="T38" fmla="*/ 3547 w 3585"/>
                <a:gd name="T39" fmla="*/ 895 h 2388"/>
                <a:gd name="T40" fmla="*/ 3512 w 3585"/>
                <a:gd name="T41" fmla="*/ 783 h 2388"/>
                <a:gd name="T42" fmla="*/ 3467 w 3585"/>
                <a:gd name="T43" fmla="*/ 677 h 2388"/>
                <a:gd name="T44" fmla="*/ 3413 w 3585"/>
                <a:gd name="T45" fmla="*/ 574 h 2388"/>
                <a:gd name="T46" fmla="*/ 3347 w 3585"/>
                <a:gd name="T47" fmla="*/ 479 h 2388"/>
                <a:gd name="T48" fmla="*/ 3274 w 3585"/>
                <a:gd name="T49" fmla="*/ 390 h 2388"/>
                <a:gd name="T50" fmla="*/ 3194 w 3585"/>
                <a:gd name="T51" fmla="*/ 310 h 2388"/>
                <a:gd name="T52" fmla="*/ 3106 w 3585"/>
                <a:gd name="T53" fmla="*/ 237 h 2388"/>
                <a:gd name="T54" fmla="*/ 3010 w 3585"/>
                <a:gd name="T55" fmla="*/ 173 h 2388"/>
                <a:gd name="T56" fmla="*/ 2909 w 3585"/>
                <a:gd name="T57" fmla="*/ 118 h 2388"/>
                <a:gd name="T58" fmla="*/ 2802 w 3585"/>
                <a:gd name="T59" fmla="*/ 72 h 2388"/>
                <a:gd name="T60" fmla="*/ 2689 w 3585"/>
                <a:gd name="T61" fmla="*/ 38 h 2388"/>
                <a:gd name="T62" fmla="*/ 2572 w 3585"/>
                <a:gd name="T63" fmla="*/ 13 h 2388"/>
                <a:gd name="T64" fmla="*/ 2453 w 3585"/>
                <a:gd name="T65" fmla="*/ 1 h 2388"/>
                <a:gd name="T66" fmla="*/ 2390 w 3585"/>
                <a:gd name="T67" fmla="*/ 0 h 2388"/>
                <a:gd name="T68" fmla="*/ 2308 w 3585"/>
                <a:gd name="T69" fmla="*/ 3 h 2388"/>
                <a:gd name="T70" fmla="*/ 2229 w 3585"/>
                <a:gd name="T71" fmla="*/ 10 h 2388"/>
                <a:gd name="T72" fmla="*/ 2149 w 3585"/>
                <a:gd name="T73" fmla="*/ 24 h 2388"/>
                <a:gd name="T74" fmla="*/ 2072 w 3585"/>
                <a:gd name="T75" fmla="*/ 43 h 2388"/>
                <a:gd name="T76" fmla="*/ 1998 w 3585"/>
                <a:gd name="T77" fmla="*/ 65 h 2388"/>
                <a:gd name="T78" fmla="*/ 1925 w 3585"/>
                <a:gd name="T79" fmla="*/ 95 h 2388"/>
                <a:gd name="T80" fmla="*/ 1853 w 3585"/>
                <a:gd name="T81" fmla="*/ 126 h 2388"/>
                <a:gd name="T82" fmla="*/ 1786 w 3585"/>
                <a:gd name="T83" fmla="*/ 164 h 2388"/>
                <a:gd name="T84" fmla="*/ 0 w 3585"/>
                <a:gd name="T85" fmla="*/ 1194 h 2388"/>
                <a:gd name="T86" fmla="*/ 1786 w 3585"/>
                <a:gd name="T87" fmla="*/ 2224 h 2388"/>
                <a:gd name="T88" fmla="*/ 1819 w 3585"/>
                <a:gd name="T89" fmla="*/ 2243 h 2388"/>
                <a:gd name="T90" fmla="*/ 1888 w 3585"/>
                <a:gd name="T91" fmla="*/ 2277 h 2388"/>
                <a:gd name="T92" fmla="*/ 1959 w 3585"/>
                <a:gd name="T93" fmla="*/ 2309 h 2388"/>
                <a:gd name="T94" fmla="*/ 2034 w 3585"/>
                <a:gd name="T95" fmla="*/ 2335 h 2388"/>
                <a:gd name="T96" fmla="*/ 2110 w 3585"/>
                <a:gd name="T97" fmla="*/ 2355 h 2388"/>
                <a:gd name="T98" fmla="*/ 2189 w 3585"/>
                <a:gd name="T99" fmla="*/ 2371 h 2388"/>
                <a:gd name="T100" fmla="*/ 2268 w 3585"/>
                <a:gd name="T101" fmla="*/ 2382 h 2388"/>
                <a:gd name="T102" fmla="*/ 2350 w 3585"/>
                <a:gd name="T103" fmla="*/ 2387 h 2388"/>
                <a:gd name="T104" fmla="*/ 2390 w 3585"/>
                <a:gd name="T105" fmla="*/ 2388 h 2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5" h="2388">
                  <a:moveTo>
                    <a:pt x="2390" y="2388"/>
                  </a:moveTo>
                  <a:lnTo>
                    <a:pt x="2390" y="2388"/>
                  </a:lnTo>
                  <a:lnTo>
                    <a:pt x="2453" y="2387"/>
                  </a:lnTo>
                  <a:lnTo>
                    <a:pt x="2513" y="2382"/>
                  </a:lnTo>
                  <a:lnTo>
                    <a:pt x="2572" y="2375"/>
                  </a:lnTo>
                  <a:lnTo>
                    <a:pt x="2631" y="2364"/>
                  </a:lnTo>
                  <a:lnTo>
                    <a:pt x="2689" y="2350"/>
                  </a:lnTo>
                  <a:lnTo>
                    <a:pt x="2746" y="2335"/>
                  </a:lnTo>
                  <a:lnTo>
                    <a:pt x="2802" y="2316"/>
                  </a:lnTo>
                  <a:lnTo>
                    <a:pt x="2856" y="2295"/>
                  </a:lnTo>
                  <a:lnTo>
                    <a:pt x="2909" y="2270"/>
                  </a:lnTo>
                  <a:lnTo>
                    <a:pt x="2960" y="2244"/>
                  </a:lnTo>
                  <a:lnTo>
                    <a:pt x="3010" y="2215"/>
                  </a:lnTo>
                  <a:lnTo>
                    <a:pt x="3059" y="2184"/>
                  </a:lnTo>
                  <a:lnTo>
                    <a:pt x="3106" y="2151"/>
                  </a:lnTo>
                  <a:lnTo>
                    <a:pt x="3151" y="2116"/>
                  </a:lnTo>
                  <a:lnTo>
                    <a:pt x="3194" y="2078"/>
                  </a:lnTo>
                  <a:lnTo>
                    <a:pt x="3236" y="2038"/>
                  </a:lnTo>
                  <a:lnTo>
                    <a:pt x="3274" y="1998"/>
                  </a:lnTo>
                  <a:lnTo>
                    <a:pt x="3312" y="1954"/>
                  </a:lnTo>
                  <a:lnTo>
                    <a:pt x="3347" y="1909"/>
                  </a:lnTo>
                  <a:lnTo>
                    <a:pt x="3382" y="1862"/>
                  </a:lnTo>
                  <a:lnTo>
                    <a:pt x="3413" y="1814"/>
                  </a:lnTo>
                  <a:lnTo>
                    <a:pt x="3441" y="1763"/>
                  </a:lnTo>
                  <a:lnTo>
                    <a:pt x="3467" y="1711"/>
                  </a:lnTo>
                  <a:lnTo>
                    <a:pt x="3491" y="1659"/>
                  </a:lnTo>
                  <a:lnTo>
                    <a:pt x="3512" y="1605"/>
                  </a:lnTo>
                  <a:lnTo>
                    <a:pt x="3531" y="1550"/>
                  </a:lnTo>
                  <a:lnTo>
                    <a:pt x="3547" y="1493"/>
                  </a:lnTo>
                  <a:lnTo>
                    <a:pt x="3561" y="1435"/>
                  </a:lnTo>
                  <a:lnTo>
                    <a:pt x="3571" y="1376"/>
                  </a:lnTo>
                  <a:lnTo>
                    <a:pt x="3580" y="1316"/>
                  </a:lnTo>
                  <a:lnTo>
                    <a:pt x="3583" y="1255"/>
                  </a:lnTo>
                  <a:lnTo>
                    <a:pt x="3585" y="1194"/>
                  </a:lnTo>
                  <a:lnTo>
                    <a:pt x="3585" y="1194"/>
                  </a:lnTo>
                  <a:lnTo>
                    <a:pt x="3583" y="1133"/>
                  </a:lnTo>
                  <a:lnTo>
                    <a:pt x="3580" y="1072"/>
                  </a:lnTo>
                  <a:lnTo>
                    <a:pt x="3571" y="1012"/>
                  </a:lnTo>
                  <a:lnTo>
                    <a:pt x="3561" y="953"/>
                  </a:lnTo>
                  <a:lnTo>
                    <a:pt x="3547" y="895"/>
                  </a:lnTo>
                  <a:lnTo>
                    <a:pt x="3531" y="838"/>
                  </a:lnTo>
                  <a:lnTo>
                    <a:pt x="3512" y="783"/>
                  </a:lnTo>
                  <a:lnTo>
                    <a:pt x="3491" y="729"/>
                  </a:lnTo>
                  <a:lnTo>
                    <a:pt x="3467" y="677"/>
                  </a:lnTo>
                  <a:lnTo>
                    <a:pt x="3441" y="625"/>
                  </a:lnTo>
                  <a:lnTo>
                    <a:pt x="3413" y="574"/>
                  </a:lnTo>
                  <a:lnTo>
                    <a:pt x="3382" y="526"/>
                  </a:lnTo>
                  <a:lnTo>
                    <a:pt x="3347" y="479"/>
                  </a:lnTo>
                  <a:lnTo>
                    <a:pt x="3312" y="434"/>
                  </a:lnTo>
                  <a:lnTo>
                    <a:pt x="3274" y="390"/>
                  </a:lnTo>
                  <a:lnTo>
                    <a:pt x="3236" y="350"/>
                  </a:lnTo>
                  <a:lnTo>
                    <a:pt x="3194" y="310"/>
                  </a:lnTo>
                  <a:lnTo>
                    <a:pt x="3151" y="272"/>
                  </a:lnTo>
                  <a:lnTo>
                    <a:pt x="3106" y="237"/>
                  </a:lnTo>
                  <a:lnTo>
                    <a:pt x="3059" y="204"/>
                  </a:lnTo>
                  <a:lnTo>
                    <a:pt x="3010" y="173"/>
                  </a:lnTo>
                  <a:lnTo>
                    <a:pt x="2960" y="144"/>
                  </a:lnTo>
                  <a:lnTo>
                    <a:pt x="2909" y="118"/>
                  </a:lnTo>
                  <a:lnTo>
                    <a:pt x="2856" y="93"/>
                  </a:lnTo>
                  <a:lnTo>
                    <a:pt x="2802" y="72"/>
                  </a:lnTo>
                  <a:lnTo>
                    <a:pt x="2746" y="53"/>
                  </a:lnTo>
                  <a:lnTo>
                    <a:pt x="2689" y="38"/>
                  </a:lnTo>
                  <a:lnTo>
                    <a:pt x="2631" y="24"/>
                  </a:lnTo>
                  <a:lnTo>
                    <a:pt x="2572" y="13"/>
                  </a:lnTo>
                  <a:lnTo>
                    <a:pt x="2513" y="6"/>
                  </a:lnTo>
                  <a:lnTo>
                    <a:pt x="2453" y="1"/>
                  </a:lnTo>
                  <a:lnTo>
                    <a:pt x="2390" y="0"/>
                  </a:lnTo>
                  <a:lnTo>
                    <a:pt x="2390" y="0"/>
                  </a:lnTo>
                  <a:lnTo>
                    <a:pt x="2350" y="0"/>
                  </a:lnTo>
                  <a:lnTo>
                    <a:pt x="2308" y="3"/>
                  </a:lnTo>
                  <a:lnTo>
                    <a:pt x="2268" y="6"/>
                  </a:lnTo>
                  <a:lnTo>
                    <a:pt x="2229" y="10"/>
                  </a:lnTo>
                  <a:lnTo>
                    <a:pt x="2189" y="17"/>
                  </a:lnTo>
                  <a:lnTo>
                    <a:pt x="2149" y="24"/>
                  </a:lnTo>
                  <a:lnTo>
                    <a:pt x="2110" y="33"/>
                  </a:lnTo>
                  <a:lnTo>
                    <a:pt x="2072" y="43"/>
                  </a:lnTo>
                  <a:lnTo>
                    <a:pt x="2034" y="53"/>
                  </a:lnTo>
                  <a:lnTo>
                    <a:pt x="1998" y="65"/>
                  </a:lnTo>
                  <a:lnTo>
                    <a:pt x="1959" y="79"/>
                  </a:lnTo>
                  <a:lnTo>
                    <a:pt x="1925" y="95"/>
                  </a:lnTo>
                  <a:lnTo>
                    <a:pt x="1888" y="111"/>
                  </a:lnTo>
                  <a:lnTo>
                    <a:pt x="1853" y="126"/>
                  </a:lnTo>
                  <a:lnTo>
                    <a:pt x="1819" y="145"/>
                  </a:lnTo>
                  <a:lnTo>
                    <a:pt x="1786" y="164"/>
                  </a:lnTo>
                  <a:lnTo>
                    <a:pt x="1786" y="164"/>
                  </a:lnTo>
                  <a:lnTo>
                    <a:pt x="0" y="1194"/>
                  </a:lnTo>
                  <a:lnTo>
                    <a:pt x="1786" y="2224"/>
                  </a:lnTo>
                  <a:lnTo>
                    <a:pt x="1786" y="2224"/>
                  </a:lnTo>
                  <a:lnTo>
                    <a:pt x="1786" y="2224"/>
                  </a:lnTo>
                  <a:lnTo>
                    <a:pt x="1819" y="2243"/>
                  </a:lnTo>
                  <a:lnTo>
                    <a:pt x="1853" y="2262"/>
                  </a:lnTo>
                  <a:lnTo>
                    <a:pt x="1888" y="2277"/>
                  </a:lnTo>
                  <a:lnTo>
                    <a:pt x="1925" y="2293"/>
                  </a:lnTo>
                  <a:lnTo>
                    <a:pt x="1959" y="2309"/>
                  </a:lnTo>
                  <a:lnTo>
                    <a:pt x="1998" y="2323"/>
                  </a:lnTo>
                  <a:lnTo>
                    <a:pt x="2034" y="2335"/>
                  </a:lnTo>
                  <a:lnTo>
                    <a:pt x="2072" y="2345"/>
                  </a:lnTo>
                  <a:lnTo>
                    <a:pt x="2110" y="2355"/>
                  </a:lnTo>
                  <a:lnTo>
                    <a:pt x="2149" y="2364"/>
                  </a:lnTo>
                  <a:lnTo>
                    <a:pt x="2189" y="2371"/>
                  </a:lnTo>
                  <a:lnTo>
                    <a:pt x="2229" y="2378"/>
                  </a:lnTo>
                  <a:lnTo>
                    <a:pt x="2268" y="2382"/>
                  </a:lnTo>
                  <a:lnTo>
                    <a:pt x="2308" y="2385"/>
                  </a:lnTo>
                  <a:lnTo>
                    <a:pt x="2350" y="2387"/>
                  </a:lnTo>
                  <a:lnTo>
                    <a:pt x="2390" y="2388"/>
                  </a:lnTo>
                  <a:lnTo>
                    <a:pt x="2390" y="2388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999530" y="3075449"/>
              <a:ext cx="2003654" cy="1335024"/>
            </a:xfrm>
            <a:custGeom>
              <a:avLst/>
              <a:gdLst>
                <a:gd name="T0" fmla="*/ 1193 w 3583"/>
                <a:gd name="T1" fmla="*/ 0 h 2388"/>
                <a:gd name="T2" fmla="*/ 1072 w 3583"/>
                <a:gd name="T3" fmla="*/ 6 h 2388"/>
                <a:gd name="T4" fmla="*/ 954 w 3583"/>
                <a:gd name="T5" fmla="*/ 24 h 2388"/>
                <a:gd name="T6" fmla="*/ 839 w 3583"/>
                <a:gd name="T7" fmla="*/ 53 h 2388"/>
                <a:gd name="T8" fmla="*/ 729 w 3583"/>
                <a:gd name="T9" fmla="*/ 93 h 2388"/>
                <a:gd name="T10" fmla="*/ 624 w 3583"/>
                <a:gd name="T11" fmla="*/ 144 h 2388"/>
                <a:gd name="T12" fmla="*/ 526 w 3583"/>
                <a:gd name="T13" fmla="*/ 204 h 2388"/>
                <a:gd name="T14" fmla="*/ 434 w 3583"/>
                <a:gd name="T15" fmla="*/ 272 h 2388"/>
                <a:gd name="T16" fmla="*/ 349 w 3583"/>
                <a:gd name="T17" fmla="*/ 350 h 2388"/>
                <a:gd name="T18" fmla="*/ 273 w 3583"/>
                <a:gd name="T19" fmla="*/ 434 h 2388"/>
                <a:gd name="T20" fmla="*/ 203 w 3583"/>
                <a:gd name="T21" fmla="*/ 526 h 2388"/>
                <a:gd name="T22" fmla="*/ 144 w 3583"/>
                <a:gd name="T23" fmla="*/ 625 h 2388"/>
                <a:gd name="T24" fmla="*/ 94 w 3583"/>
                <a:gd name="T25" fmla="*/ 729 h 2388"/>
                <a:gd name="T26" fmla="*/ 52 w 3583"/>
                <a:gd name="T27" fmla="*/ 838 h 2388"/>
                <a:gd name="T28" fmla="*/ 23 w 3583"/>
                <a:gd name="T29" fmla="*/ 953 h 2388"/>
                <a:gd name="T30" fmla="*/ 5 w 3583"/>
                <a:gd name="T31" fmla="*/ 1072 h 2388"/>
                <a:gd name="T32" fmla="*/ 0 w 3583"/>
                <a:gd name="T33" fmla="*/ 1194 h 2388"/>
                <a:gd name="T34" fmla="*/ 0 w 3583"/>
                <a:gd name="T35" fmla="*/ 1255 h 2388"/>
                <a:gd name="T36" fmla="*/ 12 w 3583"/>
                <a:gd name="T37" fmla="*/ 1376 h 2388"/>
                <a:gd name="T38" fmla="*/ 36 w 3583"/>
                <a:gd name="T39" fmla="*/ 1493 h 2388"/>
                <a:gd name="T40" fmla="*/ 71 w 3583"/>
                <a:gd name="T41" fmla="*/ 1605 h 2388"/>
                <a:gd name="T42" fmla="*/ 116 w 3583"/>
                <a:gd name="T43" fmla="*/ 1711 h 2388"/>
                <a:gd name="T44" fmla="*/ 172 w 3583"/>
                <a:gd name="T45" fmla="*/ 1814 h 2388"/>
                <a:gd name="T46" fmla="*/ 236 w 3583"/>
                <a:gd name="T47" fmla="*/ 1909 h 2388"/>
                <a:gd name="T48" fmla="*/ 309 w 3583"/>
                <a:gd name="T49" fmla="*/ 1998 h 2388"/>
                <a:gd name="T50" fmla="*/ 391 w 3583"/>
                <a:gd name="T51" fmla="*/ 2078 h 2388"/>
                <a:gd name="T52" fmla="*/ 479 w 3583"/>
                <a:gd name="T53" fmla="*/ 2151 h 2388"/>
                <a:gd name="T54" fmla="*/ 575 w 3583"/>
                <a:gd name="T55" fmla="*/ 2215 h 2388"/>
                <a:gd name="T56" fmla="*/ 676 w 3583"/>
                <a:gd name="T57" fmla="*/ 2270 h 2388"/>
                <a:gd name="T58" fmla="*/ 783 w 3583"/>
                <a:gd name="T59" fmla="*/ 2316 h 2388"/>
                <a:gd name="T60" fmla="*/ 894 w 3583"/>
                <a:gd name="T61" fmla="*/ 2350 h 2388"/>
                <a:gd name="T62" fmla="*/ 1013 w 3583"/>
                <a:gd name="T63" fmla="*/ 2375 h 2388"/>
                <a:gd name="T64" fmla="*/ 1132 w 3583"/>
                <a:gd name="T65" fmla="*/ 2387 h 2388"/>
                <a:gd name="T66" fmla="*/ 1193 w 3583"/>
                <a:gd name="T67" fmla="*/ 2388 h 2388"/>
                <a:gd name="T68" fmla="*/ 1277 w 3583"/>
                <a:gd name="T69" fmla="*/ 2385 h 2388"/>
                <a:gd name="T70" fmla="*/ 1356 w 3583"/>
                <a:gd name="T71" fmla="*/ 2378 h 2388"/>
                <a:gd name="T72" fmla="*/ 1435 w 3583"/>
                <a:gd name="T73" fmla="*/ 2364 h 2388"/>
                <a:gd name="T74" fmla="*/ 1513 w 3583"/>
                <a:gd name="T75" fmla="*/ 2345 h 2388"/>
                <a:gd name="T76" fmla="*/ 1587 w 3583"/>
                <a:gd name="T77" fmla="*/ 2323 h 2388"/>
                <a:gd name="T78" fmla="*/ 1660 w 3583"/>
                <a:gd name="T79" fmla="*/ 2293 h 2388"/>
                <a:gd name="T80" fmla="*/ 1732 w 3583"/>
                <a:gd name="T81" fmla="*/ 2262 h 2388"/>
                <a:gd name="T82" fmla="*/ 1799 w 3583"/>
                <a:gd name="T83" fmla="*/ 2224 h 2388"/>
                <a:gd name="T84" fmla="*/ 3583 w 3583"/>
                <a:gd name="T85" fmla="*/ 1194 h 2388"/>
                <a:gd name="T86" fmla="*/ 1799 w 3583"/>
                <a:gd name="T87" fmla="*/ 164 h 2388"/>
                <a:gd name="T88" fmla="*/ 1765 w 3583"/>
                <a:gd name="T89" fmla="*/ 145 h 2388"/>
                <a:gd name="T90" fmla="*/ 1695 w 3583"/>
                <a:gd name="T91" fmla="*/ 111 h 2388"/>
                <a:gd name="T92" fmla="*/ 1624 w 3583"/>
                <a:gd name="T93" fmla="*/ 79 h 2388"/>
                <a:gd name="T94" fmla="*/ 1551 w 3583"/>
                <a:gd name="T95" fmla="*/ 53 h 2388"/>
                <a:gd name="T96" fmla="*/ 1475 w 3583"/>
                <a:gd name="T97" fmla="*/ 33 h 2388"/>
                <a:gd name="T98" fmla="*/ 1396 w 3583"/>
                <a:gd name="T99" fmla="*/ 17 h 2388"/>
                <a:gd name="T100" fmla="*/ 1317 w 3583"/>
                <a:gd name="T101" fmla="*/ 6 h 2388"/>
                <a:gd name="T102" fmla="*/ 1235 w 3583"/>
                <a:gd name="T103" fmla="*/ 0 h 2388"/>
                <a:gd name="T104" fmla="*/ 1193 w 3583"/>
                <a:gd name="T105" fmla="*/ 0 h 2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583" h="2388">
                  <a:moveTo>
                    <a:pt x="1193" y="0"/>
                  </a:moveTo>
                  <a:lnTo>
                    <a:pt x="1193" y="0"/>
                  </a:lnTo>
                  <a:lnTo>
                    <a:pt x="1132" y="1"/>
                  </a:lnTo>
                  <a:lnTo>
                    <a:pt x="1072" y="6"/>
                  </a:lnTo>
                  <a:lnTo>
                    <a:pt x="1013" y="13"/>
                  </a:lnTo>
                  <a:lnTo>
                    <a:pt x="954" y="24"/>
                  </a:lnTo>
                  <a:lnTo>
                    <a:pt x="894" y="38"/>
                  </a:lnTo>
                  <a:lnTo>
                    <a:pt x="839" y="53"/>
                  </a:lnTo>
                  <a:lnTo>
                    <a:pt x="783" y="72"/>
                  </a:lnTo>
                  <a:lnTo>
                    <a:pt x="729" y="93"/>
                  </a:lnTo>
                  <a:lnTo>
                    <a:pt x="676" y="118"/>
                  </a:lnTo>
                  <a:lnTo>
                    <a:pt x="624" y="144"/>
                  </a:lnTo>
                  <a:lnTo>
                    <a:pt x="575" y="173"/>
                  </a:lnTo>
                  <a:lnTo>
                    <a:pt x="526" y="204"/>
                  </a:lnTo>
                  <a:lnTo>
                    <a:pt x="479" y="237"/>
                  </a:lnTo>
                  <a:lnTo>
                    <a:pt x="434" y="272"/>
                  </a:lnTo>
                  <a:lnTo>
                    <a:pt x="391" y="310"/>
                  </a:lnTo>
                  <a:lnTo>
                    <a:pt x="349" y="350"/>
                  </a:lnTo>
                  <a:lnTo>
                    <a:pt x="309" y="390"/>
                  </a:lnTo>
                  <a:lnTo>
                    <a:pt x="273" y="434"/>
                  </a:lnTo>
                  <a:lnTo>
                    <a:pt x="236" y="479"/>
                  </a:lnTo>
                  <a:lnTo>
                    <a:pt x="203" y="526"/>
                  </a:lnTo>
                  <a:lnTo>
                    <a:pt x="172" y="574"/>
                  </a:lnTo>
                  <a:lnTo>
                    <a:pt x="144" y="625"/>
                  </a:lnTo>
                  <a:lnTo>
                    <a:pt x="116" y="677"/>
                  </a:lnTo>
                  <a:lnTo>
                    <a:pt x="94" y="729"/>
                  </a:lnTo>
                  <a:lnTo>
                    <a:pt x="71" y="783"/>
                  </a:lnTo>
                  <a:lnTo>
                    <a:pt x="52" y="838"/>
                  </a:lnTo>
                  <a:lnTo>
                    <a:pt x="36" y="895"/>
                  </a:lnTo>
                  <a:lnTo>
                    <a:pt x="23" y="953"/>
                  </a:lnTo>
                  <a:lnTo>
                    <a:pt x="12" y="1012"/>
                  </a:lnTo>
                  <a:lnTo>
                    <a:pt x="5" y="1072"/>
                  </a:lnTo>
                  <a:lnTo>
                    <a:pt x="0" y="1133"/>
                  </a:lnTo>
                  <a:lnTo>
                    <a:pt x="0" y="1194"/>
                  </a:lnTo>
                  <a:lnTo>
                    <a:pt x="0" y="1194"/>
                  </a:lnTo>
                  <a:lnTo>
                    <a:pt x="0" y="1255"/>
                  </a:lnTo>
                  <a:lnTo>
                    <a:pt x="5" y="1316"/>
                  </a:lnTo>
                  <a:lnTo>
                    <a:pt x="12" y="1376"/>
                  </a:lnTo>
                  <a:lnTo>
                    <a:pt x="23" y="1435"/>
                  </a:lnTo>
                  <a:lnTo>
                    <a:pt x="36" y="1493"/>
                  </a:lnTo>
                  <a:lnTo>
                    <a:pt x="52" y="1550"/>
                  </a:lnTo>
                  <a:lnTo>
                    <a:pt x="71" y="1605"/>
                  </a:lnTo>
                  <a:lnTo>
                    <a:pt x="94" y="1659"/>
                  </a:lnTo>
                  <a:lnTo>
                    <a:pt x="116" y="1711"/>
                  </a:lnTo>
                  <a:lnTo>
                    <a:pt x="144" y="1763"/>
                  </a:lnTo>
                  <a:lnTo>
                    <a:pt x="172" y="1814"/>
                  </a:lnTo>
                  <a:lnTo>
                    <a:pt x="203" y="1862"/>
                  </a:lnTo>
                  <a:lnTo>
                    <a:pt x="236" y="1909"/>
                  </a:lnTo>
                  <a:lnTo>
                    <a:pt x="273" y="1954"/>
                  </a:lnTo>
                  <a:lnTo>
                    <a:pt x="309" y="1998"/>
                  </a:lnTo>
                  <a:lnTo>
                    <a:pt x="349" y="2038"/>
                  </a:lnTo>
                  <a:lnTo>
                    <a:pt x="391" y="2078"/>
                  </a:lnTo>
                  <a:lnTo>
                    <a:pt x="434" y="2116"/>
                  </a:lnTo>
                  <a:lnTo>
                    <a:pt x="479" y="2151"/>
                  </a:lnTo>
                  <a:lnTo>
                    <a:pt x="526" y="2184"/>
                  </a:lnTo>
                  <a:lnTo>
                    <a:pt x="575" y="2215"/>
                  </a:lnTo>
                  <a:lnTo>
                    <a:pt x="624" y="2244"/>
                  </a:lnTo>
                  <a:lnTo>
                    <a:pt x="676" y="2270"/>
                  </a:lnTo>
                  <a:lnTo>
                    <a:pt x="729" y="2295"/>
                  </a:lnTo>
                  <a:lnTo>
                    <a:pt x="783" y="2316"/>
                  </a:lnTo>
                  <a:lnTo>
                    <a:pt x="839" y="2335"/>
                  </a:lnTo>
                  <a:lnTo>
                    <a:pt x="894" y="2350"/>
                  </a:lnTo>
                  <a:lnTo>
                    <a:pt x="954" y="2364"/>
                  </a:lnTo>
                  <a:lnTo>
                    <a:pt x="1013" y="2375"/>
                  </a:lnTo>
                  <a:lnTo>
                    <a:pt x="1072" y="2382"/>
                  </a:lnTo>
                  <a:lnTo>
                    <a:pt x="1132" y="2387"/>
                  </a:lnTo>
                  <a:lnTo>
                    <a:pt x="1193" y="2388"/>
                  </a:lnTo>
                  <a:lnTo>
                    <a:pt x="1193" y="2388"/>
                  </a:lnTo>
                  <a:lnTo>
                    <a:pt x="1235" y="2387"/>
                  </a:lnTo>
                  <a:lnTo>
                    <a:pt x="1277" y="2385"/>
                  </a:lnTo>
                  <a:lnTo>
                    <a:pt x="1317" y="2382"/>
                  </a:lnTo>
                  <a:lnTo>
                    <a:pt x="1356" y="2378"/>
                  </a:lnTo>
                  <a:lnTo>
                    <a:pt x="1396" y="2371"/>
                  </a:lnTo>
                  <a:lnTo>
                    <a:pt x="1435" y="2364"/>
                  </a:lnTo>
                  <a:lnTo>
                    <a:pt x="1475" y="2355"/>
                  </a:lnTo>
                  <a:lnTo>
                    <a:pt x="1513" y="2345"/>
                  </a:lnTo>
                  <a:lnTo>
                    <a:pt x="1551" y="2335"/>
                  </a:lnTo>
                  <a:lnTo>
                    <a:pt x="1587" y="2323"/>
                  </a:lnTo>
                  <a:lnTo>
                    <a:pt x="1624" y="2309"/>
                  </a:lnTo>
                  <a:lnTo>
                    <a:pt x="1660" y="2293"/>
                  </a:lnTo>
                  <a:lnTo>
                    <a:pt x="1695" y="2277"/>
                  </a:lnTo>
                  <a:lnTo>
                    <a:pt x="1732" y="2262"/>
                  </a:lnTo>
                  <a:lnTo>
                    <a:pt x="1765" y="2243"/>
                  </a:lnTo>
                  <a:lnTo>
                    <a:pt x="1799" y="2224"/>
                  </a:lnTo>
                  <a:lnTo>
                    <a:pt x="1799" y="2224"/>
                  </a:lnTo>
                  <a:lnTo>
                    <a:pt x="3583" y="1194"/>
                  </a:lnTo>
                  <a:lnTo>
                    <a:pt x="1799" y="164"/>
                  </a:lnTo>
                  <a:lnTo>
                    <a:pt x="1799" y="164"/>
                  </a:lnTo>
                  <a:lnTo>
                    <a:pt x="1799" y="164"/>
                  </a:lnTo>
                  <a:lnTo>
                    <a:pt x="1765" y="145"/>
                  </a:lnTo>
                  <a:lnTo>
                    <a:pt x="1732" y="126"/>
                  </a:lnTo>
                  <a:lnTo>
                    <a:pt x="1695" y="111"/>
                  </a:lnTo>
                  <a:lnTo>
                    <a:pt x="1660" y="95"/>
                  </a:lnTo>
                  <a:lnTo>
                    <a:pt x="1624" y="79"/>
                  </a:lnTo>
                  <a:lnTo>
                    <a:pt x="1587" y="65"/>
                  </a:lnTo>
                  <a:lnTo>
                    <a:pt x="1551" y="53"/>
                  </a:lnTo>
                  <a:lnTo>
                    <a:pt x="1513" y="43"/>
                  </a:lnTo>
                  <a:lnTo>
                    <a:pt x="1475" y="33"/>
                  </a:lnTo>
                  <a:lnTo>
                    <a:pt x="1435" y="24"/>
                  </a:lnTo>
                  <a:lnTo>
                    <a:pt x="1396" y="17"/>
                  </a:lnTo>
                  <a:lnTo>
                    <a:pt x="1356" y="10"/>
                  </a:lnTo>
                  <a:lnTo>
                    <a:pt x="1317" y="6"/>
                  </a:lnTo>
                  <a:lnTo>
                    <a:pt x="1277" y="3"/>
                  </a:lnTo>
                  <a:lnTo>
                    <a:pt x="1235" y="0"/>
                  </a:lnTo>
                  <a:lnTo>
                    <a:pt x="1193" y="0"/>
                  </a:lnTo>
                  <a:lnTo>
                    <a:pt x="1193" y="0"/>
                  </a:ln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000">
                <a:solidFill>
                  <a:schemeClr val="lt1"/>
                </a:solidFill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874404" y="1990726"/>
              <a:ext cx="1033388" cy="1033386"/>
              <a:chOff x="4863410" y="2083536"/>
              <a:chExt cx="904915" cy="904915"/>
            </a:xfrm>
          </p:grpSpPr>
          <p:sp>
            <p:nvSpPr>
              <p:cNvPr id="55" name="Oval 54"/>
              <p:cNvSpPr/>
              <p:nvPr/>
            </p:nvSpPr>
            <p:spPr>
              <a:xfrm>
                <a:off x="4863410" y="2083536"/>
                <a:ext cx="904915" cy="904915"/>
              </a:xfrm>
              <a:prstGeom prst="ellipse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74" name="Freeform 73"/>
              <p:cNvSpPr>
                <a:spLocks noEditPoints="1"/>
              </p:cNvSpPr>
              <p:nvPr/>
            </p:nvSpPr>
            <p:spPr bwMode="auto">
              <a:xfrm>
                <a:off x="5094840" y="2314966"/>
                <a:ext cx="442054" cy="442054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4922672" y="2142798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6288246" y="1990726"/>
              <a:ext cx="1033388" cy="1033386"/>
              <a:chOff x="6437233" y="2083536"/>
              <a:chExt cx="904915" cy="904915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6437233" y="2083536"/>
                <a:ext cx="904915" cy="904915"/>
              </a:xfrm>
              <a:prstGeom prst="ellipse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71" name="Freeform 70"/>
              <p:cNvSpPr>
                <a:spLocks noEditPoints="1"/>
              </p:cNvSpPr>
              <p:nvPr/>
            </p:nvSpPr>
            <p:spPr bwMode="auto">
              <a:xfrm>
                <a:off x="6715317" y="2299641"/>
                <a:ext cx="348746" cy="47270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6496495" y="2142798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6288246" y="4417835"/>
              <a:ext cx="1033388" cy="1033386"/>
              <a:chOff x="6437233" y="4747605"/>
              <a:chExt cx="904915" cy="904915"/>
            </a:xfrm>
          </p:grpSpPr>
          <p:sp>
            <p:nvSpPr>
              <p:cNvPr id="46" name="Oval 45"/>
              <p:cNvSpPr/>
              <p:nvPr/>
            </p:nvSpPr>
            <p:spPr>
              <a:xfrm>
                <a:off x="6437233" y="4747605"/>
                <a:ext cx="904915" cy="904915"/>
              </a:xfrm>
              <a:prstGeom prst="ellipse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9" name="Freeform 58"/>
              <p:cNvSpPr>
                <a:spLocks noEditPoints="1"/>
              </p:cNvSpPr>
              <p:nvPr/>
            </p:nvSpPr>
            <p:spPr bwMode="auto">
              <a:xfrm>
                <a:off x="6725254" y="4981140"/>
                <a:ext cx="328872" cy="437844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6496495" y="4806867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4874404" y="4417835"/>
              <a:ext cx="1033388" cy="1033386"/>
              <a:chOff x="4863410" y="4747605"/>
              <a:chExt cx="904915" cy="904915"/>
            </a:xfrm>
          </p:grpSpPr>
          <p:sp>
            <p:nvSpPr>
              <p:cNvPr id="49" name="Oval 48"/>
              <p:cNvSpPr/>
              <p:nvPr/>
            </p:nvSpPr>
            <p:spPr>
              <a:xfrm>
                <a:off x="4863410" y="4747605"/>
                <a:ext cx="904915" cy="904915"/>
              </a:xfrm>
              <a:prstGeom prst="ellipse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5" name="Freeform 64"/>
              <p:cNvSpPr>
                <a:spLocks noEditPoints="1"/>
              </p:cNvSpPr>
              <p:nvPr/>
            </p:nvSpPr>
            <p:spPr bwMode="auto">
              <a:xfrm>
                <a:off x="5080194" y="4963602"/>
                <a:ext cx="471346" cy="47292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4922672" y="4806867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7031933" y="3216937"/>
              <a:ext cx="1033388" cy="1033386"/>
              <a:chOff x="7149409" y="3432991"/>
              <a:chExt cx="904915" cy="904915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7149409" y="3432991"/>
                <a:ext cx="904915" cy="904915"/>
              </a:xfrm>
              <a:prstGeom prst="ellipse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68" name="Freeform 67"/>
              <p:cNvSpPr>
                <a:spLocks noEditPoints="1"/>
              </p:cNvSpPr>
              <p:nvPr/>
            </p:nvSpPr>
            <p:spPr bwMode="auto">
              <a:xfrm>
                <a:off x="7378804" y="3700220"/>
                <a:ext cx="446124" cy="370456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000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7208671" y="3492253"/>
                <a:ext cx="786390" cy="78639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4154482" y="3216937"/>
              <a:ext cx="1033388" cy="1033386"/>
              <a:chOff x="4124855" y="3432991"/>
              <a:chExt cx="904915" cy="904915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124855" y="3432991"/>
                <a:ext cx="904915" cy="904915"/>
              </a:xfrm>
              <a:prstGeom prst="ellipse">
                <a:avLst/>
              </a:prstGeom>
              <a:solidFill>
                <a:srgbClr val="2494D3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grpSp>
            <p:nvGrpSpPr>
              <p:cNvPr id="3" name="Group 2"/>
              <p:cNvGrpSpPr/>
              <p:nvPr/>
            </p:nvGrpSpPr>
            <p:grpSpPr>
              <a:xfrm>
                <a:off x="4184117" y="3492253"/>
                <a:ext cx="786390" cy="786390"/>
                <a:chOff x="4178417" y="3500097"/>
                <a:chExt cx="786390" cy="786390"/>
              </a:xfrm>
            </p:grpSpPr>
            <p:sp>
              <p:nvSpPr>
                <p:cNvPr id="62" name="Freeform 61"/>
                <p:cNvSpPr>
                  <a:spLocks noEditPoints="1"/>
                </p:cNvSpPr>
                <p:nvPr/>
              </p:nvSpPr>
              <p:spPr bwMode="auto">
                <a:xfrm>
                  <a:off x="4350565" y="3672735"/>
                  <a:ext cx="442094" cy="441114"/>
                </a:xfrm>
                <a:custGeom>
                  <a:avLst/>
                  <a:gdLst>
                    <a:gd name="T0" fmla="*/ 1005 w 1806"/>
                    <a:gd name="T1" fmla="*/ 1323 h 1801"/>
                    <a:gd name="T2" fmla="*/ 1075 w 1806"/>
                    <a:gd name="T3" fmla="*/ 1249 h 1801"/>
                    <a:gd name="T4" fmla="*/ 1249 w 1806"/>
                    <a:gd name="T5" fmla="*/ 1066 h 1801"/>
                    <a:gd name="T6" fmla="*/ 1432 w 1806"/>
                    <a:gd name="T7" fmla="*/ 731 h 1801"/>
                    <a:gd name="T8" fmla="*/ 1395 w 1806"/>
                    <a:gd name="T9" fmla="*/ 451 h 1801"/>
                    <a:gd name="T10" fmla="*/ 1223 w 1806"/>
                    <a:gd name="T11" fmla="*/ 232 h 1801"/>
                    <a:gd name="T12" fmla="*/ 957 w 1806"/>
                    <a:gd name="T13" fmla="*/ 130 h 1801"/>
                    <a:gd name="T14" fmla="*/ 696 w 1806"/>
                    <a:gd name="T15" fmla="*/ 168 h 1801"/>
                    <a:gd name="T16" fmla="*/ 476 w 1806"/>
                    <a:gd name="T17" fmla="*/ 341 h 1801"/>
                    <a:gd name="T18" fmla="*/ 372 w 1806"/>
                    <a:gd name="T19" fmla="*/ 604 h 1801"/>
                    <a:gd name="T20" fmla="*/ 444 w 1806"/>
                    <a:gd name="T21" fmla="*/ 931 h 1801"/>
                    <a:gd name="T22" fmla="*/ 683 w 1806"/>
                    <a:gd name="T23" fmla="*/ 1154 h 1801"/>
                    <a:gd name="T24" fmla="*/ 1015 w 1806"/>
                    <a:gd name="T25" fmla="*/ 1758 h 1801"/>
                    <a:gd name="T26" fmla="*/ 824 w 1806"/>
                    <a:gd name="T27" fmla="*/ 1788 h 1801"/>
                    <a:gd name="T28" fmla="*/ 690 w 1806"/>
                    <a:gd name="T29" fmla="*/ 1720 h 1801"/>
                    <a:gd name="T30" fmla="*/ 610 w 1806"/>
                    <a:gd name="T31" fmla="*/ 1611 h 1801"/>
                    <a:gd name="T32" fmla="*/ 478 w 1806"/>
                    <a:gd name="T33" fmla="*/ 1163 h 1801"/>
                    <a:gd name="T34" fmla="*/ 249 w 1806"/>
                    <a:gd name="T35" fmla="*/ 748 h 1801"/>
                    <a:gd name="T36" fmla="*/ 295 w 1806"/>
                    <a:gd name="T37" fmla="*/ 402 h 1801"/>
                    <a:gd name="T38" fmla="*/ 509 w 1806"/>
                    <a:gd name="T39" fmla="*/ 132 h 1801"/>
                    <a:gd name="T40" fmla="*/ 836 w 1806"/>
                    <a:gd name="T41" fmla="*/ 3 h 1801"/>
                    <a:gd name="T42" fmla="*/ 1160 w 1806"/>
                    <a:gd name="T43" fmla="*/ 53 h 1801"/>
                    <a:gd name="T44" fmla="*/ 1432 w 1806"/>
                    <a:gd name="T45" fmla="*/ 265 h 1801"/>
                    <a:gd name="T46" fmla="*/ 1560 w 1806"/>
                    <a:gd name="T47" fmla="*/ 592 h 1801"/>
                    <a:gd name="T48" fmla="*/ 1470 w 1806"/>
                    <a:gd name="T49" fmla="*/ 996 h 1801"/>
                    <a:gd name="T50" fmla="*/ 1203 w 1806"/>
                    <a:gd name="T51" fmla="*/ 1254 h 1801"/>
                    <a:gd name="T52" fmla="*/ 1168 w 1806"/>
                    <a:gd name="T53" fmla="*/ 1681 h 1801"/>
                    <a:gd name="T54" fmla="*/ 1028 w 1806"/>
                    <a:gd name="T55" fmla="*/ 1730 h 1801"/>
                    <a:gd name="T56" fmla="*/ 1532 w 1806"/>
                    <a:gd name="T57" fmla="*/ 1015 h 1801"/>
                    <a:gd name="T58" fmla="*/ 1678 w 1806"/>
                    <a:gd name="T59" fmla="*/ 1052 h 1801"/>
                    <a:gd name="T60" fmla="*/ 1667 w 1806"/>
                    <a:gd name="T61" fmla="*/ 1121 h 1801"/>
                    <a:gd name="T62" fmla="*/ 1572 w 1806"/>
                    <a:gd name="T63" fmla="*/ 311 h 1801"/>
                    <a:gd name="T64" fmla="*/ 1527 w 1806"/>
                    <a:gd name="T65" fmla="*/ 258 h 1801"/>
                    <a:gd name="T66" fmla="*/ 1667 w 1806"/>
                    <a:gd name="T67" fmla="*/ 184 h 1801"/>
                    <a:gd name="T68" fmla="*/ 1678 w 1806"/>
                    <a:gd name="T69" fmla="*/ 255 h 1801"/>
                    <a:gd name="T70" fmla="*/ 1632 w 1806"/>
                    <a:gd name="T71" fmla="*/ 669 h 1801"/>
                    <a:gd name="T72" fmla="*/ 1671 w 1806"/>
                    <a:gd name="T73" fmla="*/ 611 h 1801"/>
                    <a:gd name="T74" fmla="*/ 1806 w 1806"/>
                    <a:gd name="T75" fmla="*/ 653 h 1801"/>
                    <a:gd name="T76" fmla="*/ 260 w 1806"/>
                    <a:gd name="T77" fmla="*/ 233 h 1801"/>
                    <a:gd name="T78" fmla="*/ 271 w 1806"/>
                    <a:gd name="T79" fmla="*/ 297 h 1801"/>
                    <a:gd name="T80" fmla="*/ 125 w 1806"/>
                    <a:gd name="T81" fmla="*/ 248 h 1801"/>
                    <a:gd name="T82" fmla="*/ 148 w 1806"/>
                    <a:gd name="T83" fmla="*/ 183 h 1801"/>
                    <a:gd name="T84" fmla="*/ 242 w 1806"/>
                    <a:gd name="T85" fmla="*/ 994 h 1801"/>
                    <a:gd name="T86" fmla="*/ 278 w 1806"/>
                    <a:gd name="T87" fmla="*/ 1056 h 1801"/>
                    <a:gd name="T88" fmla="*/ 132 w 1806"/>
                    <a:gd name="T89" fmla="*/ 1117 h 1801"/>
                    <a:gd name="T90" fmla="*/ 137 w 1806"/>
                    <a:gd name="T91" fmla="*/ 1047 h 1801"/>
                    <a:gd name="T92" fmla="*/ 177 w 1806"/>
                    <a:gd name="T93" fmla="*/ 645 h 1801"/>
                    <a:gd name="T94" fmla="*/ 42 w 1806"/>
                    <a:gd name="T95" fmla="*/ 696 h 1801"/>
                    <a:gd name="T96" fmla="*/ 2 w 1806"/>
                    <a:gd name="T97" fmla="*/ 645 h 1801"/>
                    <a:gd name="T98" fmla="*/ 587 w 1806"/>
                    <a:gd name="T99" fmla="*/ 465 h 1801"/>
                    <a:gd name="T100" fmla="*/ 631 w 1806"/>
                    <a:gd name="T101" fmla="*/ 413 h 1801"/>
                    <a:gd name="T102" fmla="*/ 780 w 1806"/>
                    <a:gd name="T103" fmla="*/ 497 h 1801"/>
                    <a:gd name="T104" fmla="*/ 880 w 1806"/>
                    <a:gd name="T105" fmla="*/ 388 h 1801"/>
                    <a:gd name="T106" fmla="*/ 945 w 1806"/>
                    <a:gd name="T107" fmla="*/ 414 h 1801"/>
                    <a:gd name="T108" fmla="*/ 1140 w 1806"/>
                    <a:gd name="T109" fmla="*/ 443 h 1801"/>
                    <a:gd name="T110" fmla="*/ 1200 w 1806"/>
                    <a:gd name="T111" fmla="*/ 416 h 1801"/>
                    <a:gd name="T112" fmla="*/ 1058 w 1806"/>
                    <a:gd name="T113" fmla="*/ 1010 h 1801"/>
                    <a:gd name="T114" fmla="*/ 989 w 1806"/>
                    <a:gd name="T115" fmla="*/ 1003 h 1801"/>
                    <a:gd name="T116" fmla="*/ 979 w 1806"/>
                    <a:gd name="T117" fmla="*/ 574 h 1801"/>
                    <a:gd name="T118" fmla="*/ 903 w 1806"/>
                    <a:gd name="T119" fmla="*/ 717 h 1801"/>
                    <a:gd name="T120" fmla="*/ 861 w 1806"/>
                    <a:gd name="T121" fmla="*/ 571 h 1801"/>
                    <a:gd name="T122" fmla="*/ 822 w 1806"/>
                    <a:gd name="T123" fmla="*/ 989 h 1801"/>
                    <a:gd name="T124" fmla="*/ 761 w 1806"/>
                    <a:gd name="T125" fmla="*/ 1021 h 1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806" h="1801">
                      <a:moveTo>
                        <a:pt x="734" y="1272"/>
                      </a:moveTo>
                      <a:lnTo>
                        <a:pt x="734" y="1272"/>
                      </a:lnTo>
                      <a:lnTo>
                        <a:pt x="738" y="1282"/>
                      </a:lnTo>
                      <a:lnTo>
                        <a:pt x="743" y="1293"/>
                      </a:lnTo>
                      <a:lnTo>
                        <a:pt x="750" y="1302"/>
                      </a:lnTo>
                      <a:lnTo>
                        <a:pt x="759" y="1309"/>
                      </a:lnTo>
                      <a:lnTo>
                        <a:pt x="768" y="1314"/>
                      </a:lnTo>
                      <a:lnTo>
                        <a:pt x="778" y="1319"/>
                      </a:lnTo>
                      <a:lnTo>
                        <a:pt x="791" y="1323"/>
                      </a:lnTo>
                      <a:lnTo>
                        <a:pt x="803" y="1323"/>
                      </a:lnTo>
                      <a:lnTo>
                        <a:pt x="1005" y="1323"/>
                      </a:lnTo>
                      <a:lnTo>
                        <a:pt x="1005" y="1323"/>
                      </a:lnTo>
                      <a:lnTo>
                        <a:pt x="1015" y="1323"/>
                      </a:lnTo>
                      <a:lnTo>
                        <a:pt x="1028" y="1319"/>
                      </a:lnTo>
                      <a:lnTo>
                        <a:pt x="1038" y="1314"/>
                      </a:lnTo>
                      <a:lnTo>
                        <a:pt x="1049" y="1309"/>
                      </a:lnTo>
                      <a:lnTo>
                        <a:pt x="1058" y="1302"/>
                      </a:lnTo>
                      <a:lnTo>
                        <a:pt x="1065" y="1293"/>
                      </a:lnTo>
                      <a:lnTo>
                        <a:pt x="1070" y="1282"/>
                      </a:lnTo>
                      <a:lnTo>
                        <a:pt x="1072" y="1272"/>
                      </a:lnTo>
                      <a:lnTo>
                        <a:pt x="1072" y="1272"/>
                      </a:lnTo>
                      <a:lnTo>
                        <a:pt x="1075" y="1249"/>
                      </a:lnTo>
                      <a:lnTo>
                        <a:pt x="1080" y="1228"/>
                      </a:lnTo>
                      <a:lnTo>
                        <a:pt x="1087" y="1207"/>
                      </a:lnTo>
                      <a:lnTo>
                        <a:pt x="1098" y="1187"/>
                      </a:lnTo>
                      <a:lnTo>
                        <a:pt x="1110" y="1170"/>
                      </a:lnTo>
                      <a:lnTo>
                        <a:pt x="1124" y="1154"/>
                      </a:lnTo>
                      <a:lnTo>
                        <a:pt x="1140" y="1140"/>
                      </a:lnTo>
                      <a:lnTo>
                        <a:pt x="1160" y="1128"/>
                      </a:lnTo>
                      <a:lnTo>
                        <a:pt x="1160" y="1128"/>
                      </a:lnTo>
                      <a:lnTo>
                        <a:pt x="1191" y="1108"/>
                      </a:lnTo>
                      <a:lnTo>
                        <a:pt x="1221" y="1089"/>
                      </a:lnTo>
                      <a:lnTo>
                        <a:pt x="1249" y="1066"/>
                      </a:lnTo>
                      <a:lnTo>
                        <a:pt x="1275" y="1042"/>
                      </a:lnTo>
                      <a:lnTo>
                        <a:pt x="1300" y="1017"/>
                      </a:lnTo>
                      <a:lnTo>
                        <a:pt x="1323" y="989"/>
                      </a:lnTo>
                      <a:lnTo>
                        <a:pt x="1342" y="961"/>
                      </a:lnTo>
                      <a:lnTo>
                        <a:pt x="1362" y="931"/>
                      </a:lnTo>
                      <a:lnTo>
                        <a:pt x="1379" y="901"/>
                      </a:lnTo>
                      <a:lnTo>
                        <a:pt x="1393" y="868"/>
                      </a:lnTo>
                      <a:lnTo>
                        <a:pt x="1407" y="836"/>
                      </a:lnTo>
                      <a:lnTo>
                        <a:pt x="1418" y="801"/>
                      </a:lnTo>
                      <a:lnTo>
                        <a:pt x="1425" y="768"/>
                      </a:lnTo>
                      <a:lnTo>
                        <a:pt x="1432" y="731"/>
                      </a:lnTo>
                      <a:lnTo>
                        <a:pt x="1435" y="696"/>
                      </a:lnTo>
                      <a:lnTo>
                        <a:pt x="1437" y="659"/>
                      </a:lnTo>
                      <a:lnTo>
                        <a:pt x="1437" y="659"/>
                      </a:lnTo>
                      <a:lnTo>
                        <a:pt x="1435" y="632"/>
                      </a:lnTo>
                      <a:lnTo>
                        <a:pt x="1434" y="604"/>
                      </a:lnTo>
                      <a:lnTo>
                        <a:pt x="1430" y="578"/>
                      </a:lnTo>
                      <a:lnTo>
                        <a:pt x="1425" y="551"/>
                      </a:lnTo>
                      <a:lnTo>
                        <a:pt x="1420" y="527"/>
                      </a:lnTo>
                      <a:lnTo>
                        <a:pt x="1412" y="501"/>
                      </a:lnTo>
                      <a:lnTo>
                        <a:pt x="1404" y="476"/>
                      </a:lnTo>
                      <a:lnTo>
                        <a:pt x="1395" y="451"/>
                      </a:lnTo>
                      <a:lnTo>
                        <a:pt x="1384" y="428"/>
                      </a:lnTo>
                      <a:lnTo>
                        <a:pt x="1372" y="406"/>
                      </a:lnTo>
                      <a:lnTo>
                        <a:pt x="1360" y="383"/>
                      </a:lnTo>
                      <a:lnTo>
                        <a:pt x="1346" y="362"/>
                      </a:lnTo>
                      <a:lnTo>
                        <a:pt x="1330" y="341"/>
                      </a:lnTo>
                      <a:lnTo>
                        <a:pt x="1314" y="320"/>
                      </a:lnTo>
                      <a:lnTo>
                        <a:pt x="1298" y="300"/>
                      </a:lnTo>
                      <a:lnTo>
                        <a:pt x="1281" y="283"/>
                      </a:lnTo>
                      <a:lnTo>
                        <a:pt x="1261" y="265"/>
                      </a:lnTo>
                      <a:lnTo>
                        <a:pt x="1242" y="248"/>
                      </a:lnTo>
                      <a:lnTo>
                        <a:pt x="1223" y="232"/>
                      </a:lnTo>
                      <a:lnTo>
                        <a:pt x="1202" y="218"/>
                      </a:lnTo>
                      <a:lnTo>
                        <a:pt x="1181" y="204"/>
                      </a:lnTo>
                      <a:lnTo>
                        <a:pt x="1158" y="191"/>
                      </a:lnTo>
                      <a:lnTo>
                        <a:pt x="1135" y="179"/>
                      </a:lnTo>
                      <a:lnTo>
                        <a:pt x="1110" y="168"/>
                      </a:lnTo>
                      <a:lnTo>
                        <a:pt x="1087" y="158"/>
                      </a:lnTo>
                      <a:lnTo>
                        <a:pt x="1061" y="151"/>
                      </a:lnTo>
                      <a:lnTo>
                        <a:pt x="1037" y="144"/>
                      </a:lnTo>
                      <a:lnTo>
                        <a:pt x="1010" y="137"/>
                      </a:lnTo>
                      <a:lnTo>
                        <a:pt x="984" y="133"/>
                      </a:lnTo>
                      <a:lnTo>
                        <a:pt x="957" y="130"/>
                      </a:lnTo>
                      <a:lnTo>
                        <a:pt x="931" y="126"/>
                      </a:lnTo>
                      <a:lnTo>
                        <a:pt x="903" y="126"/>
                      </a:lnTo>
                      <a:lnTo>
                        <a:pt x="903" y="126"/>
                      </a:lnTo>
                      <a:lnTo>
                        <a:pt x="877" y="126"/>
                      </a:lnTo>
                      <a:lnTo>
                        <a:pt x="849" y="130"/>
                      </a:lnTo>
                      <a:lnTo>
                        <a:pt x="822" y="133"/>
                      </a:lnTo>
                      <a:lnTo>
                        <a:pt x="796" y="137"/>
                      </a:lnTo>
                      <a:lnTo>
                        <a:pt x="769" y="144"/>
                      </a:lnTo>
                      <a:lnTo>
                        <a:pt x="745" y="151"/>
                      </a:lnTo>
                      <a:lnTo>
                        <a:pt x="720" y="158"/>
                      </a:lnTo>
                      <a:lnTo>
                        <a:pt x="696" y="168"/>
                      </a:lnTo>
                      <a:lnTo>
                        <a:pt x="673" y="179"/>
                      </a:lnTo>
                      <a:lnTo>
                        <a:pt x="650" y="191"/>
                      </a:lnTo>
                      <a:lnTo>
                        <a:pt x="627" y="204"/>
                      </a:lnTo>
                      <a:lnTo>
                        <a:pt x="606" y="218"/>
                      </a:lnTo>
                      <a:lnTo>
                        <a:pt x="585" y="232"/>
                      </a:lnTo>
                      <a:lnTo>
                        <a:pt x="564" y="248"/>
                      </a:lnTo>
                      <a:lnTo>
                        <a:pt x="545" y="265"/>
                      </a:lnTo>
                      <a:lnTo>
                        <a:pt x="527" y="283"/>
                      </a:lnTo>
                      <a:lnTo>
                        <a:pt x="509" y="300"/>
                      </a:lnTo>
                      <a:lnTo>
                        <a:pt x="492" y="320"/>
                      </a:lnTo>
                      <a:lnTo>
                        <a:pt x="476" y="341"/>
                      </a:lnTo>
                      <a:lnTo>
                        <a:pt x="462" y="362"/>
                      </a:lnTo>
                      <a:lnTo>
                        <a:pt x="448" y="383"/>
                      </a:lnTo>
                      <a:lnTo>
                        <a:pt x="436" y="406"/>
                      </a:lnTo>
                      <a:lnTo>
                        <a:pt x="423" y="428"/>
                      </a:lnTo>
                      <a:lnTo>
                        <a:pt x="413" y="451"/>
                      </a:lnTo>
                      <a:lnTo>
                        <a:pt x="402" y="476"/>
                      </a:lnTo>
                      <a:lnTo>
                        <a:pt x="395" y="501"/>
                      </a:lnTo>
                      <a:lnTo>
                        <a:pt x="387" y="527"/>
                      </a:lnTo>
                      <a:lnTo>
                        <a:pt x="381" y="551"/>
                      </a:lnTo>
                      <a:lnTo>
                        <a:pt x="376" y="578"/>
                      </a:lnTo>
                      <a:lnTo>
                        <a:pt x="372" y="604"/>
                      </a:lnTo>
                      <a:lnTo>
                        <a:pt x="371" y="632"/>
                      </a:lnTo>
                      <a:lnTo>
                        <a:pt x="371" y="659"/>
                      </a:lnTo>
                      <a:lnTo>
                        <a:pt x="371" y="659"/>
                      </a:lnTo>
                      <a:lnTo>
                        <a:pt x="372" y="696"/>
                      </a:lnTo>
                      <a:lnTo>
                        <a:pt x="376" y="731"/>
                      </a:lnTo>
                      <a:lnTo>
                        <a:pt x="381" y="768"/>
                      </a:lnTo>
                      <a:lnTo>
                        <a:pt x="390" y="801"/>
                      </a:lnTo>
                      <a:lnTo>
                        <a:pt x="401" y="836"/>
                      </a:lnTo>
                      <a:lnTo>
                        <a:pt x="413" y="868"/>
                      </a:lnTo>
                      <a:lnTo>
                        <a:pt x="429" y="901"/>
                      </a:lnTo>
                      <a:lnTo>
                        <a:pt x="444" y="931"/>
                      </a:lnTo>
                      <a:lnTo>
                        <a:pt x="464" y="961"/>
                      </a:lnTo>
                      <a:lnTo>
                        <a:pt x="485" y="989"/>
                      </a:lnTo>
                      <a:lnTo>
                        <a:pt x="508" y="1017"/>
                      </a:lnTo>
                      <a:lnTo>
                        <a:pt x="532" y="1042"/>
                      </a:lnTo>
                      <a:lnTo>
                        <a:pt x="559" y="1066"/>
                      </a:lnTo>
                      <a:lnTo>
                        <a:pt x="587" y="1089"/>
                      </a:lnTo>
                      <a:lnTo>
                        <a:pt x="617" y="1108"/>
                      </a:lnTo>
                      <a:lnTo>
                        <a:pt x="648" y="1128"/>
                      </a:lnTo>
                      <a:lnTo>
                        <a:pt x="648" y="1128"/>
                      </a:lnTo>
                      <a:lnTo>
                        <a:pt x="666" y="1140"/>
                      </a:lnTo>
                      <a:lnTo>
                        <a:pt x="683" y="1154"/>
                      </a:lnTo>
                      <a:lnTo>
                        <a:pt x="697" y="1170"/>
                      </a:lnTo>
                      <a:lnTo>
                        <a:pt x="710" y="1187"/>
                      </a:lnTo>
                      <a:lnTo>
                        <a:pt x="719" y="1207"/>
                      </a:lnTo>
                      <a:lnTo>
                        <a:pt x="726" y="1228"/>
                      </a:lnTo>
                      <a:lnTo>
                        <a:pt x="733" y="1249"/>
                      </a:lnTo>
                      <a:lnTo>
                        <a:pt x="734" y="1272"/>
                      </a:lnTo>
                      <a:lnTo>
                        <a:pt x="734" y="1272"/>
                      </a:lnTo>
                      <a:close/>
                      <a:moveTo>
                        <a:pt x="1028" y="1730"/>
                      </a:moveTo>
                      <a:lnTo>
                        <a:pt x="1028" y="1730"/>
                      </a:lnTo>
                      <a:lnTo>
                        <a:pt x="1022" y="1744"/>
                      </a:lnTo>
                      <a:lnTo>
                        <a:pt x="1015" y="1758"/>
                      </a:lnTo>
                      <a:lnTo>
                        <a:pt x="1007" y="1771"/>
                      </a:lnTo>
                      <a:lnTo>
                        <a:pt x="996" y="1781"/>
                      </a:lnTo>
                      <a:lnTo>
                        <a:pt x="984" y="1788"/>
                      </a:lnTo>
                      <a:lnTo>
                        <a:pt x="970" y="1795"/>
                      </a:lnTo>
                      <a:lnTo>
                        <a:pt x="954" y="1799"/>
                      </a:lnTo>
                      <a:lnTo>
                        <a:pt x="938" y="1801"/>
                      </a:lnTo>
                      <a:lnTo>
                        <a:pt x="868" y="1801"/>
                      </a:lnTo>
                      <a:lnTo>
                        <a:pt x="868" y="1801"/>
                      </a:lnTo>
                      <a:lnTo>
                        <a:pt x="852" y="1799"/>
                      </a:lnTo>
                      <a:lnTo>
                        <a:pt x="838" y="1795"/>
                      </a:lnTo>
                      <a:lnTo>
                        <a:pt x="824" y="1788"/>
                      </a:lnTo>
                      <a:lnTo>
                        <a:pt x="812" y="1781"/>
                      </a:lnTo>
                      <a:lnTo>
                        <a:pt x="801" y="1771"/>
                      </a:lnTo>
                      <a:lnTo>
                        <a:pt x="791" y="1758"/>
                      </a:lnTo>
                      <a:lnTo>
                        <a:pt x="784" y="1744"/>
                      </a:lnTo>
                      <a:lnTo>
                        <a:pt x="780" y="1730"/>
                      </a:lnTo>
                      <a:lnTo>
                        <a:pt x="743" y="1730"/>
                      </a:lnTo>
                      <a:lnTo>
                        <a:pt x="743" y="1730"/>
                      </a:lnTo>
                      <a:lnTo>
                        <a:pt x="729" y="1730"/>
                      </a:lnTo>
                      <a:lnTo>
                        <a:pt x="717" y="1727"/>
                      </a:lnTo>
                      <a:lnTo>
                        <a:pt x="703" y="1725"/>
                      </a:lnTo>
                      <a:lnTo>
                        <a:pt x="690" y="1720"/>
                      </a:lnTo>
                      <a:lnTo>
                        <a:pt x="680" y="1714"/>
                      </a:lnTo>
                      <a:lnTo>
                        <a:pt x="668" y="1707"/>
                      </a:lnTo>
                      <a:lnTo>
                        <a:pt x="657" y="1700"/>
                      </a:lnTo>
                      <a:lnTo>
                        <a:pt x="648" y="1692"/>
                      </a:lnTo>
                      <a:lnTo>
                        <a:pt x="639" y="1681"/>
                      </a:lnTo>
                      <a:lnTo>
                        <a:pt x="632" y="1671"/>
                      </a:lnTo>
                      <a:lnTo>
                        <a:pt x="625" y="1660"/>
                      </a:lnTo>
                      <a:lnTo>
                        <a:pt x="618" y="1649"/>
                      </a:lnTo>
                      <a:lnTo>
                        <a:pt x="615" y="1637"/>
                      </a:lnTo>
                      <a:lnTo>
                        <a:pt x="611" y="1623"/>
                      </a:lnTo>
                      <a:lnTo>
                        <a:pt x="610" y="1611"/>
                      </a:lnTo>
                      <a:lnTo>
                        <a:pt x="608" y="1597"/>
                      </a:lnTo>
                      <a:lnTo>
                        <a:pt x="610" y="1275"/>
                      </a:lnTo>
                      <a:lnTo>
                        <a:pt x="610" y="1275"/>
                      </a:lnTo>
                      <a:lnTo>
                        <a:pt x="608" y="1263"/>
                      </a:lnTo>
                      <a:lnTo>
                        <a:pt x="604" y="1254"/>
                      </a:lnTo>
                      <a:lnTo>
                        <a:pt x="597" y="1245"/>
                      </a:lnTo>
                      <a:lnTo>
                        <a:pt x="587" y="1238"/>
                      </a:lnTo>
                      <a:lnTo>
                        <a:pt x="587" y="1238"/>
                      </a:lnTo>
                      <a:lnTo>
                        <a:pt x="548" y="1216"/>
                      </a:lnTo>
                      <a:lnTo>
                        <a:pt x="511" y="1189"/>
                      </a:lnTo>
                      <a:lnTo>
                        <a:pt x="478" y="1163"/>
                      </a:lnTo>
                      <a:lnTo>
                        <a:pt x="444" y="1133"/>
                      </a:lnTo>
                      <a:lnTo>
                        <a:pt x="415" y="1101"/>
                      </a:lnTo>
                      <a:lnTo>
                        <a:pt x="387" y="1068"/>
                      </a:lnTo>
                      <a:lnTo>
                        <a:pt x="360" y="1033"/>
                      </a:lnTo>
                      <a:lnTo>
                        <a:pt x="336" y="996"/>
                      </a:lnTo>
                      <a:lnTo>
                        <a:pt x="314" y="957"/>
                      </a:lnTo>
                      <a:lnTo>
                        <a:pt x="297" y="919"/>
                      </a:lnTo>
                      <a:lnTo>
                        <a:pt x="281" y="876"/>
                      </a:lnTo>
                      <a:lnTo>
                        <a:pt x="267" y="834"/>
                      </a:lnTo>
                      <a:lnTo>
                        <a:pt x="258" y="792"/>
                      </a:lnTo>
                      <a:lnTo>
                        <a:pt x="249" y="748"/>
                      </a:lnTo>
                      <a:lnTo>
                        <a:pt x="246" y="704"/>
                      </a:lnTo>
                      <a:lnTo>
                        <a:pt x="244" y="659"/>
                      </a:lnTo>
                      <a:lnTo>
                        <a:pt x="244" y="659"/>
                      </a:lnTo>
                      <a:lnTo>
                        <a:pt x="244" y="625"/>
                      </a:lnTo>
                      <a:lnTo>
                        <a:pt x="248" y="592"/>
                      </a:lnTo>
                      <a:lnTo>
                        <a:pt x="251" y="559"/>
                      </a:lnTo>
                      <a:lnTo>
                        <a:pt x="258" y="527"/>
                      </a:lnTo>
                      <a:lnTo>
                        <a:pt x="265" y="495"/>
                      </a:lnTo>
                      <a:lnTo>
                        <a:pt x="274" y="464"/>
                      </a:lnTo>
                      <a:lnTo>
                        <a:pt x="285" y="432"/>
                      </a:lnTo>
                      <a:lnTo>
                        <a:pt x="295" y="402"/>
                      </a:lnTo>
                      <a:lnTo>
                        <a:pt x="309" y="374"/>
                      </a:lnTo>
                      <a:lnTo>
                        <a:pt x="323" y="344"/>
                      </a:lnTo>
                      <a:lnTo>
                        <a:pt x="339" y="318"/>
                      </a:lnTo>
                      <a:lnTo>
                        <a:pt x="357" y="291"/>
                      </a:lnTo>
                      <a:lnTo>
                        <a:pt x="374" y="265"/>
                      </a:lnTo>
                      <a:lnTo>
                        <a:pt x="395" y="241"/>
                      </a:lnTo>
                      <a:lnTo>
                        <a:pt x="415" y="216"/>
                      </a:lnTo>
                      <a:lnTo>
                        <a:pt x="437" y="193"/>
                      </a:lnTo>
                      <a:lnTo>
                        <a:pt x="460" y="172"/>
                      </a:lnTo>
                      <a:lnTo>
                        <a:pt x="483" y="151"/>
                      </a:lnTo>
                      <a:lnTo>
                        <a:pt x="509" y="132"/>
                      </a:lnTo>
                      <a:lnTo>
                        <a:pt x="534" y="112"/>
                      </a:lnTo>
                      <a:lnTo>
                        <a:pt x="562" y="95"/>
                      </a:lnTo>
                      <a:lnTo>
                        <a:pt x="589" y="79"/>
                      </a:lnTo>
                      <a:lnTo>
                        <a:pt x="618" y="65"/>
                      </a:lnTo>
                      <a:lnTo>
                        <a:pt x="647" y="53"/>
                      </a:lnTo>
                      <a:lnTo>
                        <a:pt x="676" y="40"/>
                      </a:lnTo>
                      <a:lnTo>
                        <a:pt x="708" y="30"/>
                      </a:lnTo>
                      <a:lnTo>
                        <a:pt x="738" y="21"/>
                      </a:lnTo>
                      <a:lnTo>
                        <a:pt x="771" y="14"/>
                      </a:lnTo>
                      <a:lnTo>
                        <a:pt x="803" y="7"/>
                      </a:lnTo>
                      <a:lnTo>
                        <a:pt x="836" y="3"/>
                      </a:lnTo>
                      <a:lnTo>
                        <a:pt x="870" y="2"/>
                      </a:lnTo>
                      <a:lnTo>
                        <a:pt x="903" y="0"/>
                      </a:lnTo>
                      <a:lnTo>
                        <a:pt x="903" y="0"/>
                      </a:lnTo>
                      <a:lnTo>
                        <a:pt x="938" y="2"/>
                      </a:lnTo>
                      <a:lnTo>
                        <a:pt x="972" y="3"/>
                      </a:lnTo>
                      <a:lnTo>
                        <a:pt x="1003" y="7"/>
                      </a:lnTo>
                      <a:lnTo>
                        <a:pt x="1037" y="14"/>
                      </a:lnTo>
                      <a:lnTo>
                        <a:pt x="1068" y="21"/>
                      </a:lnTo>
                      <a:lnTo>
                        <a:pt x="1100" y="30"/>
                      </a:lnTo>
                      <a:lnTo>
                        <a:pt x="1130" y="40"/>
                      </a:lnTo>
                      <a:lnTo>
                        <a:pt x="1160" y="53"/>
                      </a:lnTo>
                      <a:lnTo>
                        <a:pt x="1189" y="65"/>
                      </a:lnTo>
                      <a:lnTo>
                        <a:pt x="1217" y="79"/>
                      </a:lnTo>
                      <a:lnTo>
                        <a:pt x="1246" y="95"/>
                      </a:lnTo>
                      <a:lnTo>
                        <a:pt x="1272" y="112"/>
                      </a:lnTo>
                      <a:lnTo>
                        <a:pt x="1298" y="132"/>
                      </a:lnTo>
                      <a:lnTo>
                        <a:pt x="1323" y="151"/>
                      </a:lnTo>
                      <a:lnTo>
                        <a:pt x="1347" y="172"/>
                      </a:lnTo>
                      <a:lnTo>
                        <a:pt x="1370" y="193"/>
                      </a:lnTo>
                      <a:lnTo>
                        <a:pt x="1391" y="216"/>
                      </a:lnTo>
                      <a:lnTo>
                        <a:pt x="1412" y="241"/>
                      </a:lnTo>
                      <a:lnTo>
                        <a:pt x="1432" y="265"/>
                      </a:lnTo>
                      <a:lnTo>
                        <a:pt x="1449" y="291"/>
                      </a:lnTo>
                      <a:lnTo>
                        <a:pt x="1467" y="318"/>
                      </a:lnTo>
                      <a:lnTo>
                        <a:pt x="1483" y="344"/>
                      </a:lnTo>
                      <a:lnTo>
                        <a:pt x="1499" y="374"/>
                      </a:lnTo>
                      <a:lnTo>
                        <a:pt x="1511" y="402"/>
                      </a:lnTo>
                      <a:lnTo>
                        <a:pt x="1523" y="432"/>
                      </a:lnTo>
                      <a:lnTo>
                        <a:pt x="1534" y="464"/>
                      </a:lnTo>
                      <a:lnTo>
                        <a:pt x="1542" y="495"/>
                      </a:lnTo>
                      <a:lnTo>
                        <a:pt x="1550" y="527"/>
                      </a:lnTo>
                      <a:lnTo>
                        <a:pt x="1555" y="559"/>
                      </a:lnTo>
                      <a:lnTo>
                        <a:pt x="1560" y="592"/>
                      </a:lnTo>
                      <a:lnTo>
                        <a:pt x="1562" y="625"/>
                      </a:lnTo>
                      <a:lnTo>
                        <a:pt x="1564" y="659"/>
                      </a:lnTo>
                      <a:lnTo>
                        <a:pt x="1564" y="659"/>
                      </a:lnTo>
                      <a:lnTo>
                        <a:pt x="1562" y="704"/>
                      </a:lnTo>
                      <a:lnTo>
                        <a:pt x="1557" y="748"/>
                      </a:lnTo>
                      <a:lnTo>
                        <a:pt x="1550" y="792"/>
                      </a:lnTo>
                      <a:lnTo>
                        <a:pt x="1539" y="834"/>
                      </a:lnTo>
                      <a:lnTo>
                        <a:pt x="1527" y="876"/>
                      </a:lnTo>
                      <a:lnTo>
                        <a:pt x="1511" y="919"/>
                      </a:lnTo>
                      <a:lnTo>
                        <a:pt x="1492" y="957"/>
                      </a:lnTo>
                      <a:lnTo>
                        <a:pt x="1470" y="996"/>
                      </a:lnTo>
                      <a:lnTo>
                        <a:pt x="1448" y="1033"/>
                      </a:lnTo>
                      <a:lnTo>
                        <a:pt x="1421" y="1068"/>
                      </a:lnTo>
                      <a:lnTo>
                        <a:pt x="1393" y="1101"/>
                      </a:lnTo>
                      <a:lnTo>
                        <a:pt x="1363" y="1133"/>
                      </a:lnTo>
                      <a:lnTo>
                        <a:pt x="1330" y="1163"/>
                      </a:lnTo>
                      <a:lnTo>
                        <a:pt x="1295" y="1189"/>
                      </a:lnTo>
                      <a:lnTo>
                        <a:pt x="1258" y="1216"/>
                      </a:lnTo>
                      <a:lnTo>
                        <a:pt x="1219" y="1238"/>
                      </a:lnTo>
                      <a:lnTo>
                        <a:pt x="1219" y="1238"/>
                      </a:lnTo>
                      <a:lnTo>
                        <a:pt x="1210" y="1245"/>
                      </a:lnTo>
                      <a:lnTo>
                        <a:pt x="1203" y="1254"/>
                      </a:lnTo>
                      <a:lnTo>
                        <a:pt x="1200" y="1263"/>
                      </a:lnTo>
                      <a:lnTo>
                        <a:pt x="1198" y="1275"/>
                      </a:lnTo>
                      <a:lnTo>
                        <a:pt x="1198" y="1597"/>
                      </a:lnTo>
                      <a:lnTo>
                        <a:pt x="1198" y="1597"/>
                      </a:lnTo>
                      <a:lnTo>
                        <a:pt x="1198" y="1611"/>
                      </a:lnTo>
                      <a:lnTo>
                        <a:pt x="1196" y="1623"/>
                      </a:lnTo>
                      <a:lnTo>
                        <a:pt x="1193" y="1637"/>
                      </a:lnTo>
                      <a:lnTo>
                        <a:pt x="1188" y="1649"/>
                      </a:lnTo>
                      <a:lnTo>
                        <a:pt x="1182" y="1660"/>
                      </a:lnTo>
                      <a:lnTo>
                        <a:pt x="1175" y="1671"/>
                      </a:lnTo>
                      <a:lnTo>
                        <a:pt x="1168" y="1681"/>
                      </a:lnTo>
                      <a:lnTo>
                        <a:pt x="1160" y="1692"/>
                      </a:lnTo>
                      <a:lnTo>
                        <a:pt x="1149" y="1700"/>
                      </a:lnTo>
                      <a:lnTo>
                        <a:pt x="1138" y="1707"/>
                      </a:lnTo>
                      <a:lnTo>
                        <a:pt x="1128" y="1714"/>
                      </a:lnTo>
                      <a:lnTo>
                        <a:pt x="1116" y="1720"/>
                      </a:lnTo>
                      <a:lnTo>
                        <a:pt x="1103" y="1725"/>
                      </a:lnTo>
                      <a:lnTo>
                        <a:pt x="1091" y="1727"/>
                      </a:lnTo>
                      <a:lnTo>
                        <a:pt x="1077" y="1730"/>
                      </a:lnTo>
                      <a:lnTo>
                        <a:pt x="1065" y="1730"/>
                      </a:lnTo>
                      <a:lnTo>
                        <a:pt x="1028" y="1730"/>
                      </a:lnTo>
                      <a:lnTo>
                        <a:pt x="1028" y="1730"/>
                      </a:lnTo>
                      <a:close/>
                      <a:moveTo>
                        <a:pt x="1546" y="1073"/>
                      </a:moveTo>
                      <a:lnTo>
                        <a:pt x="1546" y="1073"/>
                      </a:lnTo>
                      <a:lnTo>
                        <a:pt x="1539" y="1068"/>
                      </a:lnTo>
                      <a:lnTo>
                        <a:pt x="1534" y="1061"/>
                      </a:lnTo>
                      <a:lnTo>
                        <a:pt x="1530" y="1056"/>
                      </a:lnTo>
                      <a:lnTo>
                        <a:pt x="1527" y="1047"/>
                      </a:lnTo>
                      <a:lnTo>
                        <a:pt x="1525" y="1040"/>
                      </a:lnTo>
                      <a:lnTo>
                        <a:pt x="1527" y="1031"/>
                      </a:lnTo>
                      <a:lnTo>
                        <a:pt x="1528" y="1022"/>
                      </a:lnTo>
                      <a:lnTo>
                        <a:pt x="1532" y="1015"/>
                      </a:lnTo>
                      <a:lnTo>
                        <a:pt x="1532" y="1015"/>
                      </a:lnTo>
                      <a:lnTo>
                        <a:pt x="1537" y="1008"/>
                      </a:lnTo>
                      <a:lnTo>
                        <a:pt x="1542" y="1003"/>
                      </a:lnTo>
                      <a:lnTo>
                        <a:pt x="1550" y="999"/>
                      </a:lnTo>
                      <a:lnTo>
                        <a:pt x="1557" y="996"/>
                      </a:lnTo>
                      <a:lnTo>
                        <a:pt x="1565" y="994"/>
                      </a:lnTo>
                      <a:lnTo>
                        <a:pt x="1572" y="994"/>
                      </a:lnTo>
                      <a:lnTo>
                        <a:pt x="1581" y="996"/>
                      </a:lnTo>
                      <a:lnTo>
                        <a:pt x="1588" y="999"/>
                      </a:lnTo>
                      <a:lnTo>
                        <a:pt x="1671" y="1047"/>
                      </a:lnTo>
                      <a:lnTo>
                        <a:pt x="1671" y="1047"/>
                      </a:lnTo>
                      <a:lnTo>
                        <a:pt x="1678" y="1052"/>
                      </a:lnTo>
                      <a:lnTo>
                        <a:pt x="1683" y="1057"/>
                      </a:lnTo>
                      <a:lnTo>
                        <a:pt x="1687" y="1064"/>
                      </a:lnTo>
                      <a:lnTo>
                        <a:pt x="1690" y="1073"/>
                      </a:lnTo>
                      <a:lnTo>
                        <a:pt x="1692" y="1080"/>
                      </a:lnTo>
                      <a:lnTo>
                        <a:pt x="1690" y="1089"/>
                      </a:lnTo>
                      <a:lnTo>
                        <a:pt x="1688" y="1096"/>
                      </a:lnTo>
                      <a:lnTo>
                        <a:pt x="1685" y="1105"/>
                      </a:lnTo>
                      <a:lnTo>
                        <a:pt x="1685" y="1105"/>
                      </a:lnTo>
                      <a:lnTo>
                        <a:pt x="1681" y="1112"/>
                      </a:lnTo>
                      <a:lnTo>
                        <a:pt x="1674" y="1117"/>
                      </a:lnTo>
                      <a:lnTo>
                        <a:pt x="1667" y="1121"/>
                      </a:lnTo>
                      <a:lnTo>
                        <a:pt x="1660" y="1124"/>
                      </a:lnTo>
                      <a:lnTo>
                        <a:pt x="1651" y="1126"/>
                      </a:lnTo>
                      <a:lnTo>
                        <a:pt x="1644" y="1126"/>
                      </a:lnTo>
                      <a:lnTo>
                        <a:pt x="1636" y="1124"/>
                      </a:lnTo>
                      <a:lnTo>
                        <a:pt x="1629" y="1121"/>
                      </a:lnTo>
                      <a:lnTo>
                        <a:pt x="1546" y="1073"/>
                      </a:lnTo>
                      <a:lnTo>
                        <a:pt x="1546" y="1073"/>
                      </a:lnTo>
                      <a:close/>
                      <a:moveTo>
                        <a:pt x="1588" y="306"/>
                      </a:moveTo>
                      <a:lnTo>
                        <a:pt x="1588" y="306"/>
                      </a:lnTo>
                      <a:lnTo>
                        <a:pt x="1581" y="309"/>
                      </a:lnTo>
                      <a:lnTo>
                        <a:pt x="1572" y="311"/>
                      </a:lnTo>
                      <a:lnTo>
                        <a:pt x="1565" y="311"/>
                      </a:lnTo>
                      <a:lnTo>
                        <a:pt x="1557" y="311"/>
                      </a:lnTo>
                      <a:lnTo>
                        <a:pt x="1550" y="307"/>
                      </a:lnTo>
                      <a:lnTo>
                        <a:pt x="1542" y="304"/>
                      </a:lnTo>
                      <a:lnTo>
                        <a:pt x="1537" y="297"/>
                      </a:lnTo>
                      <a:lnTo>
                        <a:pt x="1532" y="290"/>
                      </a:lnTo>
                      <a:lnTo>
                        <a:pt x="1532" y="290"/>
                      </a:lnTo>
                      <a:lnTo>
                        <a:pt x="1528" y="283"/>
                      </a:lnTo>
                      <a:lnTo>
                        <a:pt x="1527" y="274"/>
                      </a:lnTo>
                      <a:lnTo>
                        <a:pt x="1525" y="267"/>
                      </a:lnTo>
                      <a:lnTo>
                        <a:pt x="1527" y="258"/>
                      </a:lnTo>
                      <a:lnTo>
                        <a:pt x="1530" y="251"/>
                      </a:lnTo>
                      <a:lnTo>
                        <a:pt x="1534" y="244"/>
                      </a:lnTo>
                      <a:lnTo>
                        <a:pt x="1539" y="239"/>
                      </a:lnTo>
                      <a:lnTo>
                        <a:pt x="1546" y="233"/>
                      </a:lnTo>
                      <a:lnTo>
                        <a:pt x="1629" y="186"/>
                      </a:lnTo>
                      <a:lnTo>
                        <a:pt x="1629" y="186"/>
                      </a:lnTo>
                      <a:lnTo>
                        <a:pt x="1636" y="183"/>
                      </a:lnTo>
                      <a:lnTo>
                        <a:pt x="1644" y="181"/>
                      </a:lnTo>
                      <a:lnTo>
                        <a:pt x="1651" y="181"/>
                      </a:lnTo>
                      <a:lnTo>
                        <a:pt x="1660" y="183"/>
                      </a:lnTo>
                      <a:lnTo>
                        <a:pt x="1667" y="184"/>
                      </a:lnTo>
                      <a:lnTo>
                        <a:pt x="1674" y="190"/>
                      </a:lnTo>
                      <a:lnTo>
                        <a:pt x="1681" y="195"/>
                      </a:lnTo>
                      <a:lnTo>
                        <a:pt x="1685" y="202"/>
                      </a:lnTo>
                      <a:lnTo>
                        <a:pt x="1685" y="202"/>
                      </a:lnTo>
                      <a:lnTo>
                        <a:pt x="1688" y="209"/>
                      </a:lnTo>
                      <a:lnTo>
                        <a:pt x="1690" y="218"/>
                      </a:lnTo>
                      <a:lnTo>
                        <a:pt x="1692" y="225"/>
                      </a:lnTo>
                      <a:lnTo>
                        <a:pt x="1690" y="233"/>
                      </a:lnTo>
                      <a:lnTo>
                        <a:pt x="1687" y="241"/>
                      </a:lnTo>
                      <a:lnTo>
                        <a:pt x="1683" y="248"/>
                      </a:lnTo>
                      <a:lnTo>
                        <a:pt x="1678" y="255"/>
                      </a:lnTo>
                      <a:lnTo>
                        <a:pt x="1671" y="258"/>
                      </a:lnTo>
                      <a:lnTo>
                        <a:pt x="1588" y="306"/>
                      </a:lnTo>
                      <a:lnTo>
                        <a:pt x="1588" y="306"/>
                      </a:lnTo>
                      <a:close/>
                      <a:moveTo>
                        <a:pt x="1671" y="696"/>
                      </a:moveTo>
                      <a:lnTo>
                        <a:pt x="1671" y="696"/>
                      </a:lnTo>
                      <a:lnTo>
                        <a:pt x="1662" y="694"/>
                      </a:lnTo>
                      <a:lnTo>
                        <a:pt x="1655" y="692"/>
                      </a:lnTo>
                      <a:lnTo>
                        <a:pt x="1646" y="689"/>
                      </a:lnTo>
                      <a:lnTo>
                        <a:pt x="1641" y="683"/>
                      </a:lnTo>
                      <a:lnTo>
                        <a:pt x="1636" y="676"/>
                      </a:lnTo>
                      <a:lnTo>
                        <a:pt x="1632" y="669"/>
                      </a:lnTo>
                      <a:lnTo>
                        <a:pt x="1629" y="662"/>
                      </a:lnTo>
                      <a:lnTo>
                        <a:pt x="1629" y="653"/>
                      </a:lnTo>
                      <a:lnTo>
                        <a:pt x="1629" y="653"/>
                      </a:lnTo>
                      <a:lnTo>
                        <a:pt x="1629" y="645"/>
                      </a:lnTo>
                      <a:lnTo>
                        <a:pt x="1632" y="636"/>
                      </a:lnTo>
                      <a:lnTo>
                        <a:pt x="1636" y="629"/>
                      </a:lnTo>
                      <a:lnTo>
                        <a:pt x="1641" y="624"/>
                      </a:lnTo>
                      <a:lnTo>
                        <a:pt x="1646" y="618"/>
                      </a:lnTo>
                      <a:lnTo>
                        <a:pt x="1655" y="615"/>
                      </a:lnTo>
                      <a:lnTo>
                        <a:pt x="1662" y="611"/>
                      </a:lnTo>
                      <a:lnTo>
                        <a:pt x="1671" y="611"/>
                      </a:lnTo>
                      <a:lnTo>
                        <a:pt x="1764" y="611"/>
                      </a:lnTo>
                      <a:lnTo>
                        <a:pt x="1764" y="611"/>
                      </a:lnTo>
                      <a:lnTo>
                        <a:pt x="1773" y="611"/>
                      </a:lnTo>
                      <a:lnTo>
                        <a:pt x="1781" y="615"/>
                      </a:lnTo>
                      <a:lnTo>
                        <a:pt x="1788" y="618"/>
                      </a:lnTo>
                      <a:lnTo>
                        <a:pt x="1794" y="624"/>
                      </a:lnTo>
                      <a:lnTo>
                        <a:pt x="1799" y="629"/>
                      </a:lnTo>
                      <a:lnTo>
                        <a:pt x="1803" y="636"/>
                      </a:lnTo>
                      <a:lnTo>
                        <a:pt x="1806" y="645"/>
                      </a:lnTo>
                      <a:lnTo>
                        <a:pt x="1806" y="653"/>
                      </a:lnTo>
                      <a:lnTo>
                        <a:pt x="1806" y="653"/>
                      </a:lnTo>
                      <a:lnTo>
                        <a:pt x="1806" y="662"/>
                      </a:lnTo>
                      <a:lnTo>
                        <a:pt x="1803" y="669"/>
                      </a:lnTo>
                      <a:lnTo>
                        <a:pt x="1799" y="676"/>
                      </a:lnTo>
                      <a:lnTo>
                        <a:pt x="1794" y="683"/>
                      </a:lnTo>
                      <a:lnTo>
                        <a:pt x="1788" y="689"/>
                      </a:lnTo>
                      <a:lnTo>
                        <a:pt x="1781" y="692"/>
                      </a:lnTo>
                      <a:lnTo>
                        <a:pt x="1773" y="694"/>
                      </a:lnTo>
                      <a:lnTo>
                        <a:pt x="1764" y="696"/>
                      </a:lnTo>
                      <a:lnTo>
                        <a:pt x="1671" y="696"/>
                      </a:lnTo>
                      <a:lnTo>
                        <a:pt x="1671" y="696"/>
                      </a:lnTo>
                      <a:close/>
                      <a:moveTo>
                        <a:pt x="260" y="233"/>
                      </a:moveTo>
                      <a:lnTo>
                        <a:pt x="260" y="233"/>
                      </a:lnTo>
                      <a:lnTo>
                        <a:pt x="267" y="239"/>
                      </a:lnTo>
                      <a:lnTo>
                        <a:pt x="272" y="244"/>
                      </a:lnTo>
                      <a:lnTo>
                        <a:pt x="278" y="251"/>
                      </a:lnTo>
                      <a:lnTo>
                        <a:pt x="279" y="258"/>
                      </a:lnTo>
                      <a:lnTo>
                        <a:pt x="281" y="267"/>
                      </a:lnTo>
                      <a:lnTo>
                        <a:pt x="281" y="274"/>
                      </a:lnTo>
                      <a:lnTo>
                        <a:pt x="279" y="283"/>
                      </a:lnTo>
                      <a:lnTo>
                        <a:pt x="276" y="290"/>
                      </a:lnTo>
                      <a:lnTo>
                        <a:pt x="276" y="290"/>
                      </a:lnTo>
                      <a:lnTo>
                        <a:pt x="271" y="297"/>
                      </a:lnTo>
                      <a:lnTo>
                        <a:pt x="265" y="304"/>
                      </a:lnTo>
                      <a:lnTo>
                        <a:pt x="258" y="307"/>
                      </a:lnTo>
                      <a:lnTo>
                        <a:pt x="249" y="311"/>
                      </a:lnTo>
                      <a:lnTo>
                        <a:pt x="242" y="311"/>
                      </a:lnTo>
                      <a:lnTo>
                        <a:pt x="234" y="311"/>
                      </a:lnTo>
                      <a:lnTo>
                        <a:pt x="227" y="309"/>
                      </a:lnTo>
                      <a:lnTo>
                        <a:pt x="218" y="306"/>
                      </a:lnTo>
                      <a:lnTo>
                        <a:pt x="137" y="258"/>
                      </a:lnTo>
                      <a:lnTo>
                        <a:pt x="137" y="258"/>
                      </a:lnTo>
                      <a:lnTo>
                        <a:pt x="130" y="255"/>
                      </a:lnTo>
                      <a:lnTo>
                        <a:pt x="125" y="248"/>
                      </a:lnTo>
                      <a:lnTo>
                        <a:pt x="119" y="241"/>
                      </a:lnTo>
                      <a:lnTo>
                        <a:pt x="118" y="233"/>
                      </a:lnTo>
                      <a:lnTo>
                        <a:pt x="116" y="225"/>
                      </a:lnTo>
                      <a:lnTo>
                        <a:pt x="116" y="218"/>
                      </a:lnTo>
                      <a:lnTo>
                        <a:pt x="118" y="209"/>
                      </a:lnTo>
                      <a:lnTo>
                        <a:pt x="121" y="202"/>
                      </a:lnTo>
                      <a:lnTo>
                        <a:pt x="121" y="202"/>
                      </a:lnTo>
                      <a:lnTo>
                        <a:pt x="126" y="195"/>
                      </a:lnTo>
                      <a:lnTo>
                        <a:pt x="132" y="190"/>
                      </a:lnTo>
                      <a:lnTo>
                        <a:pt x="139" y="184"/>
                      </a:lnTo>
                      <a:lnTo>
                        <a:pt x="148" y="183"/>
                      </a:lnTo>
                      <a:lnTo>
                        <a:pt x="155" y="181"/>
                      </a:lnTo>
                      <a:lnTo>
                        <a:pt x="163" y="181"/>
                      </a:lnTo>
                      <a:lnTo>
                        <a:pt x="170" y="183"/>
                      </a:lnTo>
                      <a:lnTo>
                        <a:pt x="179" y="186"/>
                      </a:lnTo>
                      <a:lnTo>
                        <a:pt x="260" y="233"/>
                      </a:lnTo>
                      <a:lnTo>
                        <a:pt x="260" y="233"/>
                      </a:lnTo>
                      <a:close/>
                      <a:moveTo>
                        <a:pt x="218" y="999"/>
                      </a:moveTo>
                      <a:lnTo>
                        <a:pt x="218" y="999"/>
                      </a:lnTo>
                      <a:lnTo>
                        <a:pt x="227" y="996"/>
                      </a:lnTo>
                      <a:lnTo>
                        <a:pt x="234" y="994"/>
                      </a:lnTo>
                      <a:lnTo>
                        <a:pt x="242" y="994"/>
                      </a:lnTo>
                      <a:lnTo>
                        <a:pt x="249" y="996"/>
                      </a:lnTo>
                      <a:lnTo>
                        <a:pt x="258" y="999"/>
                      </a:lnTo>
                      <a:lnTo>
                        <a:pt x="265" y="1003"/>
                      </a:lnTo>
                      <a:lnTo>
                        <a:pt x="271" y="1008"/>
                      </a:lnTo>
                      <a:lnTo>
                        <a:pt x="276" y="1015"/>
                      </a:lnTo>
                      <a:lnTo>
                        <a:pt x="276" y="1015"/>
                      </a:lnTo>
                      <a:lnTo>
                        <a:pt x="279" y="1022"/>
                      </a:lnTo>
                      <a:lnTo>
                        <a:pt x="281" y="1031"/>
                      </a:lnTo>
                      <a:lnTo>
                        <a:pt x="281" y="1040"/>
                      </a:lnTo>
                      <a:lnTo>
                        <a:pt x="279" y="1047"/>
                      </a:lnTo>
                      <a:lnTo>
                        <a:pt x="278" y="1056"/>
                      </a:lnTo>
                      <a:lnTo>
                        <a:pt x="272" y="1061"/>
                      </a:lnTo>
                      <a:lnTo>
                        <a:pt x="267" y="1068"/>
                      </a:lnTo>
                      <a:lnTo>
                        <a:pt x="260" y="1073"/>
                      </a:lnTo>
                      <a:lnTo>
                        <a:pt x="179" y="1121"/>
                      </a:lnTo>
                      <a:lnTo>
                        <a:pt x="179" y="1121"/>
                      </a:lnTo>
                      <a:lnTo>
                        <a:pt x="170" y="1124"/>
                      </a:lnTo>
                      <a:lnTo>
                        <a:pt x="163" y="1126"/>
                      </a:lnTo>
                      <a:lnTo>
                        <a:pt x="155" y="1126"/>
                      </a:lnTo>
                      <a:lnTo>
                        <a:pt x="148" y="1124"/>
                      </a:lnTo>
                      <a:lnTo>
                        <a:pt x="139" y="1121"/>
                      </a:lnTo>
                      <a:lnTo>
                        <a:pt x="132" y="1117"/>
                      </a:lnTo>
                      <a:lnTo>
                        <a:pt x="126" y="1112"/>
                      </a:lnTo>
                      <a:lnTo>
                        <a:pt x="121" y="1105"/>
                      </a:lnTo>
                      <a:lnTo>
                        <a:pt x="121" y="1105"/>
                      </a:lnTo>
                      <a:lnTo>
                        <a:pt x="118" y="1096"/>
                      </a:lnTo>
                      <a:lnTo>
                        <a:pt x="116" y="1089"/>
                      </a:lnTo>
                      <a:lnTo>
                        <a:pt x="116" y="1080"/>
                      </a:lnTo>
                      <a:lnTo>
                        <a:pt x="118" y="1073"/>
                      </a:lnTo>
                      <a:lnTo>
                        <a:pt x="119" y="1064"/>
                      </a:lnTo>
                      <a:lnTo>
                        <a:pt x="125" y="1057"/>
                      </a:lnTo>
                      <a:lnTo>
                        <a:pt x="130" y="1052"/>
                      </a:lnTo>
                      <a:lnTo>
                        <a:pt x="137" y="1047"/>
                      </a:lnTo>
                      <a:lnTo>
                        <a:pt x="218" y="999"/>
                      </a:lnTo>
                      <a:lnTo>
                        <a:pt x="218" y="999"/>
                      </a:lnTo>
                      <a:close/>
                      <a:moveTo>
                        <a:pt x="137" y="611"/>
                      </a:moveTo>
                      <a:lnTo>
                        <a:pt x="137" y="611"/>
                      </a:lnTo>
                      <a:lnTo>
                        <a:pt x="144" y="611"/>
                      </a:lnTo>
                      <a:lnTo>
                        <a:pt x="153" y="615"/>
                      </a:lnTo>
                      <a:lnTo>
                        <a:pt x="160" y="618"/>
                      </a:lnTo>
                      <a:lnTo>
                        <a:pt x="167" y="624"/>
                      </a:lnTo>
                      <a:lnTo>
                        <a:pt x="172" y="629"/>
                      </a:lnTo>
                      <a:lnTo>
                        <a:pt x="176" y="636"/>
                      </a:lnTo>
                      <a:lnTo>
                        <a:pt x="177" y="645"/>
                      </a:lnTo>
                      <a:lnTo>
                        <a:pt x="179" y="653"/>
                      </a:lnTo>
                      <a:lnTo>
                        <a:pt x="179" y="653"/>
                      </a:lnTo>
                      <a:lnTo>
                        <a:pt x="177" y="662"/>
                      </a:lnTo>
                      <a:lnTo>
                        <a:pt x="176" y="669"/>
                      </a:lnTo>
                      <a:lnTo>
                        <a:pt x="172" y="676"/>
                      </a:lnTo>
                      <a:lnTo>
                        <a:pt x="167" y="683"/>
                      </a:lnTo>
                      <a:lnTo>
                        <a:pt x="160" y="689"/>
                      </a:lnTo>
                      <a:lnTo>
                        <a:pt x="153" y="692"/>
                      </a:lnTo>
                      <a:lnTo>
                        <a:pt x="144" y="694"/>
                      </a:lnTo>
                      <a:lnTo>
                        <a:pt x="137" y="696"/>
                      </a:lnTo>
                      <a:lnTo>
                        <a:pt x="42" y="696"/>
                      </a:lnTo>
                      <a:lnTo>
                        <a:pt x="42" y="696"/>
                      </a:lnTo>
                      <a:lnTo>
                        <a:pt x="33" y="694"/>
                      </a:lnTo>
                      <a:lnTo>
                        <a:pt x="26" y="692"/>
                      </a:lnTo>
                      <a:lnTo>
                        <a:pt x="19" y="689"/>
                      </a:lnTo>
                      <a:lnTo>
                        <a:pt x="12" y="683"/>
                      </a:lnTo>
                      <a:lnTo>
                        <a:pt x="7" y="676"/>
                      </a:lnTo>
                      <a:lnTo>
                        <a:pt x="4" y="669"/>
                      </a:lnTo>
                      <a:lnTo>
                        <a:pt x="2" y="662"/>
                      </a:lnTo>
                      <a:lnTo>
                        <a:pt x="0" y="653"/>
                      </a:lnTo>
                      <a:lnTo>
                        <a:pt x="0" y="653"/>
                      </a:lnTo>
                      <a:lnTo>
                        <a:pt x="2" y="645"/>
                      </a:lnTo>
                      <a:lnTo>
                        <a:pt x="4" y="636"/>
                      </a:lnTo>
                      <a:lnTo>
                        <a:pt x="7" y="629"/>
                      </a:lnTo>
                      <a:lnTo>
                        <a:pt x="12" y="624"/>
                      </a:lnTo>
                      <a:lnTo>
                        <a:pt x="19" y="618"/>
                      </a:lnTo>
                      <a:lnTo>
                        <a:pt x="26" y="615"/>
                      </a:lnTo>
                      <a:lnTo>
                        <a:pt x="33" y="611"/>
                      </a:lnTo>
                      <a:lnTo>
                        <a:pt x="42" y="611"/>
                      </a:lnTo>
                      <a:lnTo>
                        <a:pt x="137" y="611"/>
                      </a:lnTo>
                      <a:lnTo>
                        <a:pt x="137" y="611"/>
                      </a:lnTo>
                      <a:close/>
                      <a:moveTo>
                        <a:pt x="587" y="465"/>
                      </a:moveTo>
                      <a:lnTo>
                        <a:pt x="587" y="465"/>
                      </a:lnTo>
                      <a:lnTo>
                        <a:pt x="585" y="457"/>
                      </a:lnTo>
                      <a:lnTo>
                        <a:pt x="585" y="450"/>
                      </a:lnTo>
                      <a:lnTo>
                        <a:pt x="587" y="441"/>
                      </a:lnTo>
                      <a:lnTo>
                        <a:pt x="590" y="434"/>
                      </a:lnTo>
                      <a:lnTo>
                        <a:pt x="594" y="427"/>
                      </a:lnTo>
                      <a:lnTo>
                        <a:pt x="601" y="421"/>
                      </a:lnTo>
                      <a:lnTo>
                        <a:pt x="608" y="416"/>
                      </a:lnTo>
                      <a:lnTo>
                        <a:pt x="615" y="413"/>
                      </a:lnTo>
                      <a:lnTo>
                        <a:pt x="615" y="413"/>
                      </a:lnTo>
                      <a:lnTo>
                        <a:pt x="624" y="413"/>
                      </a:lnTo>
                      <a:lnTo>
                        <a:pt x="631" y="413"/>
                      </a:lnTo>
                      <a:lnTo>
                        <a:pt x="639" y="414"/>
                      </a:lnTo>
                      <a:lnTo>
                        <a:pt x="647" y="416"/>
                      </a:lnTo>
                      <a:lnTo>
                        <a:pt x="654" y="421"/>
                      </a:lnTo>
                      <a:lnTo>
                        <a:pt x="659" y="427"/>
                      </a:lnTo>
                      <a:lnTo>
                        <a:pt x="664" y="434"/>
                      </a:lnTo>
                      <a:lnTo>
                        <a:pt x="668" y="443"/>
                      </a:lnTo>
                      <a:lnTo>
                        <a:pt x="690" y="525"/>
                      </a:lnTo>
                      <a:lnTo>
                        <a:pt x="690" y="525"/>
                      </a:lnTo>
                      <a:lnTo>
                        <a:pt x="734" y="509"/>
                      </a:lnTo>
                      <a:lnTo>
                        <a:pt x="780" y="497"/>
                      </a:lnTo>
                      <a:lnTo>
                        <a:pt x="780" y="497"/>
                      </a:lnTo>
                      <a:lnTo>
                        <a:pt x="782" y="497"/>
                      </a:lnTo>
                      <a:lnTo>
                        <a:pt x="782" y="497"/>
                      </a:lnTo>
                      <a:lnTo>
                        <a:pt x="820" y="490"/>
                      </a:lnTo>
                      <a:lnTo>
                        <a:pt x="861" y="486"/>
                      </a:lnTo>
                      <a:lnTo>
                        <a:pt x="861" y="423"/>
                      </a:lnTo>
                      <a:lnTo>
                        <a:pt x="861" y="423"/>
                      </a:lnTo>
                      <a:lnTo>
                        <a:pt x="863" y="414"/>
                      </a:lnTo>
                      <a:lnTo>
                        <a:pt x="864" y="406"/>
                      </a:lnTo>
                      <a:lnTo>
                        <a:pt x="868" y="399"/>
                      </a:lnTo>
                      <a:lnTo>
                        <a:pt x="873" y="393"/>
                      </a:lnTo>
                      <a:lnTo>
                        <a:pt x="880" y="388"/>
                      </a:lnTo>
                      <a:lnTo>
                        <a:pt x="887" y="385"/>
                      </a:lnTo>
                      <a:lnTo>
                        <a:pt x="894" y="381"/>
                      </a:lnTo>
                      <a:lnTo>
                        <a:pt x="903" y="381"/>
                      </a:lnTo>
                      <a:lnTo>
                        <a:pt x="903" y="381"/>
                      </a:lnTo>
                      <a:lnTo>
                        <a:pt x="912" y="381"/>
                      </a:lnTo>
                      <a:lnTo>
                        <a:pt x="921" y="385"/>
                      </a:lnTo>
                      <a:lnTo>
                        <a:pt x="928" y="388"/>
                      </a:lnTo>
                      <a:lnTo>
                        <a:pt x="933" y="393"/>
                      </a:lnTo>
                      <a:lnTo>
                        <a:pt x="938" y="399"/>
                      </a:lnTo>
                      <a:lnTo>
                        <a:pt x="942" y="406"/>
                      </a:lnTo>
                      <a:lnTo>
                        <a:pt x="945" y="414"/>
                      </a:lnTo>
                      <a:lnTo>
                        <a:pt x="945" y="423"/>
                      </a:lnTo>
                      <a:lnTo>
                        <a:pt x="945" y="486"/>
                      </a:lnTo>
                      <a:lnTo>
                        <a:pt x="945" y="486"/>
                      </a:lnTo>
                      <a:lnTo>
                        <a:pt x="986" y="490"/>
                      </a:lnTo>
                      <a:lnTo>
                        <a:pt x="1026" y="497"/>
                      </a:lnTo>
                      <a:lnTo>
                        <a:pt x="1026" y="499"/>
                      </a:lnTo>
                      <a:lnTo>
                        <a:pt x="1026" y="497"/>
                      </a:lnTo>
                      <a:lnTo>
                        <a:pt x="1026" y="497"/>
                      </a:lnTo>
                      <a:lnTo>
                        <a:pt x="1072" y="509"/>
                      </a:lnTo>
                      <a:lnTo>
                        <a:pt x="1116" y="525"/>
                      </a:lnTo>
                      <a:lnTo>
                        <a:pt x="1140" y="443"/>
                      </a:lnTo>
                      <a:lnTo>
                        <a:pt x="1140" y="443"/>
                      </a:lnTo>
                      <a:lnTo>
                        <a:pt x="1144" y="434"/>
                      </a:lnTo>
                      <a:lnTo>
                        <a:pt x="1147" y="427"/>
                      </a:lnTo>
                      <a:lnTo>
                        <a:pt x="1152" y="421"/>
                      </a:lnTo>
                      <a:lnTo>
                        <a:pt x="1160" y="416"/>
                      </a:lnTo>
                      <a:lnTo>
                        <a:pt x="1167" y="414"/>
                      </a:lnTo>
                      <a:lnTo>
                        <a:pt x="1175" y="413"/>
                      </a:lnTo>
                      <a:lnTo>
                        <a:pt x="1184" y="413"/>
                      </a:lnTo>
                      <a:lnTo>
                        <a:pt x="1191" y="413"/>
                      </a:lnTo>
                      <a:lnTo>
                        <a:pt x="1191" y="413"/>
                      </a:lnTo>
                      <a:lnTo>
                        <a:pt x="1200" y="416"/>
                      </a:lnTo>
                      <a:lnTo>
                        <a:pt x="1207" y="421"/>
                      </a:lnTo>
                      <a:lnTo>
                        <a:pt x="1212" y="427"/>
                      </a:lnTo>
                      <a:lnTo>
                        <a:pt x="1217" y="434"/>
                      </a:lnTo>
                      <a:lnTo>
                        <a:pt x="1221" y="441"/>
                      </a:lnTo>
                      <a:lnTo>
                        <a:pt x="1221" y="450"/>
                      </a:lnTo>
                      <a:lnTo>
                        <a:pt x="1223" y="457"/>
                      </a:lnTo>
                      <a:lnTo>
                        <a:pt x="1221" y="465"/>
                      </a:lnTo>
                      <a:lnTo>
                        <a:pt x="1066" y="994"/>
                      </a:lnTo>
                      <a:lnTo>
                        <a:pt x="1066" y="994"/>
                      </a:lnTo>
                      <a:lnTo>
                        <a:pt x="1063" y="1003"/>
                      </a:lnTo>
                      <a:lnTo>
                        <a:pt x="1058" y="1010"/>
                      </a:lnTo>
                      <a:lnTo>
                        <a:pt x="1052" y="1015"/>
                      </a:lnTo>
                      <a:lnTo>
                        <a:pt x="1045" y="1021"/>
                      </a:lnTo>
                      <a:lnTo>
                        <a:pt x="1038" y="1022"/>
                      </a:lnTo>
                      <a:lnTo>
                        <a:pt x="1031" y="1024"/>
                      </a:lnTo>
                      <a:lnTo>
                        <a:pt x="1022" y="1026"/>
                      </a:lnTo>
                      <a:lnTo>
                        <a:pt x="1014" y="1024"/>
                      </a:lnTo>
                      <a:lnTo>
                        <a:pt x="1014" y="1024"/>
                      </a:lnTo>
                      <a:lnTo>
                        <a:pt x="1007" y="1021"/>
                      </a:lnTo>
                      <a:lnTo>
                        <a:pt x="1000" y="1015"/>
                      </a:lnTo>
                      <a:lnTo>
                        <a:pt x="993" y="1010"/>
                      </a:lnTo>
                      <a:lnTo>
                        <a:pt x="989" y="1003"/>
                      </a:lnTo>
                      <a:lnTo>
                        <a:pt x="986" y="996"/>
                      </a:lnTo>
                      <a:lnTo>
                        <a:pt x="984" y="989"/>
                      </a:lnTo>
                      <a:lnTo>
                        <a:pt x="984" y="980"/>
                      </a:lnTo>
                      <a:lnTo>
                        <a:pt x="986" y="971"/>
                      </a:lnTo>
                      <a:lnTo>
                        <a:pt x="1093" y="606"/>
                      </a:lnTo>
                      <a:lnTo>
                        <a:pt x="1093" y="606"/>
                      </a:lnTo>
                      <a:lnTo>
                        <a:pt x="1052" y="592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979" y="574"/>
                      </a:lnTo>
                      <a:lnTo>
                        <a:pt x="945" y="571"/>
                      </a:lnTo>
                      <a:lnTo>
                        <a:pt x="945" y="674"/>
                      </a:lnTo>
                      <a:lnTo>
                        <a:pt x="945" y="674"/>
                      </a:lnTo>
                      <a:lnTo>
                        <a:pt x="945" y="681"/>
                      </a:lnTo>
                      <a:lnTo>
                        <a:pt x="942" y="690"/>
                      </a:lnTo>
                      <a:lnTo>
                        <a:pt x="938" y="697"/>
                      </a:lnTo>
                      <a:lnTo>
                        <a:pt x="933" y="703"/>
                      </a:lnTo>
                      <a:lnTo>
                        <a:pt x="928" y="708"/>
                      </a:lnTo>
                      <a:lnTo>
                        <a:pt x="921" y="713"/>
                      </a:lnTo>
                      <a:lnTo>
                        <a:pt x="912" y="715"/>
                      </a:lnTo>
                      <a:lnTo>
                        <a:pt x="903" y="717"/>
                      </a:lnTo>
                      <a:lnTo>
                        <a:pt x="903" y="717"/>
                      </a:lnTo>
                      <a:lnTo>
                        <a:pt x="894" y="715"/>
                      </a:lnTo>
                      <a:lnTo>
                        <a:pt x="887" y="713"/>
                      </a:lnTo>
                      <a:lnTo>
                        <a:pt x="880" y="708"/>
                      </a:lnTo>
                      <a:lnTo>
                        <a:pt x="873" y="703"/>
                      </a:lnTo>
                      <a:lnTo>
                        <a:pt x="868" y="697"/>
                      </a:lnTo>
                      <a:lnTo>
                        <a:pt x="864" y="690"/>
                      </a:lnTo>
                      <a:lnTo>
                        <a:pt x="863" y="681"/>
                      </a:lnTo>
                      <a:lnTo>
                        <a:pt x="861" y="674"/>
                      </a:lnTo>
                      <a:lnTo>
                        <a:pt x="861" y="571"/>
                      </a:lnTo>
                      <a:lnTo>
                        <a:pt x="861" y="571"/>
                      </a:lnTo>
                      <a:lnTo>
                        <a:pt x="829" y="574"/>
                      </a:lnTo>
                      <a:lnTo>
                        <a:pt x="799" y="580"/>
                      </a:lnTo>
                      <a:lnTo>
                        <a:pt x="799" y="580"/>
                      </a:lnTo>
                      <a:lnTo>
                        <a:pt x="798" y="580"/>
                      </a:lnTo>
                      <a:lnTo>
                        <a:pt x="798" y="580"/>
                      </a:lnTo>
                      <a:lnTo>
                        <a:pt x="755" y="592"/>
                      </a:lnTo>
                      <a:lnTo>
                        <a:pt x="715" y="606"/>
                      </a:lnTo>
                      <a:lnTo>
                        <a:pt x="822" y="971"/>
                      </a:lnTo>
                      <a:lnTo>
                        <a:pt x="822" y="971"/>
                      </a:lnTo>
                      <a:lnTo>
                        <a:pt x="822" y="980"/>
                      </a:lnTo>
                      <a:lnTo>
                        <a:pt x="822" y="989"/>
                      </a:lnTo>
                      <a:lnTo>
                        <a:pt x="820" y="996"/>
                      </a:lnTo>
                      <a:lnTo>
                        <a:pt x="819" y="1003"/>
                      </a:lnTo>
                      <a:lnTo>
                        <a:pt x="813" y="1010"/>
                      </a:lnTo>
                      <a:lnTo>
                        <a:pt x="808" y="1015"/>
                      </a:lnTo>
                      <a:lnTo>
                        <a:pt x="801" y="1021"/>
                      </a:lnTo>
                      <a:lnTo>
                        <a:pt x="792" y="1024"/>
                      </a:lnTo>
                      <a:lnTo>
                        <a:pt x="792" y="1024"/>
                      </a:lnTo>
                      <a:lnTo>
                        <a:pt x="785" y="1026"/>
                      </a:lnTo>
                      <a:lnTo>
                        <a:pt x="777" y="1024"/>
                      </a:lnTo>
                      <a:lnTo>
                        <a:pt x="768" y="1022"/>
                      </a:lnTo>
                      <a:lnTo>
                        <a:pt x="761" y="1021"/>
                      </a:lnTo>
                      <a:lnTo>
                        <a:pt x="754" y="1015"/>
                      </a:lnTo>
                      <a:lnTo>
                        <a:pt x="748" y="1010"/>
                      </a:lnTo>
                      <a:lnTo>
                        <a:pt x="743" y="1003"/>
                      </a:lnTo>
                      <a:lnTo>
                        <a:pt x="741" y="994"/>
                      </a:lnTo>
                      <a:lnTo>
                        <a:pt x="587" y="465"/>
                      </a:lnTo>
                      <a:lnTo>
                        <a:pt x="587" y="465"/>
                      </a:lnTo>
                      <a:close/>
                    </a:path>
                  </a:pathLst>
                </a:custGeom>
                <a:solidFill>
                  <a:srgbClr val="124968"/>
                </a:solidFill>
                <a:ln>
                  <a:noFill/>
                </a:ln>
                <a:effectLst>
                  <a:innerShdw blurRad="25400" dist="12700" dir="16200000">
                    <a:prstClr val="black">
                      <a:alpha val="77000"/>
                    </a:prstClr>
                  </a:innerShdw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 sz="2000"/>
                </a:p>
              </p:txBody>
            </p:sp>
            <p:sp>
              <p:nvSpPr>
                <p:cNvPr id="80" name="Oval 79"/>
                <p:cNvSpPr/>
                <p:nvPr/>
              </p:nvSpPr>
              <p:spPr>
                <a:xfrm>
                  <a:off x="4178417" y="3500097"/>
                  <a:ext cx="786390" cy="786390"/>
                </a:xfrm>
                <a:prstGeom prst="ellipse">
                  <a:avLst/>
                </a:prstGeom>
                <a:noFill/>
                <a:ln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 sz="2000"/>
                </a:p>
              </p:txBody>
            </p:sp>
          </p:grpSp>
        </p:grpSp>
      </p:grpSp>
      <p:grpSp>
        <p:nvGrpSpPr>
          <p:cNvPr id="58" name="Group 5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6788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15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2" b="22962"/>
          <a:stretch/>
        </p:blipFill>
        <p:spPr>
          <a:xfrm>
            <a:off x="0" y="2240642"/>
            <a:ext cx="12192000" cy="30988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676902" y="1718959"/>
            <a:ext cx="838198" cy="838198"/>
            <a:chOff x="5749874" y="2071849"/>
            <a:chExt cx="692252" cy="692254"/>
          </a:xfrm>
        </p:grpSpPr>
        <p:sp>
          <p:nvSpPr>
            <p:cNvPr id="11" name="Teardrop 10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614178" y="3122798"/>
            <a:ext cx="257682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latinLnBrk="0"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400" b="1" dirty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TOP QUALITY DESIGN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91500" y="3122798"/>
            <a:ext cx="2386322" cy="83099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 latinLnBrk="0"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400" b="1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SLEEK DIAGRAM &amp; CHART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614178" y="4188911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l" latinLnBrk="0">
              <a:buClr>
                <a:srgbClr val="20A8B6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614178" y="4814165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l" latinLnBrk="0">
              <a:buClr>
                <a:srgbClr val="20A8B6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 flipH="1">
            <a:off x="7533991" y="4188911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r" latinLnBrk="0">
              <a:buClr>
                <a:srgbClr val="FFB10D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 bwMode="auto">
          <a:xfrm flipH="1">
            <a:off x="7533991" y="4814165"/>
            <a:ext cx="3043831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marL="84138" indent="-84138" algn="r" latinLnBrk="0">
              <a:buClr>
                <a:srgbClr val="FFB10D"/>
              </a:buClr>
              <a:buSzPct val="110000"/>
              <a:buFont typeface="Arial" panose="020B0604020202020204" pitchFamily="34" charset="0"/>
              <a:buChar char="•"/>
            </a:pPr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6200" y="3354070"/>
            <a:ext cx="1879600" cy="8679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 latinLnBrk="0">
              <a:lnSpc>
                <a:spcPct val="90000"/>
              </a:lnSpc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800" b="1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STYLSIH</a:t>
            </a:r>
          </a:p>
          <a:p>
            <a:pPr algn="ctr" latinLnBrk="0">
              <a:lnSpc>
                <a:spcPct val="90000"/>
              </a:lnSpc>
              <a:spcBef>
                <a:spcPct val="0"/>
              </a:spcBef>
              <a:buClr>
                <a:srgbClr val="F9BD45"/>
              </a:buClr>
              <a:buSzPct val="150000"/>
            </a:pPr>
            <a:r>
              <a:rPr lang="en-US" altLang="ko-KR" sz="2800" b="1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DESIGN</a:t>
            </a:r>
            <a:endParaRPr lang="en-US" altLang="ko-KR" sz="2800" b="1" dirty="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11500429">
            <a:off x="7005770" y="3641507"/>
            <a:ext cx="296005" cy="549527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5400000" flipH="1">
            <a:off x="11378437" y="2343891"/>
            <a:ext cx="296005" cy="5495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18090912">
            <a:off x="5353914" y="4408700"/>
            <a:ext cx="296005" cy="54952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5400000">
            <a:off x="3796321" y="2324055"/>
            <a:ext cx="296005" cy="549527"/>
          </a:xfrm>
          <a:prstGeom prst="rect">
            <a:avLst/>
          </a:prstGeom>
        </p:spPr>
      </p:pic>
      <p:grpSp>
        <p:nvGrpSpPr>
          <p:cNvPr id="30" name="Group 29"/>
          <p:cNvGrpSpPr/>
          <p:nvPr/>
        </p:nvGrpSpPr>
        <p:grpSpPr>
          <a:xfrm>
            <a:off x="1736222" y="4020573"/>
            <a:ext cx="720000" cy="11430"/>
            <a:chOff x="5926470" y="6430886"/>
            <a:chExt cx="339061" cy="11430"/>
          </a:xfrm>
        </p:grpSpPr>
        <p:cxnSp>
          <p:nvCxnSpPr>
            <p:cNvPr id="31" name="Straight Connector 30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9745840" y="4020573"/>
            <a:ext cx="720000" cy="11430"/>
            <a:chOff x="5926470" y="6430886"/>
            <a:chExt cx="339061" cy="11430"/>
          </a:xfrm>
        </p:grpSpPr>
        <p:cxnSp>
          <p:nvCxnSpPr>
            <p:cNvPr id="34" name="Straight Connector 33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7932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16</a:t>
            </a:fld>
            <a:endParaRPr lang="ko-KR" altLang="en-US"/>
          </a:p>
        </p:txBody>
      </p:sp>
      <p:graphicFrame>
        <p:nvGraphicFramePr>
          <p:cNvPr id="8" name="차트 27"/>
          <p:cNvGraphicFramePr/>
          <p:nvPr>
            <p:extLst>
              <p:ext uri="{D42A27DB-BD31-4B8C-83A1-F6EECF244321}">
                <p14:modId xmlns:p14="http://schemas.microsoft.com/office/powerpoint/2010/main" val="4050598054"/>
              </p:ext>
            </p:extLst>
          </p:nvPr>
        </p:nvGraphicFramePr>
        <p:xfrm>
          <a:off x="1084226" y="2654301"/>
          <a:ext cx="10052333" cy="3175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7919226" y="1807786"/>
            <a:ext cx="3009959" cy="854848"/>
            <a:chOff x="7919226" y="1807786"/>
            <a:chExt cx="3009959" cy="854848"/>
          </a:xfrm>
        </p:grpSpPr>
        <p:grpSp>
          <p:nvGrpSpPr>
            <p:cNvPr id="15" name="Group 14"/>
            <p:cNvGrpSpPr/>
            <p:nvPr/>
          </p:nvGrpSpPr>
          <p:grpSpPr>
            <a:xfrm>
              <a:off x="7919226" y="1831210"/>
              <a:ext cx="643071" cy="643072"/>
              <a:chOff x="9759772" y="4141560"/>
              <a:chExt cx="581330" cy="581331"/>
            </a:xfrm>
          </p:grpSpPr>
          <p:sp>
            <p:nvSpPr>
              <p:cNvPr id="16" name="Teardrop 15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Freeform 17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8644682" y="1807786"/>
              <a:ext cx="2284503" cy="854848"/>
              <a:chOff x="8339882" y="1807786"/>
              <a:chExt cx="2284503" cy="854848"/>
            </a:xfrm>
          </p:grpSpPr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FFB10D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03</a:t>
                </a:r>
                <a:endParaRPr lang="en-US" altLang="ko-KR" sz="240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4733088" y="1807786"/>
            <a:ext cx="2994135" cy="854848"/>
            <a:chOff x="4588600" y="1807786"/>
            <a:chExt cx="2994135" cy="854848"/>
          </a:xfrm>
        </p:grpSpPr>
        <p:grpSp>
          <p:nvGrpSpPr>
            <p:cNvPr id="12" name="Group 11"/>
            <p:cNvGrpSpPr/>
            <p:nvPr/>
          </p:nvGrpSpPr>
          <p:grpSpPr>
            <a:xfrm>
              <a:off x="4588600" y="1831210"/>
              <a:ext cx="643071" cy="643072"/>
              <a:chOff x="2867384" y="5386160"/>
              <a:chExt cx="581330" cy="581331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5298232" y="1807786"/>
              <a:ext cx="2284503" cy="854848"/>
              <a:chOff x="8339882" y="1807786"/>
              <a:chExt cx="2284503" cy="854848"/>
            </a:xfrm>
          </p:grpSpPr>
          <p:sp>
            <p:nvSpPr>
              <p:cNvPr id="31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02</a:t>
                </a:r>
                <a:endParaRPr lang="en-US" altLang="ko-KR" sz="240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1562774" y="1807786"/>
            <a:ext cx="2978311" cy="854848"/>
            <a:chOff x="1562774" y="1807786"/>
            <a:chExt cx="2978311" cy="854848"/>
          </a:xfrm>
        </p:grpSpPr>
        <p:grpSp>
          <p:nvGrpSpPr>
            <p:cNvPr id="9" name="Group 8"/>
            <p:cNvGrpSpPr/>
            <p:nvPr/>
          </p:nvGrpSpPr>
          <p:grpSpPr>
            <a:xfrm>
              <a:off x="1562774" y="1831210"/>
              <a:ext cx="643071" cy="643072"/>
              <a:chOff x="5749874" y="2071849"/>
              <a:chExt cx="692252" cy="692254"/>
            </a:xfrm>
          </p:grpSpPr>
          <p:sp>
            <p:nvSpPr>
              <p:cNvPr id="10" name="Teardrop 9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2256582" y="1807786"/>
              <a:ext cx="2284503" cy="854848"/>
              <a:chOff x="8339882" y="1807786"/>
              <a:chExt cx="2284503" cy="854848"/>
            </a:xfrm>
          </p:grpSpPr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8339882" y="1807786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D7D31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01</a:t>
                </a:r>
                <a:endParaRPr lang="en-US" altLang="ko-KR" sz="240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8339883" y="2198788"/>
                <a:ext cx="2284502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</a:t>
                </a:r>
                <a:r>
                  <a:rPr lang="en-US" altLang="ko-KR" sz="1200" b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styles</a:t>
                </a:r>
                <a:endPara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849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4"/>
          <p:cNvSpPr/>
          <p:nvPr/>
        </p:nvSpPr>
        <p:spPr>
          <a:xfrm>
            <a:off x="1612900" y="-3143250"/>
            <a:ext cx="8966200" cy="7791450"/>
          </a:xfrm>
          <a:prstGeom prst="arc">
            <a:avLst>
              <a:gd name="adj1" fmla="val 2632145"/>
              <a:gd name="adj2" fmla="val 8321602"/>
            </a:avLst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17</a:t>
            </a:fld>
            <a:endParaRPr lang="ko-KR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1308102" y="1676615"/>
            <a:ext cx="9677398" cy="2371436"/>
            <a:chOff x="1371247" y="1651001"/>
            <a:chExt cx="9551108" cy="2340488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33148" r="48750" b="20370"/>
            <a:stretch/>
          </p:blipFill>
          <p:spPr>
            <a:xfrm>
              <a:off x="1371247" y="1651001"/>
              <a:ext cx="2349814" cy="234048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33148" r="48750" b="20370"/>
            <a:stretch/>
          </p:blipFill>
          <p:spPr>
            <a:xfrm>
              <a:off x="3771679" y="1651001"/>
              <a:ext cx="2349814" cy="234048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33148" r="48750" b="20370"/>
            <a:stretch/>
          </p:blipFill>
          <p:spPr>
            <a:xfrm>
              <a:off x="6172110" y="1651001"/>
              <a:ext cx="2349814" cy="234048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00" t="33148" r="48750" b="20370"/>
            <a:stretch/>
          </p:blipFill>
          <p:spPr>
            <a:xfrm>
              <a:off x="8572541" y="1651001"/>
              <a:ext cx="2349814" cy="2340488"/>
            </a:xfrm>
            <a:prstGeom prst="rect">
              <a:avLst/>
            </a:prstGeom>
          </p:spPr>
        </p:pic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1872888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4315521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FFB10D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6758154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20A8B6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9200788" y="2689504"/>
            <a:ext cx="1149712" cy="68544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SYLISH </a:t>
            </a:r>
          </a:p>
          <a:p>
            <a:pPr latinLnBrk="0">
              <a:lnSpc>
                <a:spcPct val="80000"/>
              </a:lnSpc>
            </a:pPr>
            <a:r>
              <a:rPr lang="en-US" altLang="ko-KR" sz="24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4800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348654" y="4380753"/>
            <a:ext cx="1494692" cy="419100"/>
          </a:xfrm>
          <a:prstGeom prst="triangle">
            <a:avLst/>
          </a:prstGeom>
          <a:solidFill>
            <a:srgbClr val="FFB10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0" name="Group 19"/>
          <p:cNvGrpSpPr/>
          <p:nvPr/>
        </p:nvGrpSpPr>
        <p:grpSpPr>
          <a:xfrm>
            <a:off x="3390902" y="4837493"/>
            <a:ext cx="5410198" cy="1114915"/>
            <a:chOff x="705693" y="1882102"/>
            <a:chExt cx="5259977" cy="1185616"/>
          </a:xfrm>
        </p:grpSpPr>
        <p:sp>
          <p:nvSpPr>
            <p:cNvPr id="22" name="Rounded Rectangle 21"/>
            <p:cNvSpPr/>
            <p:nvPr/>
          </p:nvSpPr>
          <p:spPr>
            <a:xfrm>
              <a:off x="705693" y="2147207"/>
              <a:ext cx="5259977" cy="920511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962795" y="1882102"/>
              <a:ext cx="4745773" cy="436790"/>
              <a:chOff x="2774001" y="2674177"/>
              <a:chExt cx="1151750" cy="346359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25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4"/>
                <a:ext cx="1023244" cy="33923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TOP QUALITY DESIGN</a:t>
                </a:r>
              </a:p>
            </p:txBody>
          </p:sp>
        </p:grpSp>
      </p:grp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3873500" y="5348198"/>
            <a:ext cx="4445000" cy="49462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13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</a:t>
            </a:r>
            <a:r>
              <a:rPr lang="en-US" altLang="ko-KR" sz="1300" b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edge </a:t>
            </a:r>
            <a:endParaRPr lang="en-US" altLang="ko-KR" sz="1300" b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652650" y="3994160"/>
            <a:ext cx="156139" cy="1561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B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33" name="Oval 32"/>
          <p:cNvSpPr/>
          <p:nvPr/>
        </p:nvSpPr>
        <p:spPr>
          <a:xfrm>
            <a:off x="8383211" y="3994160"/>
            <a:ext cx="156139" cy="1561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38100">
            <a:solidFill>
              <a:srgbClr val="FFB1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35" name="Freeform 34"/>
          <p:cNvSpPr>
            <a:spLocks noEditPoints="1"/>
          </p:cNvSpPr>
          <p:nvPr/>
        </p:nvSpPr>
        <p:spPr bwMode="auto">
          <a:xfrm>
            <a:off x="9612437" y="2219325"/>
            <a:ext cx="326414" cy="434572"/>
          </a:xfrm>
          <a:custGeom>
            <a:avLst/>
            <a:gdLst>
              <a:gd name="T0" fmla="*/ 828 w 1353"/>
              <a:gd name="T1" fmla="*/ 1302 h 1799"/>
              <a:gd name="T2" fmla="*/ 1330 w 1353"/>
              <a:gd name="T3" fmla="*/ 963 h 1799"/>
              <a:gd name="T4" fmla="*/ 1311 w 1353"/>
              <a:gd name="T5" fmla="*/ 1327 h 1799"/>
              <a:gd name="T6" fmla="*/ 561 w 1353"/>
              <a:gd name="T7" fmla="*/ 99 h 1799"/>
              <a:gd name="T8" fmla="*/ 562 w 1353"/>
              <a:gd name="T9" fmla="*/ 79 h 1799"/>
              <a:gd name="T10" fmla="*/ 578 w 1353"/>
              <a:gd name="T11" fmla="*/ 44 h 1799"/>
              <a:gd name="T12" fmla="*/ 604 w 1353"/>
              <a:gd name="T13" fmla="*/ 18 h 1799"/>
              <a:gd name="T14" fmla="*/ 640 w 1353"/>
              <a:gd name="T15" fmla="*/ 2 h 1799"/>
              <a:gd name="T16" fmla="*/ 659 w 1353"/>
              <a:gd name="T17" fmla="*/ 0 h 1799"/>
              <a:gd name="T18" fmla="*/ 698 w 1353"/>
              <a:gd name="T19" fmla="*/ 7 h 1799"/>
              <a:gd name="T20" fmla="*/ 729 w 1353"/>
              <a:gd name="T21" fmla="*/ 29 h 1799"/>
              <a:gd name="T22" fmla="*/ 750 w 1353"/>
              <a:gd name="T23" fmla="*/ 60 h 1799"/>
              <a:gd name="T24" fmla="*/ 757 w 1353"/>
              <a:gd name="T25" fmla="*/ 99 h 1799"/>
              <a:gd name="T26" fmla="*/ 561 w 1353"/>
              <a:gd name="T27" fmla="*/ 238 h 1799"/>
              <a:gd name="T28" fmla="*/ 561 w 1353"/>
              <a:gd name="T29" fmla="*/ 99 h 1799"/>
              <a:gd name="T30" fmla="*/ 757 w 1353"/>
              <a:gd name="T31" fmla="*/ 1631 h 1799"/>
              <a:gd name="T32" fmla="*/ 759 w 1353"/>
              <a:gd name="T33" fmla="*/ 1636 h 1799"/>
              <a:gd name="T34" fmla="*/ 766 w 1353"/>
              <a:gd name="T35" fmla="*/ 1650 h 1799"/>
              <a:gd name="T36" fmla="*/ 780 w 1353"/>
              <a:gd name="T37" fmla="*/ 1659 h 1799"/>
              <a:gd name="T38" fmla="*/ 840 w 1353"/>
              <a:gd name="T39" fmla="*/ 1659 h 1799"/>
              <a:gd name="T40" fmla="*/ 856 w 1353"/>
              <a:gd name="T41" fmla="*/ 1661 h 1799"/>
              <a:gd name="T42" fmla="*/ 884 w 1353"/>
              <a:gd name="T43" fmla="*/ 1673 h 1799"/>
              <a:gd name="T44" fmla="*/ 907 w 1353"/>
              <a:gd name="T45" fmla="*/ 1694 h 1799"/>
              <a:gd name="T46" fmla="*/ 917 w 1353"/>
              <a:gd name="T47" fmla="*/ 1722 h 1799"/>
              <a:gd name="T48" fmla="*/ 919 w 1353"/>
              <a:gd name="T49" fmla="*/ 1799 h 1799"/>
              <a:gd name="T50" fmla="*/ 399 w 1353"/>
              <a:gd name="T51" fmla="*/ 1738 h 1799"/>
              <a:gd name="T52" fmla="*/ 401 w 1353"/>
              <a:gd name="T53" fmla="*/ 1722 h 1799"/>
              <a:gd name="T54" fmla="*/ 413 w 1353"/>
              <a:gd name="T55" fmla="*/ 1694 h 1799"/>
              <a:gd name="T56" fmla="*/ 434 w 1353"/>
              <a:gd name="T57" fmla="*/ 1673 h 1799"/>
              <a:gd name="T58" fmla="*/ 462 w 1353"/>
              <a:gd name="T59" fmla="*/ 1661 h 1799"/>
              <a:gd name="T60" fmla="*/ 532 w 1353"/>
              <a:gd name="T61" fmla="*/ 1659 h 1799"/>
              <a:gd name="T62" fmla="*/ 538 w 1353"/>
              <a:gd name="T63" fmla="*/ 1659 h 1799"/>
              <a:gd name="T64" fmla="*/ 553 w 1353"/>
              <a:gd name="T65" fmla="*/ 1650 h 1799"/>
              <a:gd name="T66" fmla="*/ 561 w 1353"/>
              <a:gd name="T67" fmla="*/ 1636 h 1799"/>
              <a:gd name="T68" fmla="*/ 561 w 1353"/>
              <a:gd name="T69" fmla="*/ 745 h 1799"/>
              <a:gd name="T70" fmla="*/ 757 w 1353"/>
              <a:gd name="T71" fmla="*/ 735 h 1799"/>
              <a:gd name="T72" fmla="*/ 132 w 1353"/>
              <a:gd name="T73" fmla="*/ 1265 h 1799"/>
              <a:gd name="T74" fmla="*/ 151 w 1353"/>
              <a:gd name="T75" fmla="*/ 902 h 1799"/>
              <a:gd name="T76" fmla="*/ 490 w 1353"/>
              <a:gd name="T77" fmla="*/ 1285 h 1799"/>
              <a:gd name="T78" fmla="*/ 23 w 1353"/>
              <a:gd name="T79" fmla="*/ 338 h 1799"/>
              <a:gd name="T80" fmla="*/ 1204 w 1353"/>
              <a:gd name="T81" fmla="*/ 274 h 1799"/>
              <a:gd name="T82" fmla="*/ 1223 w 1353"/>
              <a:gd name="T83" fmla="*/ 640 h 1799"/>
              <a:gd name="T84" fmla="*/ 42 w 1353"/>
              <a:gd name="T85" fmla="*/ 703 h 1799"/>
              <a:gd name="T86" fmla="*/ 23 w 1353"/>
              <a:gd name="T87" fmla="*/ 33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3" h="1799">
                <a:moveTo>
                  <a:pt x="1311" y="1327"/>
                </a:moveTo>
                <a:lnTo>
                  <a:pt x="828" y="1302"/>
                </a:lnTo>
                <a:lnTo>
                  <a:pt x="828" y="937"/>
                </a:lnTo>
                <a:lnTo>
                  <a:pt x="1330" y="963"/>
                </a:lnTo>
                <a:lnTo>
                  <a:pt x="1181" y="1137"/>
                </a:lnTo>
                <a:lnTo>
                  <a:pt x="1311" y="1327"/>
                </a:lnTo>
                <a:lnTo>
                  <a:pt x="1311" y="1327"/>
                </a:lnTo>
                <a:close/>
                <a:moveTo>
                  <a:pt x="561" y="99"/>
                </a:moveTo>
                <a:lnTo>
                  <a:pt x="561" y="99"/>
                </a:lnTo>
                <a:lnTo>
                  <a:pt x="562" y="79"/>
                </a:lnTo>
                <a:lnTo>
                  <a:pt x="569" y="60"/>
                </a:lnTo>
                <a:lnTo>
                  <a:pt x="578" y="44"/>
                </a:lnTo>
                <a:lnTo>
                  <a:pt x="590" y="29"/>
                </a:lnTo>
                <a:lnTo>
                  <a:pt x="604" y="18"/>
                </a:lnTo>
                <a:lnTo>
                  <a:pt x="620" y="7"/>
                </a:lnTo>
                <a:lnTo>
                  <a:pt x="640" y="2"/>
                </a:lnTo>
                <a:lnTo>
                  <a:pt x="659" y="0"/>
                </a:lnTo>
                <a:lnTo>
                  <a:pt x="659" y="0"/>
                </a:lnTo>
                <a:lnTo>
                  <a:pt x="680" y="2"/>
                </a:lnTo>
                <a:lnTo>
                  <a:pt x="698" y="7"/>
                </a:lnTo>
                <a:lnTo>
                  <a:pt x="715" y="18"/>
                </a:lnTo>
                <a:lnTo>
                  <a:pt x="729" y="29"/>
                </a:lnTo>
                <a:lnTo>
                  <a:pt x="741" y="44"/>
                </a:lnTo>
                <a:lnTo>
                  <a:pt x="750" y="60"/>
                </a:lnTo>
                <a:lnTo>
                  <a:pt x="756" y="79"/>
                </a:lnTo>
                <a:lnTo>
                  <a:pt x="757" y="99"/>
                </a:lnTo>
                <a:lnTo>
                  <a:pt x="757" y="229"/>
                </a:lnTo>
                <a:lnTo>
                  <a:pt x="561" y="238"/>
                </a:lnTo>
                <a:lnTo>
                  <a:pt x="561" y="99"/>
                </a:lnTo>
                <a:lnTo>
                  <a:pt x="561" y="99"/>
                </a:lnTo>
                <a:close/>
                <a:moveTo>
                  <a:pt x="757" y="735"/>
                </a:moveTo>
                <a:lnTo>
                  <a:pt x="757" y="1631"/>
                </a:lnTo>
                <a:lnTo>
                  <a:pt x="757" y="1631"/>
                </a:lnTo>
                <a:lnTo>
                  <a:pt x="759" y="1636"/>
                </a:lnTo>
                <a:lnTo>
                  <a:pt x="761" y="1641"/>
                </a:lnTo>
                <a:lnTo>
                  <a:pt x="766" y="1650"/>
                </a:lnTo>
                <a:lnTo>
                  <a:pt x="775" y="1657"/>
                </a:lnTo>
                <a:lnTo>
                  <a:pt x="780" y="1659"/>
                </a:lnTo>
                <a:lnTo>
                  <a:pt x="785" y="1659"/>
                </a:lnTo>
                <a:lnTo>
                  <a:pt x="840" y="1659"/>
                </a:lnTo>
                <a:lnTo>
                  <a:pt x="840" y="1659"/>
                </a:lnTo>
                <a:lnTo>
                  <a:pt x="856" y="1661"/>
                </a:lnTo>
                <a:lnTo>
                  <a:pt x="871" y="1666"/>
                </a:lnTo>
                <a:lnTo>
                  <a:pt x="884" y="1673"/>
                </a:lnTo>
                <a:lnTo>
                  <a:pt x="896" y="1682"/>
                </a:lnTo>
                <a:lnTo>
                  <a:pt x="907" y="1694"/>
                </a:lnTo>
                <a:lnTo>
                  <a:pt x="914" y="1708"/>
                </a:lnTo>
                <a:lnTo>
                  <a:pt x="917" y="1722"/>
                </a:lnTo>
                <a:lnTo>
                  <a:pt x="919" y="1738"/>
                </a:lnTo>
                <a:lnTo>
                  <a:pt x="919" y="1799"/>
                </a:lnTo>
                <a:lnTo>
                  <a:pt x="399" y="1799"/>
                </a:lnTo>
                <a:lnTo>
                  <a:pt x="399" y="1738"/>
                </a:lnTo>
                <a:lnTo>
                  <a:pt x="399" y="1738"/>
                </a:lnTo>
                <a:lnTo>
                  <a:pt x="401" y="1722"/>
                </a:lnTo>
                <a:lnTo>
                  <a:pt x="406" y="1708"/>
                </a:lnTo>
                <a:lnTo>
                  <a:pt x="413" y="1694"/>
                </a:lnTo>
                <a:lnTo>
                  <a:pt x="422" y="1682"/>
                </a:lnTo>
                <a:lnTo>
                  <a:pt x="434" y="1673"/>
                </a:lnTo>
                <a:lnTo>
                  <a:pt x="448" y="1666"/>
                </a:lnTo>
                <a:lnTo>
                  <a:pt x="462" y="1661"/>
                </a:lnTo>
                <a:lnTo>
                  <a:pt x="478" y="1659"/>
                </a:lnTo>
                <a:lnTo>
                  <a:pt x="532" y="1659"/>
                </a:lnTo>
                <a:lnTo>
                  <a:pt x="532" y="1659"/>
                </a:lnTo>
                <a:lnTo>
                  <a:pt x="538" y="1659"/>
                </a:lnTo>
                <a:lnTo>
                  <a:pt x="543" y="1657"/>
                </a:lnTo>
                <a:lnTo>
                  <a:pt x="553" y="1650"/>
                </a:lnTo>
                <a:lnTo>
                  <a:pt x="559" y="1641"/>
                </a:lnTo>
                <a:lnTo>
                  <a:pt x="561" y="1636"/>
                </a:lnTo>
                <a:lnTo>
                  <a:pt x="561" y="1631"/>
                </a:lnTo>
                <a:lnTo>
                  <a:pt x="561" y="745"/>
                </a:lnTo>
                <a:lnTo>
                  <a:pt x="757" y="735"/>
                </a:lnTo>
                <a:lnTo>
                  <a:pt x="757" y="735"/>
                </a:lnTo>
                <a:close/>
                <a:moveTo>
                  <a:pt x="490" y="1285"/>
                </a:moveTo>
                <a:lnTo>
                  <a:pt x="132" y="1265"/>
                </a:lnTo>
                <a:lnTo>
                  <a:pt x="0" y="1076"/>
                </a:lnTo>
                <a:lnTo>
                  <a:pt x="151" y="902"/>
                </a:lnTo>
                <a:lnTo>
                  <a:pt x="490" y="919"/>
                </a:lnTo>
                <a:lnTo>
                  <a:pt x="490" y="1285"/>
                </a:lnTo>
                <a:lnTo>
                  <a:pt x="490" y="1285"/>
                </a:lnTo>
                <a:close/>
                <a:moveTo>
                  <a:pt x="23" y="338"/>
                </a:moveTo>
                <a:lnTo>
                  <a:pt x="613" y="306"/>
                </a:lnTo>
                <a:lnTo>
                  <a:pt x="1204" y="274"/>
                </a:lnTo>
                <a:lnTo>
                  <a:pt x="1353" y="450"/>
                </a:lnTo>
                <a:lnTo>
                  <a:pt x="1223" y="640"/>
                </a:lnTo>
                <a:lnTo>
                  <a:pt x="633" y="672"/>
                </a:lnTo>
                <a:lnTo>
                  <a:pt x="42" y="703"/>
                </a:lnTo>
                <a:lnTo>
                  <a:pt x="174" y="512"/>
                </a:lnTo>
                <a:lnTo>
                  <a:pt x="23" y="338"/>
                </a:lnTo>
                <a:lnTo>
                  <a:pt x="23" y="338"/>
                </a:lnTo>
                <a:close/>
              </a:path>
            </a:pathLst>
          </a:custGeom>
          <a:solidFill>
            <a:srgbClr val="ED7D31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38" name="Freeform 37"/>
          <p:cNvSpPr>
            <a:spLocks noEditPoints="1"/>
          </p:cNvSpPr>
          <p:nvPr/>
        </p:nvSpPr>
        <p:spPr bwMode="auto">
          <a:xfrm>
            <a:off x="2242770" y="2285453"/>
            <a:ext cx="409948" cy="340416"/>
          </a:xfrm>
          <a:custGeom>
            <a:avLst/>
            <a:gdLst>
              <a:gd name="T0" fmla="*/ 1518 w 1697"/>
              <a:gd name="T1" fmla="*/ 799 h 1410"/>
              <a:gd name="T2" fmla="*/ 1542 w 1697"/>
              <a:gd name="T3" fmla="*/ 977 h 1410"/>
              <a:gd name="T4" fmla="*/ 1484 w 1697"/>
              <a:gd name="T5" fmla="*/ 1112 h 1410"/>
              <a:gd name="T6" fmla="*/ 1351 w 1697"/>
              <a:gd name="T7" fmla="*/ 1201 h 1410"/>
              <a:gd name="T8" fmla="*/ 1274 w 1697"/>
              <a:gd name="T9" fmla="*/ 1303 h 1410"/>
              <a:gd name="T10" fmla="*/ 1161 w 1697"/>
              <a:gd name="T11" fmla="*/ 1368 h 1410"/>
              <a:gd name="T12" fmla="*/ 989 w 1697"/>
              <a:gd name="T13" fmla="*/ 1395 h 1410"/>
              <a:gd name="T14" fmla="*/ 1036 w 1697"/>
              <a:gd name="T15" fmla="*/ 1323 h 1410"/>
              <a:gd name="T16" fmla="*/ 1110 w 1697"/>
              <a:gd name="T17" fmla="*/ 1295 h 1410"/>
              <a:gd name="T18" fmla="*/ 989 w 1697"/>
              <a:gd name="T19" fmla="*/ 1124 h 1410"/>
              <a:gd name="T20" fmla="*/ 1172 w 1697"/>
              <a:gd name="T21" fmla="*/ 1205 h 1410"/>
              <a:gd name="T22" fmla="*/ 1261 w 1697"/>
              <a:gd name="T23" fmla="*/ 1210 h 1410"/>
              <a:gd name="T24" fmla="*/ 1114 w 1697"/>
              <a:gd name="T25" fmla="*/ 1045 h 1410"/>
              <a:gd name="T26" fmla="*/ 1133 w 1697"/>
              <a:gd name="T27" fmla="*/ 978 h 1410"/>
              <a:gd name="T28" fmla="*/ 1342 w 1697"/>
              <a:gd name="T29" fmla="*/ 1115 h 1410"/>
              <a:gd name="T30" fmla="*/ 1400 w 1697"/>
              <a:gd name="T31" fmla="*/ 1056 h 1410"/>
              <a:gd name="T32" fmla="*/ 1200 w 1697"/>
              <a:gd name="T33" fmla="*/ 859 h 1410"/>
              <a:gd name="T34" fmla="*/ 1267 w 1697"/>
              <a:gd name="T35" fmla="*/ 836 h 1410"/>
              <a:gd name="T36" fmla="*/ 1474 w 1697"/>
              <a:gd name="T37" fmla="*/ 927 h 1410"/>
              <a:gd name="T38" fmla="*/ 1008 w 1697"/>
              <a:gd name="T39" fmla="*/ 444 h 1410"/>
              <a:gd name="T40" fmla="*/ 1079 w 1697"/>
              <a:gd name="T41" fmla="*/ 421 h 1410"/>
              <a:gd name="T42" fmla="*/ 142 w 1697"/>
              <a:gd name="T43" fmla="*/ 648 h 1410"/>
              <a:gd name="T44" fmla="*/ 0 w 1697"/>
              <a:gd name="T45" fmla="*/ 376 h 1410"/>
              <a:gd name="T46" fmla="*/ 256 w 1697"/>
              <a:gd name="T47" fmla="*/ 47 h 1410"/>
              <a:gd name="T48" fmla="*/ 383 w 1697"/>
              <a:gd name="T49" fmla="*/ 3 h 1410"/>
              <a:gd name="T50" fmla="*/ 534 w 1697"/>
              <a:gd name="T51" fmla="*/ 88 h 1410"/>
              <a:gd name="T52" fmla="*/ 775 w 1697"/>
              <a:gd name="T53" fmla="*/ 60 h 1410"/>
              <a:gd name="T54" fmla="*/ 499 w 1697"/>
              <a:gd name="T55" fmla="*/ 165 h 1410"/>
              <a:gd name="T56" fmla="*/ 344 w 1697"/>
              <a:gd name="T57" fmla="*/ 88 h 1410"/>
              <a:gd name="T58" fmla="*/ 88 w 1697"/>
              <a:gd name="T59" fmla="*/ 395 h 1410"/>
              <a:gd name="T60" fmla="*/ 211 w 1697"/>
              <a:gd name="T61" fmla="*/ 543 h 1410"/>
              <a:gd name="T62" fmla="*/ 220 w 1697"/>
              <a:gd name="T63" fmla="*/ 739 h 1410"/>
              <a:gd name="T64" fmla="*/ 794 w 1697"/>
              <a:gd name="T65" fmla="*/ 1165 h 1410"/>
              <a:gd name="T66" fmla="*/ 755 w 1697"/>
              <a:gd name="T67" fmla="*/ 1142 h 1410"/>
              <a:gd name="T68" fmla="*/ 673 w 1697"/>
              <a:gd name="T69" fmla="*/ 1045 h 1410"/>
              <a:gd name="T70" fmla="*/ 581 w 1697"/>
              <a:gd name="T71" fmla="*/ 1049 h 1410"/>
              <a:gd name="T72" fmla="*/ 546 w 1697"/>
              <a:gd name="T73" fmla="*/ 948 h 1410"/>
              <a:gd name="T74" fmla="*/ 436 w 1697"/>
              <a:gd name="T75" fmla="*/ 926 h 1410"/>
              <a:gd name="T76" fmla="*/ 418 w 1697"/>
              <a:gd name="T77" fmla="*/ 806 h 1410"/>
              <a:gd name="T78" fmla="*/ 288 w 1697"/>
              <a:gd name="T79" fmla="*/ 778 h 1410"/>
              <a:gd name="T80" fmla="*/ 198 w 1697"/>
              <a:gd name="T81" fmla="*/ 898 h 1410"/>
              <a:gd name="T82" fmla="*/ 256 w 1697"/>
              <a:gd name="T83" fmla="*/ 1006 h 1410"/>
              <a:gd name="T84" fmla="*/ 339 w 1697"/>
              <a:gd name="T85" fmla="*/ 1022 h 1410"/>
              <a:gd name="T86" fmla="*/ 353 w 1697"/>
              <a:gd name="T87" fmla="*/ 1173 h 1410"/>
              <a:gd name="T88" fmla="*/ 502 w 1697"/>
              <a:gd name="T89" fmla="*/ 1166 h 1410"/>
              <a:gd name="T90" fmla="*/ 529 w 1697"/>
              <a:gd name="T91" fmla="*/ 1245 h 1410"/>
              <a:gd name="T92" fmla="*/ 676 w 1697"/>
              <a:gd name="T93" fmla="*/ 1273 h 1410"/>
              <a:gd name="T94" fmla="*/ 706 w 1697"/>
              <a:gd name="T95" fmla="*/ 1305 h 1410"/>
              <a:gd name="T96" fmla="*/ 798 w 1697"/>
              <a:gd name="T97" fmla="*/ 1384 h 1410"/>
              <a:gd name="T98" fmla="*/ 912 w 1697"/>
              <a:gd name="T99" fmla="*/ 1321 h 1410"/>
              <a:gd name="T100" fmla="*/ 889 w 1697"/>
              <a:gd name="T101" fmla="*/ 1187 h 1410"/>
              <a:gd name="T102" fmla="*/ 1528 w 1697"/>
              <a:gd name="T103" fmla="*/ 653 h 1410"/>
              <a:gd name="T104" fmla="*/ 1609 w 1697"/>
              <a:gd name="T105" fmla="*/ 462 h 1410"/>
              <a:gd name="T106" fmla="*/ 1669 w 1697"/>
              <a:gd name="T107" fmla="*/ 255 h 1410"/>
              <a:gd name="T108" fmla="*/ 1275 w 1697"/>
              <a:gd name="T109" fmla="*/ 61 h 1410"/>
              <a:gd name="T110" fmla="*/ 1012 w 1697"/>
              <a:gd name="T111" fmla="*/ 63 h 1410"/>
              <a:gd name="T112" fmla="*/ 492 w 1697"/>
              <a:gd name="T113" fmla="*/ 365 h 1410"/>
              <a:gd name="T114" fmla="*/ 529 w 1697"/>
              <a:gd name="T115" fmla="*/ 499 h 1410"/>
              <a:gd name="T116" fmla="*/ 899 w 1697"/>
              <a:gd name="T117" fmla="*/ 328 h 1410"/>
              <a:gd name="T118" fmla="*/ 1052 w 1697"/>
              <a:gd name="T119" fmla="*/ 355 h 1410"/>
              <a:gd name="T120" fmla="*/ 1177 w 1697"/>
              <a:gd name="T121" fmla="*/ 377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7" h="1410">
                <a:moveTo>
                  <a:pt x="1105" y="420"/>
                </a:moveTo>
                <a:lnTo>
                  <a:pt x="1105" y="420"/>
                </a:lnTo>
                <a:lnTo>
                  <a:pt x="1258" y="558"/>
                </a:lnTo>
                <a:lnTo>
                  <a:pt x="1333" y="627"/>
                </a:lnTo>
                <a:lnTo>
                  <a:pt x="1409" y="699"/>
                </a:lnTo>
                <a:lnTo>
                  <a:pt x="1409" y="699"/>
                </a:lnTo>
                <a:lnTo>
                  <a:pt x="1419" y="706"/>
                </a:lnTo>
                <a:lnTo>
                  <a:pt x="1430" y="715"/>
                </a:lnTo>
                <a:lnTo>
                  <a:pt x="1486" y="766"/>
                </a:lnTo>
                <a:lnTo>
                  <a:pt x="1518" y="799"/>
                </a:lnTo>
                <a:lnTo>
                  <a:pt x="1518" y="799"/>
                </a:lnTo>
                <a:lnTo>
                  <a:pt x="1532" y="815"/>
                </a:lnTo>
                <a:lnTo>
                  <a:pt x="1542" y="831"/>
                </a:lnTo>
                <a:lnTo>
                  <a:pt x="1551" y="847"/>
                </a:lnTo>
                <a:lnTo>
                  <a:pt x="1556" y="864"/>
                </a:lnTo>
                <a:lnTo>
                  <a:pt x="1562" y="880"/>
                </a:lnTo>
                <a:lnTo>
                  <a:pt x="1562" y="898"/>
                </a:lnTo>
                <a:lnTo>
                  <a:pt x="1562" y="913"/>
                </a:lnTo>
                <a:lnTo>
                  <a:pt x="1560" y="931"/>
                </a:lnTo>
                <a:lnTo>
                  <a:pt x="1556" y="947"/>
                </a:lnTo>
                <a:lnTo>
                  <a:pt x="1549" y="963"/>
                </a:lnTo>
                <a:lnTo>
                  <a:pt x="1542" y="977"/>
                </a:lnTo>
                <a:lnTo>
                  <a:pt x="1534" y="991"/>
                </a:lnTo>
                <a:lnTo>
                  <a:pt x="1521" y="1003"/>
                </a:lnTo>
                <a:lnTo>
                  <a:pt x="1509" y="1013"/>
                </a:lnTo>
                <a:lnTo>
                  <a:pt x="1497" y="1022"/>
                </a:lnTo>
                <a:lnTo>
                  <a:pt x="1481" y="1029"/>
                </a:lnTo>
                <a:lnTo>
                  <a:pt x="1481" y="1029"/>
                </a:lnTo>
                <a:lnTo>
                  <a:pt x="1486" y="1047"/>
                </a:lnTo>
                <a:lnTo>
                  <a:pt x="1490" y="1064"/>
                </a:lnTo>
                <a:lnTo>
                  <a:pt x="1490" y="1080"/>
                </a:lnTo>
                <a:lnTo>
                  <a:pt x="1488" y="1096"/>
                </a:lnTo>
                <a:lnTo>
                  <a:pt x="1484" y="1112"/>
                </a:lnTo>
                <a:lnTo>
                  <a:pt x="1479" y="1126"/>
                </a:lnTo>
                <a:lnTo>
                  <a:pt x="1472" y="1140"/>
                </a:lnTo>
                <a:lnTo>
                  <a:pt x="1463" y="1152"/>
                </a:lnTo>
                <a:lnTo>
                  <a:pt x="1453" y="1163"/>
                </a:lnTo>
                <a:lnTo>
                  <a:pt x="1442" y="1173"/>
                </a:lnTo>
                <a:lnTo>
                  <a:pt x="1428" y="1182"/>
                </a:lnTo>
                <a:lnTo>
                  <a:pt x="1414" y="1191"/>
                </a:lnTo>
                <a:lnTo>
                  <a:pt x="1400" y="1196"/>
                </a:lnTo>
                <a:lnTo>
                  <a:pt x="1384" y="1200"/>
                </a:lnTo>
                <a:lnTo>
                  <a:pt x="1368" y="1201"/>
                </a:lnTo>
                <a:lnTo>
                  <a:pt x="1351" y="1201"/>
                </a:lnTo>
                <a:lnTo>
                  <a:pt x="1351" y="1201"/>
                </a:lnTo>
                <a:lnTo>
                  <a:pt x="1349" y="1215"/>
                </a:lnTo>
                <a:lnTo>
                  <a:pt x="1346" y="1230"/>
                </a:lnTo>
                <a:lnTo>
                  <a:pt x="1340" y="1242"/>
                </a:lnTo>
                <a:lnTo>
                  <a:pt x="1333" y="1254"/>
                </a:lnTo>
                <a:lnTo>
                  <a:pt x="1326" y="1265"/>
                </a:lnTo>
                <a:lnTo>
                  <a:pt x="1318" y="1273"/>
                </a:lnTo>
                <a:lnTo>
                  <a:pt x="1307" y="1284"/>
                </a:lnTo>
                <a:lnTo>
                  <a:pt x="1296" y="1291"/>
                </a:lnTo>
                <a:lnTo>
                  <a:pt x="1286" y="1298"/>
                </a:lnTo>
                <a:lnTo>
                  <a:pt x="1274" y="1303"/>
                </a:lnTo>
                <a:lnTo>
                  <a:pt x="1261" y="1309"/>
                </a:lnTo>
                <a:lnTo>
                  <a:pt x="1249" y="1312"/>
                </a:lnTo>
                <a:lnTo>
                  <a:pt x="1235" y="1314"/>
                </a:lnTo>
                <a:lnTo>
                  <a:pt x="1221" y="1314"/>
                </a:lnTo>
                <a:lnTo>
                  <a:pt x="1207" y="1312"/>
                </a:lnTo>
                <a:lnTo>
                  <a:pt x="1193" y="1310"/>
                </a:lnTo>
                <a:lnTo>
                  <a:pt x="1193" y="1310"/>
                </a:lnTo>
                <a:lnTo>
                  <a:pt x="1188" y="1326"/>
                </a:lnTo>
                <a:lnTo>
                  <a:pt x="1180" y="1342"/>
                </a:lnTo>
                <a:lnTo>
                  <a:pt x="1172" y="1356"/>
                </a:lnTo>
                <a:lnTo>
                  <a:pt x="1161" y="1368"/>
                </a:lnTo>
                <a:lnTo>
                  <a:pt x="1149" y="1381"/>
                </a:lnTo>
                <a:lnTo>
                  <a:pt x="1137" y="1389"/>
                </a:lnTo>
                <a:lnTo>
                  <a:pt x="1123" y="1396"/>
                </a:lnTo>
                <a:lnTo>
                  <a:pt x="1107" y="1403"/>
                </a:lnTo>
                <a:lnTo>
                  <a:pt x="1091" y="1407"/>
                </a:lnTo>
                <a:lnTo>
                  <a:pt x="1075" y="1410"/>
                </a:lnTo>
                <a:lnTo>
                  <a:pt x="1058" y="1410"/>
                </a:lnTo>
                <a:lnTo>
                  <a:pt x="1040" y="1409"/>
                </a:lnTo>
                <a:lnTo>
                  <a:pt x="1022" y="1407"/>
                </a:lnTo>
                <a:lnTo>
                  <a:pt x="1005" y="1402"/>
                </a:lnTo>
                <a:lnTo>
                  <a:pt x="989" y="1395"/>
                </a:lnTo>
                <a:lnTo>
                  <a:pt x="971" y="1386"/>
                </a:lnTo>
                <a:lnTo>
                  <a:pt x="959" y="1377"/>
                </a:lnTo>
                <a:lnTo>
                  <a:pt x="959" y="1377"/>
                </a:lnTo>
                <a:lnTo>
                  <a:pt x="971" y="1360"/>
                </a:lnTo>
                <a:lnTo>
                  <a:pt x="980" y="1340"/>
                </a:lnTo>
                <a:lnTo>
                  <a:pt x="987" y="1321"/>
                </a:lnTo>
                <a:lnTo>
                  <a:pt x="993" y="1300"/>
                </a:lnTo>
                <a:lnTo>
                  <a:pt x="993" y="1300"/>
                </a:lnTo>
                <a:lnTo>
                  <a:pt x="1010" y="1310"/>
                </a:lnTo>
                <a:lnTo>
                  <a:pt x="1028" y="1319"/>
                </a:lnTo>
                <a:lnTo>
                  <a:pt x="1036" y="1323"/>
                </a:lnTo>
                <a:lnTo>
                  <a:pt x="1045" y="1324"/>
                </a:lnTo>
                <a:lnTo>
                  <a:pt x="1054" y="1326"/>
                </a:lnTo>
                <a:lnTo>
                  <a:pt x="1065" y="1326"/>
                </a:lnTo>
                <a:lnTo>
                  <a:pt x="1065" y="1326"/>
                </a:lnTo>
                <a:lnTo>
                  <a:pt x="1080" y="1323"/>
                </a:lnTo>
                <a:lnTo>
                  <a:pt x="1093" y="1317"/>
                </a:lnTo>
                <a:lnTo>
                  <a:pt x="1098" y="1312"/>
                </a:lnTo>
                <a:lnTo>
                  <a:pt x="1103" y="1307"/>
                </a:lnTo>
                <a:lnTo>
                  <a:pt x="1107" y="1302"/>
                </a:lnTo>
                <a:lnTo>
                  <a:pt x="1110" y="1295"/>
                </a:lnTo>
                <a:lnTo>
                  <a:pt x="1110" y="1295"/>
                </a:lnTo>
                <a:lnTo>
                  <a:pt x="1112" y="1280"/>
                </a:lnTo>
                <a:lnTo>
                  <a:pt x="1108" y="1263"/>
                </a:lnTo>
                <a:lnTo>
                  <a:pt x="1000" y="1175"/>
                </a:lnTo>
                <a:lnTo>
                  <a:pt x="1000" y="1175"/>
                </a:lnTo>
                <a:lnTo>
                  <a:pt x="994" y="1170"/>
                </a:lnTo>
                <a:lnTo>
                  <a:pt x="989" y="1163"/>
                </a:lnTo>
                <a:lnTo>
                  <a:pt x="985" y="1156"/>
                </a:lnTo>
                <a:lnTo>
                  <a:pt x="984" y="1147"/>
                </a:lnTo>
                <a:lnTo>
                  <a:pt x="984" y="1140"/>
                </a:lnTo>
                <a:lnTo>
                  <a:pt x="985" y="1131"/>
                </a:lnTo>
                <a:lnTo>
                  <a:pt x="989" y="1124"/>
                </a:lnTo>
                <a:lnTo>
                  <a:pt x="993" y="1117"/>
                </a:lnTo>
                <a:lnTo>
                  <a:pt x="993" y="1117"/>
                </a:lnTo>
                <a:lnTo>
                  <a:pt x="1000" y="1110"/>
                </a:lnTo>
                <a:lnTo>
                  <a:pt x="1007" y="1107"/>
                </a:lnTo>
                <a:lnTo>
                  <a:pt x="1014" y="1103"/>
                </a:lnTo>
                <a:lnTo>
                  <a:pt x="1021" y="1101"/>
                </a:lnTo>
                <a:lnTo>
                  <a:pt x="1029" y="1101"/>
                </a:lnTo>
                <a:lnTo>
                  <a:pt x="1036" y="1103"/>
                </a:lnTo>
                <a:lnTo>
                  <a:pt x="1045" y="1105"/>
                </a:lnTo>
                <a:lnTo>
                  <a:pt x="1052" y="1110"/>
                </a:lnTo>
                <a:lnTo>
                  <a:pt x="1172" y="1205"/>
                </a:lnTo>
                <a:lnTo>
                  <a:pt x="1172" y="1205"/>
                </a:lnTo>
                <a:lnTo>
                  <a:pt x="1182" y="1214"/>
                </a:lnTo>
                <a:lnTo>
                  <a:pt x="1193" y="1221"/>
                </a:lnTo>
                <a:lnTo>
                  <a:pt x="1205" y="1226"/>
                </a:lnTo>
                <a:lnTo>
                  <a:pt x="1216" y="1228"/>
                </a:lnTo>
                <a:lnTo>
                  <a:pt x="1224" y="1230"/>
                </a:lnTo>
                <a:lnTo>
                  <a:pt x="1235" y="1228"/>
                </a:lnTo>
                <a:lnTo>
                  <a:pt x="1245" y="1224"/>
                </a:lnTo>
                <a:lnTo>
                  <a:pt x="1254" y="1219"/>
                </a:lnTo>
                <a:lnTo>
                  <a:pt x="1254" y="1219"/>
                </a:lnTo>
                <a:lnTo>
                  <a:pt x="1261" y="1210"/>
                </a:lnTo>
                <a:lnTo>
                  <a:pt x="1267" y="1201"/>
                </a:lnTo>
                <a:lnTo>
                  <a:pt x="1267" y="1201"/>
                </a:lnTo>
                <a:lnTo>
                  <a:pt x="1268" y="1191"/>
                </a:lnTo>
                <a:lnTo>
                  <a:pt x="1270" y="1180"/>
                </a:lnTo>
                <a:lnTo>
                  <a:pt x="1270" y="1175"/>
                </a:lnTo>
                <a:lnTo>
                  <a:pt x="1268" y="1170"/>
                </a:lnTo>
                <a:lnTo>
                  <a:pt x="1265" y="1166"/>
                </a:lnTo>
                <a:lnTo>
                  <a:pt x="1261" y="1161"/>
                </a:lnTo>
                <a:lnTo>
                  <a:pt x="1119" y="1050"/>
                </a:lnTo>
                <a:lnTo>
                  <a:pt x="1119" y="1050"/>
                </a:lnTo>
                <a:lnTo>
                  <a:pt x="1114" y="1045"/>
                </a:lnTo>
                <a:lnTo>
                  <a:pt x="1108" y="1038"/>
                </a:lnTo>
                <a:lnTo>
                  <a:pt x="1105" y="1031"/>
                </a:lnTo>
                <a:lnTo>
                  <a:pt x="1103" y="1022"/>
                </a:lnTo>
                <a:lnTo>
                  <a:pt x="1103" y="1015"/>
                </a:lnTo>
                <a:lnTo>
                  <a:pt x="1105" y="1006"/>
                </a:lnTo>
                <a:lnTo>
                  <a:pt x="1108" y="999"/>
                </a:lnTo>
                <a:lnTo>
                  <a:pt x="1112" y="992"/>
                </a:lnTo>
                <a:lnTo>
                  <a:pt x="1112" y="992"/>
                </a:lnTo>
                <a:lnTo>
                  <a:pt x="1119" y="985"/>
                </a:lnTo>
                <a:lnTo>
                  <a:pt x="1126" y="982"/>
                </a:lnTo>
                <a:lnTo>
                  <a:pt x="1133" y="978"/>
                </a:lnTo>
                <a:lnTo>
                  <a:pt x="1140" y="977"/>
                </a:lnTo>
                <a:lnTo>
                  <a:pt x="1149" y="977"/>
                </a:lnTo>
                <a:lnTo>
                  <a:pt x="1156" y="977"/>
                </a:lnTo>
                <a:lnTo>
                  <a:pt x="1165" y="980"/>
                </a:lnTo>
                <a:lnTo>
                  <a:pt x="1172" y="985"/>
                </a:lnTo>
                <a:lnTo>
                  <a:pt x="1319" y="1101"/>
                </a:lnTo>
                <a:lnTo>
                  <a:pt x="1319" y="1101"/>
                </a:lnTo>
                <a:lnTo>
                  <a:pt x="1323" y="1103"/>
                </a:lnTo>
                <a:lnTo>
                  <a:pt x="1323" y="1103"/>
                </a:lnTo>
                <a:lnTo>
                  <a:pt x="1332" y="1110"/>
                </a:lnTo>
                <a:lnTo>
                  <a:pt x="1342" y="1115"/>
                </a:lnTo>
                <a:lnTo>
                  <a:pt x="1353" y="1117"/>
                </a:lnTo>
                <a:lnTo>
                  <a:pt x="1361" y="1119"/>
                </a:lnTo>
                <a:lnTo>
                  <a:pt x="1372" y="1117"/>
                </a:lnTo>
                <a:lnTo>
                  <a:pt x="1381" y="1114"/>
                </a:lnTo>
                <a:lnTo>
                  <a:pt x="1388" y="1108"/>
                </a:lnTo>
                <a:lnTo>
                  <a:pt x="1395" y="1103"/>
                </a:lnTo>
                <a:lnTo>
                  <a:pt x="1400" y="1094"/>
                </a:lnTo>
                <a:lnTo>
                  <a:pt x="1404" y="1085"/>
                </a:lnTo>
                <a:lnTo>
                  <a:pt x="1405" y="1077"/>
                </a:lnTo>
                <a:lnTo>
                  <a:pt x="1404" y="1066"/>
                </a:lnTo>
                <a:lnTo>
                  <a:pt x="1400" y="1056"/>
                </a:lnTo>
                <a:lnTo>
                  <a:pt x="1395" y="1043"/>
                </a:lnTo>
                <a:lnTo>
                  <a:pt x="1384" y="1033"/>
                </a:lnTo>
                <a:lnTo>
                  <a:pt x="1372" y="1020"/>
                </a:lnTo>
                <a:lnTo>
                  <a:pt x="1216" y="903"/>
                </a:lnTo>
                <a:lnTo>
                  <a:pt x="1216" y="903"/>
                </a:lnTo>
                <a:lnTo>
                  <a:pt x="1209" y="898"/>
                </a:lnTo>
                <a:lnTo>
                  <a:pt x="1205" y="890"/>
                </a:lnTo>
                <a:lnTo>
                  <a:pt x="1202" y="883"/>
                </a:lnTo>
                <a:lnTo>
                  <a:pt x="1200" y="875"/>
                </a:lnTo>
                <a:lnTo>
                  <a:pt x="1200" y="868"/>
                </a:lnTo>
                <a:lnTo>
                  <a:pt x="1200" y="859"/>
                </a:lnTo>
                <a:lnTo>
                  <a:pt x="1203" y="852"/>
                </a:lnTo>
                <a:lnTo>
                  <a:pt x="1207" y="845"/>
                </a:lnTo>
                <a:lnTo>
                  <a:pt x="1207" y="845"/>
                </a:lnTo>
                <a:lnTo>
                  <a:pt x="1214" y="838"/>
                </a:lnTo>
                <a:lnTo>
                  <a:pt x="1219" y="832"/>
                </a:lnTo>
                <a:lnTo>
                  <a:pt x="1228" y="829"/>
                </a:lnTo>
                <a:lnTo>
                  <a:pt x="1235" y="827"/>
                </a:lnTo>
                <a:lnTo>
                  <a:pt x="1244" y="827"/>
                </a:lnTo>
                <a:lnTo>
                  <a:pt x="1251" y="829"/>
                </a:lnTo>
                <a:lnTo>
                  <a:pt x="1260" y="831"/>
                </a:lnTo>
                <a:lnTo>
                  <a:pt x="1267" y="836"/>
                </a:lnTo>
                <a:lnTo>
                  <a:pt x="1421" y="952"/>
                </a:lnTo>
                <a:lnTo>
                  <a:pt x="1421" y="952"/>
                </a:lnTo>
                <a:lnTo>
                  <a:pt x="1428" y="955"/>
                </a:lnTo>
                <a:lnTo>
                  <a:pt x="1433" y="955"/>
                </a:lnTo>
                <a:lnTo>
                  <a:pt x="1441" y="955"/>
                </a:lnTo>
                <a:lnTo>
                  <a:pt x="1446" y="954"/>
                </a:lnTo>
                <a:lnTo>
                  <a:pt x="1453" y="950"/>
                </a:lnTo>
                <a:lnTo>
                  <a:pt x="1458" y="947"/>
                </a:lnTo>
                <a:lnTo>
                  <a:pt x="1469" y="936"/>
                </a:lnTo>
                <a:lnTo>
                  <a:pt x="1469" y="936"/>
                </a:lnTo>
                <a:lnTo>
                  <a:pt x="1474" y="927"/>
                </a:lnTo>
                <a:lnTo>
                  <a:pt x="1477" y="917"/>
                </a:lnTo>
                <a:lnTo>
                  <a:pt x="1479" y="908"/>
                </a:lnTo>
                <a:lnTo>
                  <a:pt x="1479" y="898"/>
                </a:lnTo>
                <a:lnTo>
                  <a:pt x="1476" y="887"/>
                </a:lnTo>
                <a:lnTo>
                  <a:pt x="1472" y="876"/>
                </a:lnTo>
                <a:lnTo>
                  <a:pt x="1467" y="868"/>
                </a:lnTo>
                <a:lnTo>
                  <a:pt x="1458" y="859"/>
                </a:lnTo>
                <a:lnTo>
                  <a:pt x="1426" y="825"/>
                </a:lnTo>
                <a:lnTo>
                  <a:pt x="1012" y="448"/>
                </a:lnTo>
                <a:lnTo>
                  <a:pt x="1012" y="448"/>
                </a:lnTo>
                <a:lnTo>
                  <a:pt x="1008" y="444"/>
                </a:lnTo>
                <a:lnTo>
                  <a:pt x="1008" y="441"/>
                </a:lnTo>
                <a:lnTo>
                  <a:pt x="1007" y="437"/>
                </a:lnTo>
                <a:lnTo>
                  <a:pt x="1008" y="432"/>
                </a:lnTo>
                <a:lnTo>
                  <a:pt x="1010" y="428"/>
                </a:lnTo>
                <a:lnTo>
                  <a:pt x="1014" y="427"/>
                </a:lnTo>
                <a:lnTo>
                  <a:pt x="1017" y="425"/>
                </a:lnTo>
                <a:lnTo>
                  <a:pt x="1022" y="425"/>
                </a:lnTo>
                <a:lnTo>
                  <a:pt x="1022" y="425"/>
                </a:lnTo>
                <a:lnTo>
                  <a:pt x="1042" y="425"/>
                </a:lnTo>
                <a:lnTo>
                  <a:pt x="1061" y="423"/>
                </a:lnTo>
                <a:lnTo>
                  <a:pt x="1079" y="421"/>
                </a:lnTo>
                <a:lnTo>
                  <a:pt x="1098" y="420"/>
                </a:lnTo>
                <a:lnTo>
                  <a:pt x="1098" y="420"/>
                </a:lnTo>
                <a:lnTo>
                  <a:pt x="1105" y="420"/>
                </a:lnTo>
                <a:lnTo>
                  <a:pt x="1105" y="420"/>
                </a:lnTo>
                <a:close/>
                <a:moveTo>
                  <a:pt x="190" y="771"/>
                </a:moveTo>
                <a:lnTo>
                  <a:pt x="190" y="771"/>
                </a:lnTo>
                <a:lnTo>
                  <a:pt x="176" y="748"/>
                </a:lnTo>
                <a:lnTo>
                  <a:pt x="165" y="725"/>
                </a:lnTo>
                <a:lnTo>
                  <a:pt x="156" y="701"/>
                </a:lnTo>
                <a:lnTo>
                  <a:pt x="149" y="674"/>
                </a:lnTo>
                <a:lnTo>
                  <a:pt x="142" y="648"/>
                </a:lnTo>
                <a:lnTo>
                  <a:pt x="139" y="622"/>
                </a:lnTo>
                <a:lnTo>
                  <a:pt x="132" y="565"/>
                </a:lnTo>
                <a:lnTo>
                  <a:pt x="79" y="516"/>
                </a:lnTo>
                <a:lnTo>
                  <a:pt x="79" y="516"/>
                </a:lnTo>
                <a:lnTo>
                  <a:pt x="49" y="485"/>
                </a:lnTo>
                <a:lnTo>
                  <a:pt x="35" y="469"/>
                </a:lnTo>
                <a:lnTo>
                  <a:pt x="24" y="453"/>
                </a:lnTo>
                <a:lnTo>
                  <a:pt x="14" y="437"/>
                </a:lnTo>
                <a:lnTo>
                  <a:pt x="7" y="418"/>
                </a:lnTo>
                <a:lnTo>
                  <a:pt x="2" y="399"/>
                </a:lnTo>
                <a:lnTo>
                  <a:pt x="0" y="376"/>
                </a:lnTo>
                <a:lnTo>
                  <a:pt x="0" y="376"/>
                </a:lnTo>
                <a:lnTo>
                  <a:pt x="2" y="363"/>
                </a:lnTo>
                <a:lnTo>
                  <a:pt x="3" y="351"/>
                </a:lnTo>
                <a:lnTo>
                  <a:pt x="5" y="339"/>
                </a:lnTo>
                <a:lnTo>
                  <a:pt x="10" y="328"/>
                </a:lnTo>
                <a:lnTo>
                  <a:pt x="16" y="316"/>
                </a:lnTo>
                <a:lnTo>
                  <a:pt x="21" y="305"/>
                </a:lnTo>
                <a:lnTo>
                  <a:pt x="28" y="295"/>
                </a:lnTo>
                <a:lnTo>
                  <a:pt x="37" y="284"/>
                </a:lnTo>
                <a:lnTo>
                  <a:pt x="256" y="47"/>
                </a:lnTo>
                <a:lnTo>
                  <a:pt x="256" y="47"/>
                </a:lnTo>
                <a:lnTo>
                  <a:pt x="265" y="37"/>
                </a:lnTo>
                <a:lnTo>
                  <a:pt x="276" y="30"/>
                </a:lnTo>
                <a:lnTo>
                  <a:pt x="286" y="23"/>
                </a:lnTo>
                <a:lnTo>
                  <a:pt x="299" y="16"/>
                </a:lnTo>
                <a:lnTo>
                  <a:pt x="309" y="10"/>
                </a:lnTo>
                <a:lnTo>
                  <a:pt x="321" y="7"/>
                </a:lnTo>
                <a:lnTo>
                  <a:pt x="334" y="3"/>
                </a:lnTo>
                <a:lnTo>
                  <a:pt x="346" y="2"/>
                </a:lnTo>
                <a:lnTo>
                  <a:pt x="358" y="2"/>
                </a:lnTo>
                <a:lnTo>
                  <a:pt x="371" y="2"/>
                </a:lnTo>
                <a:lnTo>
                  <a:pt x="383" y="3"/>
                </a:lnTo>
                <a:lnTo>
                  <a:pt x="395" y="7"/>
                </a:lnTo>
                <a:lnTo>
                  <a:pt x="407" y="10"/>
                </a:lnTo>
                <a:lnTo>
                  <a:pt x="420" y="16"/>
                </a:lnTo>
                <a:lnTo>
                  <a:pt x="430" y="23"/>
                </a:lnTo>
                <a:lnTo>
                  <a:pt x="441" y="30"/>
                </a:lnTo>
                <a:lnTo>
                  <a:pt x="441" y="30"/>
                </a:lnTo>
                <a:lnTo>
                  <a:pt x="464" y="47"/>
                </a:lnTo>
                <a:lnTo>
                  <a:pt x="485" y="61"/>
                </a:lnTo>
                <a:lnTo>
                  <a:pt x="506" y="75"/>
                </a:lnTo>
                <a:lnTo>
                  <a:pt x="534" y="88"/>
                </a:lnTo>
                <a:lnTo>
                  <a:pt x="534" y="88"/>
                </a:lnTo>
                <a:lnTo>
                  <a:pt x="553" y="95"/>
                </a:lnTo>
                <a:lnTo>
                  <a:pt x="564" y="96"/>
                </a:lnTo>
                <a:lnTo>
                  <a:pt x="564" y="96"/>
                </a:lnTo>
                <a:lnTo>
                  <a:pt x="588" y="91"/>
                </a:lnTo>
                <a:lnTo>
                  <a:pt x="613" y="86"/>
                </a:lnTo>
                <a:lnTo>
                  <a:pt x="666" y="74"/>
                </a:lnTo>
                <a:lnTo>
                  <a:pt x="692" y="68"/>
                </a:lnTo>
                <a:lnTo>
                  <a:pt x="720" y="63"/>
                </a:lnTo>
                <a:lnTo>
                  <a:pt x="747" y="60"/>
                </a:lnTo>
                <a:lnTo>
                  <a:pt x="775" y="60"/>
                </a:lnTo>
                <a:lnTo>
                  <a:pt x="775" y="60"/>
                </a:lnTo>
                <a:lnTo>
                  <a:pt x="740" y="84"/>
                </a:lnTo>
                <a:lnTo>
                  <a:pt x="692" y="121"/>
                </a:lnTo>
                <a:lnTo>
                  <a:pt x="629" y="168"/>
                </a:lnTo>
                <a:lnTo>
                  <a:pt x="629" y="168"/>
                </a:lnTo>
                <a:lnTo>
                  <a:pt x="601" y="175"/>
                </a:lnTo>
                <a:lnTo>
                  <a:pt x="574" y="179"/>
                </a:lnTo>
                <a:lnTo>
                  <a:pt x="574" y="179"/>
                </a:lnTo>
                <a:lnTo>
                  <a:pt x="559" y="179"/>
                </a:lnTo>
                <a:lnTo>
                  <a:pt x="539" y="177"/>
                </a:lnTo>
                <a:lnTo>
                  <a:pt x="520" y="172"/>
                </a:lnTo>
                <a:lnTo>
                  <a:pt x="499" y="165"/>
                </a:lnTo>
                <a:lnTo>
                  <a:pt x="480" y="156"/>
                </a:lnTo>
                <a:lnTo>
                  <a:pt x="462" y="147"/>
                </a:lnTo>
                <a:lnTo>
                  <a:pt x="446" y="137"/>
                </a:lnTo>
                <a:lnTo>
                  <a:pt x="432" y="130"/>
                </a:lnTo>
                <a:lnTo>
                  <a:pt x="390" y="96"/>
                </a:lnTo>
                <a:lnTo>
                  <a:pt x="390" y="96"/>
                </a:lnTo>
                <a:lnTo>
                  <a:pt x="381" y="91"/>
                </a:lnTo>
                <a:lnTo>
                  <a:pt x="372" y="88"/>
                </a:lnTo>
                <a:lnTo>
                  <a:pt x="364" y="86"/>
                </a:lnTo>
                <a:lnTo>
                  <a:pt x="353" y="86"/>
                </a:lnTo>
                <a:lnTo>
                  <a:pt x="344" y="88"/>
                </a:lnTo>
                <a:lnTo>
                  <a:pt x="335" y="91"/>
                </a:lnTo>
                <a:lnTo>
                  <a:pt x="327" y="96"/>
                </a:lnTo>
                <a:lnTo>
                  <a:pt x="318" y="103"/>
                </a:lnTo>
                <a:lnTo>
                  <a:pt x="98" y="341"/>
                </a:lnTo>
                <a:lnTo>
                  <a:pt x="98" y="341"/>
                </a:lnTo>
                <a:lnTo>
                  <a:pt x="93" y="349"/>
                </a:lnTo>
                <a:lnTo>
                  <a:pt x="88" y="358"/>
                </a:lnTo>
                <a:lnTo>
                  <a:pt x="86" y="367"/>
                </a:lnTo>
                <a:lnTo>
                  <a:pt x="84" y="377"/>
                </a:lnTo>
                <a:lnTo>
                  <a:pt x="86" y="386"/>
                </a:lnTo>
                <a:lnTo>
                  <a:pt x="88" y="395"/>
                </a:lnTo>
                <a:lnTo>
                  <a:pt x="93" y="404"/>
                </a:lnTo>
                <a:lnTo>
                  <a:pt x="98" y="413"/>
                </a:lnTo>
                <a:lnTo>
                  <a:pt x="98" y="413"/>
                </a:lnTo>
                <a:lnTo>
                  <a:pt x="125" y="442"/>
                </a:lnTo>
                <a:lnTo>
                  <a:pt x="155" y="472"/>
                </a:lnTo>
                <a:lnTo>
                  <a:pt x="155" y="472"/>
                </a:lnTo>
                <a:lnTo>
                  <a:pt x="172" y="490"/>
                </a:lnTo>
                <a:lnTo>
                  <a:pt x="191" y="511"/>
                </a:lnTo>
                <a:lnTo>
                  <a:pt x="200" y="522"/>
                </a:lnTo>
                <a:lnTo>
                  <a:pt x="205" y="532"/>
                </a:lnTo>
                <a:lnTo>
                  <a:pt x="211" y="543"/>
                </a:lnTo>
                <a:lnTo>
                  <a:pt x="214" y="553"/>
                </a:lnTo>
                <a:lnTo>
                  <a:pt x="214" y="553"/>
                </a:lnTo>
                <a:lnTo>
                  <a:pt x="220" y="595"/>
                </a:lnTo>
                <a:lnTo>
                  <a:pt x="227" y="639"/>
                </a:lnTo>
                <a:lnTo>
                  <a:pt x="232" y="662"/>
                </a:lnTo>
                <a:lnTo>
                  <a:pt x="237" y="681"/>
                </a:lnTo>
                <a:lnTo>
                  <a:pt x="246" y="701"/>
                </a:lnTo>
                <a:lnTo>
                  <a:pt x="255" y="717"/>
                </a:lnTo>
                <a:lnTo>
                  <a:pt x="255" y="717"/>
                </a:lnTo>
                <a:lnTo>
                  <a:pt x="235" y="727"/>
                </a:lnTo>
                <a:lnTo>
                  <a:pt x="220" y="739"/>
                </a:lnTo>
                <a:lnTo>
                  <a:pt x="205" y="753"/>
                </a:lnTo>
                <a:lnTo>
                  <a:pt x="190" y="771"/>
                </a:lnTo>
                <a:lnTo>
                  <a:pt x="190" y="771"/>
                </a:lnTo>
                <a:close/>
                <a:moveTo>
                  <a:pt x="889" y="1187"/>
                </a:moveTo>
                <a:lnTo>
                  <a:pt x="889" y="1187"/>
                </a:lnTo>
                <a:lnTo>
                  <a:pt x="875" y="1177"/>
                </a:lnTo>
                <a:lnTo>
                  <a:pt x="859" y="1170"/>
                </a:lnTo>
                <a:lnTo>
                  <a:pt x="843" y="1165"/>
                </a:lnTo>
                <a:lnTo>
                  <a:pt x="827" y="1161"/>
                </a:lnTo>
                <a:lnTo>
                  <a:pt x="810" y="1161"/>
                </a:lnTo>
                <a:lnTo>
                  <a:pt x="794" y="1165"/>
                </a:lnTo>
                <a:lnTo>
                  <a:pt x="778" y="1168"/>
                </a:lnTo>
                <a:lnTo>
                  <a:pt x="764" y="1177"/>
                </a:lnTo>
                <a:lnTo>
                  <a:pt x="764" y="1177"/>
                </a:lnTo>
                <a:lnTo>
                  <a:pt x="759" y="1177"/>
                </a:lnTo>
                <a:lnTo>
                  <a:pt x="755" y="1175"/>
                </a:lnTo>
                <a:lnTo>
                  <a:pt x="755" y="1175"/>
                </a:lnTo>
                <a:lnTo>
                  <a:pt x="754" y="1173"/>
                </a:lnTo>
                <a:lnTo>
                  <a:pt x="754" y="1168"/>
                </a:lnTo>
                <a:lnTo>
                  <a:pt x="754" y="1168"/>
                </a:lnTo>
                <a:lnTo>
                  <a:pt x="755" y="1156"/>
                </a:lnTo>
                <a:lnTo>
                  <a:pt x="755" y="1142"/>
                </a:lnTo>
                <a:lnTo>
                  <a:pt x="752" y="1128"/>
                </a:lnTo>
                <a:lnTo>
                  <a:pt x="748" y="1114"/>
                </a:lnTo>
                <a:lnTo>
                  <a:pt x="743" y="1101"/>
                </a:lnTo>
                <a:lnTo>
                  <a:pt x="736" y="1089"/>
                </a:lnTo>
                <a:lnTo>
                  <a:pt x="727" y="1077"/>
                </a:lnTo>
                <a:lnTo>
                  <a:pt x="718" y="1068"/>
                </a:lnTo>
                <a:lnTo>
                  <a:pt x="718" y="1068"/>
                </a:lnTo>
                <a:lnTo>
                  <a:pt x="718" y="1068"/>
                </a:lnTo>
                <a:lnTo>
                  <a:pt x="704" y="1057"/>
                </a:lnTo>
                <a:lnTo>
                  <a:pt x="689" y="1049"/>
                </a:lnTo>
                <a:lnTo>
                  <a:pt x="673" y="1045"/>
                </a:lnTo>
                <a:lnTo>
                  <a:pt x="655" y="1042"/>
                </a:lnTo>
                <a:lnTo>
                  <a:pt x="639" y="1042"/>
                </a:lnTo>
                <a:lnTo>
                  <a:pt x="624" y="1043"/>
                </a:lnTo>
                <a:lnTo>
                  <a:pt x="608" y="1049"/>
                </a:lnTo>
                <a:lnTo>
                  <a:pt x="592" y="1057"/>
                </a:lnTo>
                <a:lnTo>
                  <a:pt x="592" y="1057"/>
                </a:lnTo>
                <a:lnTo>
                  <a:pt x="588" y="1057"/>
                </a:lnTo>
                <a:lnTo>
                  <a:pt x="585" y="1056"/>
                </a:lnTo>
                <a:lnTo>
                  <a:pt x="585" y="1056"/>
                </a:lnTo>
                <a:lnTo>
                  <a:pt x="581" y="1054"/>
                </a:lnTo>
                <a:lnTo>
                  <a:pt x="581" y="1049"/>
                </a:lnTo>
                <a:lnTo>
                  <a:pt x="581" y="1049"/>
                </a:lnTo>
                <a:lnTo>
                  <a:pt x="583" y="1035"/>
                </a:lnTo>
                <a:lnTo>
                  <a:pt x="583" y="1022"/>
                </a:lnTo>
                <a:lnTo>
                  <a:pt x="581" y="1008"/>
                </a:lnTo>
                <a:lnTo>
                  <a:pt x="578" y="994"/>
                </a:lnTo>
                <a:lnTo>
                  <a:pt x="573" y="982"/>
                </a:lnTo>
                <a:lnTo>
                  <a:pt x="566" y="970"/>
                </a:lnTo>
                <a:lnTo>
                  <a:pt x="557" y="957"/>
                </a:lnTo>
                <a:lnTo>
                  <a:pt x="546" y="948"/>
                </a:lnTo>
                <a:lnTo>
                  <a:pt x="546" y="948"/>
                </a:lnTo>
                <a:lnTo>
                  <a:pt x="546" y="948"/>
                </a:lnTo>
                <a:lnTo>
                  <a:pt x="536" y="940"/>
                </a:lnTo>
                <a:lnTo>
                  <a:pt x="523" y="933"/>
                </a:lnTo>
                <a:lnTo>
                  <a:pt x="509" y="927"/>
                </a:lnTo>
                <a:lnTo>
                  <a:pt x="497" y="924"/>
                </a:lnTo>
                <a:lnTo>
                  <a:pt x="483" y="922"/>
                </a:lnTo>
                <a:lnTo>
                  <a:pt x="469" y="922"/>
                </a:lnTo>
                <a:lnTo>
                  <a:pt x="455" y="924"/>
                </a:lnTo>
                <a:lnTo>
                  <a:pt x="443" y="927"/>
                </a:lnTo>
                <a:lnTo>
                  <a:pt x="443" y="927"/>
                </a:lnTo>
                <a:lnTo>
                  <a:pt x="439" y="927"/>
                </a:lnTo>
                <a:lnTo>
                  <a:pt x="436" y="926"/>
                </a:lnTo>
                <a:lnTo>
                  <a:pt x="436" y="926"/>
                </a:lnTo>
                <a:lnTo>
                  <a:pt x="434" y="922"/>
                </a:lnTo>
                <a:lnTo>
                  <a:pt x="434" y="919"/>
                </a:lnTo>
                <a:lnTo>
                  <a:pt x="434" y="919"/>
                </a:lnTo>
                <a:lnTo>
                  <a:pt x="439" y="901"/>
                </a:lnTo>
                <a:lnTo>
                  <a:pt x="443" y="885"/>
                </a:lnTo>
                <a:lnTo>
                  <a:pt x="443" y="868"/>
                </a:lnTo>
                <a:lnTo>
                  <a:pt x="441" y="852"/>
                </a:lnTo>
                <a:lnTo>
                  <a:pt x="436" y="836"/>
                </a:lnTo>
                <a:lnTo>
                  <a:pt x="429" y="820"/>
                </a:lnTo>
                <a:lnTo>
                  <a:pt x="418" y="806"/>
                </a:lnTo>
                <a:lnTo>
                  <a:pt x="406" y="794"/>
                </a:lnTo>
                <a:lnTo>
                  <a:pt x="406" y="794"/>
                </a:lnTo>
                <a:lnTo>
                  <a:pt x="406" y="794"/>
                </a:lnTo>
                <a:lnTo>
                  <a:pt x="397" y="787"/>
                </a:lnTo>
                <a:lnTo>
                  <a:pt x="388" y="782"/>
                </a:lnTo>
                <a:lnTo>
                  <a:pt x="378" y="776"/>
                </a:lnTo>
                <a:lnTo>
                  <a:pt x="369" y="773"/>
                </a:lnTo>
                <a:lnTo>
                  <a:pt x="348" y="767"/>
                </a:lnTo>
                <a:lnTo>
                  <a:pt x="327" y="767"/>
                </a:lnTo>
                <a:lnTo>
                  <a:pt x="307" y="771"/>
                </a:lnTo>
                <a:lnTo>
                  <a:pt x="288" y="778"/>
                </a:lnTo>
                <a:lnTo>
                  <a:pt x="279" y="783"/>
                </a:lnTo>
                <a:lnTo>
                  <a:pt x="270" y="790"/>
                </a:lnTo>
                <a:lnTo>
                  <a:pt x="262" y="797"/>
                </a:lnTo>
                <a:lnTo>
                  <a:pt x="255" y="804"/>
                </a:lnTo>
                <a:lnTo>
                  <a:pt x="223" y="840"/>
                </a:lnTo>
                <a:lnTo>
                  <a:pt x="223" y="840"/>
                </a:lnTo>
                <a:lnTo>
                  <a:pt x="216" y="848"/>
                </a:lnTo>
                <a:lnTo>
                  <a:pt x="211" y="859"/>
                </a:lnTo>
                <a:lnTo>
                  <a:pt x="205" y="868"/>
                </a:lnTo>
                <a:lnTo>
                  <a:pt x="202" y="878"/>
                </a:lnTo>
                <a:lnTo>
                  <a:pt x="198" y="898"/>
                </a:lnTo>
                <a:lnTo>
                  <a:pt x="197" y="919"/>
                </a:lnTo>
                <a:lnTo>
                  <a:pt x="200" y="938"/>
                </a:lnTo>
                <a:lnTo>
                  <a:pt x="209" y="957"/>
                </a:lnTo>
                <a:lnTo>
                  <a:pt x="214" y="968"/>
                </a:lnTo>
                <a:lnTo>
                  <a:pt x="220" y="977"/>
                </a:lnTo>
                <a:lnTo>
                  <a:pt x="227" y="984"/>
                </a:lnTo>
                <a:lnTo>
                  <a:pt x="234" y="992"/>
                </a:lnTo>
                <a:lnTo>
                  <a:pt x="234" y="992"/>
                </a:lnTo>
                <a:lnTo>
                  <a:pt x="234" y="992"/>
                </a:lnTo>
                <a:lnTo>
                  <a:pt x="244" y="999"/>
                </a:lnTo>
                <a:lnTo>
                  <a:pt x="256" y="1006"/>
                </a:lnTo>
                <a:lnTo>
                  <a:pt x="269" y="1012"/>
                </a:lnTo>
                <a:lnTo>
                  <a:pt x="281" y="1015"/>
                </a:lnTo>
                <a:lnTo>
                  <a:pt x="293" y="1017"/>
                </a:lnTo>
                <a:lnTo>
                  <a:pt x="306" y="1017"/>
                </a:lnTo>
                <a:lnTo>
                  <a:pt x="318" y="1017"/>
                </a:lnTo>
                <a:lnTo>
                  <a:pt x="330" y="1015"/>
                </a:lnTo>
                <a:lnTo>
                  <a:pt x="330" y="1015"/>
                </a:lnTo>
                <a:lnTo>
                  <a:pt x="335" y="1015"/>
                </a:lnTo>
                <a:lnTo>
                  <a:pt x="339" y="1017"/>
                </a:lnTo>
                <a:lnTo>
                  <a:pt x="339" y="1017"/>
                </a:lnTo>
                <a:lnTo>
                  <a:pt x="339" y="1022"/>
                </a:lnTo>
                <a:lnTo>
                  <a:pt x="337" y="1026"/>
                </a:lnTo>
                <a:lnTo>
                  <a:pt x="337" y="1026"/>
                </a:lnTo>
                <a:lnTo>
                  <a:pt x="327" y="1043"/>
                </a:lnTo>
                <a:lnTo>
                  <a:pt x="320" y="1063"/>
                </a:lnTo>
                <a:lnTo>
                  <a:pt x="316" y="1082"/>
                </a:lnTo>
                <a:lnTo>
                  <a:pt x="316" y="1101"/>
                </a:lnTo>
                <a:lnTo>
                  <a:pt x="320" y="1121"/>
                </a:lnTo>
                <a:lnTo>
                  <a:pt x="327" y="1140"/>
                </a:lnTo>
                <a:lnTo>
                  <a:pt x="337" y="1158"/>
                </a:lnTo>
                <a:lnTo>
                  <a:pt x="353" y="1173"/>
                </a:lnTo>
                <a:lnTo>
                  <a:pt x="353" y="1173"/>
                </a:lnTo>
                <a:lnTo>
                  <a:pt x="353" y="1173"/>
                </a:lnTo>
                <a:lnTo>
                  <a:pt x="369" y="1184"/>
                </a:lnTo>
                <a:lnTo>
                  <a:pt x="388" y="1193"/>
                </a:lnTo>
                <a:lnTo>
                  <a:pt x="407" y="1198"/>
                </a:lnTo>
                <a:lnTo>
                  <a:pt x="427" y="1198"/>
                </a:lnTo>
                <a:lnTo>
                  <a:pt x="446" y="1196"/>
                </a:lnTo>
                <a:lnTo>
                  <a:pt x="465" y="1189"/>
                </a:lnTo>
                <a:lnTo>
                  <a:pt x="483" y="1180"/>
                </a:lnTo>
                <a:lnTo>
                  <a:pt x="499" y="1168"/>
                </a:lnTo>
                <a:lnTo>
                  <a:pt x="499" y="1168"/>
                </a:lnTo>
                <a:lnTo>
                  <a:pt x="502" y="1166"/>
                </a:lnTo>
                <a:lnTo>
                  <a:pt x="506" y="1166"/>
                </a:lnTo>
                <a:lnTo>
                  <a:pt x="506" y="1166"/>
                </a:lnTo>
                <a:lnTo>
                  <a:pt x="509" y="1170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6"/>
                </a:lnTo>
                <a:lnTo>
                  <a:pt x="511" y="1198"/>
                </a:lnTo>
                <a:lnTo>
                  <a:pt x="513" y="1212"/>
                </a:lnTo>
                <a:lnTo>
                  <a:pt x="516" y="1223"/>
                </a:lnTo>
                <a:lnTo>
                  <a:pt x="522" y="1235"/>
                </a:lnTo>
                <a:lnTo>
                  <a:pt x="529" y="1245"/>
                </a:lnTo>
                <a:lnTo>
                  <a:pt x="537" y="1256"/>
                </a:lnTo>
                <a:lnTo>
                  <a:pt x="546" y="1266"/>
                </a:lnTo>
                <a:lnTo>
                  <a:pt x="546" y="1266"/>
                </a:lnTo>
                <a:lnTo>
                  <a:pt x="546" y="1266"/>
                </a:lnTo>
                <a:lnTo>
                  <a:pt x="564" y="1277"/>
                </a:lnTo>
                <a:lnTo>
                  <a:pt x="581" y="1286"/>
                </a:lnTo>
                <a:lnTo>
                  <a:pt x="601" y="1291"/>
                </a:lnTo>
                <a:lnTo>
                  <a:pt x="620" y="1291"/>
                </a:lnTo>
                <a:lnTo>
                  <a:pt x="639" y="1289"/>
                </a:lnTo>
                <a:lnTo>
                  <a:pt x="659" y="1282"/>
                </a:lnTo>
                <a:lnTo>
                  <a:pt x="676" y="1273"/>
                </a:lnTo>
                <a:lnTo>
                  <a:pt x="692" y="1261"/>
                </a:lnTo>
                <a:lnTo>
                  <a:pt x="692" y="1261"/>
                </a:lnTo>
                <a:lnTo>
                  <a:pt x="696" y="1259"/>
                </a:lnTo>
                <a:lnTo>
                  <a:pt x="699" y="1259"/>
                </a:lnTo>
                <a:lnTo>
                  <a:pt x="699" y="1259"/>
                </a:lnTo>
                <a:lnTo>
                  <a:pt x="703" y="1263"/>
                </a:lnTo>
                <a:lnTo>
                  <a:pt x="704" y="1266"/>
                </a:lnTo>
                <a:lnTo>
                  <a:pt x="704" y="1266"/>
                </a:lnTo>
                <a:lnTo>
                  <a:pt x="703" y="1279"/>
                </a:lnTo>
                <a:lnTo>
                  <a:pt x="704" y="1291"/>
                </a:lnTo>
                <a:lnTo>
                  <a:pt x="706" y="1305"/>
                </a:lnTo>
                <a:lnTo>
                  <a:pt x="711" y="1316"/>
                </a:lnTo>
                <a:lnTo>
                  <a:pt x="717" y="1328"/>
                </a:lnTo>
                <a:lnTo>
                  <a:pt x="722" y="1338"/>
                </a:lnTo>
                <a:lnTo>
                  <a:pt x="731" y="1349"/>
                </a:lnTo>
                <a:lnTo>
                  <a:pt x="741" y="1360"/>
                </a:lnTo>
                <a:lnTo>
                  <a:pt x="741" y="1360"/>
                </a:lnTo>
                <a:lnTo>
                  <a:pt x="748" y="1365"/>
                </a:lnTo>
                <a:lnTo>
                  <a:pt x="759" y="1372"/>
                </a:lnTo>
                <a:lnTo>
                  <a:pt x="768" y="1375"/>
                </a:lnTo>
                <a:lnTo>
                  <a:pt x="778" y="1379"/>
                </a:lnTo>
                <a:lnTo>
                  <a:pt x="798" y="1384"/>
                </a:lnTo>
                <a:lnTo>
                  <a:pt x="819" y="1384"/>
                </a:lnTo>
                <a:lnTo>
                  <a:pt x="840" y="1381"/>
                </a:lnTo>
                <a:lnTo>
                  <a:pt x="859" y="1374"/>
                </a:lnTo>
                <a:lnTo>
                  <a:pt x="868" y="1368"/>
                </a:lnTo>
                <a:lnTo>
                  <a:pt x="877" y="1363"/>
                </a:lnTo>
                <a:lnTo>
                  <a:pt x="884" y="1356"/>
                </a:lnTo>
                <a:lnTo>
                  <a:pt x="892" y="1347"/>
                </a:lnTo>
                <a:lnTo>
                  <a:pt x="899" y="1338"/>
                </a:lnTo>
                <a:lnTo>
                  <a:pt x="899" y="1338"/>
                </a:lnTo>
                <a:lnTo>
                  <a:pt x="906" y="1330"/>
                </a:lnTo>
                <a:lnTo>
                  <a:pt x="912" y="1321"/>
                </a:lnTo>
                <a:lnTo>
                  <a:pt x="917" y="1310"/>
                </a:lnTo>
                <a:lnTo>
                  <a:pt x="920" y="1302"/>
                </a:lnTo>
                <a:lnTo>
                  <a:pt x="926" y="1280"/>
                </a:lnTo>
                <a:lnTo>
                  <a:pt x="926" y="1261"/>
                </a:lnTo>
                <a:lnTo>
                  <a:pt x="922" y="1240"/>
                </a:lnTo>
                <a:lnTo>
                  <a:pt x="915" y="1221"/>
                </a:lnTo>
                <a:lnTo>
                  <a:pt x="910" y="1212"/>
                </a:lnTo>
                <a:lnTo>
                  <a:pt x="903" y="1203"/>
                </a:lnTo>
                <a:lnTo>
                  <a:pt x="896" y="1194"/>
                </a:lnTo>
                <a:lnTo>
                  <a:pt x="889" y="1187"/>
                </a:lnTo>
                <a:lnTo>
                  <a:pt x="889" y="1187"/>
                </a:lnTo>
                <a:close/>
                <a:moveTo>
                  <a:pt x="1177" y="377"/>
                </a:moveTo>
                <a:lnTo>
                  <a:pt x="1177" y="377"/>
                </a:lnTo>
                <a:lnTo>
                  <a:pt x="1458" y="648"/>
                </a:lnTo>
                <a:lnTo>
                  <a:pt x="1458" y="648"/>
                </a:lnTo>
                <a:lnTo>
                  <a:pt x="1469" y="655"/>
                </a:lnTo>
                <a:lnTo>
                  <a:pt x="1479" y="660"/>
                </a:lnTo>
                <a:lnTo>
                  <a:pt x="1491" y="664"/>
                </a:lnTo>
                <a:lnTo>
                  <a:pt x="1506" y="662"/>
                </a:lnTo>
                <a:lnTo>
                  <a:pt x="1506" y="662"/>
                </a:lnTo>
                <a:lnTo>
                  <a:pt x="1518" y="659"/>
                </a:lnTo>
                <a:lnTo>
                  <a:pt x="1528" y="653"/>
                </a:lnTo>
                <a:lnTo>
                  <a:pt x="1539" y="645"/>
                </a:lnTo>
                <a:lnTo>
                  <a:pt x="1546" y="634"/>
                </a:lnTo>
                <a:lnTo>
                  <a:pt x="1546" y="634"/>
                </a:lnTo>
                <a:lnTo>
                  <a:pt x="1562" y="604"/>
                </a:lnTo>
                <a:lnTo>
                  <a:pt x="1574" y="572"/>
                </a:lnTo>
                <a:lnTo>
                  <a:pt x="1583" y="539"/>
                </a:lnTo>
                <a:lnTo>
                  <a:pt x="1592" y="504"/>
                </a:lnTo>
                <a:lnTo>
                  <a:pt x="1592" y="504"/>
                </a:lnTo>
                <a:lnTo>
                  <a:pt x="1595" y="488"/>
                </a:lnTo>
                <a:lnTo>
                  <a:pt x="1600" y="474"/>
                </a:lnTo>
                <a:lnTo>
                  <a:pt x="1609" y="462"/>
                </a:lnTo>
                <a:lnTo>
                  <a:pt x="1618" y="450"/>
                </a:lnTo>
                <a:lnTo>
                  <a:pt x="1667" y="397"/>
                </a:lnTo>
                <a:lnTo>
                  <a:pt x="1667" y="397"/>
                </a:lnTo>
                <a:lnTo>
                  <a:pt x="1681" y="381"/>
                </a:lnTo>
                <a:lnTo>
                  <a:pt x="1690" y="363"/>
                </a:lnTo>
                <a:lnTo>
                  <a:pt x="1695" y="344"/>
                </a:lnTo>
                <a:lnTo>
                  <a:pt x="1697" y="325"/>
                </a:lnTo>
                <a:lnTo>
                  <a:pt x="1695" y="307"/>
                </a:lnTo>
                <a:lnTo>
                  <a:pt x="1690" y="288"/>
                </a:lnTo>
                <a:lnTo>
                  <a:pt x="1681" y="270"/>
                </a:lnTo>
                <a:lnTo>
                  <a:pt x="1669" y="255"/>
                </a:lnTo>
                <a:lnTo>
                  <a:pt x="1467" y="33"/>
                </a:lnTo>
                <a:lnTo>
                  <a:pt x="1467" y="33"/>
                </a:lnTo>
                <a:lnTo>
                  <a:pt x="1451" y="19"/>
                </a:lnTo>
                <a:lnTo>
                  <a:pt x="1435" y="10"/>
                </a:lnTo>
                <a:lnTo>
                  <a:pt x="1416" y="3"/>
                </a:lnTo>
                <a:lnTo>
                  <a:pt x="1397" y="0"/>
                </a:lnTo>
                <a:lnTo>
                  <a:pt x="1377" y="0"/>
                </a:lnTo>
                <a:lnTo>
                  <a:pt x="1358" y="3"/>
                </a:lnTo>
                <a:lnTo>
                  <a:pt x="1340" y="10"/>
                </a:lnTo>
                <a:lnTo>
                  <a:pt x="1323" y="23"/>
                </a:lnTo>
                <a:lnTo>
                  <a:pt x="1275" y="61"/>
                </a:lnTo>
                <a:lnTo>
                  <a:pt x="1275" y="61"/>
                </a:lnTo>
                <a:lnTo>
                  <a:pt x="1258" y="72"/>
                </a:lnTo>
                <a:lnTo>
                  <a:pt x="1247" y="77"/>
                </a:lnTo>
                <a:lnTo>
                  <a:pt x="1238" y="81"/>
                </a:lnTo>
                <a:lnTo>
                  <a:pt x="1228" y="82"/>
                </a:lnTo>
                <a:lnTo>
                  <a:pt x="1217" y="84"/>
                </a:lnTo>
                <a:lnTo>
                  <a:pt x="1196" y="84"/>
                </a:lnTo>
                <a:lnTo>
                  <a:pt x="1196" y="84"/>
                </a:lnTo>
                <a:lnTo>
                  <a:pt x="1045" y="65"/>
                </a:lnTo>
                <a:lnTo>
                  <a:pt x="1045" y="65"/>
                </a:lnTo>
                <a:lnTo>
                  <a:pt x="1012" y="63"/>
                </a:lnTo>
                <a:lnTo>
                  <a:pt x="977" y="63"/>
                </a:lnTo>
                <a:lnTo>
                  <a:pt x="943" y="67"/>
                </a:lnTo>
                <a:lnTo>
                  <a:pt x="912" y="74"/>
                </a:lnTo>
                <a:lnTo>
                  <a:pt x="880" y="84"/>
                </a:lnTo>
                <a:lnTo>
                  <a:pt x="848" y="98"/>
                </a:lnTo>
                <a:lnTo>
                  <a:pt x="819" y="114"/>
                </a:lnTo>
                <a:lnTo>
                  <a:pt x="790" y="135"/>
                </a:lnTo>
                <a:lnTo>
                  <a:pt x="790" y="135"/>
                </a:lnTo>
                <a:lnTo>
                  <a:pt x="641" y="249"/>
                </a:lnTo>
                <a:lnTo>
                  <a:pt x="492" y="365"/>
                </a:lnTo>
                <a:lnTo>
                  <a:pt x="492" y="365"/>
                </a:lnTo>
                <a:lnTo>
                  <a:pt x="476" y="379"/>
                </a:lnTo>
                <a:lnTo>
                  <a:pt x="465" y="395"/>
                </a:lnTo>
                <a:lnTo>
                  <a:pt x="458" y="411"/>
                </a:lnTo>
                <a:lnTo>
                  <a:pt x="457" y="425"/>
                </a:lnTo>
                <a:lnTo>
                  <a:pt x="458" y="441"/>
                </a:lnTo>
                <a:lnTo>
                  <a:pt x="464" y="455"/>
                </a:lnTo>
                <a:lnTo>
                  <a:pt x="472" y="467"/>
                </a:lnTo>
                <a:lnTo>
                  <a:pt x="483" y="478"/>
                </a:lnTo>
                <a:lnTo>
                  <a:pt x="495" y="486"/>
                </a:lnTo>
                <a:lnTo>
                  <a:pt x="511" y="495"/>
                </a:lnTo>
                <a:lnTo>
                  <a:pt x="529" y="499"/>
                </a:lnTo>
                <a:lnTo>
                  <a:pt x="548" y="502"/>
                </a:lnTo>
                <a:lnTo>
                  <a:pt x="569" y="500"/>
                </a:lnTo>
                <a:lnTo>
                  <a:pt x="590" y="497"/>
                </a:lnTo>
                <a:lnTo>
                  <a:pt x="611" y="490"/>
                </a:lnTo>
                <a:lnTo>
                  <a:pt x="634" y="478"/>
                </a:lnTo>
                <a:lnTo>
                  <a:pt x="850" y="344"/>
                </a:lnTo>
                <a:lnTo>
                  <a:pt x="850" y="344"/>
                </a:lnTo>
                <a:lnTo>
                  <a:pt x="863" y="337"/>
                </a:lnTo>
                <a:lnTo>
                  <a:pt x="875" y="332"/>
                </a:lnTo>
                <a:lnTo>
                  <a:pt x="887" y="330"/>
                </a:lnTo>
                <a:lnTo>
                  <a:pt x="899" y="328"/>
                </a:lnTo>
                <a:lnTo>
                  <a:pt x="912" y="328"/>
                </a:lnTo>
                <a:lnTo>
                  <a:pt x="924" y="328"/>
                </a:lnTo>
                <a:lnTo>
                  <a:pt x="936" y="332"/>
                </a:lnTo>
                <a:lnTo>
                  <a:pt x="949" y="337"/>
                </a:lnTo>
                <a:lnTo>
                  <a:pt x="949" y="337"/>
                </a:lnTo>
                <a:lnTo>
                  <a:pt x="964" y="342"/>
                </a:lnTo>
                <a:lnTo>
                  <a:pt x="982" y="348"/>
                </a:lnTo>
                <a:lnTo>
                  <a:pt x="1000" y="351"/>
                </a:lnTo>
                <a:lnTo>
                  <a:pt x="1017" y="353"/>
                </a:lnTo>
                <a:lnTo>
                  <a:pt x="1035" y="355"/>
                </a:lnTo>
                <a:lnTo>
                  <a:pt x="1052" y="355"/>
                </a:lnTo>
                <a:lnTo>
                  <a:pt x="1070" y="353"/>
                </a:lnTo>
                <a:lnTo>
                  <a:pt x="1086" y="351"/>
                </a:lnTo>
                <a:lnTo>
                  <a:pt x="1086" y="351"/>
                </a:lnTo>
                <a:lnTo>
                  <a:pt x="1098" y="349"/>
                </a:lnTo>
                <a:lnTo>
                  <a:pt x="1110" y="349"/>
                </a:lnTo>
                <a:lnTo>
                  <a:pt x="1123" y="349"/>
                </a:lnTo>
                <a:lnTo>
                  <a:pt x="1135" y="353"/>
                </a:lnTo>
                <a:lnTo>
                  <a:pt x="1145" y="356"/>
                </a:lnTo>
                <a:lnTo>
                  <a:pt x="1156" y="363"/>
                </a:lnTo>
                <a:lnTo>
                  <a:pt x="1166" y="370"/>
                </a:lnTo>
                <a:lnTo>
                  <a:pt x="1177" y="377"/>
                </a:lnTo>
                <a:lnTo>
                  <a:pt x="1177" y="377"/>
                </a:lnTo>
                <a:close/>
              </a:path>
            </a:pathLst>
          </a:custGeom>
          <a:solidFill>
            <a:srgbClr val="2494D3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41" name="Freeform 40"/>
          <p:cNvSpPr>
            <a:spLocks noEditPoints="1"/>
          </p:cNvSpPr>
          <p:nvPr/>
        </p:nvSpPr>
        <p:spPr bwMode="auto">
          <a:xfrm>
            <a:off x="7115000" y="2219084"/>
            <a:ext cx="436020" cy="435054"/>
          </a:xfrm>
          <a:custGeom>
            <a:avLst/>
            <a:gdLst>
              <a:gd name="T0" fmla="*/ 1005 w 1806"/>
              <a:gd name="T1" fmla="*/ 1323 h 1801"/>
              <a:gd name="T2" fmla="*/ 1075 w 1806"/>
              <a:gd name="T3" fmla="*/ 1249 h 1801"/>
              <a:gd name="T4" fmla="*/ 1249 w 1806"/>
              <a:gd name="T5" fmla="*/ 1066 h 1801"/>
              <a:gd name="T6" fmla="*/ 1432 w 1806"/>
              <a:gd name="T7" fmla="*/ 731 h 1801"/>
              <a:gd name="T8" fmla="*/ 1395 w 1806"/>
              <a:gd name="T9" fmla="*/ 451 h 1801"/>
              <a:gd name="T10" fmla="*/ 1223 w 1806"/>
              <a:gd name="T11" fmla="*/ 232 h 1801"/>
              <a:gd name="T12" fmla="*/ 957 w 1806"/>
              <a:gd name="T13" fmla="*/ 130 h 1801"/>
              <a:gd name="T14" fmla="*/ 696 w 1806"/>
              <a:gd name="T15" fmla="*/ 168 h 1801"/>
              <a:gd name="T16" fmla="*/ 476 w 1806"/>
              <a:gd name="T17" fmla="*/ 341 h 1801"/>
              <a:gd name="T18" fmla="*/ 372 w 1806"/>
              <a:gd name="T19" fmla="*/ 604 h 1801"/>
              <a:gd name="T20" fmla="*/ 444 w 1806"/>
              <a:gd name="T21" fmla="*/ 931 h 1801"/>
              <a:gd name="T22" fmla="*/ 683 w 1806"/>
              <a:gd name="T23" fmla="*/ 1154 h 1801"/>
              <a:gd name="T24" fmla="*/ 1015 w 1806"/>
              <a:gd name="T25" fmla="*/ 1758 h 1801"/>
              <a:gd name="T26" fmla="*/ 824 w 1806"/>
              <a:gd name="T27" fmla="*/ 1788 h 1801"/>
              <a:gd name="T28" fmla="*/ 690 w 1806"/>
              <a:gd name="T29" fmla="*/ 1720 h 1801"/>
              <a:gd name="T30" fmla="*/ 610 w 1806"/>
              <a:gd name="T31" fmla="*/ 1611 h 1801"/>
              <a:gd name="T32" fmla="*/ 478 w 1806"/>
              <a:gd name="T33" fmla="*/ 1163 h 1801"/>
              <a:gd name="T34" fmla="*/ 249 w 1806"/>
              <a:gd name="T35" fmla="*/ 748 h 1801"/>
              <a:gd name="T36" fmla="*/ 295 w 1806"/>
              <a:gd name="T37" fmla="*/ 402 h 1801"/>
              <a:gd name="T38" fmla="*/ 509 w 1806"/>
              <a:gd name="T39" fmla="*/ 132 h 1801"/>
              <a:gd name="T40" fmla="*/ 836 w 1806"/>
              <a:gd name="T41" fmla="*/ 3 h 1801"/>
              <a:gd name="T42" fmla="*/ 1160 w 1806"/>
              <a:gd name="T43" fmla="*/ 53 h 1801"/>
              <a:gd name="T44" fmla="*/ 1432 w 1806"/>
              <a:gd name="T45" fmla="*/ 265 h 1801"/>
              <a:gd name="T46" fmla="*/ 1560 w 1806"/>
              <a:gd name="T47" fmla="*/ 592 h 1801"/>
              <a:gd name="T48" fmla="*/ 1470 w 1806"/>
              <a:gd name="T49" fmla="*/ 996 h 1801"/>
              <a:gd name="T50" fmla="*/ 1203 w 1806"/>
              <a:gd name="T51" fmla="*/ 1254 h 1801"/>
              <a:gd name="T52" fmla="*/ 1168 w 1806"/>
              <a:gd name="T53" fmla="*/ 1681 h 1801"/>
              <a:gd name="T54" fmla="*/ 1028 w 1806"/>
              <a:gd name="T55" fmla="*/ 1730 h 1801"/>
              <a:gd name="T56" fmla="*/ 1532 w 1806"/>
              <a:gd name="T57" fmla="*/ 1015 h 1801"/>
              <a:gd name="T58" fmla="*/ 1678 w 1806"/>
              <a:gd name="T59" fmla="*/ 1052 h 1801"/>
              <a:gd name="T60" fmla="*/ 1667 w 1806"/>
              <a:gd name="T61" fmla="*/ 1121 h 1801"/>
              <a:gd name="T62" fmla="*/ 1572 w 1806"/>
              <a:gd name="T63" fmla="*/ 311 h 1801"/>
              <a:gd name="T64" fmla="*/ 1527 w 1806"/>
              <a:gd name="T65" fmla="*/ 258 h 1801"/>
              <a:gd name="T66" fmla="*/ 1667 w 1806"/>
              <a:gd name="T67" fmla="*/ 184 h 1801"/>
              <a:gd name="T68" fmla="*/ 1678 w 1806"/>
              <a:gd name="T69" fmla="*/ 255 h 1801"/>
              <a:gd name="T70" fmla="*/ 1632 w 1806"/>
              <a:gd name="T71" fmla="*/ 669 h 1801"/>
              <a:gd name="T72" fmla="*/ 1671 w 1806"/>
              <a:gd name="T73" fmla="*/ 611 h 1801"/>
              <a:gd name="T74" fmla="*/ 1806 w 1806"/>
              <a:gd name="T75" fmla="*/ 653 h 1801"/>
              <a:gd name="T76" fmla="*/ 260 w 1806"/>
              <a:gd name="T77" fmla="*/ 233 h 1801"/>
              <a:gd name="T78" fmla="*/ 271 w 1806"/>
              <a:gd name="T79" fmla="*/ 297 h 1801"/>
              <a:gd name="T80" fmla="*/ 125 w 1806"/>
              <a:gd name="T81" fmla="*/ 248 h 1801"/>
              <a:gd name="T82" fmla="*/ 148 w 1806"/>
              <a:gd name="T83" fmla="*/ 183 h 1801"/>
              <a:gd name="T84" fmla="*/ 242 w 1806"/>
              <a:gd name="T85" fmla="*/ 994 h 1801"/>
              <a:gd name="T86" fmla="*/ 278 w 1806"/>
              <a:gd name="T87" fmla="*/ 1056 h 1801"/>
              <a:gd name="T88" fmla="*/ 132 w 1806"/>
              <a:gd name="T89" fmla="*/ 1117 h 1801"/>
              <a:gd name="T90" fmla="*/ 137 w 1806"/>
              <a:gd name="T91" fmla="*/ 1047 h 1801"/>
              <a:gd name="T92" fmla="*/ 177 w 1806"/>
              <a:gd name="T93" fmla="*/ 645 h 1801"/>
              <a:gd name="T94" fmla="*/ 42 w 1806"/>
              <a:gd name="T95" fmla="*/ 696 h 1801"/>
              <a:gd name="T96" fmla="*/ 2 w 1806"/>
              <a:gd name="T97" fmla="*/ 645 h 1801"/>
              <a:gd name="T98" fmla="*/ 587 w 1806"/>
              <a:gd name="T99" fmla="*/ 465 h 1801"/>
              <a:gd name="T100" fmla="*/ 631 w 1806"/>
              <a:gd name="T101" fmla="*/ 413 h 1801"/>
              <a:gd name="T102" fmla="*/ 780 w 1806"/>
              <a:gd name="T103" fmla="*/ 497 h 1801"/>
              <a:gd name="T104" fmla="*/ 880 w 1806"/>
              <a:gd name="T105" fmla="*/ 388 h 1801"/>
              <a:gd name="T106" fmla="*/ 945 w 1806"/>
              <a:gd name="T107" fmla="*/ 414 h 1801"/>
              <a:gd name="T108" fmla="*/ 1140 w 1806"/>
              <a:gd name="T109" fmla="*/ 443 h 1801"/>
              <a:gd name="T110" fmla="*/ 1200 w 1806"/>
              <a:gd name="T111" fmla="*/ 416 h 1801"/>
              <a:gd name="T112" fmla="*/ 1058 w 1806"/>
              <a:gd name="T113" fmla="*/ 1010 h 1801"/>
              <a:gd name="T114" fmla="*/ 989 w 1806"/>
              <a:gd name="T115" fmla="*/ 1003 h 1801"/>
              <a:gd name="T116" fmla="*/ 979 w 1806"/>
              <a:gd name="T117" fmla="*/ 574 h 1801"/>
              <a:gd name="T118" fmla="*/ 903 w 1806"/>
              <a:gd name="T119" fmla="*/ 717 h 1801"/>
              <a:gd name="T120" fmla="*/ 861 w 1806"/>
              <a:gd name="T121" fmla="*/ 571 h 1801"/>
              <a:gd name="T122" fmla="*/ 822 w 1806"/>
              <a:gd name="T123" fmla="*/ 989 h 1801"/>
              <a:gd name="T124" fmla="*/ 761 w 1806"/>
              <a:gd name="T125" fmla="*/ 1021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06" h="1801">
                <a:moveTo>
                  <a:pt x="734" y="1272"/>
                </a:moveTo>
                <a:lnTo>
                  <a:pt x="734" y="1272"/>
                </a:lnTo>
                <a:lnTo>
                  <a:pt x="738" y="1282"/>
                </a:lnTo>
                <a:lnTo>
                  <a:pt x="743" y="1293"/>
                </a:lnTo>
                <a:lnTo>
                  <a:pt x="750" y="1302"/>
                </a:lnTo>
                <a:lnTo>
                  <a:pt x="759" y="1309"/>
                </a:lnTo>
                <a:lnTo>
                  <a:pt x="768" y="1314"/>
                </a:lnTo>
                <a:lnTo>
                  <a:pt x="778" y="1319"/>
                </a:lnTo>
                <a:lnTo>
                  <a:pt x="791" y="1323"/>
                </a:lnTo>
                <a:lnTo>
                  <a:pt x="803" y="1323"/>
                </a:lnTo>
                <a:lnTo>
                  <a:pt x="1005" y="1323"/>
                </a:lnTo>
                <a:lnTo>
                  <a:pt x="1005" y="1323"/>
                </a:lnTo>
                <a:lnTo>
                  <a:pt x="1015" y="1323"/>
                </a:lnTo>
                <a:lnTo>
                  <a:pt x="1028" y="1319"/>
                </a:lnTo>
                <a:lnTo>
                  <a:pt x="1038" y="1314"/>
                </a:lnTo>
                <a:lnTo>
                  <a:pt x="1049" y="1309"/>
                </a:lnTo>
                <a:lnTo>
                  <a:pt x="1058" y="1302"/>
                </a:lnTo>
                <a:lnTo>
                  <a:pt x="1065" y="1293"/>
                </a:lnTo>
                <a:lnTo>
                  <a:pt x="1070" y="1282"/>
                </a:lnTo>
                <a:lnTo>
                  <a:pt x="1072" y="1272"/>
                </a:lnTo>
                <a:lnTo>
                  <a:pt x="1072" y="1272"/>
                </a:lnTo>
                <a:lnTo>
                  <a:pt x="1075" y="1249"/>
                </a:lnTo>
                <a:lnTo>
                  <a:pt x="1080" y="1228"/>
                </a:lnTo>
                <a:lnTo>
                  <a:pt x="1087" y="1207"/>
                </a:lnTo>
                <a:lnTo>
                  <a:pt x="1098" y="1187"/>
                </a:lnTo>
                <a:lnTo>
                  <a:pt x="1110" y="1170"/>
                </a:lnTo>
                <a:lnTo>
                  <a:pt x="1124" y="1154"/>
                </a:lnTo>
                <a:lnTo>
                  <a:pt x="1140" y="1140"/>
                </a:lnTo>
                <a:lnTo>
                  <a:pt x="1160" y="1128"/>
                </a:lnTo>
                <a:lnTo>
                  <a:pt x="1160" y="1128"/>
                </a:lnTo>
                <a:lnTo>
                  <a:pt x="1191" y="1108"/>
                </a:lnTo>
                <a:lnTo>
                  <a:pt x="1221" y="1089"/>
                </a:lnTo>
                <a:lnTo>
                  <a:pt x="1249" y="1066"/>
                </a:lnTo>
                <a:lnTo>
                  <a:pt x="1275" y="1042"/>
                </a:lnTo>
                <a:lnTo>
                  <a:pt x="1300" y="1017"/>
                </a:lnTo>
                <a:lnTo>
                  <a:pt x="1323" y="989"/>
                </a:lnTo>
                <a:lnTo>
                  <a:pt x="1342" y="961"/>
                </a:lnTo>
                <a:lnTo>
                  <a:pt x="1362" y="931"/>
                </a:lnTo>
                <a:lnTo>
                  <a:pt x="1379" y="901"/>
                </a:lnTo>
                <a:lnTo>
                  <a:pt x="1393" y="868"/>
                </a:lnTo>
                <a:lnTo>
                  <a:pt x="1407" y="836"/>
                </a:lnTo>
                <a:lnTo>
                  <a:pt x="1418" y="801"/>
                </a:lnTo>
                <a:lnTo>
                  <a:pt x="1425" y="768"/>
                </a:lnTo>
                <a:lnTo>
                  <a:pt x="1432" y="731"/>
                </a:lnTo>
                <a:lnTo>
                  <a:pt x="1435" y="696"/>
                </a:lnTo>
                <a:lnTo>
                  <a:pt x="1437" y="659"/>
                </a:lnTo>
                <a:lnTo>
                  <a:pt x="1437" y="659"/>
                </a:lnTo>
                <a:lnTo>
                  <a:pt x="1435" y="632"/>
                </a:lnTo>
                <a:lnTo>
                  <a:pt x="1434" y="604"/>
                </a:lnTo>
                <a:lnTo>
                  <a:pt x="1430" y="578"/>
                </a:lnTo>
                <a:lnTo>
                  <a:pt x="1425" y="551"/>
                </a:lnTo>
                <a:lnTo>
                  <a:pt x="1420" y="527"/>
                </a:lnTo>
                <a:lnTo>
                  <a:pt x="1412" y="501"/>
                </a:lnTo>
                <a:lnTo>
                  <a:pt x="1404" y="476"/>
                </a:lnTo>
                <a:lnTo>
                  <a:pt x="1395" y="451"/>
                </a:lnTo>
                <a:lnTo>
                  <a:pt x="1384" y="428"/>
                </a:lnTo>
                <a:lnTo>
                  <a:pt x="1372" y="406"/>
                </a:lnTo>
                <a:lnTo>
                  <a:pt x="1360" y="383"/>
                </a:lnTo>
                <a:lnTo>
                  <a:pt x="1346" y="362"/>
                </a:lnTo>
                <a:lnTo>
                  <a:pt x="1330" y="341"/>
                </a:lnTo>
                <a:lnTo>
                  <a:pt x="1314" y="320"/>
                </a:lnTo>
                <a:lnTo>
                  <a:pt x="1298" y="300"/>
                </a:lnTo>
                <a:lnTo>
                  <a:pt x="1281" y="283"/>
                </a:lnTo>
                <a:lnTo>
                  <a:pt x="1261" y="265"/>
                </a:lnTo>
                <a:lnTo>
                  <a:pt x="1242" y="248"/>
                </a:lnTo>
                <a:lnTo>
                  <a:pt x="1223" y="232"/>
                </a:lnTo>
                <a:lnTo>
                  <a:pt x="1202" y="218"/>
                </a:lnTo>
                <a:lnTo>
                  <a:pt x="1181" y="204"/>
                </a:lnTo>
                <a:lnTo>
                  <a:pt x="1158" y="191"/>
                </a:lnTo>
                <a:lnTo>
                  <a:pt x="1135" y="179"/>
                </a:lnTo>
                <a:lnTo>
                  <a:pt x="1110" y="168"/>
                </a:lnTo>
                <a:lnTo>
                  <a:pt x="1087" y="158"/>
                </a:lnTo>
                <a:lnTo>
                  <a:pt x="1061" y="151"/>
                </a:lnTo>
                <a:lnTo>
                  <a:pt x="1037" y="144"/>
                </a:lnTo>
                <a:lnTo>
                  <a:pt x="1010" y="137"/>
                </a:lnTo>
                <a:lnTo>
                  <a:pt x="984" y="133"/>
                </a:lnTo>
                <a:lnTo>
                  <a:pt x="957" y="130"/>
                </a:lnTo>
                <a:lnTo>
                  <a:pt x="931" y="126"/>
                </a:lnTo>
                <a:lnTo>
                  <a:pt x="903" y="126"/>
                </a:lnTo>
                <a:lnTo>
                  <a:pt x="903" y="126"/>
                </a:lnTo>
                <a:lnTo>
                  <a:pt x="877" y="126"/>
                </a:lnTo>
                <a:lnTo>
                  <a:pt x="849" y="130"/>
                </a:lnTo>
                <a:lnTo>
                  <a:pt x="822" y="133"/>
                </a:lnTo>
                <a:lnTo>
                  <a:pt x="796" y="137"/>
                </a:lnTo>
                <a:lnTo>
                  <a:pt x="769" y="144"/>
                </a:lnTo>
                <a:lnTo>
                  <a:pt x="745" y="151"/>
                </a:lnTo>
                <a:lnTo>
                  <a:pt x="720" y="158"/>
                </a:lnTo>
                <a:lnTo>
                  <a:pt x="696" y="168"/>
                </a:lnTo>
                <a:lnTo>
                  <a:pt x="673" y="179"/>
                </a:lnTo>
                <a:lnTo>
                  <a:pt x="650" y="191"/>
                </a:lnTo>
                <a:lnTo>
                  <a:pt x="627" y="204"/>
                </a:lnTo>
                <a:lnTo>
                  <a:pt x="606" y="218"/>
                </a:lnTo>
                <a:lnTo>
                  <a:pt x="585" y="232"/>
                </a:lnTo>
                <a:lnTo>
                  <a:pt x="564" y="248"/>
                </a:lnTo>
                <a:lnTo>
                  <a:pt x="545" y="265"/>
                </a:lnTo>
                <a:lnTo>
                  <a:pt x="527" y="283"/>
                </a:lnTo>
                <a:lnTo>
                  <a:pt x="509" y="300"/>
                </a:lnTo>
                <a:lnTo>
                  <a:pt x="492" y="320"/>
                </a:lnTo>
                <a:lnTo>
                  <a:pt x="476" y="341"/>
                </a:lnTo>
                <a:lnTo>
                  <a:pt x="462" y="362"/>
                </a:lnTo>
                <a:lnTo>
                  <a:pt x="448" y="383"/>
                </a:lnTo>
                <a:lnTo>
                  <a:pt x="436" y="406"/>
                </a:lnTo>
                <a:lnTo>
                  <a:pt x="423" y="428"/>
                </a:lnTo>
                <a:lnTo>
                  <a:pt x="413" y="451"/>
                </a:lnTo>
                <a:lnTo>
                  <a:pt x="402" y="476"/>
                </a:lnTo>
                <a:lnTo>
                  <a:pt x="395" y="501"/>
                </a:lnTo>
                <a:lnTo>
                  <a:pt x="387" y="527"/>
                </a:lnTo>
                <a:lnTo>
                  <a:pt x="381" y="551"/>
                </a:lnTo>
                <a:lnTo>
                  <a:pt x="376" y="578"/>
                </a:lnTo>
                <a:lnTo>
                  <a:pt x="372" y="604"/>
                </a:lnTo>
                <a:lnTo>
                  <a:pt x="371" y="632"/>
                </a:lnTo>
                <a:lnTo>
                  <a:pt x="371" y="659"/>
                </a:lnTo>
                <a:lnTo>
                  <a:pt x="371" y="659"/>
                </a:lnTo>
                <a:lnTo>
                  <a:pt x="372" y="696"/>
                </a:lnTo>
                <a:lnTo>
                  <a:pt x="376" y="731"/>
                </a:lnTo>
                <a:lnTo>
                  <a:pt x="381" y="768"/>
                </a:lnTo>
                <a:lnTo>
                  <a:pt x="390" y="801"/>
                </a:lnTo>
                <a:lnTo>
                  <a:pt x="401" y="836"/>
                </a:lnTo>
                <a:lnTo>
                  <a:pt x="413" y="868"/>
                </a:lnTo>
                <a:lnTo>
                  <a:pt x="429" y="901"/>
                </a:lnTo>
                <a:lnTo>
                  <a:pt x="444" y="931"/>
                </a:lnTo>
                <a:lnTo>
                  <a:pt x="464" y="961"/>
                </a:lnTo>
                <a:lnTo>
                  <a:pt x="485" y="989"/>
                </a:lnTo>
                <a:lnTo>
                  <a:pt x="508" y="1017"/>
                </a:lnTo>
                <a:lnTo>
                  <a:pt x="532" y="1042"/>
                </a:lnTo>
                <a:lnTo>
                  <a:pt x="559" y="1066"/>
                </a:lnTo>
                <a:lnTo>
                  <a:pt x="587" y="1089"/>
                </a:lnTo>
                <a:lnTo>
                  <a:pt x="617" y="1108"/>
                </a:lnTo>
                <a:lnTo>
                  <a:pt x="648" y="1128"/>
                </a:lnTo>
                <a:lnTo>
                  <a:pt x="648" y="1128"/>
                </a:lnTo>
                <a:lnTo>
                  <a:pt x="666" y="1140"/>
                </a:lnTo>
                <a:lnTo>
                  <a:pt x="683" y="1154"/>
                </a:lnTo>
                <a:lnTo>
                  <a:pt x="697" y="1170"/>
                </a:lnTo>
                <a:lnTo>
                  <a:pt x="710" y="1187"/>
                </a:lnTo>
                <a:lnTo>
                  <a:pt x="719" y="1207"/>
                </a:lnTo>
                <a:lnTo>
                  <a:pt x="726" y="1228"/>
                </a:lnTo>
                <a:lnTo>
                  <a:pt x="733" y="1249"/>
                </a:lnTo>
                <a:lnTo>
                  <a:pt x="734" y="1272"/>
                </a:lnTo>
                <a:lnTo>
                  <a:pt x="734" y="1272"/>
                </a:lnTo>
                <a:close/>
                <a:moveTo>
                  <a:pt x="1028" y="1730"/>
                </a:moveTo>
                <a:lnTo>
                  <a:pt x="1028" y="1730"/>
                </a:lnTo>
                <a:lnTo>
                  <a:pt x="1022" y="1744"/>
                </a:lnTo>
                <a:lnTo>
                  <a:pt x="1015" y="1758"/>
                </a:lnTo>
                <a:lnTo>
                  <a:pt x="1007" y="1771"/>
                </a:lnTo>
                <a:lnTo>
                  <a:pt x="996" y="1781"/>
                </a:lnTo>
                <a:lnTo>
                  <a:pt x="984" y="1788"/>
                </a:lnTo>
                <a:lnTo>
                  <a:pt x="970" y="1795"/>
                </a:lnTo>
                <a:lnTo>
                  <a:pt x="954" y="1799"/>
                </a:lnTo>
                <a:lnTo>
                  <a:pt x="938" y="1801"/>
                </a:lnTo>
                <a:lnTo>
                  <a:pt x="868" y="1801"/>
                </a:lnTo>
                <a:lnTo>
                  <a:pt x="868" y="1801"/>
                </a:lnTo>
                <a:lnTo>
                  <a:pt x="852" y="1799"/>
                </a:lnTo>
                <a:lnTo>
                  <a:pt x="838" y="1795"/>
                </a:lnTo>
                <a:lnTo>
                  <a:pt x="824" y="1788"/>
                </a:lnTo>
                <a:lnTo>
                  <a:pt x="812" y="1781"/>
                </a:lnTo>
                <a:lnTo>
                  <a:pt x="801" y="1771"/>
                </a:lnTo>
                <a:lnTo>
                  <a:pt x="791" y="1758"/>
                </a:lnTo>
                <a:lnTo>
                  <a:pt x="784" y="1744"/>
                </a:lnTo>
                <a:lnTo>
                  <a:pt x="780" y="1730"/>
                </a:lnTo>
                <a:lnTo>
                  <a:pt x="743" y="1730"/>
                </a:lnTo>
                <a:lnTo>
                  <a:pt x="743" y="1730"/>
                </a:lnTo>
                <a:lnTo>
                  <a:pt x="729" y="1730"/>
                </a:lnTo>
                <a:lnTo>
                  <a:pt x="717" y="1727"/>
                </a:lnTo>
                <a:lnTo>
                  <a:pt x="703" y="1725"/>
                </a:lnTo>
                <a:lnTo>
                  <a:pt x="690" y="1720"/>
                </a:lnTo>
                <a:lnTo>
                  <a:pt x="680" y="1714"/>
                </a:lnTo>
                <a:lnTo>
                  <a:pt x="668" y="1707"/>
                </a:lnTo>
                <a:lnTo>
                  <a:pt x="657" y="1700"/>
                </a:lnTo>
                <a:lnTo>
                  <a:pt x="648" y="1692"/>
                </a:lnTo>
                <a:lnTo>
                  <a:pt x="639" y="1681"/>
                </a:lnTo>
                <a:lnTo>
                  <a:pt x="632" y="1671"/>
                </a:lnTo>
                <a:lnTo>
                  <a:pt x="625" y="1660"/>
                </a:lnTo>
                <a:lnTo>
                  <a:pt x="618" y="1649"/>
                </a:lnTo>
                <a:lnTo>
                  <a:pt x="615" y="1637"/>
                </a:lnTo>
                <a:lnTo>
                  <a:pt x="611" y="1623"/>
                </a:lnTo>
                <a:lnTo>
                  <a:pt x="610" y="1611"/>
                </a:lnTo>
                <a:lnTo>
                  <a:pt x="608" y="1597"/>
                </a:lnTo>
                <a:lnTo>
                  <a:pt x="610" y="1275"/>
                </a:lnTo>
                <a:lnTo>
                  <a:pt x="610" y="1275"/>
                </a:lnTo>
                <a:lnTo>
                  <a:pt x="608" y="1263"/>
                </a:lnTo>
                <a:lnTo>
                  <a:pt x="604" y="1254"/>
                </a:lnTo>
                <a:lnTo>
                  <a:pt x="597" y="1245"/>
                </a:lnTo>
                <a:lnTo>
                  <a:pt x="587" y="1238"/>
                </a:lnTo>
                <a:lnTo>
                  <a:pt x="587" y="1238"/>
                </a:lnTo>
                <a:lnTo>
                  <a:pt x="548" y="1216"/>
                </a:lnTo>
                <a:lnTo>
                  <a:pt x="511" y="1189"/>
                </a:lnTo>
                <a:lnTo>
                  <a:pt x="478" y="1163"/>
                </a:lnTo>
                <a:lnTo>
                  <a:pt x="444" y="1133"/>
                </a:lnTo>
                <a:lnTo>
                  <a:pt x="415" y="1101"/>
                </a:lnTo>
                <a:lnTo>
                  <a:pt x="387" y="1068"/>
                </a:lnTo>
                <a:lnTo>
                  <a:pt x="360" y="1033"/>
                </a:lnTo>
                <a:lnTo>
                  <a:pt x="336" y="996"/>
                </a:lnTo>
                <a:lnTo>
                  <a:pt x="314" y="957"/>
                </a:lnTo>
                <a:lnTo>
                  <a:pt x="297" y="919"/>
                </a:lnTo>
                <a:lnTo>
                  <a:pt x="281" y="876"/>
                </a:lnTo>
                <a:lnTo>
                  <a:pt x="267" y="834"/>
                </a:lnTo>
                <a:lnTo>
                  <a:pt x="258" y="792"/>
                </a:lnTo>
                <a:lnTo>
                  <a:pt x="249" y="748"/>
                </a:lnTo>
                <a:lnTo>
                  <a:pt x="246" y="704"/>
                </a:lnTo>
                <a:lnTo>
                  <a:pt x="244" y="659"/>
                </a:lnTo>
                <a:lnTo>
                  <a:pt x="244" y="659"/>
                </a:lnTo>
                <a:lnTo>
                  <a:pt x="244" y="625"/>
                </a:lnTo>
                <a:lnTo>
                  <a:pt x="248" y="592"/>
                </a:lnTo>
                <a:lnTo>
                  <a:pt x="251" y="559"/>
                </a:lnTo>
                <a:lnTo>
                  <a:pt x="258" y="527"/>
                </a:lnTo>
                <a:lnTo>
                  <a:pt x="265" y="495"/>
                </a:lnTo>
                <a:lnTo>
                  <a:pt x="274" y="464"/>
                </a:lnTo>
                <a:lnTo>
                  <a:pt x="285" y="432"/>
                </a:lnTo>
                <a:lnTo>
                  <a:pt x="295" y="402"/>
                </a:lnTo>
                <a:lnTo>
                  <a:pt x="309" y="374"/>
                </a:lnTo>
                <a:lnTo>
                  <a:pt x="323" y="344"/>
                </a:lnTo>
                <a:lnTo>
                  <a:pt x="339" y="318"/>
                </a:lnTo>
                <a:lnTo>
                  <a:pt x="357" y="291"/>
                </a:lnTo>
                <a:lnTo>
                  <a:pt x="374" y="265"/>
                </a:lnTo>
                <a:lnTo>
                  <a:pt x="395" y="241"/>
                </a:lnTo>
                <a:lnTo>
                  <a:pt x="415" y="216"/>
                </a:lnTo>
                <a:lnTo>
                  <a:pt x="437" y="193"/>
                </a:lnTo>
                <a:lnTo>
                  <a:pt x="460" y="172"/>
                </a:lnTo>
                <a:lnTo>
                  <a:pt x="483" y="151"/>
                </a:lnTo>
                <a:lnTo>
                  <a:pt x="509" y="132"/>
                </a:lnTo>
                <a:lnTo>
                  <a:pt x="534" y="112"/>
                </a:lnTo>
                <a:lnTo>
                  <a:pt x="562" y="95"/>
                </a:lnTo>
                <a:lnTo>
                  <a:pt x="589" y="79"/>
                </a:lnTo>
                <a:lnTo>
                  <a:pt x="618" y="65"/>
                </a:lnTo>
                <a:lnTo>
                  <a:pt x="647" y="53"/>
                </a:lnTo>
                <a:lnTo>
                  <a:pt x="676" y="40"/>
                </a:lnTo>
                <a:lnTo>
                  <a:pt x="708" y="30"/>
                </a:lnTo>
                <a:lnTo>
                  <a:pt x="738" y="21"/>
                </a:lnTo>
                <a:lnTo>
                  <a:pt x="771" y="14"/>
                </a:lnTo>
                <a:lnTo>
                  <a:pt x="803" y="7"/>
                </a:lnTo>
                <a:lnTo>
                  <a:pt x="836" y="3"/>
                </a:lnTo>
                <a:lnTo>
                  <a:pt x="870" y="2"/>
                </a:lnTo>
                <a:lnTo>
                  <a:pt x="903" y="0"/>
                </a:lnTo>
                <a:lnTo>
                  <a:pt x="903" y="0"/>
                </a:lnTo>
                <a:lnTo>
                  <a:pt x="938" y="2"/>
                </a:lnTo>
                <a:lnTo>
                  <a:pt x="972" y="3"/>
                </a:lnTo>
                <a:lnTo>
                  <a:pt x="1003" y="7"/>
                </a:lnTo>
                <a:lnTo>
                  <a:pt x="1037" y="14"/>
                </a:lnTo>
                <a:lnTo>
                  <a:pt x="1068" y="21"/>
                </a:lnTo>
                <a:lnTo>
                  <a:pt x="1100" y="30"/>
                </a:lnTo>
                <a:lnTo>
                  <a:pt x="1130" y="40"/>
                </a:lnTo>
                <a:lnTo>
                  <a:pt x="1160" y="53"/>
                </a:lnTo>
                <a:lnTo>
                  <a:pt x="1189" y="65"/>
                </a:lnTo>
                <a:lnTo>
                  <a:pt x="1217" y="79"/>
                </a:lnTo>
                <a:lnTo>
                  <a:pt x="1246" y="95"/>
                </a:lnTo>
                <a:lnTo>
                  <a:pt x="1272" y="112"/>
                </a:lnTo>
                <a:lnTo>
                  <a:pt x="1298" y="132"/>
                </a:lnTo>
                <a:lnTo>
                  <a:pt x="1323" y="151"/>
                </a:lnTo>
                <a:lnTo>
                  <a:pt x="1347" y="172"/>
                </a:lnTo>
                <a:lnTo>
                  <a:pt x="1370" y="193"/>
                </a:lnTo>
                <a:lnTo>
                  <a:pt x="1391" y="216"/>
                </a:lnTo>
                <a:lnTo>
                  <a:pt x="1412" y="241"/>
                </a:lnTo>
                <a:lnTo>
                  <a:pt x="1432" y="265"/>
                </a:lnTo>
                <a:lnTo>
                  <a:pt x="1449" y="291"/>
                </a:lnTo>
                <a:lnTo>
                  <a:pt x="1467" y="318"/>
                </a:lnTo>
                <a:lnTo>
                  <a:pt x="1483" y="344"/>
                </a:lnTo>
                <a:lnTo>
                  <a:pt x="1499" y="374"/>
                </a:lnTo>
                <a:lnTo>
                  <a:pt x="1511" y="402"/>
                </a:lnTo>
                <a:lnTo>
                  <a:pt x="1523" y="432"/>
                </a:lnTo>
                <a:lnTo>
                  <a:pt x="1534" y="464"/>
                </a:lnTo>
                <a:lnTo>
                  <a:pt x="1542" y="495"/>
                </a:lnTo>
                <a:lnTo>
                  <a:pt x="1550" y="527"/>
                </a:lnTo>
                <a:lnTo>
                  <a:pt x="1555" y="559"/>
                </a:lnTo>
                <a:lnTo>
                  <a:pt x="1560" y="592"/>
                </a:lnTo>
                <a:lnTo>
                  <a:pt x="1562" y="625"/>
                </a:lnTo>
                <a:lnTo>
                  <a:pt x="1564" y="659"/>
                </a:lnTo>
                <a:lnTo>
                  <a:pt x="1564" y="659"/>
                </a:lnTo>
                <a:lnTo>
                  <a:pt x="1562" y="704"/>
                </a:lnTo>
                <a:lnTo>
                  <a:pt x="1557" y="748"/>
                </a:lnTo>
                <a:lnTo>
                  <a:pt x="1550" y="792"/>
                </a:lnTo>
                <a:lnTo>
                  <a:pt x="1539" y="834"/>
                </a:lnTo>
                <a:lnTo>
                  <a:pt x="1527" y="876"/>
                </a:lnTo>
                <a:lnTo>
                  <a:pt x="1511" y="919"/>
                </a:lnTo>
                <a:lnTo>
                  <a:pt x="1492" y="957"/>
                </a:lnTo>
                <a:lnTo>
                  <a:pt x="1470" y="996"/>
                </a:lnTo>
                <a:lnTo>
                  <a:pt x="1448" y="1033"/>
                </a:lnTo>
                <a:lnTo>
                  <a:pt x="1421" y="1068"/>
                </a:lnTo>
                <a:lnTo>
                  <a:pt x="1393" y="1101"/>
                </a:lnTo>
                <a:lnTo>
                  <a:pt x="1363" y="1133"/>
                </a:lnTo>
                <a:lnTo>
                  <a:pt x="1330" y="1163"/>
                </a:lnTo>
                <a:lnTo>
                  <a:pt x="1295" y="1189"/>
                </a:lnTo>
                <a:lnTo>
                  <a:pt x="1258" y="1216"/>
                </a:lnTo>
                <a:lnTo>
                  <a:pt x="1219" y="1238"/>
                </a:lnTo>
                <a:lnTo>
                  <a:pt x="1219" y="1238"/>
                </a:lnTo>
                <a:lnTo>
                  <a:pt x="1210" y="1245"/>
                </a:lnTo>
                <a:lnTo>
                  <a:pt x="1203" y="1254"/>
                </a:lnTo>
                <a:lnTo>
                  <a:pt x="1200" y="1263"/>
                </a:lnTo>
                <a:lnTo>
                  <a:pt x="1198" y="1275"/>
                </a:lnTo>
                <a:lnTo>
                  <a:pt x="1198" y="1597"/>
                </a:lnTo>
                <a:lnTo>
                  <a:pt x="1198" y="1597"/>
                </a:lnTo>
                <a:lnTo>
                  <a:pt x="1198" y="1611"/>
                </a:lnTo>
                <a:lnTo>
                  <a:pt x="1196" y="1623"/>
                </a:lnTo>
                <a:lnTo>
                  <a:pt x="1193" y="1637"/>
                </a:lnTo>
                <a:lnTo>
                  <a:pt x="1188" y="1649"/>
                </a:lnTo>
                <a:lnTo>
                  <a:pt x="1182" y="1660"/>
                </a:lnTo>
                <a:lnTo>
                  <a:pt x="1175" y="1671"/>
                </a:lnTo>
                <a:lnTo>
                  <a:pt x="1168" y="1681"/>
                </a:lnTo>
                <a:lnTo>
                  <a:pt x="1160" y="1692"/>
                </a:lnTo>
                <a:lnTo>
                  <a:pt x="1149" y="1700"/>
                </a:lnTo>
                <a:lnTo>
                  <a:pt x="1138" y="1707"/>
                </a:lnTo>
                <a:lnTo>
                  <a:pt x="1128" y="1714"/>
                </a:lnTo>
                <a:lnTo>
                  <a:pt x="1116" y="1720"/>
                </a:lnTo>
                <a:lnTo>
                  <a:pt x="1103" y="1725"/>
                </a:lnTo>
                <a:lnTo>
                  <a:pt x="1091" y="1727"/>
                </a:lnTo>
                <a:lnTo>
                  <a:pt x="1077" y="1730"/>
                </a:lnTo>
                <a:lnTo>
                  <a:pt x="1065" y="1730"/>
                </a:lnTo>
                <a:lnTo>
                  <a:pt x="1028" y="1730"/>
                </a:lnTo>
                <a:lnTo>
                  <a:pt x="1028" y="1730"/>
                </a:lnTo>
                <a:close/>
                <a:moveTo>
                  <a:pt x="1546" y="1073"/>
                </a:moveTo>
                <a:lnTo>
                  <a:pt x="1546" y="1073"/>
                </a:lnTo>
                <a:lnTo>
                  <a:pt x="1539" y="1068"/>
                </a:lnTo>
                <a:lnTo>
                  <a:pt x="1534" y="1061"/>
                </a:lnTo>
                <a:lnTo>
                  <a:pt x="1530" y="1056"/>
                </a:lnTo>
                <a:lnTo>
                  <a:pt x="1527" y="1047"/>
                </a:lnTo>
                <a:lnTo>
                  <a:pt x="1525" y="1040"/>
                </a:lnTo>
                <a:lnTo>
                  <a:pt x="1527" y="1031"/>
                </a:lnTo>
                <a:lnTo>
                  <a:pt x="1528" y="1022"/>
                </a:lnTo>
                <a:lnTo>
                  <a:pt x="1532" y="1015"/>
                </a:lnTo>
                <a:lnTo>
                  <a:pt x="1532" y="1015"/>
                </a:lnTo>
                <a:lnTo>
                  <a:pt x="1537" y="1008"/>
                </a:lnTo>
                <a:lnTo>
                  <a:pt x="1542" y="1003"/>
                </a:lnTo>
                <a:lnTo>
                  <a:pt x="1550" y="999"/>
                </a:lnTo>
                <a:lnTo>
                  <a:pt x="1557" y="996"/>
                </a:lnTo>
                <a:lnTo>
                  <a:pt x="1565" y="994"/>
                </a:lnTo>
                <a:lnTo>
                  <a:pt x="1572" y="994"/>
                </a:lnTo>
                <a:lnTo>
                  <a:pt x="1581" y="996"/>
                </a:lnTo>
                <a:lnTo>
                  <a:pt x="1588" y="999"/>
                </a:lnTo>
                <a:lnTo>
                  <a:pt x="1671" y="1047"/>
                </a:lnTo>
                <a:lnTo>
                  <a:pt x="1671" y="1047"/>
                </a:lnTo>
                <a:lnTo>
                  <a:pt x="1678" y="1052"/>
                </a:lnTo>
                <a:lnTo>
                  <a:pt x="1683" y="1057"/>
                </a:lnTo>
                <a:lnTo>
                  <a:pt x="1687" y="1064"/>
                </a:lnTo>
                <a:lnTo>
                  <a:pt x="1690" y="1073"/>
                </a:lnTo>
                <a:lnTo>
                  <a:pt x="1692" y="1080"/>
                </a:lnTo>
                <a:lnTo>
                  <a:pt x="1690" y="1089"/>
                </a:lnTo>
                <a:lnTo>
                  <a:pt x="1688" y="1096"/>
                </a:lnTo>
                <a:lnTo>
                  <a:pt x="1685" y="1105"/>
                </a:lnTo>
                <a:lnTo>
                  <a:pt x="1685" y="1105"/>
                </a:lnTo>
                <a:lnTo>
                  <a:pt x="1681" y="1112"/>
                </a:lnTo>
                <a:lnTo>
                  <a:pt x="1674" y="1117"/>
                </a:lnTo>
                <a:lnTo>
                  <a:pt x="1667" y="1121"/>
                </a:lnTo>
                <a:lnTo>
                  <a:pt x="1660" y="1124"/>
                </a:lnTo>
                <a:lnTo>
                  <a:pt x="1651" y="1126"/>
                </a:lnTo>
                <a:lnTo>
                  <a:pt x="1644" y="1126"/>
                </a:lnTo>
                <a:lnTo>
                  <a:pt x="1636" y="1124"/>
                </a:lnTo>
                <a:lnTo>
                  <a:pt x="1629" y="1121"/>
                </a:lnTo>
                <a:lnTo>
                  <a:pt x="1546" y="1073"/>
                </a:lnTo>
                <a:lnTo>
                  <a:pt x="1546" y="1073"/>
                </a:lnTo>
                <a:close/>
                <a:moveTo>
                  <a:pt x="1588" y="306"/>
                </a:moveTo>
                <a:lnTo>
                  <a:pt x="1588" y="306"/>
                </a:lnTo>
                <a:lnTo>
                  <a:pt x="1581" y="309"/>
                </a:lnTo>
                <a:lnTo>
                  <a:pt x="1572" y="311"/>
                </a:lnTo>
                <a:lnTo>
                  <a:pt x="1565" y="311"/>
                </a:lnTo>
                <a:lnTo>
                  <a:pt x="1557" y="311"/>
                </a:lnTo>
                <a:lnTo>
                  <a:pt x="1550" y="307"/>
                </a:lnTo>
                <a:lnTo>
                  <a:pt x="1542" y="304"/>
                </a:lnTo>
                <a:lnTo>
                  <a:pt x="1537" y="297"/>
                </a:lnTo>
                <a:lnTo>
                  <a:pt x="1532" y="290"/>
                </a:lnTo>
                <a:lnTo>
                  <a:pt x="1532" y="290"/>
                </a:lnTo>
                <a:lnTo>
                  <a:pt x="1528" y="283"/>
                </a:lnTo>
                <a:lnTo>
                  <a:pt x="1527" y="274"/>
                </a:lnTo>
                <a:lnTo>
                  <a:pt x="1525" y="267"/>
                </a:lnTo>
                <a:lnTo>
                  <a:pt x="1527" y="258"/>
                </a:lnTo>
                <a:lnTo>
                  <a:pt x="1530" y="251"/>
                </a:lnTo>
                <a:lnTo>
                  <a:pt x="1534" y="244"/>
                </a:lnTo>
                <a:lnTo>
                  <a:pt x="1539" y="239"/>
                </a:lnTo>
                <a:lnTo>
                  <a:pt x="1546" y="233"/>
                </a:lnTo>
                <a:lnTo>
                  <a:pt x="1629" y="186"/>
                </a:lnTo>
                <a:lnTo>
                  <a:pt x="1629" y="186"/>
                </a:lnTo>
                <a:lnTo>
                  <a:pt x="1636" y="183"/>
                </a:lnTo>
                <a:lnTo>
                  <a:pt x="1644" y="181"/>
                </a:lnTo>
                <a:lnTo>
                  <a:pt x="1651" y="181"/>
                </a:lnTo>
                <a:lnTo>
                  <a:pt x="1660" y="183"/>
                </a:lnTo>
                <a:lnTo>
                  <a:pt x="1667" y="184"/>
                </a:lnTo>
                <a:lnTo>
                  <a:pt x="1674" y="190"/>
                </a:lnTo>
                <a:lnTo>
                  <a:pt x="1681" y="195"/>
                </a:lnTo>
                <a:lnTo>
                  <a:pt x="1685" y="202"/>
                </a:lnTo>
                <a:lnTo>
                  <a:pt x="1685" y="202"/>
                </a:lnTo>
                <a:lnTo>
                  <a:pt x="1688" y="209"/>
                </a:lnTo>
                <a:lnTo>
                  <a:pt x="1690" y="218"/>
                </a:lnTo>
                <a:lnTo>
                  <a:pt x="1692" y="225"/>
                </a:lnTo>
                <a:lnTo>
                  <a:pt x="1690" y="233"/>
                </a:lnTo>
                <a:lnTo>
                  <a:pt x="1687" y="241"/>
                </a:lnTo>
                <a:lnTo>
                  <a:pt x="1683" y="248"/>
                </a:lnTo>
                <a:lnTo>
                  <a:pt x="1678" y="255"/>
                </a:lnTo>
                <a:lnTo>
                  <a:pt x="1671" y="258"/>
                </a:lnTo>
                <a:lnTo>
                  <a:pt x="1588" y="306"/>
                </a:lnTo>
                <a:lnTo>
                  <a:pt x="1588" y="306"/>
                </a:lnTo>
                <a:close/>
                <a:moveTo>
                  <a:pt x="1671" y="696"/>
                </a:moveTo>
                <a:lnTo>
                  <a:pt x="1671" y="696"/>
                </a:lnTo>
                <a:lnTo>
                  <a:pt x="1662" y="694"/>
                </a:lnTo>
                <a:lnTo>
                  <a:pt x="1655" y="692"/>
                </a:lnTo>
                <a:lnTo>
                  <a:pt x="1646" y="689"/>
                </a:lnTo>
                <a:lnTo>
                  <a:pt x="1641" y="683"/>
                </a:lnTo>
                <a:lnTo>
                  <a:pt x="1636" y="676"/>
                </a:lnTo>
                <a:lnTo>
                  <a:pt x="1632" y="669"/>
                </a:lnTo>
                <a:lnTo>
                  <a:pt x="1629" y="662"/>
                </a:lnTo>
                <a:lnTo>
                  <a:pt x="1629" y="653"/>
                </a:lnTo>
                <a:lnTo>
                  <a:pt x="1629" y="653"/>
                </a:lnTo>
                <a:lnTo>
                  <a:pt x="1629" y="645"/>
                </a:lnTo>
                <a:lnTo>
                  <a:pt x="1632" y="636"/>
                </a:lnTo>
                <a:lnTo>
                  <a:pt x="1636" y="629"/>
                </a:lnTo>
                <a:lnTo>
                  <a:pt x="1641" y="624"/>
                </a:lnTo>
                <a:lnTo>
                  <a:pt x="1646" y="618"/>
                </a:lnTo>
                <a:lnTo>
                  <a:pt x="1655" y="615"/>
                </a:lnTo>
                <a:lnTo>
                  <a:pt x="1662" y="611"/>
                </a:lnTo>
                <a:lnTo>
                  <a:pt x="1671" y="611"/>
                </a:lnTo>
                <a:lnTo>
                  <a:pt x="1764" y="611"/>
                </a:lnTo>
                <a:lnTo>
                  <a:pt x="1764" y="611"/>
                </a:lnTo>
                <a:lnTo>
                  <a:pt x="1773" y="611"/>
                </a:lnTo>
                <a:lnTo>
                  <a:pt x="1781" y="615"/>
                </a:lnTo>
                <a:lnTo>
                  <a:pt x="1788" y="618"/>
                </a:lnTo>
                <a:lnTo>
                  <a:pt x="1794" y="624"/>
                </a:lnTo>
                <a:lnTo>
                  <a:pt x="1799" y="629"/>
                </a:lnTo>
                <a:lnTo>
                  <a:pt x="1803" y="636"/>
                </a:lnTo>
                <a:lnTo>
                  <a:pt x="1806" y="645"/>
                </a:lnTo>
                <a:lnTo>
                  <a:pt x="1806" y="653"/>
                </a:lnTo>
                <a:lnTo>
                  <a:pt x="1806" y="653"/>
                </a:lnTo>
                <a:lnTo>
                  <a:pt x="1806" y="662"/>
                </a:lnTo>
                <a:lnTo>
                  <a:pt x="1803" y="669"/>
                </a:lnTo>
                <a:lnTo>
                  <a:pt x="1799" y="676"/>
                </a:lnTo>
                <a:lnTo>
                  <a:pt x="1794" y="683"/>
                </a:lnTo>
                <a:lnTo>
                  <a:pt x="1788" y="689"/>
                </a:lnTo>
                <a:lnTo>
                  <a:pt x="1781" y="692"/>
                </a:lnTo>
                <a:lnTo>
                  <a:pt x="1773" y="694"/>
                </a:lnTo>
                <a:lnTo>
                  <a:pt x="1764" y="696"/>
                </a:lnTo>
                <a:lnTo>
                  <a:pt x="1671" y="696"/>
                </a:lnTo>
                <a:lnTo>
                  <a:pt x="1671" y="696"/>
                </a:lnTo>
                <a:close/>
                <a:moveTo>
                  <a:pt x="260" y="233"/>
                </a:moveTo>
                <a:lnTo>
                  <a:pt x="260" y="233"/>
                </a:lnTo>
                <a:lnTo>
                  <a:pt x="267" y="239"/>
                </a:lnTo>
                <a:lnTo>
                  <a:pt x="272" y="244"/>
                </a:lnTo>
                <a:lnTo>
                  <a:pt x="278" y="251"/>
                </a:lnTo>
                <a:lnTo>
                  <a:pt x="279" y="258"/>
                </a:lnTo>
                <a:lnTo>
                  <a:pt x="281" y="267"/>
                </a:lnTo>
                <a:lnTo>
                  <a:pt x="281" y="274"/>
                </a:lnTo>
                <a:lnTo>
                  <a:pt x="279" y="283"/>
                </a:lnTo>
                <a:lnTo>
                  <a:pt x="276" y="290"/>
                </a:lnTo>
                <a:lnTo>
                  <a:pt x="276" y="290"/>
                </a:lnTo>
                <a:lnTo>
                  <a:pt x="271" y="297"/>
                </a:lnTo>
                <a:lnTo>
                  <a:pt x="265" y="304"/>
                </a:lnTo>
                <a:lnTo>
                  <a:pt x="258" y="307"/>
                </a:lnTo>
                <a:lnTo>
                  <a:pt x="249" y="311"/>
                </a:lnTo>
                <a:lnTo>
                  <a:pt x="242" y="311"/>
                </a:lnTo>
                <a:lnTo>
                  <a:pt x="234" y="311"/>
                </a:lnTo>
                <a:lnTo>
                  <a:pt x="227" y="309"/>
                </a:lnTo>
                <a:lnTo>
                  <a:pt x="218" y="306"/>
                </a:lnTo>
                <a:lnTo>
                  <a:pt x="137" y="258"/>
                </a:lnTo>
                <a:lnTo>
                  <a:pt x="137" y="258"/>
                </a:lnTo>
                <a:lnTo>
                  <a:pt x="130" y="255"/>
                </a:lnTo>
                <a:lnTo>
                  <a:pt x="125" y="248"/>
                </a:lnTo>
                <a:lnTo>
                  <a:pt x="119" y="241"/>
                </a:lnTo>
                <a:lnTo>
                  <a:pt x="118" y="233"/>
                </a:lnTo>
                <a:lnTo>
                  <a:pt x="116" y="225"/>
                </a:lnTo>
                <a:lnTo>
                  <a:pt x="116" y="218"/>
                </a:lnTo>
                <a:lnTo>
                  <a:pt x="118" y="209"/>
                </a:lnTo>
                <a:lnTo>
                  <a:pt x="121" y="202"/>
                </a:lnTo>
                <a:lnTo>
                  <a:pt x="121" y="202"/>
                </a:lnTo>
                <a:lnTo>
                  <a:pt x="126" y="195"/>
                </a:lnTo>
                <a:lnTo>
                  <a:pt x="132" y="190"/>
                </a:lnTo>
                <a:lnTo>
                  <a:pt x="139" y="184"/>
                </a:lnTo>
                <a:lnTo>
                  <a:pt x="148" y="183"/>
                </a:lnTo>
                <a:lnTo>
                  <a:pt x="155" y="181"/>
                </a:lnTo>
                <a:lnTo>
                  <a:pt x="163" y="181"/>
                </a:lnTo>
                <a:lnTo>
                  <a:pt x="170" y="183"/>
                </a:lnTo>
                <a:lnTo>
                  <a:pt x="179" y="186"/>
                </a:lnTo>
                <a:lnTo>
                  <a:pt x="260" y="233"/>
                </a:lnTo>
                <a:lnTo>
                  <a:pt x="260" y="233"/>
                </a:lnTo>
                <a:close/>
                <a:moveTo>
                  <a:pt x="218" y="999"/>
                </a:moveTo>
                <a:lnTo>
                  <a:pt x="218" y="999"/>
                </a:lnTo>
                <a:lnTo>
                  <a:pt x="227" y="996"/>
                </a:lnTo>
                <a:lnTo>
                  <a:pt x="234" y="994"/>
                </a:lnTo>
                <a:lnTo>
                  <a:pt x="242" y="994"/>
                </a:lnTo>
                <a:lnTo>
                  <a:pt x="249" y="996"/>
                </a:lnTo>
                <a:lnTo>
                  <a:pt x="258" y="999"/>
                </a:lnTo>
                <a:lnTo>
                  <a:pt x="265" y="1003"/>
                </a:lnTo>
                <a:lnTo>
                  <a:pt x="271" y="1008"/>
                </a:lnTo>
                <a:lnTo>
                  <a:pt x="276" y="1015"/>
                </a:lnTo>
                <a:lnTo>
                  <a:pt x="276" y="1015"/>
                </a:lnTo>
                <a:lnTo>
                  <a:pt x="279" y="1022"/>
                </a:lnTo>
                <a:lnTo>
                  <a:pt x="281" y="1031"/>
                </a:lnTo>
                <a:lnTo>
                  <a:pt x="281" y="1040"/>
                </a:lnTo>
                <a:lnTo>
                  <a:pt x="279" y="1047"/>
                </a:lnTo>
                <a:lnTo>
                  <a:pt x="278" y="1056"/>
                </a:lnTo>
                <a:lnTo>
                  <a:pt x="272" y="1061"/>
                </a:lnTo>
                <a:lnTo>
                  <a:pt x="267" y="1068"/>
                </a:lnTo>
                <a:lnTo>
                  <a:pt x="260" y="1073"/>
                </a:lnTo>
                <a:lnTo>
                  <a:pt x="179" y="1121"/>
                </a:lnTo>
                <a:lnTo>
                  <a:pt x="179" y="1121"/>
                </a:lnTo>
                <a:lnTo>
                  <a:pt x="170" y="1124"/>
                </a:lnTo>
                <a:lnTo>
                  <a:pt x="163" y="1126"/>
                </a:lnTo>
                <a:lnTo>
                  <a:pt x="155" y="1126"/>
                </a:lnTo>
                <a:lnTo>
                  <a:pt x="148" y="1124"/>
                </a:lnTo>
                <a:lnTo>
                  <a:pt x="139" y="1121"/>
                </a:lnTo>
                <a:lnTo>
                  <a:pt x="132" y="1117"/>
                </a:lnTo>
                <a:lnTo>
                  <a:pt x="126" y="1112"/>
                </a:lnTo>
                <a:lnTo>
                  <a:pt x="121" y="1105"/>
                </a:lnTo>
                <a:lnTo>
                  <a:pt x="121" y="1105"/>
                </a:lnTo>
                <a:lnTo>
                  <a:pt x="118" y="1096"/>
                </a:lnTo>
                <a:lnTo>
                  <a:pt x="116" y="1089"/>
                </a:lnTo>
                <a:lnTo>
                  <a:pt x="116" y="1080"/>
                </a:lnTo>
                <a:lnTo>
                  <a:pt x="118" y="1073"/>
                </a:lnTo>
                <a:lnTo>
                  <a:pt x="119" y="1064"/>
                </a:lnTo>
                <a:lnTo>
                  <a:pt x="125" y="1057"/>
                </a:lnTo>
                <a:lnTo>
                  <a:pt x="130" y="1052"/>
                </a:lnTo>
                <a:lnTo>
                  <a:pt x="137" y="1047"/>
                </a:lnTo>
                <a:lnTo>
                  <a:pt x="218" y="999"/>
                </a:lnTo>
                <a:lnTo>
                  <a:pt x="218" y="999"/>
                </a:lnTo>
                <a:close/>
                <a:moveTo>
                  <a:pt x="137" y="611"/>
                </a:moveTo>
                <a:lnTo>
                  <a:pt x="137" y="611"/>
                </a:lnTo>
                <a:lnTo>
                  <a:pt x="144" y="611"/>
                </a:lnTo>
                <a:lnTo>
                  <a:pt x="153" y="615"/>
                </a:lnTo>
                <a:lnTo>
                  <a:pt x="160" y="618"/>
                </a:lnTo>
                <a:lnTo>
                  <a:pt x="167" y="624"/>
                </a:lnTo>
                <a:lnTo>
                  <a:pt x="172" y="629"/>
                </a:lnTo>
                <a:lnTo>
                  <a:pt x="176" y="636"/>
                </a:lnTo>
                <a:lnTo>
                  <a:pt x="177" y="645"/>
                </a:lnTo>
                <a:lnTo>
                  <a:pt x="179" y="653"/>
                </a:lnTo>
                <a:lnTo>
                  <a:pt x="179" y="653"/>
                </a:lnTo>
                <a:lnTo>
                  <a:pt x="177" y="662"/>
                </a:lnTo>
                <a:lnTo>
                  <a:pt x="176" y="669"/>
                </a:lnTo>
                <a:lnTo>
                  <a:pt x="172" y="676"/>
                </a:lnTo>
                <a:lnTo>
                  <a:pt x="167" y="683"/>
                </a:lnTo>
                <a:lnTo>
                  <a:pt x="160" y="689"/>
                </a:lnTo>
                <a:lnTo>
                  <a:pt x="153" y="692"/>
                </a:lnTo>
                <a:lnTo>
                  <a:pt x="144" y="694"/>
                </a:lnTo>
                <a:lnTo>
                  <a:pt x="137" y="696"/>
                </a:lnTo>
                <a:lnTo>
                  <a:pt x="42" y="696"/>
                </a:lnTo>
                <a:lnTo>
                  <a:pt x="42" y="696"/>
                </a:lnTo>
                <a:lnTo>
                  <a:pt x="33" y="694"/>
                </a:lnTo>
                <a:lnTo>
                  <a:pt x="26" y="692"/>
                </a:lnTo>
                <a:lnTo>
                  <a:pt x="19" y="689"/>
                </a:lnTo>
                <a:lnTo>
                  <a:pt x="12" y="683"/>
                </a:lnTo>
                <a:lnTo>
                  <a:pt x="7" y="676"/>
                </a:lnTo>
                <a:lnTo>
                  <a:pt x="4" y="669"/>
                </a:lnTo>
                <a:lnTo>
                  <a:pt x="2" y="662"/>
                </a:lnTo>
                <a:lnTo>
                  <a:pt x="0" y="653"/>
                </a:lnTo>
                <a:lnTo>
                  <a:pt x="0" y="653"/>
                </a:lnTo>
                <a:lnTo>
                  <a:pt x="2" y="645"/>
                </a:lnTo>
                <a:lnTo>
                  <a:pt x="4" y="636"/>
                </a:lnTo>
                <a:lnTo>
                  <a:pt x="7" y="629"/>
                </a:lnTo>
                <a:lnTo>
                  <a:pt x="12" y="624"/>
                </a:lnTo>
                <a:lnTo>
                  <a:pt x="19" y="618"/>
                </a:lnTo>
                <a:lnTo>
                  <a:pt x="26" y="615"/>
                </a:lnTo>
                <a:lnTo>
                  <a:pt x="33" y="611"/>
                </a:lnTo>
                <a:lnTo>
                  <a:pt x="42" y="611"/>
                </a:lnTo>
                <a:lnTo>
                  <a:pt x="137" y="611"/>
                </a:lnTo>
                <a:lnTo>
                  <a:pt x="137" y="611"/>
                </a:lnTo>
                <a:close/>
                <a:moveTo>
                  <a:pt x="587" y="465"/>
                </a:moveTo>
                <a:lnTo>
                  <a:pt x="587" y="465"/>
                </a:lnTo>
                <a:lnTo>
                  <a:pt x="585" y="457"/>
                </a:lnTo>
                <a:lnTo>
                  <a:pt x="585" y="450"/>
                </a:lnTo>
                <a:lnTo>
                  <a:pt x="587" y="441"/>
                </a:lnTo>
                <a:lnTo>
                  <a:pt x="590" y="434"/>
                </a:lnTo>
                <a:lnTo>
                  <a:pt x="594" y="427"/>
                </a:lnTo>
                <a:lnTo>
                  <a:pt x="601" y="421"/>
                </a:lnTo>
                <a:lnTo>
                  <a:pt x="608" y="416"/>
                </a:lnTo>
                <a:lnTo>
                  <a:pt x="615" y="413"/>
                </a:lnTo>
                <a:lnTo>
                  <a:pt x="615" y="413"/>
                </a:lnTo>
                <a:lnTo>
                  <a:pt x="624" y="413"/>
                </a:lnTo>
                <a:lnTo>
                  <a:pt x="631" y="413"/>
                </a:lnTo>
                <a:lnTo>
                  <a:pt x="639" y="414"/>
                </a:lnTo>
                <a:lnTo>
                  <a:pt x="647" y="416"/>
                </a:lnTo>
                <a:lnTo>
                  <a:pt x="654" y="421"/>
                </a:lnTo>
                <a:lnTo>
                  <a:pt x="659" y="427"/>
                </a:lnTo>
                <a:lnTo>
                  <a:pt x="664" y="434"/>
                </a:lnTo>
                <a:lnTo>
                  <a:pt x="668" y="443"/>
                </a:lnTo>
                <a:lnTo>
                  <a:pt x="690" y="525"/>
                </a:lnTo>
                <a:lnTo>
                  <a:pt x="690" y="525"/>
                </a:lnTo>
                <a:lnTo>
                  <a:pt x="734" y="509"/>
                </a:lnTo>
                <a:lnTo>
                  <a:pt x="780" y="497"/>
                </a:lnTo>
                <a:lnTo>
                  <a:pt x="780" y="497"/>
                </a:lnTo>
                <a:lnTo>
                  <a:pt x="782" y="497"/>
                </a:lnTo>
                <a:lnTo>
                  <a:pt x="782" y="497"/>
                </a:lnTo>
                <a:lnTo>
                  <a:pt x="820" y="490"/>
                </a:lnTo>
                <a:lnTo>
                  <a:pt x="861" y="486"/>
                </a:lnTo>
                <a:lnTo>
                  <a:pt x="861" y="423"/>
                </a:lnTo>
                <a:lnTo>
                  <a:pt x="861" y="423"/>
                </a:lnTo>
                <a:lnTo>
                  <a:pt x="863" y="414"/>
                </a:lnTo>
                <a:lnTo>
                  <a:pt x="864" y="406"/>
                </a:lnTo>
                <a:lnTo>
                  <a:pt x="868" y="399"/>
                </a:lnTo>
                <a:lnTo>
                  <a:pt x="873" y="393"/>
                </a:lnTo>
                <a:lnTo>
                  <a:pt x="880" y="388"/>
                </a:lnTo>
                <a:lnTo>
                  <a:pt x="887" y="385"/>
                </a:lnTo>
                <a:lnTo>
                  <a:pt x="894" y="381"/>
                </a:lnTo>
                <a:lnTo>
                  <a:pt x="903" y="381"/>
                </a:lnTo>
                <a:lnTo>
                  <a:pt x="903" y="381"/>
                </a:lnTo>
                <a:lnTo>
                  <a:pt x="912" y="381"/>
                </a:lnTo>
                <a:lnTo>
                  <a:pt x="921" y="385"/>
                </a:lnTo>
                <a:lnTo>
                  <a:pt x="928" y="388"/>
                </a:lnTo>
                <a:lnTo>
                  <a:pt x="933" y="393"/>
                </a:lnTo>
                <a:lnTo>
                  <a:pt x="938" y="399"/>
                </a:lnTo>
                <a:lnTo>
                  <a:pt x="942" y="406"/>
                </a:lnTo>
                <a:lnTo>
                  <a:pt x="945" y="414"/>
                </a:lnTo>
                <a:lnTo>
                  <a:pt x="945" y="423"/>
                </a:lnTo>
                <a:lnTo>
                  <a:pt x="945" y="486"/>
                </a:lnTo>
                <a:lnTo>
                  <a:pt x="945" y="486"/>
                </a:lnTo>
                <a:lnTo>
                  <a:pt x="986" y="490"/>
                </a:lnTo>
                <a:lnTo>
                  <a:pt x="1026" y="497"/>
                </a:lnTo>
                <a:lnTo>
                  <a:pt x="1026" y="499"/>
                </a:lnTo>
                <a:lnTo>
                  <a:pt x="1026" y="497"/>
                </a:lnTo>
                <a:lnTo>
                  <a:pt x="1026" y="497"/>
                </a:lnTo>
                <a:lnTo>
                  <a:pt x="1072" y="509"/>
                </a:lnTo>
                <a:lnTo>
                  <a:pt x="1116" y="525"/>
                </a:lnTo>
                <a:lnTo>
                  <a:pt x="1140" y="443"/>
                </a:lnTo>
                <a:lnTo>
                  <a:pt x="1140" y="443"/>
                </a:lnTo>
                <a:lnTo>
                  <a:pt x="1144" y="434"/>
                </a:lnTo>
                <a:lnTo>
                  <a:pt x="1147" y="427"/>
                </a:lnTo>
                <a:lnTo>
                  <a:pt x="1152" y="421"/>
                </a:lnTo>
                <a:lnTo>
                  <a:pt x="1160" y="416"/>
                </a:lnTo>
                <a:lnTo>
                  <a:pt x="1167" y="414"/>
                </a:lnTo>
                <a:lnTo>
                  <a:pt x="1175" y="413"/>
                </a:lnTo>
                <a:lnTo>
                  <a:pt x="1184" y="413"/>
                </a:lnTo>
                <a:lnTo>
                  <a:pt x="1191" y="413"/>
                </a:lnTo>
                <a:lnTo>
                  <a:pt x="1191" y="413"/>
                </a:lnTo>
                <a:lnTo>
                  <a:pt x="1200" y="416"/>
                </a:lnTo>
                <a:lnTo>
                  <a:pt x="1207" y="421"/>
                </a:lnTo>
                <a:lnTo>
                  <a:pt x="1212" y="427"/>
                </a:lnTo>
                <a:lnTo>
                  <a:pt x="1217" y="434"/>
                </a:lnTo>
                <a:lnTo>
                  <a:pt x="1221" y="441"/>
                </a:lnTo>
                <a:lnTo>
                  <a:pt x="1221" y="450"/>
                </a:lnTo>
                <a:lnTo>
                  <a:pt x="1223" y="457"/>
                </a:lnTo>
                <a:lnTo>
                  <a:pt x="1221" y="465"/>
                </a:lnTo>
                <a:lnTo>
                  <a:pt x="1066" y="994"/>
                </a:lnTo>
                <a:lnTo>
                  <a:pt x="1066" y="994"/>
                </a:lnTo>
                <a:lnTo>
                  <a:pt x="1063" y="1003"/>
                </a:lnTo>
                <a:lnTo>
                  <a:pt x="1058" y="1010"/>
                </a:lnTo>
                <a:lnTo>
                  <a:pt x="1052" y="1015"/>
                </a:lnTo>
                <a:lnTo>
                  <a:pt x="1045" y="1021"/>
                </a:lnTo>
                <a:lnTo>
                  <a:pt x="1038" y="1022"/>
                </a:lnTo>
                <a:lnTo>
                  <a:pt x="1031" y="1024"/>
                </a:lnTo>
                <a:lnTo>
                  <a:pt x="1022" y="1026"/>
                </a:lnTo>
                <a:lnTo>
                  <a:pt x="1014" y="1024"/>
                </a:lnTo>
                <a:lnTo>
                  <a:pt x="1014" y="1024"/>
                </a:lnTo>
                <a:lnTo>
                  <a:pt x="1007" y="1021"/>
                </a:lnTo>
                <a:lnTo>
                  <a:pt x="1000" y="1015"/>
                </a:lnTo>
                <a:lnTo>
                  <a:pt x="993" y="1010"/>
                </a:lnTo>
                <a:lnTo>
                  <a:pt x="989" y="1003"/>
                </a:lnTo>
                <a:lnTo>
                  <a:pt x="986" y="996"/>
                </a:lnTo>
                <a:lnTo>
                  <a:pt x="984" y="989"/>
                </a:lnTo>
                <a:lnTo>
                  <a:pt x="984" y="980"/>
                </a:lnTo>
                <a:lnTo>
                  <a:pt x="986" y="971"/>
                </a:lnTo>
                <a:lnTo>
                  <a:pt x="1093" y="606"/>
                </a:lnTo>
                <a:lnTo>
                  <a:pt x="1093" y="606"/>
                </a:lnTo>
                <a:lnTo>
                  <a:pt x="1052" y="592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979" y="574"/>
                </a:lnTo>
                <a:lnTo>
                  <a:pt x="945" y="571"/>
                </a:lnTo>
                <a:lnTo>
                  <a:pt x="945" y="674"/>
                </a:lnTo>
                <a:lnTo>
                  <a:pt x="945" y="674"/>
                </a:lnTo>
                <a:lnTo>
                  <a:pt x="945" y="681"/>
                </a:lnTo>
                <a:lnTo>
                  <a:pt x="942" y="690"/>
                </a:lnTo>
                <a:lnTo>
                  <a:pt x="938" y="697"/>
                </a:lnTo>
                <a:lnTo>
                  <a:pt x="933" y="703"/>
                </a:lnTo>
                <a:lnTo>
                  <a:pt x="928" y="708"/>
                </a:lnTo>
                <a:lnTo>
                  <a:pt x="921" y="713"/>
                </a:lnTo>
                <a:lnTo>
                  <a:pt x="912" y="715"/>
                </a:lnTo>
                <a:lnTo>
                  <a:pt x="903" y="717"/>
                </a:lnTo>
                <a:lnTo>
                  <a:pt x="903" y="717"/>
                </a:lnTo>
                <a:lnTo>
                  <a:pt x="894" y="715"/>
                </a:lnTo>
                <a:lnTo>
                  <a:pt x="887" y="713"/>
                </a:lnTo>
                <a:lnTo>
                  <a:pt x="880" y="708"/>
                </a:lnTo>
                <a:lnTo>
                  <a:pt x="873" y="703"/>
                </a:lnTo>
                <a:lnTo>
                  <a:pt x="868" y="697"/>
                </a:lnTo>
                <a:lnTo>
                  <a:pt x="864" y="690"/>
                </a:lnTo>
                <a:lnTo>
                  <a:pt x="863" y="681"/>
                </a:lnTo>
                <a:lnTo>
                  <a:pt x="861" y="674"/>
                </a:lnTo>
                <a:lnTo>
                  <a:pt x="861" y="571"/>
                </a:lnTo>
                <a:lnTo>
                  <a:pt x="861" y="571"/>
                </a:lnTo>
                <a:lnTo>
                  <a:pt x="829" y="574"/>
                </a:lnTo>
                <a:lnTo>
                  <a:pt x="799" y="580"/>
                </a:lnTo>
                <a:lnTo>
                  <a:pt x="799" y="580"/>
                </a:lnTo>
                <a:lnTo>
                  <a:pt x="798" y="580"/>
                </a:lnTo>
                <a:lnTo>
                  <a:pt x="798" y="580"/>
                </a:lnTo>
                <a:lnTo>
                  <a:pt x="755" y="592"/>
                </a:lnTo>
                <a:lnTo>
                  <a:pt x="715" y="606"/>
                </a:lnTo>
                <a:lnTo>
                  <a:pt x="822" y="971"/>
                </a:lnTo>
                <a:lnTo>
                  <a:pt x="822" y="971"/>
                </a:lnTo>
                <a:lnTo>
                  <a:pt x="822" y="980"/>
                </a:lnTo>
                <a:lnTo>
                  <a:pt x="822" y="989"/>
                </a:lnTo>
                <a:lnTo>
                  <a:pt x="820" y="996"/>
                </a:lnTo>
                <a:lnTo>
                  <a:pt x="819" y="1003"/>
                </a:lnTo>
                <a:lnTo>
                  <a:pt x="813" y="1010"/>
                </a:lnTo>
                <a:lnTo>
                  <a:pt x="808" y="1015"/>
                </a:lnTo>
                <a:lnTo>
                  <a:pt x="801" y="1021"/>
                </a:lnTo>
                <a:lnTo>
                  <a:pt x="792" y="1024"/>
                </a:lnTo>
                <a:lnTo>
                  <a:pt x="792" y="1024"/>
                </a:lnTo>
                <a:lnTo>
                  <a:pt x="785" y="1026"/>
                </a:lnTo>
                <a:lnTo>
                  <a:pt x="777" y="1024"/>
                </a:lnTo>
                <a:lnTo>
                  <a:pt x="768" y="1022"/>
                </a:lnTo>
                <a:lnTo>
                  <a:pt x="761" y="1021"/>
                </a:lnTo>
                <a:lnTo>
                  <a:pt x="754" y="1015"/>
                </a:lnTo>
                <a:lnTo>
                  <a:pt x="748" y="1010"/>
                </a:lnTo>
                <a:lnTo>
                  <a:pt x="743" y="1003"/>
                </a:lnTo>
                <a:lnTo>
                  <a:pt x="741" y="994"/>
                </a:lnTo>
                <a:lnTo>
                  <a:pt x="587" y="465"/>
                </a:lnTo>
                <a:lnTo>
                  <a:pt x="587" y="465"/>
                </a:lnTo>
                <a:close/>
              </a:path>
            </a:pathLst>
          </a:custGeom>
          <a:solidFill>
            <a:srgbClr val="20A8B6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sp>
        <p:nvSpPr>
          <p:cNvPr id="44" name="Freeform 43"/>
          <p:cNvSpPr>
            <a:spLocks noEditPoints="1"/>
          </p:cNvSpPr>
          <p:nvPr/>
        </p:nvSpPr>
        <p:spPr bwMode="auto">
          <a:xfrm>
            <a:off x="4728740" y="2217521"/>
            <a:ext cx="323274" cy="438180"/>
          </a:xfrm>
          <a:custGeom>
            <a:avLst/>
            <a:gdLst>
              <a:gd name="T0" fmla="*/ 774 w 1264"/>
              <a:gd name="T1" fmla="*/ 1342 h 1714"/>
              <a:gd name="T2" fmla="*/ 885 w 1264"/>
              <a:gd name="T3" fmla="*/ 1242 h 1714"/>
              <a:gd name="T4" fmla="*/ 323 w 1264"/>
              <a:gd name="T5" fmla="*/ 1252 h 1714"/>
              <a:gd name="T6" fmla="*/ 442 w 1264"/>
              <a:gd name="T7" fmla="*/ 1321 h 1714"/>
              <a:gd name="T8" fmla="*/ 549 w 1264"/>
              <a:gd name="T9" fmla="*/ 1338 h 1714"/>
              <a:gd name="T10" fmla="*/ 743 w 1264"/>
              <a:gd name="T11" fmla="*/ 0 h 1714"/>
              <a:gd name="T12" fmla="*/ 829 w 1264"/>
              <a:gd name="T13" fmla="*/ 77 h 1714"/>
              <a:gd name="T14" fmla="*/ 959 w 1264"/>
              <a:gd name="T15" fmla="*/ 89 h 1714"/>
              <a:gd name="T16" fmla="*/ 1017 w 1264"/>
              <a:gd name="T17" fmla="*/ 158 h 1714"/>
              <a:gd name="T18" fmla="*/ 1106 w 1264"/>
              <a:gd name="T19" fmla="*/ 246 h 1714"/>
              <a:gd name="T20" fmla="*/ 1175 w 1264"/>
              <a:gd name="T21" fmla="*/ 305 h 1714"/>
              <a:gd name="T22" fmla="*/ 1187 w 1264"/>
              <a:gd name="T23" fmla="*/ 435 h 1714"/>
              <a:gd name="T24" fmla="*/ 1264 w 1264"/>
              <a:gd name="T25" fmla="*/ 521 h 1714"/>
              <a:gd name="T26" fmla="*/ 1212 w 1264"/>
              <a:gd name="T27" fmla="*/ 639 h 1714"/>
              <a:gd name="T28" fmla="*/ 1264 w 1264"/>
              <a:gd name="T29" fmla="*/ 757 h 1714"/>
              <a:gd name="T30" fmla="*/ 1168 w 1264"/>
              <a:gd name="T31" fmla="*/ 853 h 1714"/>
              <a:gd name="T32" fmla="*/ 1171 w 1264"/>
              <a:gd name="T33" fmla="*/ 982 h 1714"/>
              <a:gd name="T34" fmla="*/ 1055 w 1264"/>
              <a:gd name="T35" fmla="*/ 1031 h 1714"/>
              <a:gd name="T36" fmla="*/ 1006 w 1264"/>
              <a:gd name="T37" fmla="*/ 1149 h 1714"/>
              <a:gd name="T38" fmla="*/ 904 w 1264"/>
              <a:gd name="T39" fmla="*/ 1164 h 1714"/>
              <a:gd name="T40" fmla="*/ 797 w 1264"/>
              <a:gd name="T41" fmla="*/ 1233 h 1714"/>
              <a:gd name="T42" fmla="*/ 711 w 1264"/>
              <a:gd name="T43" fmla="*/ 1249 h 1714"/>
              <a:gd name="T44" fmla="*/ 585 w 1264"/>
              <a:gd name="T45" fmla="*/ 1228 h 1714"/>
              <a:gd name="T46" fmla="*/ 486 w 1264"/>
              <a:gd name="T47" fmla="*/ 1252 h 1714"/>
              <a:gd name="T48" fmla="*/ 395 w 1264"/>
              <a:gd name="T49" fmla="*/ 1163 h 1714"/>
              <a:gd name="T50" fmla="*/ 268 w 1264"/>
              <a:gd name="T51" fmla="*/ 1163 h 1714"/>
              <a:gd name="T52" fmla="*/ 223 w 1264"/>
              <a:gd name="T53" fmla="*/ 1041 h 1714"/>
              <a:gd name="T54" fmla="*/ 96 w 1264"/>
              <a:gd name="T55" fmla="*/ 989 h 1714"/>
              <a:gd name="T56" fmla="*/ 100 w 1264"/>
              <a:gd name="T57" fmla="*/ 860 h 1714"/>
              <a:gd name="T58" fmla="*/ 7 w 1264"/>
              <a:gd name="T59" fmla="*/ 771 h 1714"/>
              <a:gd name="T60" fmla="*/ 45 w 1264"/>
              <a:gd name="T61" fmla="*/ 664 h 1714"/>
              <a:gd name="T62" fmla="*/ 7 w 1264"/>
              <a:gd name="T63" fmla="*/ 537 h 1714"/>
              <a:gd name="T64" fmla="*/ 47 w 1264"/>
              <a:gd name="T65" fmla="*/ 456 h 1714"/>
              <a:gd name="T66" fmla="*/ 94 w 1264"/>
              <a:gd name="T67" fmla="*/ 340 h 1714"/>
              <a:gd name="T68" fmla="*/ 123 w 1264"/>
              <a:gd name="T69" fmla="*/ 254 h 1714"/>
              <a:gd name="T70" fmla="*/ 238 w 1264"/>
              <a:gd name="T71" fmla="*/ 193 h 1714"/>
              <a:gd name="T72" fmla="*/ 289 w 1264"/>
              <a:gd name="T73" fmla="*/ 89 h 1714"/>
              <a:gd name="T74" fmla="*/ 418 w 1264"/>
              <a:gd name="T75" fmla="*/ 93 h 1714"/>
              <a:gd name="T76" fmla="*/ 507 w 1264"/>
              <a:gd name="T77" fmla="*/ 0 h 1714"/>
              <a:gd name="T78" fmla="*/ 632 w 1264"/>
              <a:gd name="T79" fmla="*/ 52 h 1714"/>
              <a:gd name="T80" fmla="*/ 585 w 1264"/>
              <a:gd name="T81" fmla="*/ 188 h 1714"/>
              <a:gd name="T82" fmla="*/ 323 w 1264"/>
              <a:gd name="T83" fmla="*/ 309 h 1714"/>
              <a:gd name="T84" fmla="*/ 189 w 1264"/>
              <a:gd name="T85" fmla="*/ 571 h 1714"/>
              <a:gd name="T86" fmla="*/ 238 w 1264"/>
              <a:gd name="T87" fmla="*/ 845 h 1714"/>
              <a:gd name="T88" fmla="*/ 453 w 1264"/>
              <a:gd name="T89" fmla="*/ 1040 h 1714"/>
              <a:gd name="T90" fmla="*/ 748 w 1264"/>
              <a:gd name="T91" fmla="*/ 1064 h 1714"/>
              <a:gd name="T92" fmla="*/ 983 w 1264"/>
              <a:gd name="T93" fmla="*/ 910 h 1714"/>
              <a:gd name="T94" fmla="*/ 1080 w 1264"/>
              <a:gd name="T95" fmla="*/ 637 h 1714"/>
              <a:gd name="T96" fmla="*/ 985 w 1264"/>
              <a:gd name="T97" fmla="*/ 356 h 1714"/>
              <a:gd name="T98" fmla="*/ 632 w 1264"/>
              <a:gd name="T99" fmla="*/ 265 h 1714"/>
              <a:gd name="T100" fmla="*/ 955 w 1264"/>
              <a:gd name="T101" fmla="*/ 456 h 1714"/>
              <a:gd name="T102" fmla="*/ 955 w 1264"/>
              <a:gd name="T103" fmla="*/ 806 h 1714"/>
              <a:gd name="T104" fmla="*/ 632 w 1264"/>
              <a:gd name="T105" fmla="*/ 998 h 1714"/>
              <a:gd name="T106" fmla="*/ 328 w 1264"/>
              <a:gd name="T107" fmla="*/ 836 h 1714"/>
              <a:gd name="T108" fmla="*/ 295 w 1264"/>
              <a:gd name="T109" fmla="*/ 488 h 1714"/>
              <a:gd name="T110" fmla="*/ 595 w 1264"/>
              <a:gd name="T111" fmla="*/ 267 h 1714"/>
              <a:gd name="T112" fmla="*/ 890 w 1264"/>
              <a:gd name="T113" fmla="*/ 546 h 1714"/>
              <a:gd name="T114" fmla="*/ 792 w 1264"/>
              <a:gd name="T115" fmla="*/ 850 h 1714"/>
              <a:gd name="T116" fmla="*/ 479 w 1264"/>
              <a:gd name="T117" fmla="*/ 853 h 1714"/>
              <a:gd name="T118" fmla="*/ 374 w 1264"/>
              <a:gd name="T119" fmla="*/ 562 h 1714"/>
              <a:gd name="T120" fmla="*/ 613 w 1264"/>
              <a:gd name="T121" fmla="*/ 369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4" h="1714">
                <a:moveTo>
                  <a:pt x="941" y="1252"/>
                </a:moveTo>
                <a:lnTo>
                  <a:pt x="1024" y="1653"/>
                </a:lnTo>
                <a:lnTo>
                  <a:pt x="890" y="1619"/>
                </a:lnTo>
                <a:lnTo>
                  <a:pt x="792" y="1714"/>
                </a:lnTo>
                <a:lnTo>
                  <a:pt x="716" y="1338"/>
                </a:lnTo>
                <a:lnTo>
                  <a:pt x="716" y="1338"/>
                </a:lnTo>
                <a:lnTo>
                  <a:pt x="732" y="1342"/>
                </a:lnTo>
                <a:lnTo>
                  <a:pt x="750" y="1344"/>
                </a:lnTo>
                <a:lnTo>
                  <a:pt x="750" y="1344"/>
                </a:lnTo>
                <a:lnTo>
                  <a:pt x="762" y="1344"/>
                </a:lnTo>
                <a:lnTo>
                  <a:pt x="774" y="1342"/>
                </a:lnTo>
                <a:lnTo>
                  <a:pt x="774" y="1342"/>
                </a:lnTo>
                <a:lnTo>
                  <a:pt x="792" y="1337"/>
                </a:lnTo>
                <a:lnTo>
                  <a:pt x="808" y="1330"/>
                </a:lnTo>
                <a:lnTo>
                  <a:pt x="822" y="1321"/>
                </a:lnTo>
                <a:lnTo>
                  <a:pt x="834" y="1310"/>
                </a:lnTo>
                <a:lnTo>
                  <a:pt x="845" y="1300"/>
                </a:lnTo>
                <a:lnTo>
                  <a:pt x="855" y="1286"/>
                </a:lnTo>
                <a:lnTo>
                  <a:pt x="876" y="1258"/>
                </a:lnTo>
                <a:lnTo>
                  <a:pt x="876" y="1258"/>
                </a:lnTo>
                <a:lnTo>
                  <a:pt x="885" y="1242"/>
                </a:lnTo>
                <a:lnTo>
                  <a:pt x="885" y="1242"/>
                </a:lnTo>
                <a:lnTo>
                  <a:pt x="903" y="1245"/>
                </a:lnTo>
                <a:lnTo>
                  <a:pt x="903" y="1245"/>
                </a:lnTo>
                <a:lnTo>
                  <a:pt x="922" y="1251"/>
                </a:lnTo>
                <a:lnTo>
                  <a:pt x="941" y="1252"/>
                </a:lnTo>
                <a:lnTo>
                  <a:pt x="941" y="1252"/>
                </a:lnTo>
                <a:close/>
                <a:moveTo>
                  <a:pt x="549" y="1338"/>
                </a:moveTo>
                <a:lnTo>
                  <a:pt x="472" y="1714"/>
                </a:lnTo>
                <a:lnTo>
                  <a:pt x="374" y="1619"/>
                </a:lnTo>
                <a:lnTo>
                  <a:pt x="240" y="1653"/>
                </a:lnTo>
                <a:lnTo>
                  <a:pt x="323" y="1252"/>
                </a:lnTo>
                <a:lnTo>
                  <a:pt x="323" y="1252"/>
                </a:lnTo>
                <a:lnTo>
                  <a:pt x="342" y="1251"/>
                </a:lnTo>
                <a:lnTo>
                  <a:pt x="361" y="1245"/>
                </a:lnTo>
                <a:lnTo>
                  <a:pt x="361" y="1245"/>
                </a:lnTo>
                <a:lnTo>
                  <a:pt x="379" y="1242"/>
                </a:lnTo>
                <a:lnTo>
                  <a:pt x="379" y="1242"/>
                </a:lnTo>
                <a:lnTo>
                  <a:pt x="390" y="1258"/>
                </a:lnTo>
                <a:lnTo>
                  <a:pt x="390" y="1258"/>
                </a:lnTo>
                <a:lnTo>
                  <a:pt x="405" y="1280"/>
                </a:lnTo>
                <a:lnTo>
                  <a:pt x="423" y="1301"/>
                </a:lnTo>
                <a:lnTo>
                  <a:pt x="432" y="1312"/>
                </a:lnTo>
                <a:lnTo>
                  <a:pt x="442" y="1321"/>
                </a:lnTo>
                <a:lnTo>
                  <a:pt x="455" y="1328"/>
                </a:lnTo>
                <a:lnTo>
                  <a:pt x="469" y="1335"/>
                </a:lnTo>
                <a:lnTo>
                  <a:pt x="469" y="1335"/>
                </a:lnTo>
                <a:lnTo>
                  <a:pt x="479" y="1338"/>
                </a:lnTo>
                <a:lnTo>
                  <a:pt x="491" y="1342"/>
                </a:lnTo>
                <a:lnTo>
                  <a:pt x="491" y="1342"/>
                </a:lnTo>
                <a:lnTo>
                  <a:pt x="507" y="1344"/>
                </a:lnTo>
                <a:lnTo>
                  <a:pt x="521" y="1344"/>
                </a:lnTo>
                <a:lnTo>
                  <a:pt x="535" y="1342"/>
                </a:lnTo>
                <a:lnTo>
                  <a:pt x="549" y="1338"/>
                </a:lnTo>
                <a:lnTo>
                  <a:pt x="549" y="1338"/>
                </a:lnTo>
                <a:close/>
                <a:moveTo>
                  <a:pt x="632" y="52"/>
                </a:moveTo>
                <a:lnTo>
                  <a:pt x="632" y="52"/>
                </a:lnTo>
                <a:lnTo>
                  <a:pt x="641" y="52"/>
                </a:lnTo>
                <a:lnTo>
                  <a:pt x="648" y="51"/>
                </a:lnTo>
                <a:lnTo>
                  <a:pt x="664" y="44"/>
                </a:lnTo>
                <a:lnTo>
                  <a:pt x="679" y="35"/>
                </a:lnTo>
                <a:lnTo>
                  <a:pt x="695" y="24"/>
                </a:lnTo>
                <a:lnTo>
                  <a:pt x="711" y="14"/>
                </a:lnTo>
                <a:lnTo>
                  <a:pt x="727" y="5"/>
                </a:lnTo>
                <a:lnTo>
                  <a:pt x="734" y="1"/>
                </a:lnTo>
                <a:lnTo>
                  <a:pt x="743" y="0"/>
                </a:lnTo>
                <a:lnTo>
                  <a:pt x="750" y="0"/>
                </a:lnTo>
                <a:lnTo>
                  <a:pt x="759" y="0"/>
                </a:lnTo>
                <a:lnTo>
                  <a:pt x="759" y="0"/>
                </a:lnTo>
                <a:lnTo>
                  <a:pt x="766" y="1"/>
                </a:lnTo>
                <a:lnTo>
                  <a:pt x="773" y="5"/>
                </a:lnTo>
                <a:lnTo>
                  <a:pt x="780" y="10"/>
                </a:lnTo>
                <a:lnTo>
                  <a:pt x="785" y="17"/>
                </a:lnTo>
                <a:lnTo>
                  <a:pt x="795" y="30"/>
                </a:lnTo>
                <a:lnTo>
                  <a:pt x="806" y="45"/>
                </a:lnTo>
                <a:lnTo>
                  <a:pt x="816" y="61"/>
                </a:lnTo>
                <a:lnTo>
                  <a:pt x="829" y="77"/>
                </a:lnTo>
                <a:lnTo>
                  <a:pt x="839" y="89"/>
                </a:lnTo>
                <a:lnTo>
                  <a:pt x="846" y="93"/>
                </a:lnTo>
                <a:lnTo>
                  <a:pt x="853" y="96"/>
                </a:lnTo>
                <a:lnTo>
                  <a:pt x="853" y="96"/>
                </a:lnTo>
                <a:lnTo>
                  <a:pt x="862" y="100"/>
                </a:lnTo>
                <a:lnTo>
                  <a:pt x="869" y="100"/>
                </a:lnTo>
                <a:lnTo>
                  <a:pt x="887" y="102"/>
                </a:lnTo>
                <a:lnTo>
                  <a:pt x="904" y="98"/>
                </a:lnTo>
                <a:lnTo>
                  <a:pt x="924" y="95"/>
                </a:lnTo>
                <a:lnTo>
                  <a:pt x="941" y="91"/>
                </a:lnTo>
                <a:lnTo>
                  <a:pt x="959" y="89"/>
                </a:lnTo>
                <a:lnTo>
                  <a:pt x="968" y="89"/>
                </a:lnTo>
                <a:lnTo>
                  <a:pt x="976" y="89"/>
                </a:lnTo>
                <a:lnTo>
                  <a:pt x="983" y="93"/>
                </a:lnTo>
                <a:lnTo>
                  <a:pt x="990" y="96"/>
                </a:lnTo>
                <a:lnTo>
                  <a:pt x="990" y="96"/>
                </a:lnTo>
                <a:lnTo>
                  <a:pt x="996" y="102"/>
                </a:lnTo>
                <a:lnTo>
                  <a:pt x="1001" y="107"/>
                </a:lnTo>
                <a:lnTo>
                  <a:pt x="1006" y="114"/>
                </a:lnTo>
                <a:lnTo>
                  <a:pt x="1008" y="121"/>
                </a:lnTo>
                <a:lnTo>
                  <a:pt x="1013" y="138"/>
                </a:lnTo>
                <a:lnTo>
                  <a:pt x="1017" y="158"/>
                </a:lnTo>
                <a:lnTo>
                  <a:pt x="1020" y="175"/>
                </a:lnTo>
                <a:lnTo>
                  <a:pt x="1026" y="193"/>
                </a:lnTo>
                <a:lnTo>
                  <a:pt x="1033" y="209"/>
                </a:lnTo>
                <a:lnTo>
                  <a:pt x="1036" y="216"/>
                </a:lnTo>
                <a:lnTo>
                  <a:pt x="1041" y="221"/>
                </a:lnTo>
                <a:lnTo>
                  <a:pt x="1041" y="221"/>
                </a:lnTo>
                <a:lnTo>
                  <a:pt x="1048" y="228"/>
                </a:lnTo>
                <a:lnTo>
                  <a:pt x="1054" y="232"/>
                </a:lnTo>
                <a:lnTo>
                  <a:pt x="1069" y="239"/>
                </a:lnTo>
                <a:lnTo>
                  <a:pt x="1087" y="242"/>
                </a:lnTo>
                <a:lnTo>
                  <a:pt x="1106" y="246"/>
                </a:lnTo>
                <a:lnTo>
                  <a:pt x="1126" y="251"/>
                </a:lnTo>
                <a:lnTo>
                  <a:pt x="1141" y="254"/>
                </a:lnTo>
                <a:lnTo>
                  <a:pt x="1150" y="258"/>
                </a:lnTo>
                <a:lnTo>
                  <a:pt x="1157" y="263"/>
                </a:lnTo>
                <a:lnTo>
                  <a:pt x="1163" y="267"/>
                </a:lnTo>
                <a:lnTo>
                  <a:pt x="1168" y="274"/>
                </a:lnTo>
                <a:lnTo>
                  <a:pt x="1168" y="274"/>
                </a:lnTo>
                <a:lnTo>
                  <a:pt x="1171" y="281"/>
                </a:lnTo>
                <a:lnTo>
                  <a:pt x="1175" y="288"/>
                </a:lnTo>
                <a:lnTo>
                  <a:pt x="1175" y="297"/>
                </a:lnTo>
                <a:lnTo>
                  <a:pt x="1175" y="305"/>
                </a:lnTo>
                <a:lnTo>
                  <a:pt x="1173" y="323"/>
                </a:lnTo>
                <a:lnTo>
                  <a:pt x="1170" y="340"/>
                </a:lnTo>
                <a:lnTo>
                  <a:pt x="1166" y="360"/>
                </a:lnTo>
                <a:lnTo>
                  <a:pt x="1163" y="377"/>
                </a:lnTo>
                <a:lnTo>
                  <a:pt x="1163" y="395"/>
                </a:lnTo>
                <a:lnTo>
                  <a:pt x="1164" y="402"/>
                </a:lnTo>
                <a:lnTo>
                  <a:pt x="1168" y="409"/>
                </a:lnTo>
                <a:lnTo>
                  <a:pt x="1168" y="409"/>
                </a:lnTo>
                <a:lnTo>
                  <a:pt x="1171" y="418"/>
                </a:lnTo>
                <a:lnTo>
                  <a:pt x="1175" y="423"/>
                </a:lnTo>
                <a:lnTo>
                  <a:pt x="1187" y="435"/>
                </a:lnTo>
                <a:lnTo>
                  <a:pt x="1201" y="446"/>
                </a:lnTo>
                <a:lnTo>
                  <a:pt x="1217" y="456"/>
                </a:lnTo>
                <a:lnTo>
                  <a:pt x="1233" y="467"/>
                </a:lnTo>
                <a:lnTo>
                  <a:pt x="1247" y="479"/>
                </a:lnTo>
                <a:lnTo>
                  <a:pt x="1254" y="485"/>
                </a:lnTo>
                <a:lnTo>
                  <a:pt x="1257" y="492"/>
                </a:lnTo>
                <a:lnTo>
                  <a:pt x="1261" y="499"/>
                </a:lnTo>
                <a:lnTo>
                  <a:pt x="1264" y="506"/>
                </a:lnTo>
                <a:lnTo>
                  <a:pt x="1264" y="506"/>
                </a:lnTo>
                <a:lnTo>
                  <a:pt x="1264" y="514"/>
                </a:lnTo>
                <a:lnTo>
                  <a:pt x="1264" y="521"/>
                </a:lnTo>
                <a:lnTo>
                  <a:pt x="1263" y="528"/>
                </a:lnTo>
                <a:lnTo>
                  <a:pt x="1259" y="537"/>
                </a:lnTo>
                <a:lnTo>
                  <a:pt x="1250" y="553"/>
                </a:lnTo>
                <a:lnTo>
                  <a:pt x="1240" y="569"/>
                </a:lnTo>
                <a:lnTo>
                  <a:pt x="1229" y="585"/>
                </a:lnTo>
                <a:lnTo>
                  <a:pt x="1221" y="600"/>
                </a:lnTo>
                <a:lnTo>
                  <a:pt x="1214" y="616"/>
                </a:lnTo>
                <a:lnTo>
                  <a:pt x="1212" y="623"/>
                </a:lnTo>
                <a:lnTo>
                  <a:pt x="1212" y="632"/>
                </a:lnTo>
                <a:lnTo>
                  <a:pt x="1212" y="632"/>
                </a:lnTo>
                <a:lnTo>
                  <a:pt x="1212" y="639"/>
                </a:lnTo>
                <a:lnTo>
                  <a:pt x="1214" y="648"/>
                </a:lnTo>
                <a:lnTo>
                  <a:pt x="1221" y="664"/>
                </a:lnTo>
                <a:lnTo>
                  <a:pt x="1229" y="680"/>
                </a:lnTo>
                <a:lnTo>
                  <a:pt x="1240" y="694"/>
                </a:lnTo>
                <a:lnTo>
                  <a:pt x="1250" y="709"/>
                </a:lnTo>
                <a:lnTo>
                  <a:pt x="1259" y="725"/>
                </a:lnTo>
                <a:lnTo>
                  <a:pt x="1263" y="734"/>
                </a:lnTo>
                <a:lnTo>
                  <a:pt x="1264" y="741"/>
                </a:lnTo>
                <a:lnTo>
                  <a:pt x="1264" y="750"/>
                </a:lnTo>
                <a:lnTo>
                  <a:pt x="1264" y="757"/>
                </a:lnTo>
                <a:lnTo>
                  <a:pt x="1264" y="757"/>
                </a:lnTo>
                <a:lnTo>
                  <a:pt x="1261" y="764"/>
                </a:lnTo>
                <a:lnTo>
                  <a:pt x="1257" y="771"/>
                </a:lnTo>
                <a:lnTo>
                  <a:pt x="1254" y="778"/>
                </a:lnTo>
                <a:lnTo>
                  <a:pt x="1247" y="785"/>
                </a:lnTo>
                <a:lnTo>
                  <a:pt x="1233" y="795"/>
                </a:lnTo>
                <a:lnTo>
                  <a:pt x="1217" y="806"/>
                </a:lnTo>
                <a:lnTo>
                  <a:pt x="1201" y="817"/>
                </a:lnTo>
                <a:lnTo>
                  <a:pt x="1187" y="827"/>
                </a:lnTo>
                <a:lnTo>
                  <a:pt x="1175" y="839"/>
                </a:lnTo>
                <a:lnTo>
                  <a:pt x="1171" y="846"/>
                </a:lnTo>
                <a:lnTo>
                  <a:pt x="1168" y="853"/>
                </a:lnTo>
                <a:lnTo>
                  <a:pt x="1168" y="853"/>
                </a:lnTo>
                <a:lnTo>
                  <a:pt x="1164" y="860"/>
                </a:lnTo>
                <a:lnTo>
                  <a:pt x="1163" y="869"/>
                </a:lnTo>
                <a:lnTo>
                  <a:pt x="1163" y="885"/>
                </a:lnTo>
                <a:lnTo>
                  <a:pt x="1166" y="903"/>
                </a:lnTo>
                <a:lnTo>
                  <a:pt x="1170" y="922"/>
                </a:lnTo>
                <a:lnTo>
                  <a:pt x="1173" y="941"/>
                </a:lnTo>
                <a:lnTo>
                  <a:pt x="1175" y="959"/>
                </a:lnTo>
                <a:lnTo>
                  <a:pt x="1175" y="968"/>
                </a:lnTo>
                <a:lnTo>
                  <a:pt x="1175" y="975"/>
                </a:lnTo>
                <a:lnTo>
                  <a:pt x="1171" y="982"/>
                </a:lnTo>
                <a:lnTo>
                  <a:pt x="1168" y="989"/>
                </a:lnTo>
                <a:lnTo>
                  <a:pt x="1168" y="989"/>
                </a:lnTo>
                <a:lnTo>
                  <a:pt x="1163" y="996"/>
                </a:lnTo>
                <a:lnTo>
                  <a:pt x="1157" y="1001"/>
                </a:lnTo>
                <a:lnTo>
                  <a:pt x="1150" y="1005"/>
                </a:lnTo>
                <a:lnTo>
                  <a:pt x="1141" y="1008"/>
                </a:lnTo>
                <a:lnTo>
                  <a:pt x="1126" y="1013"/>
                </a:lnTo>
                <a:lnTo>
                  <a:pt x="1106" y="1017"/>
                </a:lnTo>
                <a:lnTo>
                  <a:pt x="1089" y="1020"/>
                </a:lnTo>
                <a:lnTo>
                  <a:pt x="1069" y="1024"/>
                </a:lnTo>
                <a:lnTo>
                  <a:pt x="1055" y="1031"/>
                </a:lnTo>
                <a:lnTo>
                  <a:pt x="1048" y="1036"/>
                </a:lnTo>
                <a:lnTo>
                  <a:pt x="1041" y="1041"/>
                </a:lnTo>
                <a:lnTo>
                  <a:pt x="1041" y="1041"/>
                </a:lnTo>
                <a:lnTo>
                  <a:pt x="1036" y="1047"/>
                </a:lnTo>
                <a:lnTo>
                  <a:pt x="1033" y="1054"/>
                </a:lnTo>
                <a:lnTo>
                  <a:pt x="1026" y="1070"/>
                </a:lnTo>
                <a:lnTo>
                  <a:pt x="1020" y="1087"/>
                </a:lnTo>
                <a:lnTo>
                  <a:pt x="1017" y="1105"/>
                </a:lnTo>
                <a:lnTo>
                  <a:pt x="1013" y="1124"/>
                </a:lnTo>
                <a:lnTo>
                  <a:pt x="1010" y="1142"/>
                </a:lnTo>
                <a:lnTo>
                  <a:pt x="1006" y="1149"/>
                </a:lnTo>
                <a:lnTo>
                  <a:pt x="1001" y="1156"/>
                </a:lnTo>
                <a:lnTo>
                  <a:pt x="996" y="1163"/>
                </a:lnTo>
                <a:lnTo>
                  <a:pt x="990" y="1166"/>
                </a:lnTo>
                <a:lnTo>
                  <a:pt x="990" y="1166"/>
                </a:lnTo>
                <a:lnTo>
                  <a:pt x="983" y="1171"/>
                </a:lnTo>
                <a:lnTo>
                  <a:pt x="976" y="1173"/>
                </a:lnTo>
                <a:lnTo>
                  <a:pt x="968" y="1175"/>
                </a:lnTo>
                <a:lnTo>
                  <a:pt x="959" y="1175"/>
                </a:lnTo>
                <a:lnTo>
                  <a:pt x="941" y="1171"/>
                </a:lnTo>
                <a:lnTo>
                  <a:pt x="924" y="1168"/>
                </a:lnTo>
                <a:lnTo>
                  <a:pt x="904" y="1164"/>
                </a:lnTo>
                <a:lnTo>
                  <a:pt x="887" y="1163"/>
                </a:lnTo>
                <a:lnTo>
                  <a:pt x="869" y="1163"/>
                </a:lnTo>
                <a:lnTo>
                  <a:pt x="862" y="1164"/>
                </a:lnTo>
                <a:lnTo>
                  <a:pt x="853" y="1166"/>
                </a:lnTo>
                <a:lnTo>
                  <a:pt x="853" y="1166"/>
                </a:lnTo>
                <a:lnTo>
                  <a:pt x="846" y="1170"/>
                </a:lnTo>
                <a:lnTo>
                  <a:pt x="841" y="1175"/>
                </a:lnTo>
                <a:lnTo>
                  <a:pt x="829" y="1186"/>
                </a:lnTo>
                <a:lnTo>
                  <a:pt x="816" y="1201"/>
                </a:lnTo>
                <a:lnTo>
                  <a:pt x="806" y="1217"/>
                </a:lnTo>
                <a:lnTo>
                  <a:pt x="797" y="1233"/>
                </a:lnTo>
                <a:lnTo>
                  <a:pt x="785" y="1247"/>
                </a:lnTo>
                <a:lnTo>
                  <a:pt x="780" y="1252"/>
                </a:lnTo>
                <a:lnTo>
                  <a:pt x="773" y="1258"/>
                </a:lnTo>
                <a:lnTo>
                  <a:pt x="766" y="1261"/>
                </a:lnTo>
                <a:lnTo>
                  <a:pt x="759" y="1263"/>
                </a:lnTo>
                <a:lnTo>
                  <a:pt x="759" y="1263"/>
                </a:lnTo>
                <a:lnTo>
                  <a:pt x="750" y="1265"/>
                </a:lnTo>
                <a:lnTo>
                  <a:pt x="743" y="1263"/>
                </a:lnTo>
                <a:lnTo>
                  <a:pt x="734" y="1261"/>
                </a:lnTo>
                <a:lnTo>
                  <a:pt x="727" y="1258"/>
                </a:lnTo>
                <a:lnTo>
                  <a:pt x="711" y="1249"/>
                </a:lnTo>
                <a:lnTo>
                  <a:pt x="695" y="1238"/>
                </a:lnTo>
                <a:lnTo>
                  <a:pt x="679" y="1228"/>
                </a:lnTo>
                <a:lnTo>
                  <a:pt x="664" y="1219"/>
                </a:lnTo>
                <a:lnTo>
                  <a:pt x="648" y="1212"/>
                </a:lnTo>
                <a:lnTo>
                  <a:pt x="641" y="1212"/>
                </a:lnTo>
                <a:lnTo>
                  <a:pt x="632" y="1210"/>
                </a:lnTo>
                <a:lnTo>
                  <a:pt x="632" y="1210"/>
                </a:lnTo>
                <a:lnTo>
                  <a:pt x="625" y="1212"/>
                </a:lnTo>
                <a:lnTo>
                  <a:pt x="616" y="1212"/>
                </a:lnTo>
                <a:lnTo>
                  <a:pt x="600" y="1219"/>
                </a:lnTo>
                <a:lnTo>
                  <a:pt x="585" y="1228"/>
                </a:lnTo>
                <a:lnTo>
                  <a:pt x="569" y="1238"/>
                </a:lnTo>
                <a:lnTo>
                  <a:pt x="553" y="1249"/>
                </a:lnTo>
                <a:lnTo>
                  <a:pt x="539" y="1258"/>
                </a:lnTo>
                <a:lnTo>
                  <a:pt x="530" y="1261"/>
                </a:lnTo>
                <a:lnTo>
                  <a:pt x="523" y="1263"/>
                </a:lnTo>
                <a:lnTo>
                  <a:pt x="514" y="1265"/>
                </a:lnTo>
                <a:lnTo>
                  <a:pt x="507" y="1263"/>
                </a:lnTo>
                <a:lnTo>
                  <a:pt x="507" y="1263"/>
                </a:lnTo>
                <a:lnTo>
                  <a:pt x="498" y="1261"/>
                </a:lnTo>
                <a:lnTo>
                  <a:pt x="491" y="1258"/>
                </a:lnTo>
                <a:lnTo>
                  <a:pt x="486" y="1252"/>
                </a:lnTo>
                <a:lnTo>
                  <a:pt x="479" y="1247"/>
                </a:lnTo>
                <a:lnTo>
                  <a:pt x="469" y="1233"/>
                </a:lnTo>
                <a:lnTo>
                  <a:pt x="458" y="1217"/>
                </a:lnTo>
                <a:lnTo>
                  <a:pt x="448" y="1201"/>
                </a:lnTo>
                <a:lnTo>
                  <a:pt x="437" y="1186"/>
                </a:lnTo>
                <a:lnTo>
                  <a:pt x="425" y="1175"/>
                </a:lnTo>
                <a:lnTo>
                  <a:pt x="418" y="1170"/>
                </a:lnTo>
                <a:lnTo>
                  <a:pt x="411" y="1166"/>
                </a:lnTo>
                <a:lnTo>
                  <a:pt x="411" y="1166"/>
                </a:lnTo>
                <a:lnTo>
                  <a:pt x="404" y="1164"/>
                </a:lnTo>
                <a:lnTo>
                  <a:pt x="395" y="1163"/>
                </a:lnTo>
                <a:lnTo>
                  <a:pt x="379" y="1163"/>
                </a:lnTo>
                <a:lnTo>
                  <a:pt x="360" y="1164"/>
                </a:lnTo>
                <a:lnTo>
                  <a:pt x="342" y="1168"/>
                </a:lnTo>
                <a:lnTo>
                  <a:pt x="323" y="1173"/>
                </a:lnTo>
                <a:lnTo>
                  <a:pt x="305" y="1175"/>
                </a:lnTo>
                <a:lnTo>
                  <a:pt x="296" y="1175"/>
                </a:lnTo>
                <a:lnTo>
                  <a:pt x="289" y="1173"/>
                </a:lnTo>
                <a:lnTo>
                  <a:pt x="282" y="1171"/>
                </a:lnTo>
                <a:lnTo>
                  <a:pt x="275" y="1166"/>
                </a:lnTo>
                <a:lnTo>
                  <a:pt x="275" y="1166"/>
                </a:lnTo>
                <a:lnTo>
                  <a:pt x="268" y="1163"/>
                </a:lnTo>
                <a:lnTo>
                  <a:pt x="263" y="1156"/>
                </a:lnTo>
                <a:lnTo>
                  <a:pt x="260" y="1149"/>
                </a:lnTo>
                <a:lnTo>
                  <a:pt x="256" y="1142"/>
                </a:lnTo>
                <a:lnTo>
                  <a:pt x="251" y="1124"/>
                </a:lnTo>
                <a:lnTo>
                  <a:pt x="247" y="1106"/>
                </a:lnTo>
                <a:lnTo>
                  <a:pt x="244" y="1087"/>
                </a:lnTo>
                <a:lnTo>
                  <a:pt x="240" y="1070"/>
                </a:lnTo>
                <a:lnTo>
                  <a:pt x="233" y="1054"/>
                </a:lnTo>
                <a:lnTo>
                  <a:pt x="228" y="1047"/>
                </a:lnTo>
                <a:lnTo>
                  <a:pt x="223" y="1041"/>
                </a:lnTo>
                <a:lnTo>
                  <a:pt x="223" y="1041"/>
                </a:lnTo>
                <a:lnTo>
                  <a:pt x="217" y="1036"/>
                </a:lnTo>
                <a:lnTo>
                  <a:pt x="210" y="1031"/>
                </a:lnTo>
                <a:lnTo>
                  <a:pt x="195" y="1024"/>
                </a:lnTo>
                <a:lnTo>
                  <a:pt x="177" y="1020"/>
                </a:lnTo>
                <a:lnTo>
                  <a:pt x="158" y="1017"/>
                </a:lnTo>
                <a:lnTo>
                  <a:pt x="140" y="1013"/>
                </a:lnTo>
                <a:lnTo>
                  <a:pt x="123" y="1008"/>
                </a:lnTo>
                <a:lnTo>
                  <a:pt x="116" y="1005"/>
                </a:lnTo>
                <a:lnTo>
                  <a:pt x="108" y="1001"/>
                </a:lnTo>
                <a:lnTo>
                  <a:pt x="101" y="996"/>
                </a:lnTo>
                <a:lnTo>
                  <a:pt x="96" y="989"/>
                </a:lnTo>
                <a:lnTo>
                  <a:pt x="96" y="989"/>
                </a:lnTo>
                <a:lnTo>
                  <a:pt x="93" y="982"/>
                </a:lnTo>
                <a:lnTo>
                  <a:pt x="91" y="975"/>
                </a:lnTo>
                <a:lnTo>
                  <a:pt x="89" y="968"/>
                </a:lnTo>
                <a:lnTo>
                  <a:pt x="89" y="959"/>
                </a:lnTo>
                <a:lnTo>
                  <a:pt x="91" y="941"/>
                </a:lnTo>
                <a:lnTo>
                  <a:pt x="94" y="922"/>
                </a:lnTo>
                <a:lnTo>
                  <a:pt x="100" y="904"/>
                </a:lnTo>
                <a:lnTo>
                  <a:pt x="101" y="885"/>
                </a:lnTo>
                <a:lnTo>
                  <a:pt x="101" y="869"/>
                </a:lnTo>
                <a:lnTo>
                  <a:pt x="100" y="860"/>
                </a:lnTo>
                <a:lnTo>
                  <a:pt x="98" y="853"/>
                </a:lnTo>
                <a:lnTo>
                  <a:pt x="98" y="853"/>
                </a:lnTo>
                <a:lnTo>
                  <a:pt x="94" y="846"/>
                </a:lnTo>
                <a:lnTo>
                  <a:pt x="89" y="839"/>
                </a:lnTo>
                <a:lnTo>
                  <a:pt x="77" y="827"/>
                </a:lnTo>
                <a:lnTo>
                  <a:pt x="63" y="817"/>
                </a:lnTo>
                <a:lnTo>
                  <a:pt x="47" y="806"/>
                </a:lnTo>
                <a:lnTo>
                  <a:pt x="31" y="795"/>
                </a:lnTo>
                <a:lnTo>
                  <a:pt x="17" y="785"/>
                </a:lnTo>
                <a:lnTo>
                  <a:pt x="12" y="778"/>
                </a:lnTo>
                <a:lnTo>
                  <a:pt x="7" y="771"/>
                </a:lnTo>
                <a:lnTo>
                  <a:pt x="3" y="764"/>
                </a:lnTo>
                <a:lnTo>
                  <a:pt x="1" y="757"/>
                </a:lnTo>
                <a:lnTo>
                  <a:pt x="1" y="757"/>
                </a:lnTo>
                <a:lnTo>
                  <a:pt x="0" y="750"/>
                </a:lnTo>
                <a:lnTo>
                  <a:pt x="1" y="741"/>
                </a:lnTo>
                <a:lnTo>
                  <a:pt x="3" y="734"/>
                </a:lnTo>
                <a:lnTo>
                  <a:pt x="7" y="725"/>
                </a:lnTo>
                <a:lnTo>
                  <a:pt x="14" y="709"/>
                </a:lnTo>
                <a:lnTo>
                  <a:pt x="24" y="695"/>
                </a:lnTo>
                <a:lnTo>
                  <a:pt x="36" y="680"/>
                </a:lnTo>
                <a:lnTo>
                  <a:pt x="45" y="664"/>
                </a:lnTo>
                <a:lnTo>
                  <a:pt x="50" y="648"/>
                </a:lnTo>
                <a:lnTo>
                  <a:pt x="52" y="639"/>
                </a:lnTo>
                <a:lnTo>
                  <a:pt x="52" y="632"/>
                </a:lnTo>
                <a:lnTo>
                  <a:pt x="52" y="632"/>
                </a:lnTo>
                <a:lnTo>
                  <a:pt x="52" y="623"/>
                </a:lnTo>
                <a:lnTo>
                  <a:pt x="50" y="616"/>
                </a:lnTo>
                <a:lnTo>
                  <a:pt x="45" y="600"/>
                </a:lnTo>
                <a:lnTo>
                  <a:pt x="36" y="585"/>
                </a:lnTo>
                <a:lnTo>
                  <a:pt x="24" y="569"/>
                </a:lnTo>
                <a:lnTo>
                  <a:pt x="14" y="553"/>
                </a:lnTo>
                <a:lnTo>
                  <a:pt x="7" y="537"/>
                </a:lnTo>
                <a:lnTo>
                  <a:pt x="3" y="530"/>
                </a:lnTo>
                <a:lnTo>
                  <a:pt x="1" y="521"/>
                </a:lnTo>
                <a:lnTo>
                  <a:pt x="0" y="514"/>
                </a:lnTo>
                <a:lnTo>
                  <a:pt x="1" y="506"/>
                </a:lnTo>
                <a:lnTo>
                  <a:pt x="1" y="506"/>
                </a:lnTo>
                <a:lnTo>
                  <a:pt x="3" y="499"/>
                </a:lnTo>
                <a:lnTo>
                  <a:pt x="7" y="492"/>
                </a:lnTo>
                <a:lnTo>
                  <a:pt x="12" y="485"/>
                </a:lnTo>
                <a:lnTo>
                  <a:pt x="17" y="479"/>
                </a:lnTo>
                <a:lnTo>
                  <a:pt x="31" y="467"/>
                </a:lnTo>
                <a:lnTo>
                  <a:pt x="47" y="456"/>
                </a:lnTo>
                <a:lnTo>
                  <a:pt x="63" y="448"/>
                </a:lnTo>
                <a:lnTo>
                  <a:pt x="77" y="435"/>
                </a:lnTo>
                <a:lnTo>
                  <a:pt x="89" y="423"/>
                </a:lnTo>
                <a:lnTo>
                  <a:pt x="94" y="418"/>
                </a:lnTo>
                <a:lnTo>
                  <a:pt x="98" y="409"/>
                </a:lnTo>
                <a:lnTo>
                  <a:pt x="98" y="409"/>
                </a:lnTo>
                <a:lnTo>
                  <a:pt x="100" y="402"/>
                </a:lnTo>
                <a:lnTo>
                  <a:pt x="101" y="395"/>
                </a:lnTo>
                <a:lnTo>
                  <a:pt x="101" y="377"/>
                </a:lnTo>
                <a:lnTo>
                  <a:pt x="100" y="360"/>
                </a:lnTo>
                <a:lnTo>
                  <a:pt x="94" y="340"/>
                </a:lnTo>
                <a:lnTo>
                  <a:pt x="91" y="323"/>
                </a:lnTo>
                <a:lnTo>
                  <a:pt x="89" y="305"/>
                </a:lnTo>
                <a:lnTo>
                  <a:pt x="89" y="297"/>
                </a:lnTo>
                <a:lnTo>
                  <a:pt x="91" y="288"/>
                </a:lnTo>
                <a:lnTo>
                  <a:pt x="93" y="281"/>
                </a:lnTo>
                <a:lnTo>
                  <a:pt x="96" y="274"/>
                </a:lnTo>
                <a:lnTo>
                  <a:pt x="96" y="274"/>
                </a:lnTo>
                <a:lnTo>
                  <a:pt x="101" y="267"/>
                </a:lnTo>
                <a:lnTo>
                  <a:pt x="108" y="263"/>
                </a:lnTo>
                <a:lnTo>
                  <a:pt x="116" y="258"/>
                </a:lnTo>
                <a:lnTo>
                  <a:pt x="123" y="254"/>
                </a:lnTo>
                <a:lnTo>
                  <a:pt x="140" y="251"/>
                </a:lnTo>
                <a:lnTo>
                  <a:pt x="158" y="246"/>
                </a:lnTo>
                <a:lnTo>
                  <a:pt x="177" y="242"/>
                </a:lnTo>
                <a:lnTo>
                  <a:pt x="195" y="239"/>
                </a:lnTo>
                <a:lnTo>
                  <a:pt x="210" y="232"/>
                </a:lnTo>
                <a:lnTo>
                  <a:pt x="217" y="228"/>
                </a:lnTo>
                <a:lnTo>
                  <a:pt x="223" y="221"/>
                </a:lnTo>
                <a:lnTo>
                  <a:pt x="223" y="221"/>
                </a:lnTo>
                <a:lnTo>
                  <a:pt x="228" y="216"/>
                </a:lnTo>
                <a:lnTo>
                  <a:pt x="233" y="209"/>
                </a:lnTo>
                <a:lnTo>
                  <a:pt x="238" y="193"/>
                </a:lnTo>
                <a:lnTo>
                  <a:pt x="244" y="175"/>
                </a:lnTo>
                <a:lnTo>
                  <a:pt x="247" y="158"/>
                </a:lnTo>
                <a:lnTo>
                  <a:pt x="251" y="138"/>
                </a:lnTo>
                <a:lnTo>
                  <a:pt x="256" y="121"/>
                </a:lnTo>
                <a:lnTo>
                  <a:pt x="260" y="114"/>
                </a:lnTo>
                <a:lnTo>
                  <a:pt x="263" y="107"/>
                </a:lnTo>
                <a:lnTo>
                  <a:pt x="268" y="102"/>
                </a:lnTo>
                <a:lnTo>
                  <a:pt x="275" y="96"/>
                </a:lnTo>
                <a:lnTo>
                  <a:pt x="275" y="96"/>
                </a:lnTo>
                <a:lnTo>
                  <a:pt x="282" y="93"/>
                </a:lnTo>
                <a:lnTo>
                  <a:pt x="289" y="89"/>
                </a:lnTo>
                <a:lnTo>
                  <a:pt x="296" y="89"/>
                </a:lnTo>
                <a:lnTo>
                  <a:pt x="305" y="89"/>
                </a:lnTo>
                <a:lnTo>
                  <a:pt x="323" y="91"/>
                </a:lnTo>
                <a:lnTo>
                  <a:pt x="342" y="95"/>
                </a:lnTo>
                <a:lnTo>
                  <a:pt x="360" y="98"/>
                </a:lnTo>
                <a:lnTo>
                  <a:pt x="379" y="102"/>
                </a:lnTo>
                <a:lnTo>
                  <a:pt x="395" y="100"/>
                </a:lnTo>
                <a:lnTo>
                  <a:pt x="404" y="100"/>
                </a:lnTo>
                <a:lnTo>
                  <a:pt x="411" y="96"/>
                </a:lnTo>
                <a:lnTo>
                  <a:pt x="411" y="96"/>
                </a:lnTo>
                <a:lnTo>
                  <a:pt x="418" y="93"/>
                </a:lnTo>
                <a:lnTo>
                  <a:pt x="425" y="89"/>
                </a:lnTo>
                <a:lnTo>
                  <a:pt x="437" y="77"/>
                </a:lnTo>
                <a:lnTo>
                  <a:pt x="448" y="61"/>
                </a:lnTo>
                <a:lnTo>
                  <a:pt x="458" y="45"/>
                </a:lnTo>
                <a:lnTo>
                  <a:pt x="469" y="31"/>
                </a:lnTo>
                <a:lnTo>
                  <a:pt x="479" y="17"/>
                </a:lnTo>
                <a:lnTo>
                  <a:pt x="486" y="10"/>
                </a:lnTo>
                <a:lnTo>
                  <a:pt x="491" y="5"/>
                </a:lnTo>
                <a:lnTo>
                  <a:pt x="498" y="1"/>
                </a:lnTo>
                <a:lnTo>
                  <a:pt x="507" y="0"/>
                </a:lnTo>
                <a:lnTo>
                  <a:pt x="507" y="0"/>
                </a:lnTo>
                <a:lnTo>
                  <a:pt x="514" y="0"/>
                </a:lnTo>
                <a:lnTo>
                  <a:pt x="523" y="0"/>
                </a:lnTo>
                <a:lnTo>
                  <a:pt x="530" y="1"/>
                </a:lnTo>
                <a:lnTo>
                  <a:pt x="539" y="5"/>
                </a:lnTo>
                <a:lnTo>
                  <a:pt x="553" y="14"/>
                </a:lnTo>
                <a:lnTo>
                  <a:pt x="569" y="24"/>
                </a:lnTo>
                <a:lnTo>
                  <a:pt x="585" y="35"/>
                </a:lnTo>
                <a:lnTo>
                  <a:pt x="600" y="44"/>
                </a:lnTo>
                <a:lnTo>
                  <a:pt x="616" y="51"/>
                </a:lnTo>
                <a:lnTo>
                  <a:pt x="625" y="52"/>
                </a:lnTo>
                <a:lnTo>
                  <a:pt x="632" y="52"/>
                </a:lnTo>
                <a:lnTo>
                  <a:pt x="632" y="52"/>
                </a:lnTo>
                <a:close/>
                <a:moveTo>
                  <a:pt x="804" y="219"/>
                </a:moveTo>
                <a:lnTo>
                  <a:pt x="804" y="219"/>
                </a:lnTo>
                <a:lnTo>
                  <a:pt x="776" y="209"/>
                </a:lnTo>
                <a:lnTo>
                  <a:pt x="748" y="200"/>
                </a:lnTo>
                <a:lnTo>
                  <a:pt x="720" y="193"/>
                </a:lnTo>
                <a:lnTo>
                  <a:pt x="693" y="188"/>
                </a:lnTo>
                <a:lnTo>
                  <a:pt x="665" y="186"/>
                </a:lnTo>
                <a:lnTo>
                  <a:pt x="637" y="184"/>
                </a:lnTo>
                <a:lnTo>
                  <a:pt x="611" y="184"/>
                </a:lnTo>
                <a:lnTo>
                  <a:pt x="585" y="188"/>
                </a:lnTo>
                <a:lnTo>
                  <a:pt x="556" y="191"/>
                </a:lnTo>
                <a:lnTo>
                  <a:pt x="530" y="196"/>
                </a:lnTo>
                <a:lnTo>
                  <a:pt x="506" y="203"/>
                </a:lnTo>
                <a:lnTo>
                  <a:pt x="479" y="212"/>
                </a:lnTo>
                <a:lnTo>
                  <a:pt x="455" y="221"/>
                </a:lnTo>
                <a:lnTo>
                  <a:pt x="432" y="233"/>
                </a:lnTo>
                <a:lnTo>
                  <a:pt x="407" y="246"/>
                </a:lnTo>
                <a:lnTo>
                  <a:pt x="386" y="260"/>
                </a:lnTo>
                <a:lnTo>
                  <a:pt x="363" y="274"/>
                </a:lnTo>
                <a:lnTo>
                  <a:pt x="344" y="291"/>
                </a:lnTo>
                <a:lnTo>
                  <a:pt x="323" y="309"/>
                </a:lnTo>
                <a:lnTo>
                  <a:pt x="305" y="328"/>
                </a:lnTo>
                <a:lnTo>
                  <a:pt x="288" y="348"/>
                </a:lnTo>
                <a:lnTo>
                  <a:pt x="270" y="369"/>
                </a:lnTo>
                <a:lnTo>
                  <a:pt x="256" y="391"/>
                </a:lnTo>
                <a:lnTo>
                  <a:pt x="242" y="414"/>
                </a:lnTo>
                <a:lnTo>
                  <a:pt x="230" y="437"/>
                </a:lnTo>
                <a:lnTo>
                  <a:pt x="217" y="462"/>
                </a:lnTo>
                <a:lnTo>
                  <a:pt x="209" y="488"/>
                </a:lnTo>
                <a:lnTo>
                  <a:pt x="200" y="514"/>
                </a:lnTo>
                <a:lnTo>
                  <a:pt x="195" y="543"/>
                </a:lnTo>
                <a:lnTo>
                  <a:pt x="189" y="571"/>
                </a:lnTo>
                <a:lnTo>
                  <a:pt x="186" y="599"/>
                </a:lnTo>
                <a:lnTo>
                  <a:pt x="186" y="629"/>
                </a:lnTo>
                <a:lnTo>
                  <a:pt x="186" y="629"/>
                </a:lnTo>
                <a:lnTo>
                  <a:pt x="186" y="658"/>
                </a:lnTo>
                <a:lnTo>
                  <a:pt x="189" y="687"/>
                </a:lnTo>
                <a:lnTo>
                  <a:pt x="193" y="715"/>
                </a:lnTo>
                <a:lnTo>
                  <a:pt x="200" y="743"/>
                </a:lnTo>
                <a:lnTo>
                  <a:pt x="207" y="769"/>
                </a:lnTo>
                <a:lnTo>
                  <a:pt x="216" y="795"/>
                </a:lnTo>
                <a:lnTo>
                  <a:pt x="226" y="820"/>
                </a:lnTo>
                <a:lnTo>
                  <a:pt x="238" y="845"/>
                </a:lnTo>
                <a:lnTo>
                  <a:pt x="253" y="868"/>
                </a:lnTo>
                <a:lnTo>
                  <a:pt x="268" y="890"/>
                </a:lnTo>
                <a:lnTo>
                  <a:pt x="284" y="911"/>
                </a:lnTo>
                <a:lnTo>
                  <a:pt x="302" y="933"/>
                </a:lnTo>
                <a:lnTo>
                  <a:pt x="321" y="952"/>
                </a:lnTo>
                <a:lnTo>
                  <a:pt x="340" y="969"/>
                </a:lnTo>
                <a:lnTo>
                  <a:pt x="361" y="987"/>
                </a:lnTo>
                <a:lnTo>
                  <a:pt x="383" y="1001"/>
                </a:lnTo>
                <a:lnTo>
                  <a:pt x="405" y="1017"/>
                </a:lnTo>
                <a:lnTo>
                  <a:pt x="428" y="1029"/>
                </a:lnTo>
                <a:lnTo>
                  <a:pt x="453" y="1040"/>
                </a:lnTo>
                <a:lnTo>
                  <a:pt x="477" y="1050"/>
                </a:lnTo>
                <a:lnTo>
                  <a:pt x="502" y="1059"/>
                </a:lnTo>
                <a:lnTo>
                  <a:pt x="528" y="1066"/>
                </a:lnTo>
                <a:lnTo>
                  <a:pt x="555" y="1071"/>
                </a:lnTo>
                <a:lnTo>
                  <a:pt x="581" y="1077"/>
                </a:lnTo>
                <a:lnTo>
                  <a:pt x="609" y="1078"/>
                </a:lnTo>
                <a:lnTo>
                  <a:pt x="636" y="1078"/>
                </a:lnTo>
                <a:lnTo>
                  <a:pt x="664" y="1078"/>
                </a:lnTo>
                <a:lnTo>
                  <a:pt x="692" y="1075"/>
                </a:lnTo>
                <a:lnTo>
                  <a:pt x="720" y="1070"/>
                </a:lnTo>
                <a:lnTo>
                  <a:pt x="748" y="1064"/>
                </a:lnTo>
                <a:lnTo>
                  <a:pt x="776" y="1055"/>
                </a:lnTo>
                <a:lnTo>
                  <a:pt x="804" y="1045"/>
                </a:lnTo>
                <a:lnTo>
                  <a:pt x="804" y="1045"/>
                </a:lnTo>
                <a:lnTo>
                  <a:pt x="831" y="1033"/>
                </a:lnTo>
                <a:lnTo>
                  <a:pt x="857" y="1019"/>
                </a:lnTo>
                <a:lnTo>
                  <a:pt x="881" y="1003"/>
                </a:lnTo>
                <a:lnTo>
                  <a:pt x="904" y="987"/>
                </a:lnTo>
                <a:lnTo>
                  <a:pt x="925" y="969"/>
                </a:lnTo>
                <a:lnTo>
                  <a:pt x="946" y="950"/>
                </a:lnTo>
                <a:lnTo>
                  <a:pt x="966" y="931"/>
                </a:lnTo>
                <a:lnTo>
                  <a:pt x="983" y="910"/>
                </a:lnTo>
                <a:lnTo>
                  <a:pt x="999" y="889"/>
                </a:lnTo>
                <a:lnTo>
                  <a:pt x="1013" y="866"/>
                </a:lnTo>
                <a:lnTo>
                  <a:pt x="1027" y="843"/>
                </a:lnTo>
                <a:lnTo>
                  <a:pt x="1038" y="818"/>
                </a:lnTo>
                <a:lnTo>
                  <a:pt x="1048" y="794"/>
                </a:lnTo>
                <a:lnTo>
                  <a:pt x="1057" y="769"/>
                </a:lnTo>
                <a:lnTo>
                  <a:pt x="1066" y="743"/>
                </a:lnTo>
                <a:lnTo>
                  <a:pt x="1071" y="716"/>
                </a:lnTo>
                <a:lnTo>
                  <a:pt x="1075" y="690"/>
                </a:lnTo>
                <a:lnTo>
                  <a:pt x="1078" y="664"/>
                </a:lnTo>
                <a:lnTo>
                  <a:pt x="1080" y="637"/>
                </a:lnTo>
                <a:lnTo>
                  <a:pt x="1078" y="611"/>
                </a:lnTo>
                <a:lnTo>
                  <a:pt x="1076" y="583"/>
                </a:lnTo>
                <a:lnTo>
                  <a:pt x="1073" y="557"/>
                </a:lnTo>
                <a:lnTo>
                  <a:pt x="1068" y="530"/>
                </a:lnTo>
                <a:lnTo>
                  <a:pt x="1061" y="504"/>
                </a:lnTo>
                <a:lnTo>
                  <a:pt x="1054" y="479"/>
                </a:lnTo>
                <a:lnTo>
                  <a:pt x="1043" y="453"/>
                </a:lnTo>
                <a:lnTo>
                  <a:pt x="1031" y="428"/>
                </a:lnTo>
                <a:lnTo>
                  <a:pt x="1017" y="404"/>
                </a:lnTo>
                <a:lnTo>
                  <a:pt x="1003" y="379"/>
                </a:lnTo>
                <a:lnTo>
                  <a:pt x="985" y="356"/>
                </a:lnTo>
                <a:lnTo>
                  <a:pt x="968" y="335"/>
                </a:lnTo>
                <a:lnTo>
                  <a:pt x="946" y="312"/>
                </a:lnTo>
                <a:lnTo>
                  <a:pt x="946" y="312"/>
                </a:lnTo>
                <a:lnTo>
                  <a:pt x="931" y="298"/>
                </a:lnTo>
                <a:lnTo>
                  <a:pt x="915" y="284"/>
                </a:lnTo>
                <a:lnTo>
                  <a:pt x="880" y="258"/>
                </a:lnTo>
                <a:lnTo>
                  <a:pt x="843" y="237"/>
                </a:lnTo>
                <a:lnTo>
                  <a:pt x="804" y="219"/>
                </a:lnTo>
                <a:lnTo>
                  <a:pt x="804" y="219"/>
                </a:lnTo>
                <a:close/>
                <a:moveTo>
                  <a:pt x="632" y="265"/>
                </a:moveTo>
                <a:lnTo>
                  <a:pt x="632" y="265"/>
                </a:lnTo>
                <a:lnTo>
                  <a:pt x="671" y="267"/>
                </a:lnTo>
                <a:lnTo>
                  <a:pt x="706" y="272"/>
                </a:lnTo>
                <a:lnTo>
                  <a:pt x="741" y="281"/>
                </a:lnTo>
                <a:lnTo>
                  <a:pt x="774" y="293"/>
                </a:lnTo>
                <a:lnTo>
                  <a:pt x="808" y="309"/>
                </a:lnTo>
                <a:lnTo>
                  <a:pt x="838" y="328"/>
                </a:lnTo>
                <a:lnTo>
                  <a:pt x="866" y="349"/>
                </a:lnTo>
                <a:lnTo>
                  <a:pt x="892" y="372"/>
                </a:lnTo>
                <a:lnTo>
                  <a:pt x="915" y="398"/>
                </a:lnTo>
                <a:lnTo>
                  <a:pt x="936" y="427"/>
                </a:lnTo>
                <a:lnTo>
                  <a:pt x="955" y="456"/>
                </a:lnTo>
                <a:lnTo>
                  <a:pt x="971" y="488"/>
                </a:lnTo>
                <a:lnTo>
                  <a:pt x="983" y="523"/>
                </a:lnTo>
                <a:lnTo>
                  <a:pt x="992" y="558"/>
                </a:lnTo>
                <a:lnTo>
                  <a:pt x="997" y="593"/>
                </a:lnTo>
                <a:lnTo>
                  <a:pt x="999" y="632"/>
                </a:lnTo>
                <a:lnTo>
                  <a:pt x="999" y="632"/>
                </a:lnTo>
                <a:lnTo>
                  <a:pt x="997" y="669"/>
                </a:lnTo>
                <a:lnTo>
                  <a:pt x="992" y="706"/>
                </a:lnTo>
                <a:lnTo>
                  <a:pt x="983" y="741"/>
                </a:lnTo>
                <a:lnTo>
                  <a:pt x="971" y="774"/>
                </a:lnTo>
                <a:lnTo>
                  <a:pt x="955" y="806"/>
                </a:lnTo>
                <a:lnTo>
                  <a:pt x="936" y="836"/>
                </a:lnTo>
                <a:lnTo>
                  <a:pt x="915" y="864"/>
                </a:lnTo>
                <a:lnTo>
                  <a:pt x="892" y="890"/>
                </a:lnTo>
                <a:lnTo>
                  <a:pt x="866" y="915"/>
                </a:lnTo>
                <a:lnTo>
                  <a:pt x="838" y="936"/>
                </a:lnTo>
                <a:lnTo>
                  <a:pt x="808" y="954"/>
                </a:lnTo>
                <a:lnTo>
                  <a:pt x="774" y="969"/>
                </a:lnTo>
                <a:lnTo>
                  <a:pt x="741" y="982"/>
                </a:lnTo>
                <a:lnTo>
                  <a:pt x="706" y="990"/>
                </a:lnTo>
                <a:lnTo>
                  <a:pt x="671" y="996"/>
                </a:lnTo>
                <a:lnTo>
                  <a:pt x="632" y="998"/>
                </a:lnTo>
                <a:lnTo>
                  <a:pt x="632" y="998"/>
                </a:lnTo>
                <a:lnTo>
                  <a:pt x="595" y="996"/>
                </a:lnTo>
                <a:lnTo>
                  <a:pt x="558" y="990"/>
                </a:lnTo>
                <a:lnTo>
                  <a:pt x="523" y="982"/>
                </a:lnTo>
                <a:lnTo>
                  <a:pt x="490" y="969"/>
                </a:lnTo>
                <a:lnTo>
                  <a:pt x="458" y="954"/>
                </a:lnTo>
                <a:lnTo>
                  <a:pt x="428" y="936"/>
                </a:lnTo>
                <a:lnTo>
                  <a:pt x="398" y="915"/>
                </a:lnTo>
                <a:lnTo>
                  <a:pt x="374" y="890"/>
                </a:lnTo>
                <a:lnTo>
                  <a:pt x="349" y="864"/>
                </a:lnTo>
                <a:lnTo>
                  <a:pt x="328" y="836"/>
                </a:lnTo>
                <a:lnTo>
                  <a:pt x="311" y="806"/>
                </a:lnTo>
                <a:lnTo>
                  <a:pt x="295" y="774"/>
                </a:lnTo>
                <a:lnTo>
                  <a:pt x="282" y="741"/>
                </a:lnTo>
                <a:lnTo>
                  <a:pt x="274" y="706"/>
                </a:lnTo>
                <a:lnTo>
                  <a:pt x="268" y="669"/>
                </a:lnTo>
                <a:lnTo>
                  <a:pt x="267" y="632"/>
                </a:lnTo>
                <a:lnTo>
                  <a:pt x="267" y="632"/>
                </a:lnTo>
                <a:lnTo>
                  <a:pt x="268" y="593"/>
                </a:lnTo>
                <a:lnTo>
                  <a:pt x="274" y="558"/>
                </a:lnTo>
                <a:lnTo>
                  <a:pt x="282" y="523"/>
                </a:lnTo>
                <a:lnTo>
                  <a:pt x="295" y="488"/>
                </a:lnTo>
                <a:lnTo>
                  <a:pt x="311" y="456"/>
                </a:lnTo>
                <a:lnTo>
                  <a:pt x="328" y="427"/>
                </a:lnTo>
                <a:lnTo>
                  <a:pt x="349" y="398"/>
                </a:lnTo>
                <a:lnTo>
                  <a:pt x="374" y="372"/>
                </a:lnTo>
                <a:lnTo>
                  <a:pt x="398" y="349"/>
                </a:lnTo>
                <a:lnTo>
                  <a:pt x="428" y="328"/>
                </a:lnTo>
                <a:lnTo>
                  <a:pt x="458" y="309"/>
                </a:lnTo>
                <a:lnTo>
                  <a:pt x="490" y="293"/>
                </a:lnTo>
                <a:lnTo>
                  <a:pt x="523" y="281"/>
                </a:lnTo>
                <a:lnTo>
                  <a:pt x="558" y="272"/>
                </a:lnTo>
                <a:lnTo>
                  <a:pt x="595" y="267"/>
                </a:lnTo>
                <a:lnTo>
                  <a:pt x="632" y="265"/>
                </a:lnTo>
                <a:lnTo>
                  <a:pt x="632" y="265"/>
                </a:lnTo>
                <a:close/>
                <a:moveTo>
                  <a:pt x="657" y="376"/>
                </a:moveTo>
                <a:lnTo>
                  <a:pt x="720" y="511"/>
                </a:lnTo>
                <a:lnTo>
                  <a:pt x="867" y="528"/>
                </a:lnTo>
                <a:lnTo>
                  <a:pt x="867" y="528"/>
                </a:lnTo>
                <a:lnTo>
                  <a:pt x="876" y="530"/>
                </a:lnTo>
                <a:lnTo>
                  <a:pt x="881" y="534"/>
                </a:lnTo>
                <a:lnTo>
                  <a:pt x="887" y="539"/>
                </a:lnTo>
                <a:lnTo>
                  <a:pt x="890" y="546"/>
                </a:lnTo>
                <a:lnTo>
                  <a:pt x="890" y="546"/>
                </a:lnTo>
                <a:lnTo>
                  <a:pt x="892" y="555"/>
                </a:lnTo>
                <a:lnTo>
                  <a:pt x="890" y="562"/>
                </a:lnTo>
                <a:lnTo>
                  <a:pt x="889" y="569"/>
                </a:lnTo>
                <a:lnTo>
                  <a:pt x="883" y="574"/>
                </a:lnTo>
                <a:lnTo>
                  <a:pt x="773" y="676"/>
                </a:lnTo>
                <a:lnTo>
                  <a:pt x="802" y="824"/>
                </a:lnTo>
                <a:lnTo>
                  <a:pt x="802" y="824"/>
                </a:lnTo>
                <a:lnTo>
                  <a:pt x="802" y="831"/>
                </a:lnTo>
                <a:lnTo>
                  <a:pt x="801" y="838"/>
                </a:lnTo>
                <a:lnTo>
                  <a:pt x="797" y="845"/>
                </a:lnTo>
                <a:lnTo>
                  <a:pt x="792" y="850"/>
                </a:lnTo>
                <a:lnTo>
                  <a:pt x="792" y="850"/>
                </a:lnTo>
                <a:lnTo>
                  <a:pt x="785" y="853"/>
                </a:lnTo>
                <a:lnTo>
                  <a:pt x="778" y="855"/>
                </a:lnTo>
                <a:lnTo>
                  <a:pt x="771" y="853"/>
                </a:lnTo>
                <a:lnTo>
                  <a:pt x="764" y="852"/>
                </a:lnTo>
                <a:lnTo>
                  <a:pt x="632" y="778"/>
                </a:lnTo>
                <a:lnTo>
                  <a:pt x="502" y="852"/>
                </a:lnTo>
                <a:lnTo>
                  <a:pt x="502" y="852"/>
                </a:lnTo>
                <a:lnTo>
                  <a:pt x="495" y="853"/>
                </a:lnTo>
                <a:lnTo>
                  <a:pt x="488" y="855"/>
                </a:lnTo>
                <a:lnTo>
                  <a:pt x="479" y="853"/>
                </a:lnTo>
                <a:lnTo>
                  <a:pt x="472" y="850"/>
                </a:lnTo>
                <a:lnTo>
                  <a:pt x="472" y="850"/>
                </a:lnTo>
                <a:lnTo>
                  <a:pt x="467" y="845"/>
                </a:lnTo>
                <a:lnTo>
                  <a:pt x="463" y="838"/>
                </a:lnTo>
                <a:lnTo>
                  <a:pt x="462" y="831"/>
                </a:lnTo>
                <a:lnTo>
                  <a:pt x="462" y="824"/>
                </a:lnTo>
                <a:lnTo>
                  <a:pt x="491" y="676"/>
                </a:lnTo>
                <a:lnTo>
                  <a:pt x="383" y="574"/>
                </a:lnTo>
                <a:lnTo>
                  <a:pt x="383" y="574"/>
                </a:lnTo>
                <a:lnTo>
                  <a:pt x="377" y="569"/>
                </a:lnTo>
                <a:lnTo>
                  <a:pt x="374" y="562"/>
                </a:lnTo>
                <a:lnTo>
                  <a:pt x="374" y="555"/>
                </a:lnTo>
                <a:lnTo>
                  <a:pt x="374" y="546"/>
                </a:lnTo>
                <a:lnTo>
                  <a:pt x="374" y="546"/>
                </a:lnTo>
                <a:lnTo>
                  <a:pt x="377" y="539"/>
                </a:lnTo>
                <a:lnTo>
                  <a:pt x="383" y="534"/>
                </a:lnTo>
                <a:lnTo>
                  <a:pt x="390" y="530"/>
                </a:lnTo>
                <a:lnTo>
                  <a:pt x="397" y="528"/>
                </a:lnTo>
                <a:lnTo>
                  <a:pt x="546" y="511"/>
                </a:lnTo>
                <a:lnTo>
                  <a:pt x="607" y="376"/>
                </a:lnTo>
                <a:lnTo>
                  <a:pt x="607" y="376"/>
                </a:lnTo>
                <a:lnTo>
                  <a:pt x="613" y="369"/>
                </a:lnTo>
                <a:lnTo>
                  <a:pt x="618" y="363"/>
                </a:lnTo>
                <a:lnTo>
                  <a:pt x="625" y="360"/>
                </a:lnTo>
                <a:lnTo>
                  <a:pt x="632" y="360"/>
                </a:lnTo>
                <a:lnTo>
                  <a:pt x="632" y="360"/>
                </a:lnTo>
                <a:lnTo>
                  <a:pt x="641" y="360"/>
                </a:lnTo>
                <a:lnTo>
                  <a:pt x="648" y="363"/>
                </a:lnTo>
                <a:lnTo>
                  <a:pt x="653" y="369"/>
                </a:lnTo>
                <a:lnTo>
                  <a:pt x="657" y="376"/>
                </a:lnTo>
                <a:lnTo>
                  <a:pt x="657" y="376"/>
                </a:lnTo>
                <a:close/>
              </a:path>
            </a:pathLst>
          </a:custGeom>
          <a:solidFill>
            <a:srgbClr val="FFB10D"/>
          </a:solidFill>
          <a:ln>
            <a:noFill/>
          </a:ln>
          <a:effectLst>
            <a:innerShdw blurRad="25400" dist="12700" dir="16200000">
              <a:prstClr val="black">
                <a:alpha val="77000"/>
              </a:prstClr>
            </a:inn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 sz="2000"/>
          </a:p>
        </p:txBody>
      </p:sp>
      <p:grpSp>
        <p:nvGrpSpPr>
          <p:cNvPr id="46" name="Group 4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7410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18</a:t>
            </a:fld>
            <a:endParaRPr lang="ko-KR" altLang="en-US"/>
          </a:p>
        </p:txBody>
      </p:sp>
      <p:grpSp>
        <p:nvGrpSpPr>
          <p:cNvPr id="8" name="그룹 14"/>
          <p:cNvGrpSpPr/>
          <p:nvPr/>
        </p:nvGrpSpPr>
        <p:grpSpPr>
          <a:xfrm>
            <a:off x="808350" y="2111116"/>
            <a:ext cx="5072212" cy="3125668"/>
            <a:chOff x="177800" y="1811338"/>
            <a:chExt cx="5319713" cy="3278187"/>
          </a:xfrm>
          <a:solidFill>
            <a:schemeClr val="bg1">
              <a:lumMod val="95000"/>
              <a:alpha val="70000"/>
            </a:schemeClr>
          </a:solidFill>
          <a:effectLst/>
        </p:grpSpPr>
        <p:sp>
          <p:nvSpPr>
            <p:cNvPr id="9" name="Freeform 57"/>
            <p:cNvSpPr>
              <a:spLocks/>
            </p:cNvSpPr>
            <p:nvPr/>
          </p:nvSpPr>
          <p:spPr bwMode="auto">
            <a:xfrm>
              <a:off x="431800" y="1811338"/>
              <a:ext cx="681038" cy="484187"/>
            </a:xfrm>
            <a:custGeom>
              <a:avLst/>
              <a:gdLst>
                <a:gd name="T0" fmla="*/ 0 w 859"/>
                <a:gd name="T1" fmla="*/ 343 h 609"/>
                <a:gd name="T2" fmla="*/ 6 w 859"/>
                <a:gd name="T3" fmla="*/ 378 h 609"/>
                <a:gd name="T4" fmla="*/ 23 w 859"/>
                <a:gd name="T5" fmla="*/ 377 h 609"/>
                <a:gd name="T6" fmla="*/ 14 w 859"/>
                <a:gd name="T7" fmla="*/ 391 h 609"/>
                <a:gd name="T8" fmla="*/ 45 w 859"/>
                <a:gd name="T9" fmla="*/ 392 h 609"/>
                <a:gd name="T10" fmla="*/ 73 w 859"/>
                <a:gd name="T11" fmla="*/ 394 h 609"/>
                <a:gd name="T12" fmla="*/ 90 w 859"/>
                <a:gd name="T13" fmla="*/ 408 h 609"/>
                <a:gd name="T14" fmla="*/ 118 w 859"/>
                <a:gd name="T15" fmla="*/ 437 h 609"/>
                <a:gd name="T16" fmla="*/ 122 w 859"/>
                <a:gd name="T17" fmla="*/ 458 h 609"/>
                <a:gd name="T18" fmla="*/ 126 w 859"/>
                <a:gd name="T19" fmla="*/ 475 h 609"/>
                <a:gd name="T20" fmla="*/ 129 w 859"/>
                <a:gd name="T21" fmla="*/ 504 h 609"/>
                <a:gd name="T22" fmla="*/ 138 w 859"/>
                <a:gd name="T23" fmla="*/ 511 h 609"/>
                <a:gd name="T24" fmla="*/ 167 w 859"/>
                <a:gd name="T25" fmla="*/ 524 h 609"/>
                <a:gd name="T26" fmla="*/ 185 w 859"/>
                <a:gd name="T27" fmla="*/ 534 h 609"/>
                <a:gd name="T28" fmla="*/ 212 w 859"/>
                <a:gd name="T29" fmla="*/ 531 h 609"/>
                <a:gd name="T30" fmla="*/ 236 w 859"/>
                <a:gd name="T31" fmla="*/ 534 h 609"/>
                <a:gd name="T32" fmla="*/ 281 w 859"/>
                <a:gd name="T33" fmla="*/ 542 h 609"/>
                <a:gd name="T34" fmla="*/ 300 w 859"/>
                <a:gd name="T35" fmla="*/ 553 h 609"/>
                <a:gd name="T36" fmla="*/ 351 w 859"/>
                <a:gd name="T37" fmla="*/ 576 h 609"/>
                <a:gd name="T38" fmla="*/ 359 w 859"/>
                <a:gd name="T39" fmla="*/ 567 h 609"/>
                <a:gd name="T40" fmla="*/ 428 w 859"/>
                <a:gd name="T41" fmla="*/ 566 h 609"/>
                <a:gd name="T42" fmla="*/ 491 w 859"/>
                <a:gd name="T43" fmla="*/ 563 h 609"/>
                <a:gd name="T44" fmla="*/ 515 w 859"/>
                <a:gd name="T45" fmla="*/ 562 h 609"/>
                <a:gd name="T46" fmla="*/ 576 w 859"/>
                <a:gd name="T47" fmla="*/ 574 h 609"/>
                <a:gd name="T48" fmla="*/ 650 w 859"/>
                <a:gd name="T49" fmla="*/ 590 h 609"/>
                <a:gd name="T50" fmla="*/ 751 w 859"/>
                <a:gd name="T51" fmla="*/ 609 h 609"/>
                <a:gd name="T52" fmla="*/ 757 w 859"/>
                <a:gd name="T53" fmla="*/ 608 h 609"/>
                <a:gd name="T54" fmla="*/ 764 w 859"/>
                <a:gd name="T55" fmla="*/ 594 h 609"/>
                <a:gd name="T56" fmla="*/ 767 w 859"/>
                <a:gd name="T57" fmla="*/ 542 h 609"/>
                <a:gd name="T58" fmla="*/ 796 w 859"/>
                <a:gd name="T59" fmla="*/ 380 h 609"/>
                <a:gd name="T60" fmla="*/ 830 w 859"/>
                <a:gd name="T61" fmla="*/ 248 h 609"/>
                <a:gd name="T62" fmla="*/ 858 w 859"/>
                <a:gd name="T63" fmla="*/ 147 h 609"/>
                <a:gd name="T64" fmla="*/ 258 w 859"/>
                <a:gd name="T65" fmla="*/ 0 h 609"/>
                <a:gd name="T66" fmla="*/ 257 w 859"/>
                <a:gd name="T67" fmla="*/ 1 h 609"/>
                <a:gd name="T68" fmla="*/ 265 w 859"/>
                <a:gd name="T69" fmla="*/ 36 h 609"/>
                <a:gd name="T70" fmla="*/ 264 w 859"/>
                <a:gd name="T71" fmla="*/ 76 h 609"/>
                <a:gd name="T72" fmla="*/ 258 w 859"/>
                <a:gd name="T73" fmla="*/ 143 h 609"/>
                <a:gd name="T74" fmla="*/ 225 w 859"/>
                <a:gd name="T75" fmla="*/ 113 h 609"/>
                <a:gd name="T76" fmla="*/ 202 w 859"/>
                <a:gd name="T77" fmla="*/ 108 h 609"/>
                <a:gd name="T78" fmla="*/ 169 w 859"/>
                <a:gd name="T79" fmla="*/ 104 h 609"/>
                <a:gd name="T80" fmla="*/ 138 w 859"/>
                <a:gd name="T81" fmla="*/ 94 h 609"/>
                <a:gd name="T82" fmla="*/ 100 w 859"/>
                <a:gd name="T83" fmla="*/ 78 h 609"/>
                <a:gd name="T84" fmla="*/ 55 w 859"/>
                <a:gd name="T85" fmla="*/ 41 h 609"/>
                <a:gd name="T86" fmla="*/ 33 w 859"/>
                <a:gd name="T87" fmla="*/ 21 h 609"/>
                <a:gd name="T88" fmla="*/ 21 w 859"/>
                <a:gd name="T89" fmla="*/ 39 h 609"/>
                <a:gd name="T90" fmla="*/ 17 w 859"/>
                <a:gd name="T91" fmla="*/ 119 h 609"/>
                <a:gd name="T92" fmla="*/ 23 w 859"/>
                <a:gd name="T93" fmla="*/ 170 h 609"/>
                <a:gd name="T94" fmla="*/ 26 w 859"/>
                <a:gd name="T95" fmla="*/ 209 h 609"/>
                <a:gd name="T96" fmla="*/ 31 w 859"/>
                <a:gd name="T97" fmla="*/ 242 h 609"/>
                <a:gd name="T98" fmla="*/ 40 w 859"/>
                <a:gd name="T99" fmla="*/ 259 h 609"/>
                <a:gd name="T100" fmla="*/ 37 w 859"/>
                <a:gd name="T101" fmla="*/ 270 h 609"/>
                <a:gd name="T102" fmla="*/ 23 w 859"/>
                <a:gd name="T103" fmla="*/ 304 h 609"/>
                <a:gd name="T104" fmla="*/ 24 w 859"/>
                <a:gd name="T105" fmla="*/ 307 h 609"/>
                <a:gd name="T106" fmla="*/ 26 w 859"/>
                <a:gd name="T107" fmla="*/ 307 h 609"/>
                <a:gd name="T108" fmla="*/ 20 w 859"/>
                <a:gd name="T109" fmla="*/ 318 h 609"/>
                <a:gd name="T110" fmla="*/ 9 w 859"/>
                <a:gd name="T111" fmla="*/ 329 h 609"/>
                <a:gd name="T112" fmla="*/ 3 w 859"/>
                <a:gd name="T113" fmla="*/ 33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9" h="609">
                  <a:moveTo>
                    <a:pt x="3" y="338"/>
                  </a:moveTo>
                  <a:lnTo>
                    <a:pt x="3" y="338"/>
                  </a:lnTo>
                  <a:lnTo>
                    <a:pt x="2" y="340"/>
                  </a:lnTo>
                  <a:lnTo>
                    <a:pt x="0" y="343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3" y="370"/>
                  </a:lnTo>
                  <a:lnTo>
                    <a:pt x="6" y="378"/>
                  </a:lnTo>
                  <a:lnTo>
                    <a:pt x="9" y="385"/>
                  </a:lnTo>
                  <a:lnTo>
                    <a:pt x="13" y="389"/>
                  </a:lnTo>
                  <a:lnTo>
                    <a:pt x="13" y="389"/>
                  </a:lnTo>
                  <a:lnTo>
                    <a:pt x="23" y="377"/>
                  </a:lnTo>
                  <a:lnTo>
                    <a:pt x="23" y="378"/>
                  </a:lnTo>
                  <a:lnTo>
                    <a:pt x="23" y="378"/>
                  </a:lnTo>
                  <a:lnTo>
                    <a:pt x="14" y="391"/>
                  </a:lnTo>
                  <a:lnTo>
                    <a:pt x="14" y="391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34" y="394"/>
                  </a:lnTo>
                  <a:lnTo>
                    <a:pt x="45" y="392"/>
                  </a:lnTo>
                  <a:lnTo>
                    <a:pt x="56" y="391"/>
                  </a:lnTo>
                  <a:lnTo>
                    <a:pt x="56" y="391"/>
                  </a:lnTo>
                  <a:lnTo>
                    <a:pt x="69" y="392"/>
                  </a:lnTo>
                  <a:lnTo>
                    <a:pt x="73" y="394"/>
                  </a:lnTo>
                  <a:lnTo>
                    <a:pt x="76" y="396"/>
                  </a:lnTo>
                  <a:lnTo>
                    <a:pt x="76" y="396"/>
                  </a:lnTo>
                  <a:lnTo>
                    <a:pt x="90" y="408"/>
                  </a:lnTo>
                  <a:lnTo>
                    <a:pt x="90" y="408"/>
                  </a:lnTo>
                  <a:lnTo>
                    <a:pt x="100" y="416"/>
                  </a:lnTo>
                  <a:lnTo>
                    <a:pt x="110" y="424"/>
                  </a:lnTo>
                  <a:lnTo>
                    <a:pt x="117" y="433"/>
                  </a:lnTo>
                  <a:lnTo>
                    <a:pt x="118" y="437"/>
                  </a:lnTo>
                  <a:lnTo>
                    <a:pt x="118" y="441"/>
                  </a:lnTo>
                  <a:lnTo>
                    <a:pt x="118" y="441"/>
                  </a:lnTo>
                  <a:lnTo>
                    <a:pt x="119" y="451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5" y="465"/>
                  </a:lnTo>
                  <a:lnTo>
                    <a:pt x="126" y="475"/>
                  </a:lnTo>
                  <a:lnTo>
                    <a:pt x="126" y="475"/>
                  </a:lnTo>
                  <a:lnTo>
                    <a:pt x="128" y="490"/>
                  </a:lnTo>
                  <a:lnTo>
                    <a:pt x="128" y="490"/>
                  </a:lnTo>
                  <a:lnTo>
                    <a:pt x="128" y="499"/>
                  </a:lnTo>
                  <a:lnTo>
                    <a:pt x="129" y="504"/>
                  </a:lnTo>
                  <a:lnTo>
                    <a:pt x="132" y="510"/>
                  </a:lnTo>
                  <a:lnTo>
                    <a:pt x="135" y="510"/>
                  </a:lnTo>
                  <a:lnTo>
                    <a:pt x="138" y="511"/>
                  </a:lnTo>
                  <a:lnTo>
                    <a:pt x="138" y="511"/>
                  </a:lnTo>
                  <a:lnTo>
                    <a:pt x="145" y="513"/>
                  </a:lnTo>
                  <a:lnTo>
                    <a:pt x="152" y="516"/>
                  </a:lnTo>
                  <a:lnTo>
                    <a:pt x="167" y="524"/>
                  </a:lnTo>
                  <a:lnTo>
                    <a:pt x="167" y="524"/>
                  </a:lnTo>
                  <a:lnTo>
                    <a:pt x="178" y="531"/>
                  </a:lnTo>
                  <a:lnTo>
                    <a:pt x="183" y="532"/>
                  </a:lnTo>
                  <a:lnTo>
                    <a:pt x="185" y="534"/>
                  </a:lnTo>
                  <a:lnTo>
                    <a:pt x="185" y="534"/>
                  </a:lnTo>
                  <a:lnTo>
                    <a:pt x="194" y="532"/>
                  </a:lnTo>
                  <a:lnTo>
                    <a:pt x="194" y="532"/>
                  </a:lnTo>
                  <a:lnTo>
                    <a:pt x="202" y="531"/>
                  </a:lnTo>
                  <a:lnTo>
                    <a:pt x="212" y="531"/>
                  </a:lnTo>
                  <a:lnTo>
                    <a:pt x="212" y="531"/>
                  </a:lnTo>
                  <a:lnTo>
                    <a:pt x="223" y="531"/>
                  </a:lnTo>
                  <a:lnTo>
                    <a:pt x="236" y="534"/>
                  </a:lnTo>
                  <a:lnTo>
                    <a:pt x="236" y="534"/>
                  </a:lnTo>
                  <a:lnTo>
                    <a:pt x="250" y="537"/>
                  </a:lnTo>
                  <a:lnTo>
                    <a:pt x="250" y="537"/>
                  </a:lnTo>
                  <a:lnTo>
                    <a:pt x="267" y="539"/>
                  </a:lnTo>
                  <a:lnTo>
                    <a:pt x="281" y="542"/>
                  </a:lnTo>
                  <a:lnTo>
                    <a:pt x="292" y="548"/>
                  </a:lnTo>
                  <a:lnTo>
                    <a:pt x="297" y="551"/>
                  </a:lnTo>
                  <a:lnTo>
                    <a:pt x="300" y="553"/>
                  </a:lnTo>
                  <a:lnTo>
                    <a:pt x="300" y="553"/>
                  </a:lnTo>
                  <a:lnTo>
                    <a:pt x="306" y="558"/>
                  </a:lnTo>
                  <a:lnTo>
                    <a:pt x="311" y="560"/>
                  </a:lnTo>
                  <a:lnTo>
                    <a:pt x="327" y="567"/>
                  </a:lnTo>
                  <a:lnTo>
                    <a:pt x="351" y="576"/>
                  </a:lnTo>
                  <a:lnTo>
                    <a:pt x="351" y="576"/>
                  </a:lnTo>
                  <a:lnTo>
                    <a:pt x="351" y="573"/>
                  </a:lnTo>
                  <a:lnTo>
                    <a:pt x="353" y="570"/>
                  </a:lnTo>
                  <a:lnTo>
                    <a:pt x="359" y="567"/>
                  </a:lnTo>
                  <a:lnTo>
                    <a:pt x="367" y="567"/>
                  </a:lnTo>
                  <a:lnTo>
                    <a:pt x="367" y="567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91" y="563"/>
                  </a:lnTo>
                  <a:lnTo>
                    <a:pt x="491" y="563"/>
                  </a:lnTo>
                  <a:lnTo>
                    <a:pt x="496" y="562"/>
                  </a:lnTo>
                  <a:lnTo>
                    <a:pt x="505" y="562"/>
                  </a:lnTo>
                  <a:lnTo>
                    <a:pt x="505" y="562"/>
                  </a:lnTo>
                  <a:lnTo>
                    <a:pt x="515" y="562"/>
                  </a:lnTo>
                  <a:lnTo>
                    <a:pt x="527" y="565"/>
                  </a:lnTo>
                  <a:lnTo>
                    <a:pt x="527" y="565"/>
                  </a:lnTo>
                  <a:lnTo>
                    <a:pt x="576" y="574"/>
                  </a:lnTo>
                  <a:lnTo>
                    <a:pt x="576" y="574"/>
                  </a:lnTo>
                  <a:lnTo>
                    <a:pt x="621" y="584"/>
                  </a:lnTo>
                  <a:lnTo>
                    <a:pt x="639" y="588"/>
                  </a:lnTo>
                  <a:lnTo>
                    <a:pt x="650" y="590"/>
                  </a:lnTo>
                  <a:lnTo>
                    <a:pt x="650" y="590"/>
                  </a:lnTo>
                  <a:lnTo>
                    <a:pt x="671" y="591"/>
                  </a:lnTo>
                  <a:lnTo>
                    <a:pt x="702" y="597"/>
                  </a:lnTo>
                  <a:lnTo>
                    <a:pt x="732" y="604"/>
                  </a:lnTo>
                  <a:lnTo>
                    <a:pt x="751" y="609"/>
                  </a:lnTo>
                  <a:lnTo>
                    <a:pt x="751" y="609"/>
                  </a:lnTo>
                  <a:lnTo>
                    <a:pt x="754" y="609"/>
                  </a:lnTo>
                  <a:lnTo>
                    <a:pt x="754" y="609"/>
                  </a:lnTo>
                  <a:lnTo>
                    <a:pt x="757" y="608"/>
                  </a:lnTo>
                  <a:lnTo>
                    <a:pt x="760" y="605"/>
                  </a:lnTo>
                  <a:lnTo>
                    <a:pt x="763" y="601"/>
                  </a:lnTo>
                  <a:lnTo>
                    <a:pt x="764" y="594"/>
                  </a:lnTo>
                  <a:lnTo>
                    <a:pt x="764" y="594"/>
                  </a:lnTo>
                  <a:lnTo>
                    <a:pt x="764" y="577"/>
                  </a:lnTo>
                  <a:lnTo>
                    <a:pt x="764" y="559"/>
                  </a:lnTo>
                  <a:lnTo>
                    <a:pt x="764" y="559"/>
                  </a:lnTo>
                  <a:lnTo>
                    <a:pt x="767" y="542"/>
                  </a:lnTo>
                  <a:lnTo>
                    <a:pt x="770" y="516"/>
                  </a:lnTo>
                  <a:lnTo>
                    <a:pt x="782" y="448"/>
                  </a:lnTo>
                  <a:lnTo>
                    <a:pt x="782" y="448"/>
                  </a:lnTo>
                  <a:lnTo>
                    <a:pt x="796" y="380"/>
                  </a:lnTo>
                  <a:lnTo>
                    <a:pt x="796" y="380"/>
                  </a:lnTo>
                  <a:lnTo>
                    <a:pt x="800" y="353"/>
                  </a:lnTo>
                  <a:lnTo>
                    <a:pt x="809" y="321"/>
                  </a:lnTo>
                  <a:lnTo>
                    <a:pt x="830" y="248"/>
                  </a:lnTo>
                  <a:lnTo>
                    <a:pt x="859" y="149"/>
                  </a:lnTo>
                  <a:lnTo>
                    <a:pt x="858" y="149"/>
                  </a:lnTo>
                  <a:lnTo>
                    <a:pt x="858" y="147"/>
                  </a:lnTo>
                  <a:lnTo>
                    <a:pt x="858" y="147"/>
                  </a:lnTo>
                  <a:lnTo>
                    <a:pt x="565" y="78"/>
                  </a:lnTo>
                  <a:lnTo>
                    <a:pt x="370" y="31"/>
                  </a:lnTo>
                  <a:lnTo>
                    <a:pt x="299" y="11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1"/>
                  </a:lnTo>
                  <a:lnTo>
                    <a:pt x="258" y="6"/>
                  </a:lnTo>
                  <a:lnTo>
                    <a:pt x="261" y="17"/>
                  </a:lnTo>
                  <a:lnTo>
                    <a:pt x="261" y="17"/>
                  </a:lnTo>
                  <a:lnTo>
                    <a:pt x="265" y="36"/>
                  </a:lnTo>
                  <a:lnTo>
                    <a:pt x="268" y="46"/>
                  </a:lnTo>
                  <a:lnTo>
                    <a:pt x="267" y="55"/>
                  </a:lnTo>
                  <a:lnTo>
                    <a:pt x="267" y="55"/>
                  </a:lnTo>
                  <a:lnTo>
                    <a:pt x="264" y="76"/>
                  </a:lnTo>
                  <a:lnTo>
                    <a:pt x="264" y="76"/>
                  </a:lnTo>
                  <a:lnTo>
                    <a:pt x="260" y="92"/>
                  </a:lnTo>
                  <a:lnTo>
                    <a:pt x="258" y="108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40" y="126"/>
                  </a:lnTo>
                  <a:lnTo>
                    <a:pt x="225" y="113"/>
                  </a:lnTo>
                  <a:lnTo>
                    <a:pt x="219" y="111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02" y="108"/>
                  </a:lnTo>
                  <a:lnTo>
                    <a:pt x="190" y="106"/>
                  </a:lnTo>
                  <a:lnTo>
                    <a:pt x="190" y="106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0" y="102"/>
                  </a:lnTo>
                  <a:lnTo>
                    <a:pt x="152" y="99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25" y="88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0" y="78"/>
                  </a:lnTo>
                  <a:lnTo>
                    <a:pt x="93" y="74"/>
                  </a:lnTo>
                  <a:lnTo>
                    <a:pt x="80" y="64"/>
                  </a:lnTo>
                  <a:lnTo>
                    <a:pt x="68" y="52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41" y="25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9" y="50"/>
                  </a:lnTo>
                  <a:lnTo>
                    <a:pt x="17" y="63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9" y="139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6" y="19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28"/>
                  </a:lnTo>
                  <a:lnTo>
                    <a:pt x="28" y="235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5" y="247"/>
                  </a:lnTo>
                  <a:lnTo>
                    <a:pt x="35" y="247"/>
                  </a:lnTo>
                  <a:lnTo>
                    <a:pt x="38" y="251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1" y="263"/>
                  </a:lnTo>
                  <a:lnTo>
                    <a:pt x="40" y="266"/>
                  </a:lnTo>
                  <a:lnTo>
                    <a:pt x="37" y="270"/>
                  </a:lnTo>
                  <a:lnTo>
                    <a:pt x="34" y="273"/>
                  </a:lnTo>
                  <a:lnTo>
                    <a:pt x="28" y="277"/>
                  </a:lnTo>
                  <a:lnTo>
                    <a:pt x="23" y="280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3" y="312"/>
                  </a:lnTo>
                  <a:lnTo>
                    <a:pt x="23" y="312"/>
                  </a:lnTo>
                  <a:lnTo>
                    <a:pt x="20" y="318"/>
                  </a:lnTo>
                  <a:lnTo>
                    <a:pt x="17" y="321"/>
                  </a:lnTo>
                  <a:lnTo>
                    <a:pt x="17" y="321"/>
                  </a:lnTo>
                  <a:lnTo>
                    <a:pt x="14" y="324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6" y="335"/>
                  </a:lnTo>
                  <a:lnTo>
                    <a:pt x="3" y="338"/>
                  </a:lnTo>
                  <a:lnTo>
                    <a:pt x="3" y="3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Freeform 58"/>
            <p:cNvSpPr>
              <a:spLocks/>
            </p:cNvSpPr>
            <p:nvPr/>
          </p:nvSpPr>
          <p:spPr bwMode="auto">
            <a:xfrm>
              <a:off x="177800" y="2633663"/>
              <a:ext cx="814388" cy="1393825"/>
            </a:xfrm>
            <a:custGeom>
              <a:avLst/>
              <a:gdLst>
                <a:gd name="T0" fmla="*/ 897 w 1025"/>
                <a:gd name="T1" fmla="*/ 1754 h 1755"/>
                <a:gd name="T2" fmla="*/ 930 w 1025"/>
                <a:gd name="T3" fmla="*/ 1741 h 1755"/>
                <a:gd name="T4" fmla="*/ 943 w 1025"/>
                <a:gd name="T5" fmla="*/ 1721 h 1755"/>
                <a:gd name="T6" fmla="*/ 922 w 1025"/>
                <a:gd name="T7" fmla="*/ 1686 h 1755"/>
                <a:gd name="T8" fmla="*/ 920 w 1025"/>
                <a:gd name="T9" fmla="*/ 1667 h 1755"/>
                <a:gd name="T10" fmla="*/ 934 w 1025"/>
                <a:gd name="T11" fmla="*/ 1632 h 1755"/>
                <a:gd name="T12" fmla="*/ 969 w 1025"/>
                <a:gd name="T13" fmla="*/ 1591 h 1755"/>
                <a:gd name="T14" fmla="*/ 982 w 1025"/>
                <a:gd name="T15" fmla="*/ 1559 h 1755"/>
                <a:gd name="T16" fmla="*/ 1014 w 1025"/>
                <a:gd name="T17" fmla="*/ 1523 h 1755"/>
                <a:gd name="T18" fmla="*/ 1025 w 1025"/>
                <a:gd name="T19" fmla="*/ 1493 h 1755"/>
                <a:gd name="T20" fmla="*/ 1002 w 1025"/>
                <a:gd name="T21" fmla="*/ 1437 h 1755"/>
                <a:gd name="T22" fmla="*/ 985 w 1025"/>
                <a:gd name="T23" fmla="*/ 1391 h 1755"/>
                <a:gd name="T24" fmla="*/ 395 w 1025"/>
                <a:gd name="T25" fmla="*/ 78 h 1755"/>
                <a:gd name="T26" fmla="*/ 182 w 1025"/>
                <a:gd name="T27" fmla="*/ 21 h 1755"/>
                <a:gd name="T28" fmla="*/ 101 w 1025"/>
                <a:gd name="T29" fmla="*/ 0 h 1755"/>
                <a:gd name="T30" fmla="*/ 97 w 1025"/>
                <a:gd name="T31" fmla="*/ 5 h 1755"/>
                <a:gd name="T32" fmla="*/ 90 w 1025"/>
                <a:gd name="T33" fmla="*/ 74 h 1755"/>
                <a:gd name="T34" fmla="*/ 64 w 1025"/>
                <a:gd name="T35" fmla="*/ 129 h 1755"/>
                <a:gd name="T36" fmla="*/ 57 w 1025"/>
                <a:gd name="T37" fmla="*/ 147 h 1755"/>
                <a:gd name="T38" fmla="*/ 48 w 1025"/>
                <a:gd name="T39" fmla="*/ 168 h 1755"/>
                <a:gd name="T40" fmla="*/ 20 w 1025"/>
                <a:gd name="T41" fmla="*/ 192 h 1755"/>
                <a:gd name="T42" fmla="*/ 1 w 1025"/>
                <a:gd name="T43" fmla="*/ 229 h 1755"/>
                <a:gd name="T44" fmla="*/ 17 w 1025"/>
                <a:gd name="T45" fmla="*/ 276 h 1755"/>
                <a:gd name="T46" fmla="*/ 36 w 1025"/>
                <a:gd name="T47" fmla="*/ 316 h 1755"/>
                <a:gd name="T48" fmla="*/ 36 w 1025"/>
                <a:gd name="T49" fmla="*/ 377 h 1755"/>
                <a:gd name="T50" fmla="*/ 14 w 1025"/>
                <a:gd name="T51" fmla="*/ 458 h 1755"/>
                <a:gd name="T52" fmla="*/ 20 w 1025"/>
                <a:gd name="T53" fmla="*/ 522 h 1755"/>
                <a:gd name="T54" fmla="*/ 43 w 1025"/>
                <a:gd name="T55" fmla="*/ 549 h 1755"/>
                <a:gd name="T56" fmla="*/ 64 w 1025"/>
                <a:gd name="T57" fmla="*/ 581 h 1755"/>
                <a:gd name="T58" fmla="*/ 67 w 1025"/>
                <a:gd name="T59" fmla="*/ 648 h 1755"/>
                <a:gd name="T60" fmla="*/ 87 w 1025"/>
                <a:gd name="T61" fmla="*/ 672 h 1755"/>
                <a:gd name="T62" fmla="*/ 106 w 1025"/>
                <a:gd name="T63" fmla="*/ 703 h 1755"/>
                <a:gd name="T64" fmla="*/ 98 w 1025"/>
                <a:gd name="T65" fmla="*/ 753 h 1755"/>
                <a:gd name="T66" fmla="*/ 91 w 1025"/>
                <a:gd name="T67" fmla="*/ 793 h 1755"/>
                <a:gd name="T68" fmla="*/ 120 w 1025"/>
                <a:gd name="T69" fmla="*/ 836 h 1755"/>
                <a:gd name="T70" fmla="*/ 136 w 1025"/>
                <a:gd name="T71" fmla="*/ 854 h 1755"/>
                <a:gd name="T72" fmla="*/ 151 w 1025"/>
                <a:gd name="T73" fmla="*/ 888 h 1755"/>
                <a:gd name="T74" fmla="*/ 137 w 1025"/>
                <a:gd name="T75" fmla="*/ 905 h 1755"/>
                <a:gd name="T76" fmla="*/ 108 w 1025"/>
                <a:gd name="T77" fmla="*/ 943 h 1755"/>
                <a:gd name="T78" fmla="*/ 123 w 1025"/>
                <a:gd name="T79" fmla="*/ 989 h 1755"/>
                <a:gd name="T80" fmla="*/ 160 w 1025"/>
                <a:gd name="T81" fmla="*/ 1055 h 1755"/>
                <a:gd name="T82" fmla="*/ 214 w 1025"/>
                <a:gd name="T83" fmla="*/ 1178 h 1755"/>
                <a:gd name="T84" fmla="*/ 230 w 1025"/>
                <a:gd name="T85" fmla="*/ 1227 h 1755"/>
                <a:gd name="T86" fmla="*/ 212 w 1025"/>
                <a:gd name="T87" fmla="*/ 1252 h 1755"/>
                <a:gd name="T88" fmla="*/ 209 w 1025"/>
                <a:gd name="T89" fmla="*/ 1283 h 1755"/>
                <a:gd name="T90" fmla="*/ 255 w 1025"/>
                <a:gd name="T91" fmla="*/ 1311 h 1755"/>
                <a:gd name="T92" fmla="*/ 286 w 1025"/>
                <a:gd name="T93" fmla="*/ 1326 h 1755"/>
                <a:gd name="T94" fmla="*/ 321 w 1025"/>
                <a:gd name="T95" fmla="*/ 1338 h 1755"/>
                <a:gd name="T96" fmla="*/ 347 w 1025"/>
                <a:gd name="T97" fmla="*/ 1354 h 1755"/>
                <a:gd name="T98" fmla="*/ 396 w 1025"/>
                <a:gd name="T99" fmla="*/ 1415 h 1755"/>
                <a:gd name="T100" fmla="*/ 427 w 1025"/>
                <a:gd name="T101" fmla="*/ 1429 h 1755"/>
                <a:gd name="T102" fmla="*/ 460 w 1025"/>
                <a:gd name="T103" fmla="*/ 1451 h 1755"/>
                <a:gd name="T104" fmla="*/ 462 w 1025"/>
                <a:gd name="T105" fmla="*/ 1471 h 1755"/>
                <a:gd name="T106" fmla="*/ 485 w 1025"/>
                <a:gd name="T107" fmla="*/ 1495 h 1755"/>
                <a:gd name="T108" fmla="*/ 535 w 1025"/>
                <a:gd name="T109" fmla="*/ 1527 h 1755"/>
                <a:gd name="T110" fmla="*/ 563 w 1025"/>
                <a:gd name="T111" fmla="*/ 1579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5" h="1755">
                  <a:moveTo>
                    <a:pt x="577" y="1699"/>
                  </a:moveTo>
                  <a:lnTo>
                    <a:pt x="895" y="1754"/>
                  </a:lnTo>
                  <a:lnTo>
                    <a:pt x="899" y="1741"/>
                  </a:lnTo>
                  <a:lnTo>
                    <a:pt x="899" y="1741"/>
                  </a:lnTo>
                  <a:lnTo>
                    <a:pt x="897" y="1754"/>
                  </a:lnTo>
                  <a:lnTo>
                    <a:pt x="899" y="1755"/>
                  </a:lnTo>
                  <a:lnTo>
                    <a:pt x="899" y="1755"/>
                  </a:lnTo>
                  <a:lnTo>
                    <a:pt x="908" y="1752"/>
                  </a:lnTo>
                  <a:lnTo>
                    <a:pt x="923" y="1745"/>
                  </a:lnTo>
                  <a:lnTo>
                    <a:pt x="930" y="1741"/>
                  </a:lnTo>
                  <a:lnTo>
                    <a:pt x="937" y="1737"/>
                  </a:lnTo>
                  <a:lnTo>
                    <a:pt x="941" y="1733"/>
                  </a:lnTo>
                  <a:lnTo>
                    <a:pt x="943" y="1727"/>
                  </a:lnTo>
                  <a:lnTo>
                    <a:pt x="943" y="1727"/>
                  </a:lnTo>
                  <a:lnTo>
                    <a:pt x="943" y="1721"/>
                  </a:lnTo>
                  <a:lnTo>
                    <a:pt x="940" y="1716"/>
                  </a:lnTo>
                  <a:lnTo>
                    <a:pt x="932" y="1703"/>
                  </a:lnTo>
                  <a:lnTo>
                    <a:pt x="932" y="1703"/>
                  </a:lnTo>
                  <a:lnTo>
                    <a:pt x="925" y="1692"/>
                  </a:lnTo>
                  <a:lnTo>
                    <a:pt x="922" y="1686"/>
                  </a:lnTo>
                  <a:lnTo>
                    <a:pt x="920" y="1682"/>
                  </a:lnTo>
                  <a:lnTo>
                    <a:pt x="920" y="1682"/>
                  </a:lnTo>
                  <a:lnTo>
                    <a:pt x="920" y="1674"/>
                  </a:lnTo>
                  <a:lnTo>
                    <a:pt x="920" y="1674"/>
                  </a:lnTo>
                  <a:lnTo>
                    <a:pt x="920" y="1667"/>
                  </a:lnTo>
                  <a:lnTo>
                    <a:pt x="920" y="1658"/>
                  </a:lnTo>
                  <a:lnTo>
                    <a:pt x="922" y="1650"/>
                  </a:lnTo>
                  <a:lnTo>
                    <a:pt x="927" y="1640"/>
                  </a:lnTo>
                  <a:lnTo>
                    <a:pt x="927" y="1640"/>
                  </a:lnTo>
                  <a:lnTo>
                    <a:pt x="934" y="1632"/>
                  </a:lnTo>
                  <a:lnTo>
                    <a:pt x="944" y="1622"/>
                  </a:lnTo>
                  <a:lnTo>
                    <a:pt x="944" y="1622"/>
                  </a:lnTo>
                  <a:lnTo>
                    <a:pt x="953" y="1614"/>
                  </a:lnTo>
                  <a:lnTo>
                    <a:pt x="962" y="1602"/>
                  </a:lnTo>
                  <a:lnTo>
                    <a:pt x="969" y="1591"/>
                  </a:lnTo>
                  <a:lnTo>
                    <a:pt x="972" y="1586"/>
                  </a:lnTo>
                  <a:lnTo>
                    <a:pt x="975" y="1579"/>
                  </a:lnTo>
                  <a:lnTo>
                    <a:pt x="975" y="1579"/>
                  </a:lnTo>
                  <a:lnTo>
                    <a:pt x="978" y="1569"/>
                  </a:lnTo>
                  <a:lnTo>
                    <a:pt x="982" y="1559"/>
                  </a:lnTo>
                  <a:lnTo>
                    <a:pt x="988" y="1551"/>
                  </a:lnTo>
                  <a:lnTo>
                    <a:pt x="993" y="1542"/>
                  </a:lnTo>
                  <a:lnTo>
                    <a:pt x="1004" y="1530"/>
                  </a:lnTo>
                  <a:lnTo>
                    <a:pt x="1014" y="1523"/>
                  </a:lnTo>
                  <a:lnTo>
                    <a:pt x="1014" y="1523"/>
                  </a:lnTo>
                  <a:lnTo>
                    <a:pt x="1020" y="1517"/>
                  </a:lnTo>
                  <a:lnTo>
                    <a:pt x="1023" y="1513"/>
                  </a:lnTo>
                  <a:lnTo>
                    <a:pt x="1025" y="1507"/>
                  </a:lnTo>
                  <a:lnTo>
                    <a:pt x="1025" y="1500"/>
                  </a:lnTo>
                  <a:lnTo>
                    <a:pt x="1025" y="1493"/>
                  </a:lnTo>
                  <a:lnTo>
                    <a:pt x="1023" y="1483"/>
                  </a:lnTo>
                  <a:lnTo>
                    <a:pt x="1020" y="1472"/>
                  </a:lnTo>
                  <a:lnTo>
                    <a:pt x="1020" y="1472"/>
                  </a:lnTo>
                  <a:lnTo>
                    <a:pt x="1010" y="1454"/>
                  </a:lnTo>
                  <a:lnTo>
                    <a:pt x="1002" y="1437"/>
                  </a:lnTo>
                  <a:lnTo>
                    <a:pt x="1002" y="1437"/>
                  </a:lnTo>
                  <a:lnTo>
                    <a:pt x="990" y="1416"/>
                  </a:lnTo>
                  <a:lnTo>
                    <a:pt x="986" y="1409"/>
                  </a:lnTo>
                  <a:lnTo>
                    <a:pt x="985" y="1402"/>
                  </a:lnTo>
                  <a:lnTo>
                    <a:pt x="985" y="1391"/>
                  </a:lnTo>
                  <a:lnTo>
                    <a:pt x="458" y="601"/>
                  </a:lnTo>
                  <a:lnTo>
                    <a:pt x="460" y="601"/>
                  </a:lnTo>
                  <a:lnTo>
                    <a:pt x="581" y="126"/>
                  </a:lnTo>
                  <a:lnTo>
                    <a:pt x="581" y="126"/>
                  </a:lnTo>
                  <a:lnTo>
                    <a:pt x="395" y="78"/>
                  </a:lnTo>
                  <a:lnTo>
                    <a:pt x="314" y="57"/>
                  </a:lnTo>
                  <a:lnTo>
                    <a:pt x="269" y="45"/>
                  </a:lnTo>
                  <a:lnTo>
                    <a:pt x="269" y="45"/>
                  </a:lnTo>
                  <a:lnTo>
                    <a:pt x="231" y="33"/>
                  </a:lnTo>
                  <a:lnTo>
                    <a:pt x="182" y="21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43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7" y="87"/>
                  </a:lnTo>
                  <a:lnTo>
                    <a:pt x="80" y="102"/>
                  </a:lnTo>
                  <a:lnTo>
                    <a:pt x="73" y="11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2" y="133"/>
                  </a:lnTo>
                  <a:lnTo>
                    <a:pt x="60" y="137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56" y="154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2" y="165"/>
                  </a:lnTo>
                  <a:lnTo>
                    <a:pt x="48" y="168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29" y="182"/>
                  </a:lnTo>
                  <a:lnTo>
                    <a:pt x="24" y="186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4" y="221"/>
                  </a:lnTo>
                  <a:lnTo>
                    <a:pt x="1" y="229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6" y="253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28" y="298"/>
                  </a:lnTo>
                  <a:lnTo>
                    <a:pt x="28" y="298"/>
                  </a:lnTo>
                  <a:lnTo>
                    <a:pt x="32" y="308"/>
                  </a:lnTo>
                  <a:lnTo>
                    <a:pt x="36" y="316"/>
                  </a:lnTo>
                  <a:lnTo>
                    <a:pt x="38" y="326"/>
                  </a:lnTo>
                  <a:lnTo>
                    <a:pt x="41" y="336"/>
                  </a:lnTo>
                  <a:lnTo>
                    <a:pt x="41" y="346"/>
                  </a:lnTo>
                  <a:lnTo>
                    <a:pt x="41" y="356"/>
                  </a:lnTo>
                  <a:lnTo>
                    <a:pt x="36" y="377"/>
                  </a:lnTo>
                  <a:lnTo>
                    <a:pt x="36" y="377"/>
                  </a:lnTo>
                  <a:lnTo>
                    <a:pt x="27" y="416"/>
                  </a:lnTo>
                  <a:lnTo>
                    <a:pt x="17" y="444"/>
                  </a:lnTo>
                  <a:lnTo>
                    <a:pt x="17" y="444"/>
                  </a:lnTo>
                  <a:lnTo>
                    <a:pt x="14" y="458"/>
                  </a:lnTo>
                  <a:lnTo>
                    <a:pt x="13" y="479"/>
                  </a:lnTo>
                  <a:lnTo>
                    <a:pt x="13" y="490"/>
                  </a:lnTo>
                  <a:lnTo>
                    <a:pt x="14" y="501"/>
                  </a:lnTo>
                  <a:lnTo>
                    <a:pt x="17" y="512"/>
                  </a:lnTo>
                  <a:lnTo>
                    <a:pt x="20" y="522"/>
                  </a:lnTo>
                  <a:lnTo>
                    <a:pt x="20" y="522"/>
                  </a:lnTo>
                  <a:lnTo>
                    <a:pt x="25" y="531"/>
                  </a:lnTo>
                  <a:lnTo>
                    <a:pt x="31" y="536"/>
                  </a:lnTo>
                  <a:lnTo>
                    <a:pt x="43" y="549"/>
                  </a:lnTo>
                  <a:lnTo>
                    <a:pt x="43" y="549"/>
                  </a:lnTo>
                  <a:lnTo>
                    <a:pt x="52" y="556"/>
                  </a:lnTo>
                  <a:lnTo>
                    <a:pt x="59" y="563"/>
                  </a:lnTo>
                  <a:lnTo>
                    <a:pt x="63" y="571"/>
                  </a:lnTo>
                  <a:lnTo>
                    <a:pt x="64" y="577"/>
                  </a:lnTo>
                  <a:lnTo>
                    <a:pt x="64" y="581"/>
                  </a:lnTo>
                  <a:lnTo>
                    <a:pt x="64" y="581"/>
                  </a:lnTo>
                  <a:lnTo>
                    <a:pt x="66" y="618"/>
                  </a:lnTo>
                  <a:lnTo>
                    <a:pt x="66" y="634"/>
                  </a:lnTo>
                  <a:lnTo>
                    <a:pt x="67" y="648"/>
                  </a:lnTo>
                  <a:lnTo>
                    <a:pt x="67" y="648"/>
                  </a:lnTo>
                  <a:lnTo>
                    <a:pt x="70" y="654"/>
                  </a:lnTo>
                  <a:lnTo>
                    <a:pt x="73" y="658"/>
                  </a:lnTo>
                  <a:lnTo>
                    <a:pt x="81" y="667"/>
                  </a:lnTo>
                  <a:lnTo>
                    <a:pt x="81" y="667"/>
                  </a:lnTo>
                  <a:lnTo>
                    <a:pt x="87" y="672"/>
                  </a:lnTo>
                  <a:lnTo>
                    <a:pt x="94" y="678"/>
                  </a:lnTo>
                  <a:lnTo>
                    <a:pt x="99" y="686"/>
                  </a:lnTo>
                  <a:lnTo>
                    <a:pt x="104" y="696"/>
                  </a:lnTo>
                  <a:lnTo>
                    <a:pt x="104" y="696"/>
                  </a:lnTo>
                  <a:lnTo>
                    <a:pt x="106" y="703"/>
                  </a:lnTo>
                  <a:lnTo>
                    <a:pt x="108" y="710"/>
                  </a:lnTo>
                  <a:lnTo>
                    <a:pt x="106" y="724"/>
                  </a:lnTo>
                  <a:lnTo>
                    <a:pt x="102" y="738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92" y="770"/>
                  </a:lnTo>
                  <a:lnTo>
                    <a:pt x="91" y="779"/>
                  </a:lnTo>
                  <a:lnTo>
                    <a:pt x="90" y="786"/>
                  </a:lnTo>
                  <a:lnTo>
                    <a:pt x="90" y="786"/>
                  </a:lnTo>
                  <a:lnTo>
                    <a:pt x="91" y="793"/>
                  </a:lnTo>
                  <a:lnTo>
                    <a:pt x="94" y="800"/>
                  </a:lnTo>
                  <a:lnTo>
                    <a:pt x="97" y="807"/>
                  </a:lnTo>
                  <a:lnTo>
                    <a:pt x="101" y="814"/>
                  </a:lnTo>
                  <a:lnTo>
                    <a:pt x="109" y="826"/>
                  </a:lnTo>
                  <a:lnTo>
                    <a:pt x="120" y="836"/>
                  </a:lnTo>
                  <a:lnTo>
                    <a:pt x="120" y="836"/>
                  </a:lnTo>
                  <a:lnTo>
                    <a:pt x="129" y="847"/>
                  </a:lnTo>
                  <a:lnTo>
                    <a:pt x="129" y="847"/>
                  </a:lnTo>
                  <a:lnTo>
                    <a:pt x="136" y="854"/>
                  </a:lnTo>
                  <a:lnTo>
                    <a:pt x="136" y="854"/>
                  </a:lnTo>
                  <a:lnTo>
                    <a:pt x="144" y="864"/>
                  </a:lnTo>
                  <a:lnTo>
                    <a:pt x="150" y="874"/>
                  </a:lnTo>
                  <a:lnTo>
                    <a:pt x="151" y="878"/>
                  </a:lnTo>
                  <a:lnTo>
                    <a:pt x="153" y="884"/>
                  </a:lnTo>
                  <a:lnTo>
                    <a:pt x="151" y="888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44" y="898"/>
                  </a:lnTo>
                  <a:lnTo>
                    <a:pt x="137" y="905"/>
                  </a:lnTo>
                  <a:lnTo>
                    <a:pt x="137" y="905"/>
                  </a:lnTo>
                  <a:lnTo>
                    <a:pt x="125" y="915"/>
                  </a:lnTo>
                  <a:lnTo>
                    <a:pt x="119" y="920"/>
                  </a:lnTo>
                  <a:lnTo>
                    <a:pt x="115" y="927"/>
                  </a:lnTo>
                  <a:lnTo>
                    <a:pt x="111" y="934"/>
                  </a:lnTo>
                  <a:lnTo>
                    <a:pt x="108" y="943"/>
                  </a:lnTo>
                  <a:lnTo>
                    <a:pt x="108" y="951"/>
                  </a:lnTo>
                  <a:lnTo>
                    <a:pt x="109" y="959"/>
                  </a:lnTo>
                  <a:lnTo>
                    <a:pt x="109" y="959"/>
                  </a:lnTo>
                  <a:lnTo>
                    <a:pt x="116" y="975"/>
                  </a:lnTo>
                  <a:lnTo>
                    <a:pt x="123" y="989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53" y="1038"/>
                  </a:lnTo>
                  <a:lnTo>
                    <a:pt x="160" y="1055"/>
                  </a:lnTo>
                  <a:lnTo>
                    <a:pt x="160" y="1055"/>
                  </a:lnTo>
                  <a:lnTo>
                    <a:pt x="179" y="1101"/>
                  </a:lnTo>
                  <a:lnTo>
                    <a:pt x="191" y="1130"/>
                  </a:lnTo>
                  <a:lnTo>
                    <a:pt x="191" y="1130"/>
                  </a:lnTo>
                  <a:lnTo>
                    <a:pt x="200" y="1148"/>
                  </a:lnTo>
                  <a:lnTo>
                    <a:pt x="214" y="1178"/>
                  </a:lnTo>
                  <a:lnTo>
                    <a:pt x="227" y="1209"/>
                  </a:lnTo>
                  <a:lnTo>
                    <a:pt x="231" y="1220"/>
                  </a:lnTo>
                  <a:lnTo>
                    <a:pt x="231" y="1224"/>
                  </a:lnTo>
                  <a:lnTo>
                    <a:pt x="230" y="1227"/>
                  </a:lnTo>
                  <a:lnTo>
                    <a:pt x="230" y="1227"/>
                  </a:lnTo>
                  <a:lnTo>
                    <a:pt x="226" y="1233"/>
                  </a:lnTo>
                  <a:lnTo>
                    <a:pt x="226" y="1233"/>
                  </a:lnTo>
                  <a:lnTo>
                    <a:pt x="220" y="1238"/>
                  </a:lnTo>
                  <a:lnTo>
                    <a:pt x="214" y="1247"/>
                  </a:lnTo>
                  <a:lnTo>
                    <a:pt x="212" y="1252"/>
                  </a:lnTo>
                  <a:lnTo>
                    <a:pt x="210" y="1259"/>
                  </a:lnTo>
                  <a:lnTo>
                    <a:pt x="209" y="1268"/>
                  </a:lnTo>
                  <a:lnTo>
                    <a:pt x="207" y="1276"/>
                  </a:lnTo>
                  <a:lnTo>
                    <a:pt x="207" y="1276"/>
                  </a:lnTo>
                  <a:lnTo>
                    <a:pt x="209" y="1283"/>
                  </a:lnTo>
                  <a:lnTo>
                    <a:pt x="213" y="1290"/>
                  </a:lnTo>
                  <a:lnTo>
                    <a:pt x="217" y="1294"/>
                  </a:lnTo>
                  <a:lnTo>
                    <a:pt x="223" y="1298"/>
                  </a:lnTo>
                  <a:lnTo>
                    <a:pt x="238" y="1305"/>
                  </a:lnTo>
                  <a:lnTo>
                    <a:pt x="255" y="1311"/>
                  </a:lnTo>
                  <a:lnTo>
                    <a:pt x="255" y="1311"/>
                  </a:lnTo>
                  <a:lnTo>
                    <a:pt x="273" y="1318"/>
                  </a:lnTo>
                  <a:lnTo>
                    <a:pt x="282" y="1322"/>
                  </a:lnTo>
                  <a:lnTo>
                    <a:pt x="286" y="1326"/>
                  </a:lnTo>
                  <a:lnTo>
                    <a:pt x="286" y="1326"/>
                  </a:lnTo>
                  <a:lnTo>
                    <a:pt x="291" y="1331"/>
                  </a:lnTo>
                  <a:lnTo>
                    <a:pt x="297" y="1333"/>
                  </a:lnTo>
                  <a:lnTo>
                    <a:pt x="311" y="1336"/>
                  </a:lnTo>
                  <a:lnTo>
                    <a:pt x="311" y="1336"/>
                  </a:lnTo>
                  <a:lnTo>
                    <a:pt x="321" y="1338"/>
                  </a:lnTo>
                  <a:lnTo>
                    <a:pt x="331" y="1340"/>
                  </a:lnTo>
                  <a:lnTo>
                    <a:pt x="339" y="1346"/>
                  </a:lnTo>
                  <a:lnTo>
                    <a:pt x="343" y="1350"/>
                  </a:lnTo>
                  <a:lnTo>
                    <a:pt x="347" y="1354"/>
                  </a:lnTo>
                  <a:lnTo>
                    <a:pt x="347" y="1354"/>
                  </a:lnTo>
                  <a:lnTo>
                    <a:pt x="361" y="1373"/>
                  </a:lnTo>
                  <a:lnTo>
                    <a:pt x="361" y="1373"/>
                  </a:lnTo>
                  <a:lnTo>
                    <a:pt x="375" y="1391"/>
                  </a:lnTo>
                  <a:lnTo>
                    <a:pt x="388" y="1408"/>
                  </a:lnTo>
                  <a:lnTo>
                    <a:pt x="396" y="1415"/>
                  </a:lnTo>
                  <a:lnTo>
                    <a:pt x="403" y="1422"/>
                  </a:lnTo>
                  <a:lnTo>
                    <a:pt x="410" y="1424"/>
                  </a:lnTo>
                  <a:lnTo>
                    <a:pt x="417" y="1427"/>
                  </a:lnTo>
                  <a:lnTo>
                    <a:pt x="417" y="1427"/>
                  </a:lnTo>
                  <a:lnTo>
                    <a:pt x="427" y="1429"/>
                  </a:lnTo>
                  <a:lnTo>
                    <a:pt x="436" y="1431"/>
                  </a:lnTo>
                  <a:lnTo>
                    <a:pt x="443" y="1436"/>
                  </a:lnTo>
                  <a:lnTo>
                    <a:pt x="450" y="1440"/>
                  </a:lnTo>
                  <a:lnTo>
                    <a:pt x="455" y="1445"/>
                  </a:lnTo>
                  <a:lnTo>
                    <a:pt x="460" y="1451"/>
                  </a:lnTo>
                  <a:lnTo>
                    <a:pt x="462" y="1458"/>
                  </a:lnTo>
                  <a:lnTo>
                    <a:pt x="462" y="1464"/>
                  </a:lnTo>
                  <a:lnTo>
                    <a:pt x="462" y="1464"/>
                  </a:lnTo>
                  <a:lnTo>
                    <a:pt x="462" y="1471"/>
                  </a:lnTo>
                  <a:lnTo>
                    <a:pt x="462" y="1471"/>
                  </a:lnTo>
                  <a:lnTo>
                    <a:pt x="462" y="1478"/>
                  </a:lnTo>
                  <a:lnTo>
                    <a:pt x="464" y="1481"/>
                  </a:lnTo>
                  <a:lnTo>
                    <a:pt x="465" y="1483"/>
                  </a:lnTo>
                  <a:lnTo>
                    <a:pt x="472" y="1488"/>
                  </a:lnTo>
                  <a:lnTo>
                    <a:pt x="485" y="1495"/>
                  </a:lnTo>
                  <a:lnTo>
                    <a:pt x="485" y="1495"/>
                  </a:lnTo>
                  <a:lnTo>
                    <a:pt x="499" y="1500"/>
                  </a:lnTo>
                  <a:lnTo>
                    <a:pt x="511" y="1507"/>
                  </a:lnTo>
                  <a:lnTo>
                    <a:pt x="524" y="1516"/>
                  </a:lnTo>
                  <a:lnTo>
                    <a:pt x="535" y="1527"/>
                  </a:lnTo>
                  <a:lnTo>
                    <a:pt x="546" y="1538"/>
                  </a:lnTo>
                  <a:lnTo>
                    <a:pt x="555" y="1551"/>
                  </a:lnTo>
                  <a:lnTo>
                    <a:pt x="560" y="1565"/>
                  </a:lnTo>
                  <a:lnTo>
                    <a:pt x="563" y="1579"/>
                  </a:lnTo>
                  <a:lnTo>
                    <a:pt x="563" y="1579"/>
                  </a:lnTo>
                  <a:lnTo>
                    <a:pt x="577" y="1699"/>
                  </a:lnTo>
                  <a:lnTo>
                    <a:pt x="577" y="169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" name="Freeform 59"/>
            <p:cNvSpPr>
              <a:spLocks/>
            </p:cNvSpPr>
            <p:nvPr/>
          </p:nvSpPr>
          <p:spPr bwMode="auto">
            <a:xfrm>
              <a:off x="3108325" y="4170363"/>
              <a:ext cx="571500" cy="498475"/>
            </a:xfrm>
            <a:custGeom>
              <a:avLst/>
              <a:gdLst>
                <a:gd name="T0" fmla="*/ 664 w 720"/>
                <a:gd name="T1" fmla="*/ 601 h 627"/>
                <a:gd name="T2" fmla="*/ 719 w 720"/>
                <a:gd name="T3" fmla="*/ 613 h 627"/>
                <a:gd name="T4" fmla="*/ 720 w 720"/>
                <a:gd name="T5" fmla="*/ 606 h 627"/>
                <a:gd name="T6" fmla="*/ 688 w 720"/>
                <a:gd name="T7" fmla="*/ 571 h 627"/>
                <a:gd name="T8" fmla="*/ 662 w 720"/>
                <a:gd name="T9" fmla="*/ 559 h 627"/>
                <a:gd name="T10" fmla="*/ 631 w 720"/>
                <a:gd name="T11" fmla="*/ 536 h 627"/>
                <a:gd name="T12" fmla="*/ 635 w 720"/>
                <a:gd name="T13" fmla="*/ 531 h 627"/>
                <a:gd name="T14" fmla="*/ 674 w 720"/>
                <a:gd name="T15" fmla="*/ 514 h 627"/>
                <a:gd name="T16" fmla="*/ 674 w 720"/>
                <a:gd name="T17" fmla="*/ 504 h 627"/>
                <a:gd name="T18" fmla="*/ 671 w 720"/>
                <a:gd name="T19" fmla="*/ 465 h 627"/>
                <a:gd name="T20" fmla="*/ 660 w 720"/>
                <a:gd name="T21" fmla="*/ 462 h 627"/>
                <a:gd name="T22" fmla="*/ 648 w 720"/>
                <a:gd name="T23" fmla="*/ 486 h 627"/>
                <a:gd name="T24" fmla="*/ 643 w 720"/>
                <a:gd name="T25" fmla="*/ 494 h 627"/>
                <a:gd name="T26" fmla="*/ 620 w 720"/>
                <a:gd name="T27" fmla="*/ 482 h 627"/>
                <a:gd name="T28" fmla="*/ 596 w 720"/>
                <a:gd name="T29" fmla="*/ 469 h 627"/>
                <a:gd name="T30" fmla="*/ 607 w 720"/>
                <a:gd name="T31" fmla="*/ 461 h 627"/>
                <a:gd name="T32" fmla="*/ 621 w 720"/>
                <a:gd name="T33" fmla="*/ 441 h 627"/>
                <a:gd name="T34" fmla="*/ 604 w 720"/>
                <a:gd name="T35" fmla="*/ 450 h 627"/>
                <a:gd name="T36" fmla="*/ 618 w 720"/>
                <a:gd name="T37" fmla="*/ 427 h 627"/>
                <a:gd name="T38" fmla="*/ 593 w 720"/>
                <a:gd name="T39" fmla="*/ 377 h 627"/>
                <a:gd name="T40" fmla="*/ 596 w 720"/>
                <a:gd name="T41" fmla="*/ 347 h 627"/>
                <a:gd name="T42" fmla="*/ 600 w 720"/>
                <a:gd name="T43" fmla="*/ 308 h 627"/>
                <a:gd name="T44" fmla="*/ 346 w 720"/>
                <a:gd name="T45" fmla="*/ 325 h 627"/>
                <a:gd name="T46" fmla="*/ 346 w 720"/>
                <a:gd name="T47" fmla="*/ 277 h 627"/>
                <a:gd name="T48" fmla="*/ 372 w 720"/>
                <a:gd name="T49" fmla="*/ 190 h 627"/>
                <a:gd name="T50" fmla="*/ 408 w 720"/>
                <a:gd name="T51" fmla="*/ 136 h 627"/>
                <a:gd name="T52" fmla="*/ 424 w 720"/>
                <a:gd name="T53" fmla="*/ 105 h 627"/>
                <a:gd name="T54" fmla="*/ 397 w 720"/>
                <a:gd name="T55" fmla="*/ 71 h 627"/>
                <a:gd name="T56" fmla="*/ 49 w 720"/>
                <a:gd name="T57" fmla="*/ 245 h 627"/>
                <a:gd name="T58" fmla="*/ 66 w 720"/>
                <a:gd name="T59" fmla="*/ 349 h 627"/>
                <a:gd name="T60" fmla="*/ 54 w 720"/>
                <a:gd name="T61" fmla="*/ 389 h 627"/>
                <a:gd name="T62" fmla="*/ 55 w 720"/>
                <a:gd name="T63" fmla="*/ 436 h 627"/>
                <a:gd name="T64" fmla="*/ 54 w 720"/>
                <a:gd name="T65" fmla="*/ 485 h 627"/>
                <a:gd name="T66" fmla="*/ 33 w 720"/>
                <a:gd name="T67" fmla="*/ 508 h 627"/>
                <a:gd name="T68" fmla="*/ 30 w 720"/>
                <a:gd name="T69" fmla="*/ 531 h 627"/>
                <a:gd name="T70" fmla="*/ 80 w 720"/>
                <a:gd name="T71" fmla="*/ 529 h 627"/>
                <a:gd name="T72" fmla="*/ 155 w 720"/>
                <a:gd name="T73" fmla="*/ 542 h 627"/>
                <a:gd name="T74" fmla="*/ 206 w 720"/>
                <a:gd name="T75" fmla="*/ 556 h 627"/>
                <a:gd name="T76" fmla="*/ 267 w 720"/>
                <a:gd name="T77" fmla="*/ 562 h 627"/>
                <a:gd name="T78" fmla="*/ 279 w 720"/>
                <a:gd name="T79" fmla="*/ 552 h 627"/>
                <a:gd name="T80" fmla="*/ 274 w 720"/>
                <a:gd name="T81" fmla="*/ 531 h 627"/>
                <a:gd name="T82" fmla="*/ 282 w 720"/>
                <a:gd name="T83" fmla="*/ 525 h 627"/>
                <a:gd name="T84" fmla="*/ 330 w 720"/>
                <a:gd name="T85" fmla="*/ 514 h 627"/>
                <a:gd name="T86" fmla="*/ 344 w 720"/>
                <a:gd name="T87" fmla="*/ 522 h 627"/>
                <a:gd name="T88" fmla="*/ 362 w 720"/>
                <a:gd name="T89" fmla="*/ 552 h 627"/>
                <a:gd name="T90" fmla="*/ 391 w 720"/>
                <a:gd name="T91" fmla="*/ 570 h 627"/>
                <a:gd name="T92" fmla="*/ 398 w 720"/>
                <a:gd name="T93" fmla="*/ 592 h 627"/>
                <a:gd name="T94" fmla="*/ 409 w 720"/>
                <a:gd name="T95" fmla="*/ 612 h 627"/>
                <a:gd name="T96" fmla="*/ 466 w 720"/>
                <a:gd name="T97" fmla="*/ 623 h 627"/>
                <a:gd name="T98" fmla="*/ 503 w 720"/>
                <a:gd name="T99" fmla="*/ 612 h 627"/>
                <a:gd name="T100" fmla="*/ 541 w 720"/>
                <a:gd name="T101" fmla="*/ 598 h 627"/>
                <a:gd name="T102" fmla="*/ 543 w 720"/>
                <a:gd name="T103" fmla="*/ 604 h 627"/>
                <a:gd name="T104" fmla="*/ 537 w 720"/>
                <a:gd name="T105" fmla="*/ 626 h 627"/>
                <a:gd name="T106" fmla="*/ 552 w 720"/>
                <a:gd name="T107" fmla="*/ 625 h 627"/>
                <a:gd name="T108" fmla="*/ 575 w 720"/>
                <a:gd name="T109" fmla="*/ 612 h 627"/>
                <a:gd name="T110" fmla="*/ 573 w 720"/>
                <a:gd name="T111" fmla="*/ 595 h 627"/>
                <a:gd name="T112" fmla="*/ 575 w 720"/>
                <a:gd name="T113" fmla="*/ 571 h 627"/>
                <a:gd name="T114" fmla="*/ 614 w 720"/>
                <a:gd name="T115" fmla="*/ 57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627">
                  <a:moveTo>
                    <a:pt x="627" y="583"/>
                  </a:moveTo>
                  <a:lnTo>
                    <a:pt x="627" y="583"/>
                  </a:lnTo>
                  <a:lnTo>
                    <a:pt x="646" y="592"/>
                  </a:lnTo>
                  <a:lnTo>
                    <a:pt x="646" y="592"/>
                  </a:lnTo>
                  <a:lnTo>
                    <a:pt x="664" y="601"/>
                  </a:lnTo>
                  <a:lnTo>
                    <a:pt x="687" y="609"/>
                  </a:lnTo>
                  <a:lnTo>
                    <a:pt x="697" y="612"/>
                  </a:lnTo>
                  <a:lnTo>
                    <a:pt x="706" y="615"/>
                  </a:lnTo>
                  <a:lnTo>
                    <a:pt x="713" y="615"/>
                  </a:lnTo>
                  <a:lnTo>
                    <a:pt x="719" y="613"/>
                  </a:lnTo>
                  <a:lnTo>
                    <a:pt x="719" y="613"/>
                  </a:lnTo>
                  <a:lnTo>
                    <a:pt x="720" y="612"/>
                  </a:lnTo>
                  <a:lnTo>
                    <a:pt x="720" y="609"/>
                  </a:lnTo>
                  <a:lnTo>
                    <a:pt x="720" y="609"/>
                  </a:lnTo>
                  <a:lnTo>
                    <a:pt x="720" y="606"/>
                  </a:lnTo>
                  <a:lnTo>
                    <a:pt x="719" y="602"/>
                  </a:lnTo>
                  <a:lnTo>
                    <a:pt x="713" y="595"/>
                  </a:lnTo>
                  <a:lnTo>
                    <a:pt x="706" y="587"/>
                  </a:lnTo>
                  <a:lnTo>
                    <a:pt x="698" y="578"/>
                  </a:lnTo>
                  <a:lnTo>
                    <a:pt x="688" y="571"/>
                  </a:lnTo>
                  <a:lnTo>
                    <a:pt x="678" y="566"/>
                  </a:lnTo>
                  <a:lnTo>
                    <a:pt x="671" y="562"/>
                  </a:lnTo>
                  <a:lnTo>
                    <a:pt x="666" y="560"/>
                  </a:lnTo>
                  <a:lnTo>
                    <a:pt x="666" y="560"/>
                  </a:lnTo>
                  <a:lnTo>
                    <a:pt x="662" y="559"/>
                  </a:lnTo>
                  <a:lnTo>
                    <a:pt x="656" y="557"/>
                  </a:lnTo>
                  <a:lnTo>
                    <a:pt x="645" y="552"/>
                  </a:lnTo>
                  <a:lnTo>
                    <a:pt x="636" y="543"/>
                  </a:lnTo>
                  <a:lnTo>
                    <a:pt x="632" y="539"/>
                  </a:lnTo>
                  <a:lnTo>
                    <a:pt x="631" y="536"/>
                  </a:lnTo>
                  <a:lnTo>
                    <a:pt x="631" y="536"/>
                  </a:lnTo>
                  <a:lnTo>
                    <a:pt x="631" y="534"/>
                  </a:lnTo>
                  <a:lnTo>
                    <a:pt x="632" y="532"/>
                  </a:lnTo>
                  <a:lnTo>
                    <a:pt x="635" y="531"/>
                  </a:lnTo>
                  <a:lnTo>
                    <a:pt x="635" y="531"/>
                  </a:lnTo>
                  <a:lnTo>
                    <a:pt x="646" y="527"/>
                  </a:lnTo>
                  <a:lnTo>
                    <a:pt x="646" y="527"/>
                  </a:lnTo>
                  <a:lnTo>
                    <a:pt x="664" y="521"/>
                  </a:lnTo>
                  <a:lnTo>
                    <a:pt x="671" y="517"/>
                  </a:lnTo>
                  <a:lnTo>
                    <a:pt x="674" y="514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07"/>
                  </a:lnTo>
                  <a:lnTo>
                    <a:pt x="674" y="504"/>
                  </a:lnTo>
                  <a:lnTo>
                    <a:pt x="674" y="504"/>
                  </a:lnTo>
                  <a:lnTo>
                    <a:pt x="671" y="497"/>
                  </a:lnTo>
                  <a:lnTo>
                    <a:pt x="670" y="490"/>
                  </a:lnTo>
                  <a:lnTo>
                    <a:pt x="670" y="475"/>
                  </a:lnTo>
                  <a:lnTo>
                    <a:pt x="670" y="475"/>
                  </a:lnTo>
                  <a:lnTo>
                    <a:pt x="671" y="465"/>
                  </a:lnTo>
                  <a:lnTo>
                    <a:pt x="670" y="461"/>
                  </a:lnTo>
                  <a:lnTo>
                    <a:pt x="669" y="459"/>
                  </a:lnTo>
                  <a:lnTo>
                    <a:pt x="669" y="459"/>
                  </a:lnTo>
                  <a:lnTo>
                    <a:pt x="666" y="459"/>
                  </a:lnTo>
                  <a:lnTo>
                    <a:pt x="660" y="462"/>
                  </a:lnTo>
                  <a:lnTo>
                    <a:pt x="660" y="462"/>
                  </a:lnTo>
                  <a:lnTo>
                    <a:pt x="655" y="466"/>
                  </a:lnTo>
                  <a:lnTo>
                    <a:pt x="650" y="473"/>
                  </a:lnTo>
                  <a:lnTo>
                    <a:pt x="649" y="479"/>
                  </a:lnTo>
                  <a:lnTo>
                    <a:pt x="648" y="486"/>
                  </a:lnTo>
                  <a:lnTo>
                    <a:pt x="648" y="486"/>
                  </a:lnTo>
                  <a:lnTo>
                    <a:pt x="646" y="492"/>
                  </a:lnTo>
                  <a:lnTo>
                    <a:pt x="645" y="493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41" y="494"/>
                  </a:lnTo>
                  <a:lnTo>
                    <a:pt x="639" y="494"/>
                  </a:lnTo>
                  <a:lnTo>
                    <a:pt x="632" y="490"/>
                  </a:lnTo>
                  <a:lnTo>
                    <a:pt x="632" y="490"/>
                  </a:lnTo>
                  <a:lnTo>
                    <a:pt x="620" y="482"/>
                  </a:lnTo>
                  <a:lnTo>
                    <a:pt x="608" y="478"/>
                  </a:lnTo>
                  <a:lnTo>
                    <a:pt x="608" y="478"/>
                  </a:lnTo>
                  <a:lnTo>
                    <a:pt x="600" y="472"/>
                  </a:lnTo>
                  <a:lnTo>
                    <a:pt x="597" y="471"/>
                  </a:lnTo>
                  <a:lnTo>
                    <a:pt x="596" y="469"/>
                  </a:lnTo>
                  <a:lnTo>
                    <a:pt x="596" y="469"/>
                  </a:lnTo>
                  <a:lnTo>
                    <a:pt x="597" y="466"/>
                  </a:lnTo>
                  <a:lnTo>
                    <a:pt x="599" y="465"/>
                  </a:lnTo>
                  <a:lnTo>
                    <a:pt x="607" y="461"/>
                  </a:lnTo>
                  <a:lnTo>
                    <a:pt x="607" y="461"/>
                  </a:lnTo>
                  <a:lnTo>
                    <a:pt x="617" y="455"/>
                  </a:lnTo>
                  <a:lnTo>
                    <a:pt x="622" y="450"/>
                  </a:lnTo>
                  <a:lnTo>
                    <a:pt x="622" y="445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04" y="451"/>
                  </a:lnTo>
                  <a:lnTo>
                    <a:pt x="604" y="450"/>
                  </a:lnTo>
                  <a:lnTo>
                    <a:pt x="604" y="450"/>
                  </a:lnTo>
                  <a:lnTo>
                    <a:pt x="621" y="440"/>
                  </a:lnTo>
                  <a:lnTo>
                    <a:pt x="621" y="440"/>
                  </a:lnTo>
                  <a:lnTo>
                    <a:pt x="620" y="433"/>
                  </a:lnTo>
                  <a:lnTo>
                    <a:pt x="620" y="433"/>
                  </a:lnTo>
                  <a:lnTo>
                    <a:pt x="618" y="427"/>
                  </a:lnTo>
                  <a:lnTo>
                    <a:pt x="615" y="419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597" y="388"/>
                  </a:lnTo>
                  <a:lnTo>
                    <a:pt x="593" y="377"/>
                  </a:lnTo>
                  <a:lnTo>
                    <a:pt x="593" y="377"/>
                  </a:lnTo>
                  <a:lnTo>
                    <a:pt x="592" y="372"/>
                  </a:lnTo>
                  <a:lnTo>
                    <a:pt x="593" y="365"/>
                  </a:lnTo>
                  <a:lnTo>
                    <a:pt x="596" y="347"/>
                  </a:lnTo>
                  <a:lnTo>
                    <a:pt x="596" y="347"/>
                  </a:lnTo>
                  <a:lnTo>
                    <a:pt x="601" y="323"/>
                  </a:lnTo>
                  <a:lnTo>
                    <a:pt x="601" y="314"/>
                  </a:lnTo>
                  <a:lnTo>
                    <a:pt x="601" y="311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599" y="308"/>
                  </a:lnTo>
                  <a:lnTo>
                    <a:pt x="599" y="308"/>
                  </a:lnTo>
                  <a:lnTo>
                    <a:pt x="470" y="316"/>
                  </a:lnTo>
                  <a:lnTo>
                    <a:pt x="346" y="325"/>
                  </a:lnTo>
                  <a:lnTo>
                    <a:pt x="346" y="325"/>
                  </a:lnTo>
                  <a:lnTo>
                    <a:pt x="346" y="323"/>
                  </a:lnTo>
                  <a:lnTo>
                    <a:pt x="346" y="323"/>
                  </a:lnTo>
                  <a:lnTo>
                    <a:pt x="345" y="318"/>
                  </a:lnTo>
                  <a:lnTo>
                    <a:pt x="345" y="301"/>
                  </a:lnTo>
                  <a:lnTo>
                    <a:pt x="346" y="277"/>
                  </a:lnTo>
                  <a:lnTo>
                    <a:pt x="348" y="265"/>
                  </a:lnTo>
                  <a:lnTo>
                    <a:pt x="352" y="251"/>
                  </a:lnTo>
                  <a:lnTo>
                    <a:pt x="352" y="251"/>
                  </a:lnTo>
                  <a:lnTo>
                    <a:pt x="362" y="216"/>
                  </a:lnTo>
                  <a:lnTo>
                    <a:pt x="372" y="190"/>
                  </a:lnTo>
                  <a:lnTo>
                    <a:pt x="379" y="172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94" y="153"/>
                  </a:lnTo>
                  <a:lnTo>
                    <a:pt x="408" y="136"/>
                  </a:lnTo>
                  <a:lnTo>
                    <a:pt x="419" y="119"/>
                  </a:lnTo>
                  <a:lnTo>
                    <a:pt x="424" y="112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4" y="105"/>
                  </a:lnTo>
                  <a:lnTo>
                    <a:pt x="421" y="101"/>
                  </a:lnTo>
                  <a:lnTo>
                    <a:pt x="414" y="91"/>
                  </a:lnTo>
                  <a:lnTo>
                    <a:pt x="397" y="73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88" y="0"/>
                  </a:lnTo>
                  <a:lnTo>
                    <a:pt x="0" y="8"/>
                  </a:lnTo>
                  <a:lnTo>
                    <a:pt x="2" y="169"/>
                  </a:lnTo>
                  <a:lnTo>
                    <a:pt x="21" y="195"/>
                  </a:lnTo>
                  <a:lnTo>
                    <a:pt x="49" y="245"/>
                  </a:lnTo>
                  <a:lnTo>
                    <a:pt x="72" y="295"/>
                  </a:lnTo>
                  <a:lnTo>
                    <a:pt x="72" y="295"/>
                  </a:lnTo>
                  <a:lnTo>
                    <a:pt x="72" y="321"/>
                  </a:lnTo>
                  <a:lnTo>
                    <a:pt x="69" y="340"/>
                  </a:lnTo>
                  <a:lnTo>
                    <a:pt x="66" y="349"/>
                  </a:lnTo>
                  <a:lnTo>
                    <a:pt x="63" y="354"/>
                  </a:lnTo>
                  <a:lnTo>
                    <a:pt x="63" y="354"/>
                  </a:lnTo>
                  <a:lnTo>
                    <a:pt x="59" y="365"/>
                  </a:lnTo>
                  <a:lnTo>
                    <a:pt x="55" y="377"/>
                  </a:lnTo>
                  <a:lnTo>
                    <a:pt x="54" y="389"/>
                  </a:lnTo>
                  <a:lnTo>
                    <a:pt x="52" y="405"/>
                  </a:lnTo>
                  <a:lnTo>
                    <a:pt x="52" y="405"/>
                  </a:lnTo>
                  <a:lnTo>
                    <a:pt x="54" y="422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59" y="472"/>
                  </a:lnTo>
                  <a:lnTo>
                    <a:pt x="56" y="479"/>
                  </a:lnTo>
                  <a:lnTo>
                    <a:pt x="54" y="485"/>
                  </a:lnTo>
                  <a:lnTo>
                    <a:pt x="48" y="490"/>
                  </a:lnTo>
                  <a:lnTo>
                    <a:pt x="48" y="490"/>
                  </a:lnTo>
                  <a:lnTo>
                    <a:pt x="41" y="497"/>
                  </a:lnTo>
                  <a:lnTo>
                    <a:pt x="33" y="508"/>
                  </a:lnTo>
                  <a:lnTo>
                    <a:pt x="33" y="508"/>
                  </a:lnTo>
                  <a:lnTo>
                    <a:pt x="30" y="515"/>
                  </a:lnTo>
                  <a:lnTo>
                    <a:pt x="28" y="521"/>
                  </a:lnTo>
                  <a:lnTo>
                    <a:pt x="28" y="525"/>
                  </a:lnTo>
                  <a:lnTo>
                    <a:pt x="30" y="531"/>
                  </a:lnTo>
                  <a:lnTo>
                    <a:pt x="30" y="531"/>
                  </a:lnTo>
                  <a:lnTo>
                    <a:pt x="33" y="535"/>
                  </a:lnTo>
                  <a:lnTo>
                    <a:pt x="35" y="538"/>
                  </a:lnTo>
                  <a:lnTo>
                    <a:pt x="35" y="538"/>
                  </a:lnTo>
                  <a:lnTo>
                    <a:pt x="62" y="532"/>
                  </a:lnTo>
                  <a:lnTo>
                    <a:pt x="80" y="529"/>
                  </a:lnTo>
                  <a:lnTo>
                    <a:pt x="97" y="528"/>
                  </a:lnTo>
                  <a:lnTo>
                    <a:pt x="97" y="528"/>
                  </a:lnTo>
                  <a:lnTo>
                    <a:pt x="108" y="529"/>
                  </a:lnTo>
                  <a:lnTo>
                    <a:pt x="122" y="532"/>
                  </a:lnTo>
                  <a:lnTo>
                    <a:pt x="155" y="542"/>
                  </a:lnTo>
                  <a:lnTo>
                    <a:pt x="155" y="542"/>
                  </a:lnTo>
                  <a:lnTo>
                    <a:pt x="183" y="550"/>
                  </a:lnTo>
                  <a:lnTo>
                    <a:pt x="195" y="553"/>
                  </a:lnTo>
                  <a:lnTo>
                    <a:pt x="206" y="556"/>
                  </a:lnTo>
                  <a:lnTo>
                    <a:pt x="206" y="556"/>
                  </a:lnTo>
                  <a:lnTo>
                    <a:pt x="229" y="559"/>
                  </a:lnTo>
                  <a:lnTo>
                    <a:pt x="229" y="559"/>
                  </a:lnTo>
                  <a:lnTo>
                    <a:pt x="246" y="562"/>
                  </a:lnTo>
                  <a:lnTo>
                    <a:pt x="261" y="563"/>
                  </a:lnTo>
                  <a:lnTo>
                    <a:pt x="267" y="562"/>
                  </a:lnTo>
                  <a:lnTo>
                    <a:pt x="272" y="562"/>
                  </a:lnTo>
                  <a:lnTo>
                    <a:pt x="276" y="559"/>
                  </a:lnTo>
                  <a:lnTo>
                    <a:pt x="279" y="556"/>
                  </a:lnTo>
                  <a:lnTo>
                    <a:pt x="279" y="556"/>
                  </a:lnTo>
                  <a:lnTo>
                    <a:pt x="279" y="552"/>
                  </a:lnTo>
                  <a:lnTo>
                    <a:pt x="279" y="548"/>
                  </a:lnTo>
                  <a:lnTo>
                    <a:pt x="276" y="539"/>
                  </a:lnTo>
                  <a:lnTo>
                    <a:pt x="276" y="539"/>
                  </a:lnTo>
                  <a:lnTo>
                    <a:pt x="274" y="534"/>
                  </a:lnTo>
                  <a:lnTo>
                    <a:pt x="274" y="531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27"/>
                  </a:lnTo>
                  <a:lnTo>
                    <a:pt x="282" y="525"/>
                  </a:lnTo>
                  <a:lnTo>
                    <a:pt x="282" y="525"/>
                  </a:lnTo>
                  <a:lnTo>
                    <a:pt x="299" y="521"/>
                  </a:lnTo>
                  <a:lnTo>
                    <a:pt x="299" y="521"/>
                  </a:lnTo>
                  <a:lnTo>
                    <a:pt x="310" y="517"/>
                  </a:lnTo>
                  <a:lnTo>
                    <a:pt x="320" y="515"/>
                  </a:lnTo>
                  <a:lnTo>
                    <a:pt x="330" y="514"/>
                  </a:lnTo>
                  <a:lnTo>
                    <a:pt x="335" y="515"/>
                  </a:lnTo>
                  <a:lnTo>
                    <a:pt x="338" y="517"/>
                  </a:lnTo>
                  <a:lnTo>
                    <a:pt x="338" y="517"/>
                  </a:lnTo>
                  <a:lnTo>
                    <a:pt x="342" y="520"/>
                  </a:lnTo>
                  <a:lnTo>
                    <a:pt x="344" y="522"/>
                  </a:lnTo>
                  <a:lnTo>
                    <a:pt x="346" y="531"/>
                  </a:lnTo>
                  <a:lnTo>
                    <a:pt x="346" y="531"/>
                  </a:lnTo>
                  <a:lnTo>
                    <a:pt x="351" y="542"/>
                  </a:lnTo>
                  <a:lnTo>
                    <a:pt x="355" y="548"/>
                  </a:lnTo>
                  <a:lnTo>
                    <a:pt x="362" y="552"/>
                  </a:lnTo>
                  <a:lnTo>
                    <a:pt x="369" y="555"/>
                  </a:lnTo>
                  <a:lnTo>
                    <a:pt x="369" y="555"/>
                  </a:lnTo>
                  <a:lnTo>
                    <a:pt x="380" y="559"/>
                  </a:lnTo>
                  <a:lnTo>
                    <a:pt x="386" y="564"/>
                  </a:lnTo>
                  <a:lnTo>
                    <a:pt x="391" y="570"/>
                  </a:lnTo>
                  <a:lnTo>
                    <a:pt x="391" y="570"/>
                  </a:lnTo>
                  <a:lnTo>
                    <a:pt x="395" y="576"/>
                  </a:lnTo>
                  <a:lnTo>
                    <a:pt x="397" y="583"/>
                  </a:lnTo>
                  <a:lnTo>
                    <a:pt x="398" y="592"/>
                  </a:lnTo>
                  <a:lnTo>
                    <a:pt x="398" y="592"/>
                  </a:lnTo>
                  <a:lnTo>
                    <a:pt x="398" y="599"/>
                  </a:lnTo>
                  <a:lnTo>
                    <a:pt x="400" y="604"/>
                  </a:lnTo>
                  <a:lnTo>
                    <a:pt x="401" y="606"/>
                  </a:lnTo>
                  <a:lnTo>
                    <a:pt x="404" y="609"/>
                  </a:lnTo>
                  <a:lnTo>
                    <a:pt x="409" y="612"/>
                  </a:lnTo>
                  <a:lnTo>
                    <a:pt x="425" y="618"/>
                  </a:lnTo>
                  <a:lnTo>
                    <a:pt x="425" y="618"/>
                  </a:lnTo>
                  <a:lnTo>
                    <a:pt x="440" y="620"/>
                  </a:lnTo>
                  <a:lnTo>
                    <a:pt x="454" y="622"/>
                  </a:lnTo>
                  <a:lnTo>
                    <a:pt x="466" y="623"/>
                  </a:lnTo>
                  <a:lnTo>
                    <a:pt x="477" y="622"/>
                  </a:lnTo>
                  <a:lnTo>
                    <a:pt x="485" y="620"/>
                  </a:lnTo>
                  <a:lnTo>
                    <a:pt x="492" y="618"/>
                  </a:lnTo>
                  <a:lnTo>
                    <a:pt x="498" y="615"/>
                  </a:lnTo>
                  <a:lnTo>
                    <a:pt x="503" y="612"/>
                  </a:lnTo>
                  <a:lnTo>
                    <a:pt x="503" y="612"/>
                  </a:lnTo>
                  <a:lnTo>
                    <a:pt x="512" y="606"/>
                  </a:lnTo>
                  <a:lnTo>
                    <a:pt x="524" y="601"/>
                  </a:lnTo>
                  <a:lnTo>
                    <a:pt x="537" y="598"/>
                  </a:lnTo>
                  <a:lnTo>
                    <a:pt x="541" y="598"/>
                  </a:lnTo>
                  <a:lnTo>
                    <a:pt x="544" y="598"/>
                  </a:lnTo>
                  <a:lnTo>
                    <a:pt x="544" y="598"/>
                  </a:lnTo>
                  <a:lnTo>
                    <a:pt x="544" y="601"/>
                  </a:lnTo>
                  <a:lnTo>
                    <a:pt x="543" y="604"/>
                  </a:lnTo>
                  <a:lnTo>
                    <a:pt x="543" y="604"/>
                  </a:lnTo>
                  <a:lnTo>
                    <a:pt x="540" y="611"/>
                  </a:lnTo>
                  <a:lnTo>
                    <a:pt x="537" y="618"/>
                  </a:lnTo>
                  <a:lnTo>
                    <a:pt x="537" y="622"/>
                  </a:lnTo>
                  <a:lnTo>
                    <a:pt x="537" y="626"/>
                  </a:lnTo>
                  <a:lnTo>
                    <a:pt x="537" y="626"/>
                  </a:lnTo>
                  <a:lnTo>
                    <a:pt x="540" y="626"/>
                  </a:lnTo>
                  <a:lnTo>
                    <a:pt x="541" y="627"/>
                  </a:lnTo>
                  <a:lnTo>
                    <a:pt x="548" y="626"/>
                  </a:lnTo>
                  <a:lnTo>
                    <a:pt x="548" y="626"/>
                  </a:lnTo>
                  <a:lnTo>
                    <a:pt x="552" y="625"/>
                  </a:lnTo>
                  <a:lnTo>
                    <a:pt x="552" y="625"/>
                  </a:lnTo>
                  <a:lnTo>
                    <a:pt x="564" y="620"/>
                  </a:lnTo>
                  <a:lnTo>
                    <a:pt x="571" y="616"/>
                  </a:lnTo>
                  <a:lnTo>
                    <a:pt x="573" y="615"/>
                  </a:lnTo>
                  <a:lnTo>
                    <a:pt x="575" y="612"/>
                  </a:lnTo>
                  <a:lnTo>
                    <a:pt x="576" y="608"/>
                  </a:lnTo>
                  <a:lnTo>
                    <a:pt x="576" y="604"/>
                  </a:lnTo>
                  <a:lnTo>
                    <a:pt x="576" y="604"/>
                  </a:lnTo>
                  <a:lnTo>
                    <a:pt x="573" y="595"/>
                  </a:lnTo>
                  <a:lnTo>
                    <a:pt x="573" y="595"/>
                  </a:lnTo>
                  <a:lnTo>
                    <a:pt x="571" y="584"/>
                  </a:lnTo>
                  <a:lnTo>
                    <a:pt x="569" y="578"/>
                  </a:lnTo>
                  <a:lnTo>
                    <a:pt x="571" y="576"/>
                  </a:lnTo>
                  <a:lnTo>
                    <a:pt x="571" y="576"/>
                  </a:lnTo>
                  <a:lnTo>
                    <a:pt x="575" y="571"/>
                  </a:lnTo>
                  <a:lnTo>
                    <a:pt x="582" y="570"/>
                  </a:lnTo>
                  <a:lnTo>
                    <a:pt x="582" y="570"/>
                  </a:lnTo>
                  <a:lnTo>
                    <a:pt x="593" y="570"/>
                  </a:lnTo>
                  <a:lnTo>
                    <a:pt x="603" y="571"/>
                  </a:lnTo>
                  <a:lnTo>
                    <a:pt x="614" y="576"/>
                  </a:lnTo>
                  <a:lnTo>
                    <a:pt x="627" y="583"/>
                  </a:lnTo>
                  <a:lnTo>
                    <a:pt x="627" y="58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Freeform 60"/>
            <p:cNvSpPr>
              <a:spLocks/>
            </p:cNvSpPr>
            <p:nvPr/>
          </p:nvSpPr>
          <p:spPr bwMode="auto">
            <a:xfrm>
              <a:off x="252413" y="1928813"/>
              <a:ext cx="1909763" cy="1185862"/>
            </a:xfrm>
            <a:custGeom>
              <a:avLst/>
              <a:gdLst>
                <a:gd name="T0" fmla="*/ 113 w 2407"/>
                <a:gd name="T1" fmla="*/ 553 h 1493"/>
                <a:gd name="T2" fmla="*/ 43 w 2407"/>
                <a:gd name="T3" fmla="*/ 679 h 1493"/>
                <a:gd name="T4" fmla="*/ 4 w 2407"/>
                <a:gd name="T5" fmla="*/ 721 h 1493"/>
                <a:gd name="T6" fmla="*/ 0 w 2407"/>
                <a:gd name="T7" fmla="*/ 836 h 1493"/>
                <a:gd name="T8" fmla="*/ 7 w 2407"/>
                <a:gd name="T9" fmla="*/ 879 h 1493"/>
                <a:gd name="T10" fmla="*/ 175 w 2407"/>
                <a:gd name="T11" fmla="*/ 931 h 1493"/>
                <a:gd name="T12" fmla="*/ 839 w 2407"/>
                <a:gd name="T13" fmla="*/ 1094 h 1493"/>
                <a:gd name="T14" fmla="*/ 885 w 2407"/>
                <a:gd name="T15" fmla="*/ 876 h 1493"/>
                <a:gd name="T16" fmla="*/ 930 w 2407"/>
                <a:gd name="T17" fmla="*/ 764 h 1493"/>
                <a:gd name="T18" fmla="*/ 906 w 2407"/>
                <a:gd name="T19" fmla="*/ 736 h 1493"/>
                <a:gd name="T20" fmla="*/ 922 w 2407"/>
                <a:gd name="T21" fmla="*/ 690 h 1493"/>
                <a:gd name="T22" fmla="*/ 971 w 2407"/>
                <a:gd name="T23" fmla="*/ 622 h 1493"/>
                <a:gd name="T24" fmla="*/ 1013 w 2407"/>
                <a:gd name="T25" fmla="*/ 558 h 1493"/>
                <a:gd name="T26" fmla="*/ 1039 w 2407"/>
                <a:gd name="T27" fmla="*/ 529 h 1493"/>
                <a:gd name="T28" fmla="*/ 996 w 2407"/>
                <a:gd name="T29" fmla="*/ 486 h 1493"/>
                <a:gd name="T30" fmla="*/ 993 w 2407"/>
                <a:gd name="T31" fmla="*/ 477 h 1493"/>
                <a:gd name="T32" fmla="*/ 1032 w 2407"/>
                <a:gd name="T33" fmla="*/ 516 h 1493"/>
                <a:gd name="T34" fmla="*/ 1028 w 2407"/>
                <a:gd name="T35" fmla="*/ 547 h 1493"/>
                <a:gd name="T36" fmla="*/ 976 w 2407"/>
                <a:gd name="T37" fmla="*/ 616 h 1493"/>
                <a:gd name="T38" fmla="*/ 957 w 2407"/>
                <a:gd name="T39" fmla="*/ 664 h 1493"/>
                <a:gd name="T40" fmla="*/ 903 w 2407"/>
                <a:gd name="T41" fmla="*/ 715 h 1493"/>
                <a:gd name="T42" fmla="*/ 926 w 2407"/>
                <a:gd name="T43" fmla="*/ 749 h 1493"/>
                <a:gd name="T44" fmla="*/ 915 w 2407"/>
                <a:gd name="T45" fmla="*/ 804 h 1493"/>
                <a:gd name="T46" fmla="*/ 1188 w 2407"/>
                <a:gd name="T47" fmla="*/ 1175 h 1493"/>
                <a:gd name="T48" fmla="*/ 2407 w 2407"/>
                <a:gd name="T49" fmla="*/ 851 h 1493"/>
                <a:gd name="T50" fmla="*/ 1607 w 2407"/>
                <a:gd name="T51" fmla="*/ 820 h 1493"/>
                <a:gd name="T52" fmla="*/ 1549 w 2407"/>
                <a:gd name="T53" fmla="*/ 806 h 1493"/>
                <a:gd name="T54" fmla="*/ 1465 w 2407"/>
                <a:gd name="T55" fmla="*/ 802 h 1493"/>
                <a:gd name="T56" fmla="*/ 1447 w 2407"/>
                <a:gd name="T57" fmla="*/ 818 h 1493"/>
                <a:gd name="T58" fmla="*/ 1388 w 2407"/>
                <a:gd name="T59" fmla="*/ 816 h 1493"/>
                <a:gd name="T60" fmla="*/ 1377 w 2407"/>
                <a:gd name="T61" fmla="*/ 764 h 1493"/>
                <a:gd name="T62" fmla="*/ 1332 w 2407"/>
                <a:gd name="T63" fmla="*/ 725 h 1493"/>
                <a:gd name="T64" fmla="*/ 1331 w 2407"/>
                <a:gd name="T65" fmla="*/ 711 h 1493"/>
                <a:gd name="T66" fmla="*/ 1324 w 2407"/>
                <a:gd name="T67" fmla="*/ 626 h 1493"/>
                <a:gd name="T68" fmla="*/ 1279 w 2407"/>
                <a:gd name="T69" fmla="*/ 616 h 1493"/>
                <a:gd name="T70" fmla="*/ 1248 w 2407"/>
                <a:gd name="T71" fmla="*/ 579 h 1493"/>
                <a:gd name="T72" fmla="*/ 1256 w 2407"/>
                <a:gd name="T73" fmla="*/ 530 h 1493"/>
                <a:gd name="T74" fmla="*/ 1293 w 2407"/>
                <a:gd name="T75" fmla="*/ 444 h 1493"/>
                <a:gd name="T76" fmla="*/ 1269 w 2407"/>
                <a:gd name="T77" fmla="*/ 423 h 1493"/>
                <a:gd name="T78" fmla="*/ 1240 w 2407"/>
                <a:gd name="T79" fmla="*/ 382 h 1493"/>
                <a:gd name="T80" fmla="*/ 1220 w 2407"/>
                <a:gd name="T81" fmla="*/ 329 h 1493"/>
                <a:gd name="T82" fmla="*/ 1179 w 2407"/>
                <a:gd name="T83" fmla="*/ 277 h 1493"/>
                <a:gd name="T84" fmla="*/ 1182 w 2407"/>
                <a:gd name="T85" fmla="*/ 238 h 1493"/>
                <a:gd name="T86" fmla="*/ 1157 w 2407"/>
                <a:gd name="T87" fmla="*/ 182 h 1493"/>
                <a:gd name="T88" fmla="*/ 1185 w 2407"/>
                <a:gd name="T89" fmla="*/ 33 h 1493"/>
                <a:gd name="T90" fmla="*/ 1086 w 2407"/>
                <a:gd name="T91" fmla="*/ 0 h 1493"/>
                <a:gd name="T92" fmla="*/ 1009 w 2407"/>
                <a:gd name="T93" fmla="*/ 299 h 1493"/>
                <a:gd name="T94" fmla="*/ 988 w 2407"/>
                <a:gd name="T95" fmla="*/ 452 h 1493"/>
                <a:gd name="T96" fmla="*/ 927 w 2407"/>
                <a:gd name="T97" fmla="*/ 449 h 1493"/>
                <a:gd name="T98" fmla="*/ 752 w 2407"/>
                <a:gd name="T99" fmla="*/ 417 h 1493"/>
                <a:gd name="T100" fmla="*/ 705 w 2407"/>
                <a:gd name="T101" fmla="*/ 417 h 1493"/>
                <a:gd name="T102" fmla="*/ 576 w 2407"/>
                <a:gd name="T103" fmla="*/ 427 h 1493"/>
                <a:gd name="T104" fmla="*/ 525 w 2407"/>
                <a:gd name="T105" fmla="*/ 406 h 1493"/>
                <a:gd name="T106" fmla="*/ 461 w 2407"/>
                <a:gd name="T107" fmla="*/ 386 h 1493"/>
                <a:gd name="T108" fmla="*/ 410 w 2407"/>
                <a:gd name="T109" fmla="*/ 386 h 1493"/>
                <a:gd name="T110" fmla="*/ 363 w 2407"/>
                <a:gd name="T111" fmla="*/ 364 h 1493"/>
                <a:gd name="T112" fmla="*/ 351 w 2407"/>
                <a:gd name="T113" fmla="*/ 326 h 1493"/>
                <a:gd name="T114" fmla="*/ 342 w 2407"/>
                <a:gd name="T115" fmla="*/ 289 h 1493"/>
                <a:gd name="T116" fmla="*/ 298 w 2407"/>
                <a:gd name="T117" fmla="*/ 246 h 1493"/>
                <a:gd name="T118" fmla="*/ 245 w 2407"/>
                <a:gd name="T119" fmla="*/ 249 h 1493"/>
                <a:gd name="T120" fmla="*/ 203 w 2407"/>
                <a:gd name="T121" fmla="*/ 312 h 1493"/>
                <a:gd name="T122" fmla="*/ 153 w 2407"/>
                <a:gd name="T123" fmla="*/ 460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07" h="1493">
                  <a:moveTo>
                    <a:pt x="153" y="460"/>
                  </a:moveTo>
                  <a:lnTo>
                    <a:pt x="153" y="460"/>
                  </a:lnTo>
                  <a:lnTo>
                    <a:pt x="147" y="472"/>
                  </a:lnTo>
                  <a:lnTo>
                    <a:pt x="147" y="472"/>
                  </a:lnTo>
                  <a:lnTo>
                    <a:pt x="136" y="502"/>
                  </a:lnTo>
                  <a:lnTo>
                    <a:pt x="136" y="502"/>
                  </a:lnTo>
                  <a:lnTo>
                    <a:pt x="126" y="525"/>
                  </a:lnTo>
                  <a:lnTo>
                    <a:pt x="113" y="553"/>
                  </a:lnTo>
                  <a:lnTo>
                    <a:pt x="113" y="553"/>
                  </a:lnTo>
                  <a:lnTo>
                    <a:pt x="97" y="586"/>
                  </a:lnTo>
                  <a:lnTo>
                    <a:pt x="74" y="626"/>
                  </a:lnTo>
                  <a:lnTo>
                    <a:pt x="74" y="626"/>
                  </a:lnTo>
                  <a:lnTo>
                    <a:pt x="54" y="659"/>
                  </a:lnTo>
                  <a:lnTo>
                    <a:pt x="47" y="671"/>
                  </a:lnTo>
                  <a:lnTo>
                    <a:pt x="43" y="679"/>
                  </a:lnTo>
                  <a:lnTo>
                    <a:pt x="43" y="679"/>
                  </a:lnTo>
                  <a:lnTo>
                    <a:pt x="42" y="685"/>
                  </a:lnTo>
                  <a:lnTo>
                    <a:pt x="38" y="689"/>
                  </a:lnTo>
                  <a:lnTo>
                    <a:pt x="26" y="697"/>
                  </a:lnTo>
                  <a:lnTo>
                    <a:pt x="26" y="697"/>
                  </a:lnTo>
                  <a:lnTo>
                    <a:pt x="18" y="703"/>
                  </a:lnTo>
                  <a:lnTo>
                    <a:pt x="10" y="711"/>
                  </a:lnTo>
                  <a:lnTo>
                    <a:pt x="7" y="715"/>
                  </a:lnTo>
                  <a:lnTo>
                    <a:pt x="4" y="721"/>
                  </a:lnTo>
                  <a:lnTo>
                    <a:pt x="3" y="727"/>
                  </a:lnTo>
                  <a:lnTo>
                    <a:pt x="1" y="732"/>
                  </a:lnTo>
                  <a:lnTo>
                    <a:pt x="1" y="805"/>
                  </a:lnTo>
                  <a:lnTo>
                    <a:pt x="1" y="805"/>
                  </a:lnTo>
                  <a:lnTo>
                    <a:pt x="1" y="822"/>
                  </a:lnTo>
                  <a:lnTo>
                    <a:pt x="1" y="822"/>
                  </a:lnTo>
                  <a:lnTo>
                    <a:pt x="0" y="829"/>
                  </a:lnTo>
                  <a:lnTo>
                    <a:pt x="0" y="836"/>
                  </a:lnTo>
                  <a:lnTo>
                    <a:pt x="1" y="843"/>
                  </a:lnTo>
                  <a:lnTo>
                    <a:pt x="4" y="850"/>
                  </a:lnTo>
                  <a:lnTo>
                    <a:pt x="4" y="850"/>
                  </a:lnTo>
                  <a:lnTo>
                    <a:pt x="7" y="854"/>
                  </a:lnTo>
                  <a:lnTo>
                    <a:pt x="8" y="860"/>
                  </a:lnTo>
                  <a:lnTo>
                    <a:pt x="7" y="871"/>
                  </a:lnTo>
                  <a:lnTo>
                    <a:pt x="7" y="871"/>
                  </a:lnTo>
                  <a:lnTo>
                    <a:pt x="7" y="879"/>
                  </a:lnTo>
                  <a:lnTo>
                    <a:pt x="8" y="885"/>
                  </a:lnTo>
                  <a:lnTo>
                    <a:pt x="10" y="889"/>
                  </a:lnTo>
                  <a:lnTo>
                    <a:pt x="12" y="891"/>
                  </a:lnTo>
                  <a:lnTo>
                    <a:pt x="15" y="892"/>
                  </a:lnTo>
                  <a:lnTo>
                    <a:pt x="15" y="892"/>
                  </a:lnTo>
                  <a:lnTo>
                    <a:pt x="88" y="907"/>
                  </a:lnTo>
                  <a:lnTo>
                    <a:pt x="139" y="920"/>
                  </a:lnTo>
                  <a:lnTo>
                    <a:pt x="175" y="931"/>
                  </a:lnTo>
                  <a:lnTo>
                    <a:pt x="175" y="931"/>
                  </a:lnTo>
                  <a:lnTo>
                    <a:pt x="241" y="949"/>
                  </a:lnTo>
                  <a:lnTo>
                    <a:pt x="357" y="980"/>
                  </a:lnTo>
                  <a:lnTo>
                    <a:pt x="478" y="1011"/>
                  </a:lnTo>
                  <a:lnTo>
                    <a:pt x="553" y="1029"/>
                  </a:lnTo>
                  <a:lnTo>
                    <a:pt x="553" y="1029"/>
                  </a:lnTo>
                  <a:lnTo>
                    <a:pt x="710" y="1064"/>
                  </a:lnTo>
                  <a:lnTo>
                    <a:pt x="839" y="1094"/>
                  </a:lnTo>
                  <a:lnTo>
                    <a:pt x="839" y="1094"/>
                  </a:lnTo>
                  <a:lnTo>
                    <a:pt x="839" y="1092"/>
                  </a:lnTo>
                  <a:lnTo>
                    <a:pt x="836" y="1092"/>
                  </a:lnTo>
                  <a:lnTo>
                    <a:pt x="836" y="1091"/>
                  </a:lnTo>
                  <a:lnTo>
                    <a:pt x="839" y="1091"/>
                  </a:lnTo>
                  <a:lnTo>
                    <a:pt x="839" y="1091"/>
                  </a:lnTo>
                  <a:lnTo>
                    <a:pt x="867" y="961"/>
                  </a:lnTo>
                  <a:lnTo>
                    <a:pt x="885" y="876"/>
                  </a:lnTo>
                  <a:lnTo>
                    <a:pt x="894" y="846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913" y="802"/>
                  </a:lnTo>
                  <a:lnTo>
                    <a:pt x="913" y="802"/>
                  </a:lnTo>
                  <a:lnTo>
                    <a:pt x="922" y="787"/>
                  </a:lnTo>
                  <a:lnTo>
                    <a:pt x="929" y="771"/>
                  </a:lnTo>
                  <a:lnTo>
                    <a:pt x="930" y="764"/>
                  </a:lnTo>
                  <a:lnTo>
                    <a:pt x="930" y="759"/>
                  </a:lnTo>
                  <a:lnTo>
                    <a:pt x="929" y="755"/>
                  </a:lnTo>
                  <a:lnTo>
                    <a:pt x="926" y="750"/>
                  </a:lnTo>
                  <a:lnTo>
                    <a:pt x="926" y="750"/>
                  </a:lnTo>
                  <a:lnTo>
                    <a:pt x="919" y="745"/>
                  </a:lnTo>
                  <a:lnTo>
                    <a:pt x="912" y="741"/>
                  </a:lnTo>
                  <a:lnTo>
                    <a:pt x="912" y="741"/>
                  </a:lnTo>
                  <a:lnTo>
                    <a:pt x="906" y="736"/>
                  </a:lnTo>
                  <a:lnTo>
                    <a:pt x="902" y="732"/>
                  </a:lnTo>
                  <a:lnTo>
                    <a:pt x="901" y="729"/>
                  </a:lnTo>
                  <a:lnTo>
                    <a:pt x="901" y="725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8" y="707"/>
                  </a:lnTo>
                  <a:lnTo>
                    <a:pt x="915" y="699"/>
                  </a:lnTo>
                  <a:lnTo>
                    <a:pt x="922" y="690"/>
                  </a:lnTo>
                  <a:lnTo>
                    <a:pt x="931" y="682"/>
                  </a:lnTo>
                  <a:lnTo>
                    <a:pt x="947" y="669"/>
                  </a:lnTo>
                  <a:lnTo>
                    <a:pt x="957" y="662"/>
                  </a:lnTo>
                  <a:lnTo>
                    <a:pt x="957" y="662"/>
                  </a:lnTo>
                  <a:lnTo>
                    <a:pt x="958" y="655"/>
                  </a:lnTo>
                  <a:lnTo>
                    <a:pt x="961" y="643"/>
                  </a:lnTo>
                  <a:lnTo>
                    <a:pt x="966" y="629"/>
                  </a:lnTo>
                  <a:lnTo>
                    <a:pt x="971" y="622"/>
                  </a:lnTo>
                  <a:lnTo>
                    <a:pt x="976" y="615"/>
                  </a:lnTo>
                  <a:lnTo>
                    <a:pt x="976" y="615"/>
                  </a:lnTo>
                  <a:lnTo>
                    <a:pt x="985" y="601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1003" y="572"/>
                  </a:lnTo>
                  <a:lnTo>
                    <a:pt x="1013" y="558"/>
                  </a:lnTo>
                  <a:lnTo>
                    <a:pt x="1013" y="558"/>
                  </a:lnTo>
                  <a:lnTo>
                    <a:pt x="1020" y="551"/>
                  </a:lnTo>
                  <a:lnTo>
                    <a:pt x="1027" y="546"/>
                  </a:lnTo>
                  <a:lnTo>
                    <a:pt x="1027" y="546"/>
                  </a:lnTo>
                  <a:lnTo>
                    <a:pt x="1037" y="539"/>
                  </a:lnTo>
                  <a:lnTo>
                    <a:pt x="1039" y="536"/>
                  </a:lnTo>
                  <a:lnTo>
                    <a:pt x="1039" y="532"/>
                  </a:lnTo>
                  <a:lnTo>
                    <a:pt x="1039" y="532"/>
                  </a:lnTo>
                  <a:lnTo>
                    <a:pt x="1039" y="529"/>
                  </a:lnTo>
                  <a:lnTo>
                    <a:pt x="1038" y="525"/>
                  </a:lnTo>
                  <a:lnTo>
                    <a:pt x="1032" y="518"/>
                  </a:lnTo>
                  <a:lnTo>
                    <a:pt x="1032" y="518"/>
                  </a:lnTo>
                  <a:lnTo>
                    <a:pt x="1021" y="508"/>
                  </a:lnTo>
                  <a:lnTo>
                    <a:pt x="1011" y="501"/>
                  </a:lnTo>
                  <a:lnTo>
                    <a:pt x="1011" y="501"/>
                  </a:lnTo>
                  <a:lnTo>
                    <a:pt x="1003" y="494"/>
                  </a:lnTo>
                  <a:lnTo>
                    <a:pt x="996" y="486"/>
                  </a:lnTo>
                  <a:lnTo>
                    <a:pt x="993" y="483"/>
                  </a:lnTo>
                  <a:lnTo>
                    <a:pt x="992" y="477"/>
                  </a:lnTo>
                  <a:lnTo>
                    <a:pt x="990" y="473"/>
                  </a:lnTo>
                  <a:lnTo>
                    <a:pt x="989" y="466"/>
                  </a:lnTo>
                  <a:lnTo>
                    <a:pt x="990" y="466"/>
                  </a:lnTo>
                  <a:lnTo>
                    <a:pt x="990" y="466"/>
                  </a:lnTo>
                  <a:lnTo>
                    <a:pt x="992" y="472"/>
                  </a:lnTo>
                  <a:lnTo>
                    <a:pt x="993" y="477"/>
                  </a:lnTo>
                  <a:lnTo>
                    <a:pt x="995" y="481"/>
                  </a:lnTo>
                  <a:lnTo>
                    <a:pt x="997" y="486"/>
                  </a:lnTo>
                  <a:lnTo>
                    <a:pt x="1004" y="493"/>
                  </a:lnTo>
                  <a:lnTo>
                    <a:pt x="1013" y="500"/>
                  </a:lnTo>
                  <a:lnTo>
                    <a:pt x="1013" y="500"/>
                  </a:lnTo>
                  <a:lnTo>
                    <a:pt x="1023" y="507"/>
                  </a:lnTo>
                  <a:lnTo>
                    <a:pt x="1032" y="516"/>
                  </a:lnTo>
                  <a:lnTo>
                    <a:pt x="1032" y="516"/>
                  </a:lnTo>
                  <a:lnTo>
                    <a:pt x="1039" y="525"/>
                  </a:lnTo>
                  <a:lnTo>
                    <a:pt x="1041" y="529"/>
                  </a:lnTo>
                  <a:lnTo>
                    <a:pt x="1041" y="532"/>
                  </a:lnTo>
                  <a:lnTo>
                    <a:pt x="1041" y="532"/>
                  </a:lnTo>
                  <a:lnTo>
                    <a:pt x="1039" y="536"/>
                  </a:lnTo>
                  <a:lnTo>
                    <a:pt x="1037" y="540"/>
                  </a:lnTo>
                  <a:lnTo>
                    <a:pt x="1028" y="547"/>
                  </a:lnTo>
                  <a:lnTo>
                    <a:pt x="1028" y="547"/>
                  </a:lnTo>
                  <a:lnTo>
                    <a:pt x="1020" y="553"/>
                  </a:lnTo>
                  <a:lnTo>
                    <a:pt x="1013" y="560"/>
                  </a:lnTo>
                  <a:lnTo>
                    <a:pt x="1013" y="560"/>
                  </a:lnTo>
                  <a:lnTo>
                    <a:pt x="1004" y="572"/>
                  </a:lnTo>
                  <a:lnTo>
                    <a:pt x="995" y="586"/>
                  </a:lnTo>
                  <a:lnTo>
                    <a:pt x="995" y="586"/>
                  </a:lnTo>
                  <a:lnTo>
                    <a:pt x="986" y="602"/>
                  </a:lnTo>
                  <a:lnTo>
                    <a:pt x="976" y="616"/>
                  </a:lnTo>
                  <a:lnTo>
                    <a:pt x="976" y="616"/>
                  </a:lnTo>
                  <a:lnTo>
                    <a:pt x="972" y="622"/>
                  </a:lnTo>
                  <a:lnTo>
                    <a:pt x="968" y="630"/>
                  </a:lnTo>
                  <a:lnTo>
                    <a:pt x="962" y="645"/>
                  </a:lnTo>
                  <a:lnTo>
                    <a:pt x="958" y="658"/>
                  </a:lnTo>
                  <a:lnTo>
                    <a:pt x="957" y="662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7" y="664"/>
                  </a:lnTo>
                  <a:lnTo>
                    <a:pt x="950" y="668"/>
                  </a:lnTo>
                  <a:lnTo>
                    <a:pt x="933" y="682"/>
                  </a:lnTo>
                  <a:lnTo>
                    <a:pt x="924" y="690"/>
                  </a:lnTo>
                  <a:lnTo>
                    <a:pt x="916" y="699"/>
                  </a:lnTo>
                  <a:lnTo>
                    <a:pt x="909" y="707"/>
                  </a:lnTo>
                  <a:lnTo>
                    <a:pt x="903" y="715"/>
                  </a:lnTo>
                  <a:lnTo>
                    <a:pt x="903" y="715"/>
                  </a:lnTo>
                  <a:lnTo>
                    <a:pt x="902" y="725"/>
                  </a:lnTo>
                  <a:lnTo>
                    <a:pt x="902" y="729"/>
                  </a:lnTo>
                  <a:lnTo>
                    <a:pt x="902" y="732"/>
                  </a:lnTo>
                  <a:lnTo>
                    <a:pt x="906" y="736"/>
                  </a:lnTo>
                  <a:lnTo>
                    <a:pt x="913" y="739"/>
                  </a:lnTo>
                  <a:lnTo>
                    <a:pt x="913" y="739"/>
                  </a:lnTo>
                  <a:lnTo>
                    <a:pt x="919" y="743"/>
                  </a:lnTo>
                  <a:lnTo>
                    <a:pt x="926" y="749"/>
                  </a:lnTo>
                  <a:lnTo>
                    <a:pt x="926" y="749"/>
                  </a:lnTo>
                  <a:lnTo>
                    <a:pt x="930" y="753"/>
                  </a:lnTo>
                  <a:lnTo>
                    <a:pt x="931" y="759"/>
                  </a:lnTo>
                  <a:lnTo>
                    <a:pt x="931" y="764"/>
                  </a:lnTo>
                  <a:lnTo>
                    <a:pt x="930" y="771"/>
                  </a:lnTo>
                  <a:lnTo>
                    <a:pt x="923" y="787"/>
                  </a:lnTo>
                  <a:lnTo>
                    <a:pt x="915" y="804"/>
                  </a:lnTo>
                  <a:lnTo>
                    <a:pt x="915" y="804"/>
                  </a:lnTo>
                  <a:lnTo>
                    <a:pt x="901" y="827"/>
                  </a:lnTo>
                  <a:lnTo>
                    <a:pt x="901" y="827"/>
                  </a:lnTo>
                  <a:lnTo>
                    <a:pt x="895" y="847"/>
                  </a:lnTo>
                  <a:lnTo>
                    <a:pt x="887" y="878"/>
                  </a:lnTo>
                  <a:lnTo>
                    <a:pt x="868" y="961"/>
                  </a:lnTo>
                  <a:lnTo>
                    <a:pt x="840" y="1091"/>
                  </a:lnTo>
                  <a:lnTo>
                    <a:pt x="1188" y="1175"/>
                  </a:lnTo>
                  <a:lnTo>
                    <a:pt x="1188" y="1175"/>
                  </a:lnTo>
                  <a:lnTo>
                    <a:pt x="1538" y="1234"/>
                  </a:lnTo>
                  <a:lnTo>
                    <a:pt x="1537" y="1234"/>
                  </a:lnTo>
                  <a:lnTo>
                    <a:pt x="1510" y="1399"/>
                  </a:lnTo>
                  <a:lnTo>
                    <a:pt x="1751" y="1433"/>
                  </a:lnTo>
                  <a:lnTo>
                    <a:pt x="1750" y="1433"/>
                  </a:lnTo>
                  <a:lnTo>
                    <a:pt x="1750" y="1435"/>
                  </a:lnTo>
                  <a:lnTo>
                    <a:pt x="2355" y="1493"/>
                  </a:lnTo>
                  <a:lnTo>
                    <a:pt x="2407" y="851"/>
                  </a:lnTo>
                  <a:lnTo>
                    <a:pt x="2404" y="850"/>
                  </a:lnTo>
                  <a:lnTo>
                    <a:pt x="2402" y="853"/>
                  </a:lnTo>
                  <a:lnTo>
                    <a:pt x="2402" y="853"/>
                  </a:lnTo>
                  <a:lnTo>
                    <a:pt x="2402" y="850"/>
                  </a:lnTo>
                  <a:lnTo>
                    <a:pt x="1615" y="756"/>
                  </a:lnTo>
                  <a:lnTo>
                    <a:pt x="1605" y="818"/>
                  </a:lnTo>
                  <a:lnTo>
                    <a:pt x="1607" y="819"/>
                  </a:lnTo>
                  <a:lnTo>
                    <a:pt x="1607" y="820"/>
                  </a:lnTo>
                  <a:lnTo>
                    <a:pt x="1605" y="819"/>
                  </a:lnTo>
                  <a:lnTo>
                    <a:pt x="1539" y="1239"/>
                  </a:lnTo>
                  <a:lnTo>
                    <a:pt x="1539" y="1239"/>
                  </a:lnTo>
                  <a:lnTo>
                    <a:pt x="1604" y="819"/>
                  </a:lnTo>
                  <a:lnTo>
                    <a:pt x="1570" y="790"/>
                  </a:lnTo>
                  <a:lnTo>
                    <a:pt x="1570" y="790"/>
                  </a:lnTo>
                  <a:lnTo>
                    <a:pt x="1558" y="801"/>
                  </a:lnTo>
                  <a:lnTo>
                    <a:pt x="1549" y="806"/>
                  </a:lnTo>
                  <a:lnTo>
                    <a:pt x="1545" y="808"/>
                  </a:lnTo>
                  <a:lnTo>
                    <a:pt x="1542" y="809"/>
                  </a:lnTo>
                  <a:lnTo>
                    <a:pt x="1542" y="809"/>
                  </a:lnTo>
                  <a:lnTo>
                    <a:pt x="1509" y="806"/>
                  </a:lnTo>
                  <a:lnTo>
                    <a:pt x="1488" y="805"/>
                  </a:lnTo>
                  <a:lnTo>
                    <a:pt x="1472" y="804"/>
                  </a:lnTo>
                  <a:lnTo>
                    <a:pt x="1472" y="804"/>
                  </a:lnTo>
                  <a:lnTo>
                    <a:pt x="1465" y="802"/>
                  </a:lnTo>
                  <a:lnTo>
                    <a:pt x="1461" y="804"/>
                  </a:lnTo>
                  <a:lnTo>
                    <a:pt x="1458" y="806"/>
                  </a:lnTo>
                  <a:lnTo>
                    <a:pt x="1455" y="811"/>
                  </a:lnTo>
                  <a:lnTo>
                    <a:pt x="1455" y="811"/>
                  </a:lnTo>
                  <a:lnTo>
                    <a:pt x="1453" y="815"/>
                  </a:lnTo>
                  <a:lnTo>
                    <a:pt x="1453" y="815"/>
                  </a:lnTo>
                  <a:lnTo>
                    <a:pt x="1451" y="816"/>
                  </a:lnTo>
                  <a:lnTo>
                    <a:pt x="1447" y="818"/>
                  </a:lnTo>
                  <a:lnTo>
                    <a:pt x="1439" y="816"/>
                  </a:lnTo>
                  <a:lnTo>
                    <a:pt x="1432" y="813"/>
                  </a:lnTo>
                  <a:lnTo>
                    <a:pt x="1427" y="812"/>
                  </a:lnTo>
                  <a:lnTo>
                    <a:pt x="1427" y="812"/>
                  </a:lnTo>
                  <a:lnTo>
                    <a:pt x="1411" y="815"/>
                  </a:lnTo>
                  <a:lnTo>
                    <a:pt x="1391" y="818"/>
                  </a:lnTo>
                  <a:lnTo>
                    <a:pt x="1391" y="818"/>
                  </a:lnTo>
                  <a:lnTo>
                    <a:pt x="1388" y="816"/>
                  </a:lnTo>
                  <a:lnTo>
                    <a:pt x="1385" y="813"/>
                  </a:lnTo>
                  <a:lnTo>
                    <a:pt x="1383" y="809"/>
                  </a:lnTo>
                  <a:lnTo>
                    <a:pt x="1381" y="805"/>
                  </a:lnTo>
                  <a:lnTo>
                    <a:pt x="1380" y="794"/>
                  </a:lnTo>
                  <a:lnTo>
                    <a:pt x="1378" y="783"/>
                  </a:lnTo>
                  <a:lnTo>
                    <a:pt x="1378" y="783"/>
                  </a:lnTo>
                  <a:lnTo>
                    <a:pt x="1378" y="773"/>
                  </a:lnTo>
                  <a:lnTo>
                    <a:pt x="1377" y="764"/>
                  </a:lnTo>
                  <a:lnTo>
                    <a:pt x="1371" y="746"/>
                  </a:lnTo>
                  <a:lnTo>
                    <a:pt x="1371" y="746"/>
                  </a:lnTo>
                  <a:lnTo>
                    <a:pt x="1369" y="742"/>
                  </a:lnTo>
                  <a:lnTo>
                    <a:pt x="1366" y="738"/>
                  </a:lnTo>
                  <a:lnTo>
                    <a:pt x="1362" y="735"/>
                  </a:lnTo>
                  <a:lnTo>
                    <a:pt x="1357" y="732"/>
                  </a:lnTo>
                  <a:lnTo>
                    <a:pt x="1346" y="728"/>
                  </a:lnTo>
                  <a:lnTo>
                    <a:pt x="1332" y="725"/>
                  </a:lnTo>
                  <a:lnTo>
                    <a:pt x="1332" y="725"/>
                  </a:lnTo>
                  <a:lnTo>
                    <a:pt x="1325" y="722"/>
                  </a:lnTo>
                  <a:lnTo>
                    <a:pt x="1324" y="720"/>
                  </a:lnTo>
                  <a:lnTo>
                    <a:pt x="1324" y="720"/>
                  </a:lnTo>
                  <a:lnTo>
                    <a:pt x="1324" y="717"/>
                  </a:lnTo>
                  <a:lnTo>
                    <a:pt x="1325" y="715"/>
                  </a:lnTo>
                  <a:lnTo>
                    <a:pt x="1331" y="711"/>
                  </a:lnTo>
                  <a:lnTo>
                    <a:pt x="1331" y="711"/>
                  </a:lnTo>
                  <a:lnTo>
                    <a:pt x="1338" y="706"/>
                  </a:lnTo>
                  <a:lnTo>
                    <a:pt x="1339" y="704"/>
                  </a:lnTo>
                  <a:lnTo>
                    <a:pt x="1339" y="701"/>
                  </a:lnTo>
                  <a:lnTo>
                    <a:pt x="1339" y="701"/>
                  </a:lnTo>
                  <a:lnTo>
                    <a:pt x="1338" y="689"/>
                  </a:lnTo>
                  <a:lnTo>
                    <a:pt x="1334" y="669"/>
                  </a:lnTo>
                  <a:lnTo>
                    <a:pt x="1324" y="626"/>
                  </a:lnTo>
                  <a:lnTo>
                    <a:pt x="1324" y="626"/>
                  </a:lnTo>
                  <a:lnTo>
                    <a:pt x="1318" y="612"/>
                  </a:lnTo>
                  <a:lnTo>
                    <a:pt x="1311" y="601"/>
                  </a:lnTo>
                  <a:lnTo>
                    <a:pt x="1306" y="592"/>
                  </a:lnTo>
                  <a:lnTo>
                    <a:pt x="1301" y="588"/>
                  </a:lnTo>
                  <a:lnTo>
                    <a:pt x="1301" y="588"/>
                  </a:lnTo>
                  <a:lnTo>
                    <a:pt x="1293" y="601"/>
                  </a:lnTo>
                  <a:lnTo>
                    <a:pt x="1279" y="616"/>
                  </a:lnTo>
                  <a:lnTo>
                    <a:pt x="1279" y="616"/>
                  </a:lnTo>
                  <a:lnTo>
                    <a:pt x="1278" y="617"/>
                  </a:lnTo>
                  <a:lnTo>
                    <a:pt x="1273" y="616"/>
                  </a:lnTo>
                  <a:lnTo>
                    <a:pt x="1273" y="616"/>
                  </a:lnTo>
                  <a:lnTo>
                    <a:pt x="1269" y="613"/>
                  </a:lnTo>
                  <a:lnTo>
                    <a:pt x="1265" y="609"/>
                  </a:lnTo>
                  <a:lnTo>
                    <a:pt x="1256" y="598"/>
                  </a:lnTo>
                  <a:lnTo>
                    <a:pt x="1249" y="585"/>
                  </a:lnTo>
                  <a:lnTo>
                    <a:pt x="1248" y="579"/>
                  </a:lnTo>
                  <a:lnTo>
                    <a:pt x="1247" y="575"/>
                  </a:lnTo>
                  <a:lnTo>
                    <a:pt x="1247" y="575"/>
                  </a:lnTo>
                  <a:lnTo>
                    <a:pt x="1248" y="568"/>
                  </a:lnTo>
                  <a:lnTo>
                    <a:pt x="1252" y="560"/>
                  </a:lnTo>
                  <a:lnTo>
                    <a:pt x="1252" y="560"/>
                  </a:lnTo>
                  <a:lnTo>
                    <a:pt x="1256" y="544"/>
                  </a:lnTo>
                  <a:lnTo>
                    <a:pt x="1256" y="537"/>
                  </a:lnTo>
                  <a:lnTo>
                    <a:pt x="1256" y="530"/>
                  </a:lnTo>
                  <a:lnTo>
                    <a:pt x="1256" y="530"/>
                  </a:lnTo>
                  <a:lnTo>
                    <a:pt x="1255" y="528"/>
                  </a:lnTo>
                  <a:lnTo>
                    <a:pt x="1255" y="523"/>
                  </a:lnTo>
                  <a:lnTo>
                    <a:pt x="1259" y="511"/>
                  </a:lnTo>
                  <a:lnTo>
                    <a:pt x="1263" y="497"/>
                  </a:lnTo>
                  <a:lnTo>
                    <a:pt x="1270" y="483"/>
                  </a:lnTo>
                  <a:lnTo>
                    <a:pt x="1285" y="456"/>
                  </a:lnTo>
                  <a:lnTo>
                    <a:pt x="1293" y="444"/>
                  </a:lnTo>
                  <a:lnTo>
                    <a:pt x="1293" y="444"/>
                  </a:lnTo>
                  <a:lnTo>
                    <a:pt x="1294" y="439"/>
                  </a:lnTo>
                  <a:lnTo>
                    <a:pt x="1293" y="435"/>
                  </a:lnTo>
                  <a:lnTo>
                    <a:pt x="1293" y="435"/>
                  </a:lnTo>
                  <a:lnTo>
                    <a:pt x="1290" y="432"/>
                  </a:lnTo>
                  <a:lnTo>
                    <a:pt x="1287" y="430"/>
                  </a:lnTo>
                  <a:lnTo>
                    <a:pt x="1278" y="425"/>
                  </a:lnTo>
                  <a:lnTo>
                    <a:pt x="1269" y="423"/>
                  </a:lnTo>
                  <a:lnTo>
                    <a:pt x="1262" y="423"/>
                  </a:lnTo>
                  <a:lnTo>
                    <a:pt x="1262" y="423"/>
                  </a:lnTo>
                  <a:lnTo>
                    <a:pt x="1258" y="421"/>
                  </a:lnTo>
                  <a:lnTo>
                    <a:pt x="1255" y="417"/>
                  </a:lnTo>
                  <a:lnTo>
                    <a:pt x="1248" y="404"/>
                  </a:lnTo>
                  <a:lnTo>
                    <a:pt x="1242" y="392"/>
                  </a:lnTo>
                  <a:lnTo>
                    <a:pt x="1240" y="382"/>
                  </a:lnTo>
                  <a:lnTo>
                    <a:pt x="1240" y="382"/>
                  </a:lnTo>
                  <a:lnTo>
                    <a:pt x="1235" y="371"/>
                  </a:lnTo>
                  <a:lnTo>
                    <a:pt x="1235" y="371"/>
                  </a:lnTo>
                  <a:lnTo>
                    <a:pt x="1233" y="357"/>
                  </a:lnTo>
                  <a:lnTo>
                    <a:pt x="1228" y="343"/>
                  </a:lnTo>
                  <a:lnTo>
                    <a:pt x="1228" y="343"/>
                  </a:lnTo>
                  <a:lnTo>
                    <a:pt x="1226" y="339"/>
                  </a:lnTo>
                  <a:lnTo>
                    <a:pt x="1226" y="339"/>
                  </a:lnTo>
                  <a:lnTo>
                    <a:pt x="1220" y="329"/>
                  </a:lnTo>
                  <a:lnTo>
                    <a:pt x="1213" y="316"/>
                  </a:lnTo>
                  <a:lnTo>
                    <a:pt x="1205" y="305"/>
                  </a:lnTo>
                  <a:lnTo>
                    <a:pt x="1199" y="299"/>
                  </a:lnTo>
                  <a:lnTo>
                    <a:pt x="1192" y="294"/>
                  </a:lnTo>
                  <a:lnTo>
                    <a:pt x="1192" y="294"/>
                  </a:lnTo>
                  <a:lnTo>
                    <a:pt x="1185" y="288"/>
                  </a:lnTo>
                  <a:lnTo>
                    <a:pt x="1181" y="282"/>
                  </a:lnTo>
                  <a:lnTo>
                    <a:pt x="1179" y="277"/>
                  </a:lnTo>
                  <a:lnTo>
                    <a:pt x="1178" y="273"/>
                  </a:lnTo>
                  <a:lnTo>
                    <a:pt x="1178" y="267"/>
                  </a:lnTo>
                  <a:lnTo>
                    <a:pt x="1178" y="263"/>
                  </a:lnTo>
                  <a:lnTo>
                    <a:pt x="1181" y="253"/>
                  </a:lnTo>
                  <a:lnTo>
                    <a:pt x="1181" y="253"/>
                  </a:lnTo>
                  <a:lnTo>
                    <a:pt x="1184" y="245"/>
                  </a:lnTo>
                  <a:lnTo>
                    <a:pt x="1184" y="245"/>
                  </a:lnTo>
                  <a:lnTo>
                    <a:pt x="1182" y="238"/>
                  </a:lnTo>
                  <a:lnTo>
                    <a:pt x="1179" y="231"/>
                  </a:lnTo>
                  <a:lnTo>
                    <a:pt x="1170" y="214"/>
                  </a:lnTo>
                  <a:lnTo>
                    <a:pt x="1170" y="214"/>
                  </a:lnTo>
                  <a:lnTo>
                    <a:pt x="1163" y="203"/>
                  </a:lnTo>
                  <a:lnTo>
                    <a:pt x="1158" y="191"/>
                  </a:lnTo>
                  <a:lnTo>
                    <a:pt x="1158" y="191"/>
                  </a:lnTo>
                  <a:lnTo>
                    <a:pt x="1157" y="187"/>
                  </a:lnTo>
                  <a:lnTo>
                    <a:pt x="1157" y="182"/>
                  </a:lnTo>
                  <a:lnTo>
                    <a:pt x="1157" y="169"/>
                  </a:lnTo>
                  <a:lnTo>
                    <a:pt x="1163" y="145"/>
                  </a:lnTo>
                  <a:lnTo>
                    <a:pt x="1163" y="145"/>
                  </a:lnTo>
                  <a:lnTo>
                    <a:pt x="1165" y="130"/>
                  </a:lnTo>
                  <a:lnTo>
                    <a:pt x="1165" y="130"/>
                  </a:lnTo>
                  <a:lnTo>
                    <a:pt x="1168" y="114"/>
                  </a:lnTo>
                  <a:lnTo>
                    <a:pt x="1174" y="86"/>
                  </a:lnTo>
                  <a:lnTo>
                    <a:pt x="1185" y="33"/>
                  </a:lnTo>
                  <a:lnTo>
                    <a:pt x="1185" y="33"/>
                  </a:lnTo>
                  <a:lnTo>
                    <a:pt x="1181" y="33"/>
                  </a:lnTo>
                  <a:lnTo>
                    <a:pt x="1181" y="32"/>
                  </a:lnTo>
                  <a:lnTo>
                    <a:pt x="1181" y="32"/>
                  </a:lnTo>
                  <a:lnTo>
                    <a:pt x="1185" y="32"/>
                  </a:lnTo>
                  <a:lnTo>
                    <a:pt x="1185" y="32"/>
                  </a:lnTo>
                  <a:lnTo>
                    <a:pt x="1185" y="30"/>
                  </a:lnTo>
                  <a:lnTo>
                    <a:pt x="1086" y="0"/>
                  </a:lnTo>
                  <a:lnTo>
                    <a:pt x="1086" y="0"/>
                  </a:lnTo>
                  <a:lnTo>
                    <a:pt x="1056" y="99"/>
                  </a:lnTo>
                  <a:lnTo>
                    <a:pt x="1035" y="172"/>
                  </a:lnTo>
                  <a:lnTo>
                    <a:pt x="1027" y="204"/>
                  </a:lnTo>
                  <a:lnTo>
                    <a:pt x="1021" y="231"/>
                  </a:lnTo>
                  <a:lnTo>
                    <a:pt x="1021" y="231"/>
                  </a:lnTo>
                  <a:lnTo>
                    <a:pt x="1009" y="299"/>
                  </a:lnTo>
                  <a:lnTo>
                    <a:pt x="1009" y="299"/>
                  </a:lnTo>
                  <a:lnTo>
                    <a:pt x="996" y="367"/>
                  </a:lnTo>
                  <a:lnTo>
                    <a:pt x="993" y="393"/>
                  </a:lnTo>
                  <a:lnTo>
                    <a:pt x="990" y="410"/>
                  </a:lnTo>
                  <a:lnTo>
                    <a:pt x="990" y="410"/>
                  </a:lnTo>
                  <a:lnTo>
                    <a:pt x="990" y="428"/>
                  </a:lnTo>
                  <a:lnTo>
                    <a:pt x="990" y="445"/>
                  </a:lnTo>
                  <a:lnTo>
                    <a:pt x="990" y="445"/>
                  </a:lnTo>
                  <a:lnTo>
                    <a:pt x="988" y="452"/>
                  </a:lnTo>
                  <a:lnTo>
                    <a:pt x="986" y="458"/>
                  </a:lnTo>
                  <a:lnTo>
                    <a:pt x="983" y="460"/>
                  </a:lnTo>
                  <a:lnTo>
                    <a:pt x="979" y="462"/>
                  </a:lnTo>
                  <a:lnTo>
                    <a:pt x="979" y="462"/>
                  </a:lnTo>
                  <a:lnTo>
                    <a:pt x="976" y="462"/>
                  </a:lnTo>
                  <a:lnTo>
                    <a:pt x="976" y="462"/>
                  </a:lnTo>
                  <a:lnTo>
                    <a:pt x="957" y="456"/>
                  </a:lnTo>
                  <a:lnTo>
                    <a:pt x="927" y="449"/>
                  </a:lnTo>
                  <a:lnTo>
                    <a:pt x="896" y="444"/>
                  </a:lnTo>
                  <a:lnTo>
                    <a:pt x="875" y="442"/>
                  </a:lnTo>
                  <a:lnTo>
                    <a:pt x="875" y="442"/>
                  </a:lnTo>
                  <a:lnTo>
                    <a:pt x="864" y="441"/>
                  </a:lnTo>
                  <a:lnTo>
                    <a:pt x="846" y="437"/>
                  </a:lnTo>
                  <a:lnTo>
                    <a:pt x="801" y="427"/>
                  </a:lnTo>
                  <a:lnTo>
                    <a:pt x="801" y="427"/>
                  </a:lnTo>
                  <a:lnTo>
                    <a:pt x="752" y="417"/>
                  </a:lnTo>
                  <a:lnTo>
                    <a:pt x="752" y="417"/>
                  </a:lnTo>
                  <a:lnTo>
                    <a:pt x="740" y="414"/>
                  </a:lnTo>
                  <a:lnTo>
                    <a:pt x="730" y="414"/>
                  </a:lnTo>
                  <a:lnTo>
                    <a:pt x="730" y="414"/>
                  </a:lnTo>
                  <a:lnTo>
                    <a:pt x="716" y="416"/>
                  </a:lnTo>
                  <a:lnTo>
                    <a:pt x="716" y="416"/>
                  </a:lnTo>
                  <a:lnTo>
                    <a:pt x="705" y="417"/>
                  </a:lnTo>
                  <a:lnTo>
                    <a:pt x="705" y="417"/>
                  </a:lnTo>
                  <a:lnTo>
                    <a:pt x="653" y="418"/>
                  </a:lnTo>
                  <a:lnTo>
                    <a:pt x="653" y="418"/>
                  </a:lnTo>
                  <a:lnTo>
                    <a:pt x="592" y="420"/>
                  </a:lnTo>
                  <a:lnTo>
                    <a:pt x="592" y="420"/>
                  </a:lnTo>
                  <a:lnTo>
                    <a:pt x="583" y="421"/>
                  </a:lnTo>
                  <a:lnTo>
                    <a:pt x="578" y="423"/>
                  </a:lnTo>
                  <a:lnTo>
                    <a:pt x="577" y="425"/>
                  </a:lnTo>
                  <a:lnTo>
                    <a:pt x="576" y="427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76" y="428"/>
                  </a:lnTo>
                  <a:lnTo>
                    <a:pt x="553" y="421"/>
                  </a:lnTo>
                  <a:lnTo>
                    <a:pt x="538" y="413"/>
                  </a:lnTo>
                  <a:lnTo>
                    <a:pt x="529" y="410"/>
                  </a:lnTo>
                  <a:lnTo>
                    <a:pt x="525" y="406"/>
                  </a:lnTo>
                  <a:lnTo>
                    <a:pt x="525" y="406"/>
                  </a:lnTo>
                  <a:lnTo>
                    <a:pt x="521" y="402"/>
                  </a:lnTo>
                  <a:lnTo>
                    <a:pt x="517" y="399"/>
                  </a:lnTo>
                  <a:lnTo>
                    <a:pt x="504" y="395"/>
                  </a:lnTo>
                  <a:lnTo>
                    <a:pt x="490" y="392"/>
                  </a:lnTo>
                  <a:lnTo>
                    <a:pt x="475" y="389"/>
                  </a:lnTo>
                  <a:lnTo>
                    <a:pt x="475" y="389"/>
                  </a:lnTo>
                  <a:lnTo>
                    <a:pt x="461" y="386"/>
                  </a:lnTo>
                  <a:lnTo>
                    <a:pt x="461" y="386"/>
                  </a:lnTo>
                  <a:lnTo>
                    <a:pt x="448" y="383"/>
                  </a:lnTo>
                  <a:lnTo>
                    <a:pt x="437" y="383"/>
                  </a:lnTo>
                  <a:lnTo>
                    <a:pt x="437" y="383"/>
                  </a:lnTo>
                  <a:lnTo>
                    <a:pt x="427" y="383"/>
                  </a:lnTo>
                  <a:lnTo>
                    <a:pt x="419" y="385"/>
                  </a:lnTo>
                  <a:lnTo>
                    <a:pt x="419" y="385"/>
                  </a:lnTo>
                  <a:lnTo>
                    <a:pt x="410" y="386"/>
                  </a:lnTo>
                  <a:lnTo>
                    <a:pt x="410" y="386"/>
                  </a:lnTo>
                  <a:lnTo>
                    <a:pt x="408" y="385"/>
                  </a:lnTo>
                  <a:lnTo>
                    <a:pt x="402" y="383"/>
                  </a:lnTo>
                  <a:lnTo>
                    <a:pt x="392" y="376"/>
                  </a:lnTo>
                  <a:lnTo>
                    <a:pt x="392" y="376"/>
                  </a:lnTo>
                  <a:lnTo>
                    <a:pt x="377" y="368"/>
                  </a:lnTo>
                  <a:lnTo>
                    <a:pt x="370" y="365"/>
                  </a:lnTo>
                  <a:lnTo>
                    <a:pt x="363" y="364"/>
                  </a:lnTo>
                  <a:lnTo>
                    <a:pt x="363" y="364"/>
                  </a:lnTo>
                  <a:lnTo>
                    <a:pt x="360" y="362"/>
                  </a:lnTo>
                  <a:lnTo>
                    <a:pt x="357" y="361"/>
                  </a:lnTo>
                  <a:lnTo>
                    <a:pt x="354" y="360"/>
                  </a:lnTo>
                  <a:lnTo>
                    <a:pt x="353" y="357"/>
                  </a:lnTo>
                  <a:lnTo>
                    <a:pt x="351" y="350"/>
                  </a:lnTo>
                  <a:lnTo>
                    <a:pt x="351" y="341"/>
                  </a:lnTo>
                  <a:lnTo>
                    <a:pt x="351" y="341"/>
                  </a:lnTo>
                  <a:lnTo>
                    <a:pt x="351" y="326"/>
                  </a:lnTo>
                  <a:lnTo>
                    <a:pt x="351" y="326"/>
                  </a:lnTo>
                  <a:lnTo>
                    <a:pt x="349" y="318"/>
                  </a:lnTo>
                  <a:lnTo>
                    <a:pt x="346" y="311"/>
                  </a:lnTo>
                  <a:lnTo>
                    <a:pt x="346" y="311"/>
                  </a:lnTo>
                  <a:lnTo>
                    <a:pt x="343" y="302"/>
                  </a:lnTo>
                  <a:lnTo>
                    <a:pt x="342" y="292"/>
                  </a:lnTo>
                  <a:lnTo>
                    <a:pt x="342" y="292"/>
                  </a:lnTo>
                  <a:lnTo>
                    <a:pt x="342" y="289"/>
                  </a:lnTo>
                  <a:lnTo>
                    <a:pt x="340" y="285"/>
                  </a:lnTo>
                  <a:lnTo>
                    <a:pt x="333" y="277"/>
                  </a:lnTo>
                  <a:lnTo>
                    <a:pt x="323" y="267"/>
                  </a:lnTo>
                  <a:lnTo>
                    <a:pt x="314" y="260"/>
                  </a:lnTo>
                  <a:lnTo>
                    <a:pt x="314" y="260"/>
                  </a:lnTo>
                  <a:lnTo>
                    <a:pt x="301" y="249"/>
                  </a:lnTo>
                  <a:lnTo>
                    <a:pt x="301" y="249"/>
                  </a:lnTo>
                  <a:lnTo>
                    <a:pt x="298" y="246"/>
                  </a:lnTo>
                  <a:lnTo>
                    <a:pt x="294" y="245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69" y="245"/>
                  </a:lnTo>
                  <a:lnTo>
                    <a:pt x="258" y="246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5" y="249"/>
                  </a:lnTo>
                  <a:lnTo>
                    <a:pt x="242" y="247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27" y="261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03" y="312"/>
                  </a:lnTo>
                  <a:lnTo>
                    <a:pt x="192" y="344"/>
                  </a:lnTo>
                  <a:lnTo>
                    <a:pt x="182" y="375"/>
                  </a:lnTo>
                  <a:lnTo>
                    <a:pt x="175" y="399"/>
                  </a:lnTo>
                  <a:lnTo>
                    <a:pt x="175" y="399"/>
                  </a:lnTo>
                  <a:lnTo>
                    <a:pt x="171" y="416"/>
                  </a:lnTo>
                  <a:lnTo>
                    <a:pt x="167" y="430"/>
                  </a:lnTo>
                  <a:lnTo>
                    <a:pt x="153" y="460"/>
                  </a:lnTo>
                  <a:lnTo>
                    <a:pt x="153" y="4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Freeform 61"/>
            <p:cNvSpPr>
              <a:spLocks/>
            </p:cNvSpPr>
            <p:nvPr/>
          </p:nvSpPr>
          <p:spPr bwMode="auto">
            <a:xfrm>
              <a:off x="3724275" y="3870325"/>
              <a:ext cx="379413" cy="633412"/>
            </a:xfrm>
            <a:custGeom>
              <a:avLst/>
              <a:gdLst>
                <a:gd name="T0" fmla="*/ 96 w 479"/>
                <a:gd name="T1" fmla="*/ 797 h 797"/>
                <a:gd name="T2" fmla="*/ 112 w 479"/>
                <a:gd name="T3" fmla="*/ 794 h 797"/>
                <a:gd name="T4" fmla="*/ 149 w 479"/>
                <a:gd name="T5" fmla="*/ 780 h 797"/>
                <a:gd name="T6" fmla="*/ 158 w 479"/>
                <a:gd name="T7" fmla="*/ 771 h 797"/>
                <a:gd name="T8" fmla="*/ 155 w 479"/>
                <a:gd name="T9" fmla="*/ 773 h 797"/>
                <a:gd name="T10" fmla="*/ 155 w 479"/>
                <a:gd name="T11" fmla="*/ 771 h 797"/>
                <a:gd name="T12" fmla="*/ 152 w 479"/>
                <a:gd name="T13" fmla="*/ 764 h 797"/>
                <a:gd name="T14" fmla="*/ 135 w 479"/>
                <a:gd name="T15" fmla="*/ 755 h 797"/>
                <a:gd name="T16" fmla="*/ 140 w 479"/>
                <a:gd name="T17" fmla="*/ 741 h 797"/>
                <a:gd name="T18" fmla="*/ 152 w 479"/>
                <a:gd name="T19" fmla="*/ 718 h 797"/>
                <a:gd name="T20" fmla="*/ 154 w 479"/>
                <a:gd name="T21" fmla="*/ 714 h 797"/>
                <a:gd name="T22" fmla="*/ 155 w 479"/>
                <a:gd name="T23" fmla="*/ 713 h 797"/>
                <a:gd name="T24" fmla="*/ 148 w 479"/>
                <a:gd name="T25" fmla="*/ 707 h 797"/>
                <a:gd name="T26" fmla="*/ 141 w 479"/>
                <a:gd name="T27" fmla="*/ 701 h 797"/>
                <a:gd name="T28" fmla="*/ 133 w 479"/>
                <a:gd name="T29" fmla="*/ 694 h 797"/>
                <a:gd name="T30" fmla="*/ 123 w 479"/>
                <a:gd name="T31" fmla="*/ 682 h 797"/>
                <a:gd name="T32" fmla="*/ 117 w 479"/>
                <a:gd name="T33" fmla="*/ 668 h 797"/>
                <a:gd name="T34" fmla="*/ 119 w 479"/>
                <a:gd name="T35" fmla="*/ 665 h 797"/>
                <a:gd name="T36" fmla="*/ 479 w 479"/>
                <a:gd name="T37" fmla="*/ 617 h 797"/>
                <a:gd name="T38" fmla="*/ 467 w 479"/>
                <a:gd name="T39" fmla="*/ 591 h 797"/>
                <a:gd name="T40" fmla="*/ 458 w 479"/>
                <a:gd name="T41" fmla="*/ 556 h 797"/>
                <a:gd name="T42" fmla="*/ 456 w 479"/>
                <a:gd name="T43" fmla="*/ 543 h 797"/>
                <a:gd name="T44" fmla="*/ 456 w 479"/>
                <a:gd name="T45" fmla="*/ 522 h 797"/>
                <a:gd name="T46" fmla="*/ 446 w 479"/>
                <a:gd name="T47" fmla="*/ 463 h 797"/>
                <a:gd name="T48" fmla="*/ 445 w 479"/>
                <a:gd name="T49" fmla="*/ 458 h 797"/>
                <a:gd name="T50" fmla="*/ 452 w 479"/>
                <a:gd name="T51" fmla="*/ 442 h 797"/>
                <a:gd name="T52" fmla="*/ 458 w 479"/>
                <a:gd name="T53" fmla="*/ 432 h 797"/>
                <a:gd name="T54" fmla="*/ 463 w 479"/>
                <a:gd name="T55" fmla="*/ 421 h 797"/>
                <a:gd name="T56" fmla="*/ 463 w 479"/>
                <a:gd name="T57" fmla="*/ 409 h 797"/>
                <a:gd name="T58" fmla="*/ 459 w 479"/>
                <a:gd name="T59" fmla="*/ 406 h 797"/>
                <a:gd name="T60" fmla="*/ 452 w 479"/>
                <a:gd name="T61" fmla="*/ 403 h 797"/>
                <a:gd name="T62" fmla="*/ 446 w 479"/>
                <a:gd name="T63" fmla="*/ 399 h 797"/>
                <a:gd name="T64" fmla="*/ 437 w 479"/>
                <a:gd name="T65" fmla="*/ 386 h 797"/>
                <a:gd name="T66" fmla="*/ 432 w 479"/>
                <a:gd name="T67" fmla="*/ 375 h 797"/>
                <a:gd name="T68" fmla="*/ 431 w 479"/>
                <a:gd name="T69" fmla="*/ 368 h 797"/>
                <a:gd name="T70" fmla="*/ 428 w 479"/>
                <a:gd name="T71" fmla="*/ 354 h 797"/>
                <a:gd name="T72" fmla="*/ 413 w 479"/>
                <a:gd name="T73" fmla="*/ 318 h 797"/>
                <a:gd name="T74" fmla="*/ 0 w 479"/>
                <a:gd name="T75" fmla="*/ 28 h 797"/>
                <a:gd name="T76" fmla="*/ 40 w 479"/>
                <a:gd name="T77" fmla="*/ 766 h 797"/>
                <a:gd name="T78" fmla="*/ 43 w 479"/>
                <a:gd name="T79" fmla="*/ 763 h 797"/>
                <a:gd name="T80" fmla="*/ 58 w 479"/>
                <a:gd name="T81" fmla="*/ 748 h 797"/>
                <a:gd name="T82" fmla="*/ 71 w 479"/>
                <a:gd name="T83" fmla="*/ 729 h 797"/>
                <a:gd name="T84" fmla="*/ 81 w 479"/>
                <a:gd name="T85" fmla="*/ 717 h 797"/>
                <a:gd name="T86" fmla="*/ 82 w 479"/>
                <a:gd name="T87" fmla="*/ 717 h 797"/>
                <a:gd name="T88" fmla="*/ 82 w 479"/>
                <a:gd name="T89" fmla="*/ 722 h 797"/>
                <a:gd name="T90" fmla="*/ 81 w 479"/>
                <a:gd name="T91" fmla="*/ 732 h 797"/>
                <a:gd name="T92" fmla="*/ 95 w 479"/>
                <a:gd name="T93" fmla="*/ 760 h 797"/>
                <a:gd name="T94" fmla="*/ 96 w 479"/>
                <a:gd name="T95" fmla="*/ 771 h 797"/>
                <a:gd name="T96" fmla="*/ 96 w 479"/>
                <a:gd name="T97" fmla="*/ 776 h 797"/>
                <a:gd name="T98" fmla="*/ 92 w 479"/>
                <a:gd name="T99" fmla="*/ 785 h 797"/>
                <a:gd name="T100" fmla="*/ 89 w 479"/>
                <a:gd name="T101" fmla="*/ 790 h 797"/>
                <a:gd name="T102" fmla="*/ 89 w 479"/>
                <a:gd name="T103" fmla="*/ 794 h 797"/>
                <a:gd name="T104" fmla="*/ 96 w 479"/>
                <a:gd name="T105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9" h="797">
                  <a:moveTo>
                    <a:pt x="96" y="797"/>
                  </a:moveTo>
                  <a:lnTo>
                    <a:pt x="96" y="797"/>
                  </a:lnTo>
                  <a:lnTo>
                    <a:pt x="103" y="797"/>
                  </a:lnTo>
                  <a:lnTo>
                    <a:pt x="112" y="794"/>
                  </a:lnTo>
                  <a:lnTo>
                    <a:pt x="131" y="787"/>
                  </a:lnTo>
                  <a:lnTo>
                    <a:pt x="149" y="780"/>
                  </a:lnTo>
                  <a:lnTo>
                    <a:pt x="159" y="774"/>
                  </a:lnTo>
                  <a:lnTo>
                    <a:pt x="158" y="771"/>
                  </a:lnTo>
                  <a:lnTo>
                    <a:pt x="158" y="771"/>
                  </a:lnTo>
                  <a:lnTo>
                    <a:pt x="155" y="773"/>
                  </a:lnTo>
                  <a:lnTo>
                    <a:pt x="155" y="771"/>
                  </a:lnTo>
                  <a:lnTo>
                    <a:pt x="155" y="771"/>
                  </a:lnTo>
                  <a:lnTo>
                    <a:pt x="156" y="770"/>
                  </a:lnTo>
                  <a:lnTo>
                    <a:pt x="152" y="764"/>
                  </a:lnTo>
                  <a:lnTo>
                    <a:pt x="134" y="755"/>
                  </a:lnTo>
                  <a:lnTo>
                    <a:pt x="135" y="755"/>
                  </a:lnTo>
                  <a:lnTo>
                    <a:pt x="135" y="755"/>
                  </a:lnTo>
                  <a:lnTo>
                    <a:pt x="140" y="741"/>
                  </a:lnTo>
                  <a:lnTo>
                    <a:pt x="145" y="728"/>
                  </a:lnTo>
                  <a:lnTo>
                    <a:pt x="152" y="718"/>
                  </a:lnTo>
                  <a:lnTo>
                    <a:pt x="152" y="718"/>
                  </a:lnTo>
                  <a:lnTo>
                    <a:pt x="154" y="714"/>
                  </a:lnTo>
                  <a:lnTo>
                    <a:pt x="155" y="713"/>
                  </a:lnTo>
                  <a:lnTo>
                    <a:pt x="155" y="713"/>
                  </a:lnTo>
                  <a:lnTo>
                    <a:pt x="152" y="710"/>
                  </a:lnTo>
                  <a:lnTo>
                    <a:pt x="148" y="707"/>
                  </a:lnTo>
                  <a:lnTo>
                    <a:pt x="148" y="707"/>
                  </a:lnTo>
                  <a:lnTo>
                    <a:pt x="141" y="701"/>
                  </a:lnTo>
                  <a:lnTo>
                    <a:pt x="133" y="694"/>
                  </a:lnTo>
                  <a:lnTo>
                    <a:pt x="133" y="694"/>
                  </a:lnTo>
                  <a:lnTo>
                    <a:pt x="127" y="687"/>
                  </a:lnTo>
                  <a:lnTo>
                    <a:pt x="123" y="682"/>
                  </a:lnTo>
                  <a:lnTo>
                    <a:pt x="119" y="673"/>
                  </a:lnTo>
                  <a:lnTo>
                    <a:pt x="117" y="668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119" y="665"/>
                  </a:lnTo>
                  <a:lnTo>
                    <a:pt x="479" y="617"/>
                  </a:lnTo>
                  <a:lnTo>
                    <a:pt x="479" y="617"/>
                  </a:lnTo>
                  <a:lnTo>
                    <a:pt x="467" y="591"/>
                  </a:lnTo>
                  <a:lnTo>
                    <a:pt x="460" y="573"/>
                  </a:lnTo>
                  <a:lnTo>
                    <a:pt x="458" y="556"/>
                  </a:lnTo>
                  <a:lnTo>
                    <a:pt x="458" y="556"/>
                  </a:lnTo>
                  <a:lnTo>
                    <a:pt x="456" y="543"/>
                  </a:lnTo>
                  <a:lnTo>
                    <a:pt x="456" y="533"/>
                  </a:lnTo>
                  <a:lnTo>
                    <a:pt x="456" y="522"/>
                  </a:lnTo>
                  <a:lnTo>
                    <a:pt x="456" y="522"/>
                  </a:lnTo>
                  <a:lnTo>
                    <a:pt x="446" y="463"/>
                  </a:lnTo>
                  <a:lnTo>
                    <a:pt x="446" y="463"/>
                  </a:lnTo>
                  <a:lnTo>
                    <a:pt x="445" y="458"/>
                  </a:lnTo>
                  <a:lnTo>
                    <a:pt x="446" y="452"/>
                  </a:lnTo>
                  <a:lnTo>
                    <a:pt x="452" y="442"/>
                  </a:lnTo>
                  <a:lnTo>
                    <a:pt x="452" y="442"/>
                  </a:lnTo>
                  <a:lnTo>
                    <a:pt x="458" y="432"/>
                  </a:lnTo>
                  <a:lnTo>
                    <a:pt x="463" y="421"/>
                  </a:lnTo>
                  <a:lnTo>
                    <a:pt x="463" y="421"/>
                  </a:lnTo>
                  <a:lnTo>
                    <a:pt x="465" y="413"/>
                  </a:lnTo>
                  <a:lnTo>
                    <a:pt x="463" y="409"/>
                  </a:lnTo>
                  <a:lnTo>
                    <a:pt x="462" y="407"/>
                  </a:lnTo>
                  <a:lnTo>
                    <a:pt x="459" y="406"/>
                  </a:lnTo>
                  <a:lnTo>
                    <a:pt x="459" y="406"/>
                  </a:lnTo>
                  <a:lnTo>
                    <a:pt x="452" y="403"/>
                  </a:lnTo>
                  <a:lnTo>
                    <a:pt x="452" y="403"/>
                  </a:lnTo>
                  <a:lnTo>
                    <a:pt x="446" y="399"/>
                  </a:lnTo>
                  <a:lnTo>
                    <a:pt x="439" y="390"/>
                  </a:lnTo>
                  <a:lnTo>
                    <a:pt x="437" y="386"/>
                  </a:lnTo>
                  <a:lnTo>
                    <a:pt x="434" y="381"/>
                  </a:lnTo>
                  <a:lnTo>
                    <a:pt x="432" y="375"/>
                  </a:lnTo>
                  <a:lnTo>
                    <a:pt x="431" y="368"/>
                  </a:lnTo>
                  <a:lnTo>
                    <a:pt x="431" y="368"/>
                  </a:lnTo>
                  <a:lnTo>
                    <a:pt x="431" y="361"/>
                  </a:lnTo>
                  <a:lnTo>
                    <a:pt x="428" y="354"/>
                  </a:lnTo>
                  <a:lnTo>
                    <a:pt x="423" y="337"/>
                  </a:lnTo>
                  <a:lnTo>
                    <a:pt x="413" y="318"/>
                  </a:lnTo>
                  <a:lnTo>
                    <a:pt x="320" y="0"/>
                  </a:lnTo>
                  <a:lnTo>
                    <a:pt x="0" y="28"/>
                  </a:lnTo>
                  <a:lnTo>
                    <a:pt x="26" y="767"/>
                  </a:lnTo>
                  <a:lnTo>
                    <a:pt x="40" y="766"/>
                  </a:lnTo>
                  <a:lnTo>
                    <a:pt x="40" y="766"/>
                  </a:lnTo>
                  <a:lnTo>
                    <a:pt x="43" y="763"/>
                  </a:lnTo>
                  <a:lnTo>
                    <a:pt x="49" y="757"/>
                  </a:lnTo>
                  <a:lnTo>
                    <a:pt x="58" y="748"/>
                  </a:lnTo>
                  <a:lnTo>
                    <a:pt x="71" y="729"/>
                  </a:lnTo>
                  <a:lnTo>
                    <a:pt x="71" y="729"/>
                  </a:lnTo>
                  <a:lnTo>
                    <a:pt x="79" y="718"/>
                  </a:lnTo>
                  <a:lnTo>
                    <a:pt x="81" y="717"/>
                  </a:lnTo>
                  <a:lnTo>
                    <a:pt x="82" y="717"/>
                  </a:lnTo>
                  <a:lnTo>
                    <a:pt x="82" y="717"/>
                  </a:lnTo>
                  <a:lnTo>
                    <a:pt x="84" y="718"/>
                  </a:lnTo>
                  <a:lnTo>
                    <a:pt x="82" y="722"/>
                  </a:lnTo>
                  <a:lnTo>
                    <a:pt x="81" y="732"/>
                  </a:lnTo>
                  <a:lnTo>
                    <a:pt x="81" y="732"/>
                  </a:lnTo>
                  <a:lnTo>
                    <a:pt x="89" y="748"/>
                  </a:lnTo>
                  <a:lnTo>
                    <a:pt x="95" y="760"/>
                  </a:lnTo>
                  <a:lnTo>
                    <a:pt x="96" y="766"/>
                  </a:lnTo>
                  <a:lnTo>
                    <a:pt x="96" y="771"/>
                  </a:lnTo>
                  <a:lnTo>
                    <a:pt x="96" y="771"/>
                  </a:lnTo>
                  <a:lnTo>
                    <a:pt x="96" y="776"/>
                  </a:lnTo>
                  <a:lnTo>
                    <a:pt x="95" y="780"/>
                  </a:lnTo>
                  <a:lnTo>
                    <a:pt x="92" y="785"/>
                  </a:lnTo>
                  <a:lnTo>
                    <a:pt x="92" y="785"/>
                  </a:lnTo>
                  <a:lnTo>
                    <a:pt x="89" y="790"/>
                  </a:lnTo>
                  <a:lnTo>
                    <a:pt x="89" y="794"/>
                  </a:lnTo>
                  <a:lnTo>
                    <a:pt x="89" y="794"/>
                  </a:lnTo>
                  <a:lnTo>
                    <a:pt x="92" y="795"/>
                  </a:lnTo>
                  <a:lnTo>
                    <a:pt x="96" y="797"/>
                  </a:lnTo>
                  <a:lnTo>
                    <a:pt x="96" y="7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Freeform 62"/>
            <p:cNvSpPr>
              <a:spLocks/>
            </p:cNvSpPr>
            <p:nvPr/>
          </p:nvSpPr>
          <p:spPr bwMode="auto">
            <a:xfrm>
              <a:off x="1746250" y="3703638"/>
              <a:ext cx="1417638" cy="1385887"/>
            </a:xfrm>
            <a:custGeom>
              <a:avLst/>
              <a:gdLst>
                <a:gd name="T0" fmla="*/ 1429 w 1786"/>
                <a:gd name="T1" fmla="*/ 1322 h 1746"/>
                <a:gd name="T2" fmla="*/ 1560 w 1786"/>
                <a:gd name="T3" fmla="*/ 1256 h 1746"/>
                <a:gd name="T4" fmla="*/ 1620 w 1786"/>
                <a:gd name="T5" fmla="*/ 1201 h 1746"/>
                <a:gd name="T6" fmla="*/ 1660 w 1786"/>
                <a:gd name="T7" fmla="*/ 1162 h 1746"/>
                <a:gd name="T8" fmla="*/ 1756 w 1786"/>
                <a:gd name="T9" fmla="*/ 1131 h 1746"/>
                <a:gd name="T10" fmla="*/ 1750 w 1786"/>
                <a:gd name="T11" fmla="*/ 1127 h 1746"/>
                <a:gd name="T12" fmla="*/ 1749 w 1786"/>
                <a:gd name="T13" fmla="*/ 1097 h 1746"/>
                <a:gd name="T14" fmla="*/ 1774 w 1786"/>
                <a:gd name="T15" fmla="*/ 1050 h 1746"/>
                <a:gd name="T16" fmla="*/ 1774 w 1786"/>
                <a:gd name="T17" fmla="*/ 953 h 1746"/>
                <a:gd name="T18" fmla="*/ 1737 w 1786"/>
                <a:gd name="T19" fmla="*/ 784 h 1746"/>
                <a:gd name="T20" fmla="*/ 1676 w 1786"/>
                <a:gd name="T21" fmla="*/ 510 h 1746"/>
                <a:gd name="T22" fmla="*/ 1648 w 1786"/>
                <a:gd name="T23" fmla="*/ 485 h 1746"/>
                <a:gd name="T24" fmla="*/ 1572 w 1786"/>
                <a:gd name="T25" fmla="*/ 446 h 1746"/>
                <a:gd name="T26" fmla="*/ 1547 w 1786"/>
                <a:gd name="T27" fmla="*/ 439 h 1746"/>
                <a:gd name="T28" fmla="*/ 1508 w 1786"/>
                <a:gd name="T29" fmla="*/ 443 h 1746"/>
                <a:gd name="T30" fmla="*/ 1491 w 1786"/>
                <a:gd name="T31" fmla="*/ 449 h 1746"/>
                <a:gd name="T32" fmla="*/ 1433 w 1786"/>
                <a:gd name="T33" fmla="*/ 480 h 1746"/>
                <a:gd name="T34" fmla="*/ 1380 w 1786"/>
                <a:gd name="T35" fmla="*/ 466 h 1746"/>
                <a:gd name="T36" fmla="*/ 1351 w 1786"/>
                <a:gd name="T37" fmla="*/ 450 h 1746"/>
                <a:gd name="T38" fmla="*/ 1342 w 1786"/>
                <a:gd name="T39" fmla="*/ 445 h 1746"/>
                <a:gd name="T40" fmla="*/ 1323 w 1786"/>
                <a:gd name="T41" fmla="*/ 477 h 1746"/>
                <a:gd name="T42" fmla="*/ 1274 w 1786"/>
                <a:gd name="T43" fmla="*/ 478 h 1746"/>
                <a:gd name="T44" fmla="*/ 1257 w 1786"/>
                <a:gd name="T45" fmla="*/ 456 h 1746"/>
                <a:gd name="T46" fmla="*/ 1232 w 1786"/>
                <a:gd name="T47" fmla="*/ 450 h 1746"/>
                <a:gd name="T48" fmla="*/ 1199 w 1786"/>
                <a:gd name="T49" fmla="*/ 457 h 1746"/>
                <a:gd name="T50" fmla="*/ 1180 w 1786"/>
                <a:gd name="T51" fmla="*/ 433 h 1746"/>
                <a:gd name="T52" fmla="*/ 1157 w 1786"/>
                <a:gd name="T53" fmla="*/ 407 h 1746"/>
                <a:gd name="T54" fmla="*/ 1040 w 1786"/>
                <a:gd name="T55" fmla="*/ 390 h 1746"/>
                <a:gd name="T56" fmla="*/ 1043 w 1786"/>
                <a:gd name="T57" fmla="*/ 373 h 1746"/>
                <a:gd name="T58" fmla="*/ 970 w 1786"/>
                <a:gd name="T59" fmla="*/ 362 h 1746"/>
                <a:gd name="T60" fmla="*/ 931 w 1786"/>
                <a:gd name="T61" fmla="*/ 23 h 1746"/>
                <a:gd name="T62" fmla="*/ 9 w 1786"/>
                <a:gd name="T63" fmla="*/ 754 h 1746"/>
                <a:gd name="T64" fmla="*/ 70 w 1786"/>
                <a:gd name="T65" fmla="*/ 813 h 1746"/>
                <a:gd name="T66" fmla="*/ 152 w 1786"/>
                <a:gd name="T67" fmla="*/ 896 h 1746"/>
                <a:gd name="T68" fmla="*/ 196 w 1786"/>
                <a:gd name="T69" fmla="*/ 957 h 1746"/>
                <a:gd name="T70" fmla="*/ 233 w 1786"/>
                <a:gd name="T71" fmla="*/ 1016 h 1746"/>
                <a:gd name="T72" fmla="*/ 229 w 1786"/>
                <a:gd name="T73" fmla="*/ 1075 h 1746"/>
                <a:gd name="T74" fmla="*/ 280 w 1786"/>
                <a:gd name="T75" fmla="*/ 1135 h 1746"/>
                <a:gd name="T76" fmla="*/ 373 w 1786"/>
                <a:gd name="T77" fmla="*/ 1194 h 1746"/>
                <a:gd name="T78" fmla="*/ 449 w 1786"/>
                <a:gd name="T79" fmla="*/ 1201 h 1746"/>
                <a:gd name="T80" fmla="*/ 475 w 1786"/>
                <a:gd name="T81" fmla="*/ 1148 h 1746"/>
                <a:gd name="T82" fmla="*/ 547 w 1786"/>
                <a:gd name="T83" fmla="*/ 1093 h 1746"/>
                <a:gd name="T84" fmla="*/ 622 w 1786"/>
                <a:gd name="T85" fmla="*/ 1106 h 1746"/>
                <a:gd name="T86" fmla="*/ 690 w 1786"/>
                <a:gd name="T87" fmla="*/ 1117 h 1746"/>
                <a:gd name="T88" fmla="*/ 748 w 1786"/>
                <a:gd name="T89" fmla="*/ 1186 h 1746"/>
                <a:gd name="T90" fmla="*/ 782 w 1786"/>
                <a:gd name="T91" fmla="*/ 1260 h 1746"/>
                <a:gd name="T92" fmla="*/ 820 w 1786"/>
                <a:gd name="T93" fmla="*/ 1341 h 1746"/>
                <a:gd name="T94" fmla="*/ 858 w 1786"/>
                <a:gd name="T95" fmla="*/ 1401 h 1746"/>
                <a:gd name="T96" fmla="*/ 921 w 1786"/>
                <a:gd name="T97" fmla="*/ 1459 h 1746"/>
                <a:gd name="T98" fmla="*/ 935 w 1786"/>
                <a:gd name="T99" fmla="*/ 1495 h 1746"/>
                <a:gd name="T100" fmla="*/ 939 w 1786"/>
                <a:gd name="T101" fmla="*/ 1579 h 1746"/>
                <a:gd name="T102" fmla="*/ 964 w 1786"/>
                <a:gd name="T103" fmla="*/ 1596 h 1746"/>
                <a:gd name="T104" fmla="*/ 1002 w 1786"/>
                <a:gd name="T105" fmla="*/ 1686 h 1746"/>
                <a:gd name="T106" fmla="*/ 1029 w 1786"/>
                <a:gd name="T107" fmla="*/ 1682 h 1746"/>
                <a:gd name="T108" fmla="*/ 1120 w 1786"/>
                <a:gd name="T109" fmla="*/ 1711 h 1746"/>
                <a:gd name="T110" fmla="*/ 1204 w 1786"/>
                <a:gd name="T111" fmla="*/ 1735 h 1746"/>
                <a:gd name="T112" fmla="*/ 1261 w 1786"/>
                <a:gd name="T113" fmla="*/ 1745 h 1746"/>
                <a:gd name="T114" fmla="*/ 1271 w 1786"/>
                <a:gd name="T115" fmla="*/ 1670 h 1746"/>
                <a:gd name="T116" fmla="*/ 1251 w 1786"/>
                <a:gd name="T117" fmla="*/ 1543 h 1746"/>
                <a:gd name="T118" fmla="*/ 1303 w 1786"/>
                <a:gd name="T119" fmla="*/ 1434 h 1746"/>
                <a:gd name="T120" fmla="*/ 1370 w 1786"/>
                <a:gd name="T121" fmla="*/ 136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86" h="1746">
                  <a:moveTo>
                    <a:pt x="1370" y="1366"/>
                  </a:moveTo>
                  <a:lnTo>
                    <a:pt x="1370" y="1366"/>
                  </a:lnTo>
                  <a:lnTo>
                    <a:pt x="1377" y="1362"/>
                  </a:lnTo>
                  <a:lnTo>
                    <a:pt x="1387" y="1357"/>
                  </a:lnTo>
                  <a:lnTo>
                    <a:pt x="1405" y="1341"/>
                  </a:lnTo>
                  <a:lnTo>
                    <a:pt x="1405" y="1341"/>
                  </a:lnTo>
                  <a:lnTo>
                    <a:pt x="1417" y="1330"/>
                  </a:lnTo>
                  <a:lnTo>
                    <a:pt x="1429" y="1322"/>
                  </a:lnTo>
                  <a:lnTo>
                    <a:pt x="1440" y="1315"/>
                  </a:lnTo>
                  <a:lnTo>
                    <a:pt x="1452" y="1310"/>
                  </a:lnTo>
                  <a:lnTo>
                    <a:pt x="1452" y="1310"/>
                  </a:lnTo>
                  <a:lnTo>
                    <a:pt x="1463" y="1306"/>
                  </a:lnTo>
                  <a:lnTo>
                    <a:pt x="1478" y="1299"/>
                  </a:lnTo>
                  <a:lnTo>
                    <a:pt x="1515" y="1282"/>
                  </a:lnTo>
                  <a:lnTo>
                    <a:pt x="1548" y="1263"/>
                  </a:lnTo>
                  <a:lnTo>
                    <a:pt x="1560" y="1256"/>
                  </a:lnTo>
                  <a:lnTo>
                    <a:pt x="1567" y="1251"/>
                  </a:lnTo>
                  <a:lnTo>
                    <a:pt x="1567" y="1251"/>
                  </a:lnTo>
                  <a:lnTo>
                    <a:pt x="1574" y="1243"/>
                  </a:lnTo>
                  <a:lnTo>
                    <a:pt x="1574" y="1243"/>
                  </a:lnTo>
                  <a:lnTo>
                    <a:pt x="1596" y="1219"/>
                  </a:lnTo>
                  <a:lnTo>
                    <a:pt x="1609" y="1208"/>
                  </a:lnTo>
                  <a:lnTo>
                    <a:pt x="1620" y="1201"/>
                  </a:lnTo>
                  <a:lnTo>
                    <a:pt x="1620" y="1201"/>
                  </a:lnTo>
                  <a:lnTo>
                    <a:pt x="1624" y="1198"/>
                  </a:lnTo>
                  <a:lnTo>
                    <a:pt x="1628" y="1194"/>
                  </a:lnTo>
                  <a:lnTo>
                    <a:pt x="1635" y="1184"/>
                  </a:lnTo>
                  <a:lnTo>
                    <a:pt x="1635" y="1184"/>
                  </a:lnTo>
                  <a:lnTo>
                    <a:pt x="1642" y="1176"/>
                  </a:lnTo>
                  <a:lnTo>
                    <a:pt x="1651" y="1167"/>
                  </a:lnTo>
                  <a:lnTo>
                    <a:pt x="1655" y="1165"/>
                  </a:lnTo>
                  <a:lnTo>
                    <a:pt x="1660" y="1162"/>
                  </a:lnTo>
                  <a:lnTo>
                    <a:pt x="1666" y="1160"/>
                  </a:lnTo>
                  <a:lnTo>
                    <a:pt x="1673" y="1159"/>
                  </a:lnTo>
                  <a:lnTo>
                    <a:pt x="1673" y="1159"/>
                  </a:lnTo>
                  <a:lnTo>
                    <a:pt x="1684" y="1156"/>
                  </a:lnTo>
                  <a:lnTo>
                    <a:pt x="1697" y="1153"/>
                  </a:lnTo>
                  <a:lnTo>
                    <a:pt x="1721" y="1145"/>
                  </a:lnTo>
                  <a:lnTo>
                    <a:pt x="1743" y="1137"/>
                  </a:lnTo>
                  <a:lnTo>
                    <a:pt x="1756" y="1131"/>
                  </a:lnTo>
                  <a:lnTo>
                    <a:pt x="1756" y="1131"/>
                  </a:lnTo>
                  <a:lnTo>
                    <a:pt x="1751" y="1128"/>
                  </a:lnTo>
                  <a:lnTo>
                    <a:pt x="1751" y="1128"/>
                  </a:lnTo>
                  <a:lnTo>
                    <a:pt x="1749" y="1130"/>
                  </a:lnTo>
                  <a:lnTo>
                    <a:pt x="1749" y="1128"/>
                  </a:lnTo>
                  <a:lnTo>
                    <a:pt x="1749" y="1128"/>
                  </a:lnTo>
                  <a:lnTo>
                    <a:pt x="1750" y="1127"/>
                  </a:lnTo>
                  <a:lnTo>
                    <a:pt x="1750" y="1127"/>
                  </a:lnTo>
                  <a:lnTo>
                    <a:pt x="1747" y="1124"/>
                  </a:lnTo>
                  <a:lnTo>
                    <a:pt x="1744" y="1120"/>
                  </a:lnTo>
                  <a:lnTo>
                    <a:pt x="1744" y="1120"/>
                  </a:lnTo>
                  <a:lnTo>
                    <a:pt x="1743" y="1114"/>
                  </a:lnTo>
                  <a:lnTo>
                    <a:pt x="1743" y="1110"/>
                  </a:lnTo>
                  <a:lnTo>
                    <a:pt x="1746" y="1103"/>
                  </a:lnTo>
                  <a:lnTo>
                    <a:pt x="1749" y="1097"/>
                  </a:lnTo>
                  <a:lnTo>
                    <a:pt x="1749" y="1097"/>
                  </a:lnTo>
                  <a:lnTo>
                    <a:pt x="1756" y="1086"/>
                  </a:lnTo>
                  <a:lnTo>
                    <a:pt x="1763" y="1078"/>
                  </a:lnTo>
                  <a:lnTo>
                    <a:pt x="1763" y="1078"/>
                  </a:lnTo>
                  <a:lnTo>
                    <a:pt x="1768" y="1074"/>
                  </a:lnTo>
                  <a:lnTo>
                    <a:pt x="1771" y="1068"/>
                  </a:lnTo>
                  <a:lnTo>
                    <a:pt x="1774" y="1061"/>
                  </a:lnTo>
                  <a:lnTo>
                    <a:pt x="1774" y="1050"/>
                  </a:lnTo>
                  <a:lnTo>
                    <a:pt x="1774" y="1050"/>
                  </a:lnTo>
                  <a:lnTo>
                    <a:pt x="1770" y="1025"/>
                  </a:lnTo>
                  <a:lnTo>
                    <a:pt x="1770" y="1025"/>
                  </a:lnTo>
                  <a:lnTo>
                    <a:pt x="1768" y="1011"/>
                  </a:lnTo>
                  <a:lnTo>
                    <a:pt x="1767" y="994"/>
                  </a:lnTo>
                  <a:lnTo>
                    <a:pt x="1767" y="994"/>
                  </a:lnTo>
                  <a:lnTo>
                    <a:pt x="1768" y="978"/>
                  </a:lnTo>
                  <a:lnTo>
                    <a:pt x="1770" y="966"/>
                  </a:lnTo>
                  <a:lnTo>
                    <a:pt x="1774" y="953"/>
                  </a:lnTo>
                  <a:lnTo>
                    <a:pt x="1779" y="943"/>
                  </a:lnTo>
                  <a:lnTo>
                    <a:pt x="1779" y="943"/>
                  </a:lnTo>
                  <a:lnTo>
                    <a:pt x="1781" y="938"/>
                  </a:lnTo>
                  <a:lnTo>
                    <a:pt x="1784" y="929"/>
                  </a:lnTo>
                  <a:lnTo>
                    <a:pt x="1786" y="910"/>
                  </a:lnTo>
                  <a:lnTo>
                    <a:pt x="1786" y="884"/>
                  </a:lnTo>
                  <a:lnTo>
                    <a:pt x="1765" y="834"/>
                  </a:lnTo>
                  <a:lnTo>
                    <a:pt x="1737" y="784"/>
                  </a:lnTo>
                  <a:lnTo>
                    <a:pt x="1716" y="758"/>
                  </a:lnTo>
                  <a:lnTo>
                    <a:pt x="1716" y="758"/>
                  </a:lnTo>
                  <a:lnTo>
                    <a:pt x="1715" y="597"/>
                  </a:lnTo>
                  <a:lnTo>
                    <a:pt x="1712" y="597"/>
                  </a:lnTo>
                  <a:lnTo>
                    <a:pt x="1712" y="596"/>
                  </a:lnTo>
                  <a:lnTo>
                    <a:pt x="1715" y="596"/>
                  </a:lnTo>
                  <a:lnTo>
                    <a:pt x="1715" y="508"/>
                  </a:lnTo>
                  <a:lnTo>
                    <a:pt x="1676" y="510"/>
                  </a:lnTo>
                  <a:lnTo>
                    <a:pt x="1653" y="491"/>
                  </a:lnTo>
                  <a:lnTo>
                    <a:pt x="1653" y="491"/>
                  </a:lnTo>
                  <a:lnTo>
                    <a:pt x="1653" y="509"/>
                  </a:lnTo>
                  <a:lnTo>
                    <a:pt x="1652" y="509"/>
                  </a:lnTo>
                  <a:lnTo>
                    <a:pt x="1652" y="509"/>
                  </a:lnTo>
                  <a:lnTo>
                    <a:pt x="1652" y="489"/>
                  </a:lnTo>
                  <a:lnTo>
                    <a:pt x="1648" y="485"/>
                  </a:lnTo>
                  <a:lnTo>
                    <a:pt x="1648" y="485"/>
                  </a:lnTo>
                  <a:lnTo>
                    <a:pt x="1637" y="480"/>
                  </a:lnTo>
                  <a:lnTo>
                    <a:pt x="1625" y="475"/>
                  </a:lnTo>
                  <a:lnTo>
                    <a:pt x="1609" y="471"/>
                  </a:lnTo>
                  <a:lnTo>
                    <a:pt x="1609" y="471"/>
                  </a:lnTo>
                  <a:lnTo>
                    <a:pt x="1599" y="467"/>
                  </a:lnTo>
                  <a:lnTo>
                    <a:pt x="1590" y="461"/>
                  </a:lnTo>
                  <a:lnTo>
                    <a:pt x="1572" y="446"/>
                  </a:lnTo>
                  <a:lnTo>
                    <a:pt x="1572" y="446"/>
                  </a:lnTo>
                  <a:lnTo>
                    <a:pt x="1561" y="436"/>
                  </a:lnTo>
                  <a:lnTo>
                    <a:pt x="1557" y="433"/>
                  </a:lnTo>
                  <a:lnTo>
                    <a:pt x="1553" y="432"/>
                  </a:lnTo>
                  <a:lnTo>
                    <a:pt x="1553" y="432"/>
                  </a:lnTo>
                  <a:lnTo>
                    <a:pt x="1550" y="435"/>
                  </a:lnTo>
                  <a:lnTo>
                    <a:pt x="1550" y="435"/>
                  </a:lnTo>
                  <a:lnTo>
                    <a:pt x="1547" y="439"/>
                  </a:lnTo>
                  <a:lnTo>
                    <a:pt x="1547" y="439"/>
                  </a:lnTo>
                  <a:lnTo>
                    <a:pt x="1544" y="443"/>
                  </a:lnTo>
                  <a:lnTo>
                    <a:pt x="1540" y="446"/>
                  </a:lnTo>
                  <a:lnTo>
                    <a:pt x="1533" y="447"/>
                  </a:lnTo>
                  <a:lnTo>
                    <a:pt x="1522" y="449"/>
                  </a:lnTo>
                  <a:lnTo>
                    <a:pt x="1522" y="449"/>
                  </a:lnTo>
                  <a:lnTo>
                    <a:pt x="1515" y="447"/>
                  </a:lnTo>
                  <a:lnTo>
                    <a:pt x="1510" y="446"/>
                  </a:lnTo>
                  <a:lnTo>
                    <a:pt x="1508" y="443"/>
                  </a:lnTo>
                  <a:lnTo>
                    <a:pt x="1506" y="440"/>
                  </a:lnTo>
                  <a:lnTo>
                    <a:pt x="1506" y="440"/>
                  </a:lnTo>
                  <a:lnTo>
                    <a:pt x="1505" y="439"/>
                  </a:lnTo>
                  <a:lnTo>
                    <a:pt x="1503" y="439"/>
                  </a:lnTo>
                  <a:lnTo>
                    <a:pt x="1503" y="439"/>
                  </a:lnTo>
                  <a:lnTo>
                    <a:pt x="1499" y="440"/>
                  </a:lnTo>
                  <a:lnTo>
                    <a:pt x="1491" y="449"/>
                  </a:lnTo>
                  <a:lnTo>
                    <a:pt x="1491" y="449"/>
                  </a:lnTo>
                  <a:lnTo>
                    <a:pt x="1478" y="463"/>
                  </a:lnTo>
                  <a:lnTo>
                    <a:pt x="1478" y="463"/>
                  </a:lnTo>
                  <a:lnTo>
                    <a:pt x="1474" y="468"/>
                  </a:lnTo>
                  <a:lnTo>
                    <a:pt x="1468" y="471"/>
                  </a:lnTo>
                  <a:lnTo>
                    <a:pt x="1463" y="474"/>
                  </a:lnTo>
                  <a:lnTo>
                    <a:pt x="1452" y="477"/>
                  </a:lnTo>
                  <a:lnTo>
                    <a:pt x="1452" y="477"/>
                  </a:lnTo>
                  <a:lnTo>
                    <a:pt x="1433" y="480"/>
                  </a:lnTo>
                  <a:lnTo>
                    <a:pt x="1418" y="481"/>
                  </a:lnTo>
                  <a:lnTo>
                    <a:pt x="1411" y="481"/>
                  </a:lnTo>
                  <a:lnTo>
                    <a:pt x="1404" y="480"/>
                  </a:lnTo>
                  <a:lnTo>
                    <a:pt x="1397" y="477"/>
                  </a:lnTo>
                  <a:lnTo>
                    <a:pt x="1390" y="474"/>
                  </a:lnTo>
                  <a:lnTo>
                    <a:pt x="1390" y="474"/>
                  </a:lnTo>
                  <a:lnTo>
                    <a:pt x="1384" y="470"/>
                  </a:lnTo>
                  <a:lnTo>
                    <a:pt x="1380" y="466"/>
                  </a:lnTo>
                  <a:lnTo>
                    <a:pt x="1377" y="460"/>
                  </a:lnTo>
                  <a:lnTo>
                    <a:pt x="1377" y="460"/>
                  </a:lnTo>
                  <a:lnTo>
                    <a:pt x="1375" y="456"/>
                  </a:lnTo>
                  <a:lnTo>
                    <a:pt x="1372" y="453"/>
                  </a:lnTo>
                  <a:lnTo>
                    <a:pt x="1368" y="452"/>
                  </a:lnTo>
                  <a:lnTo>
                    <a:pt x="1359" y="452"/>
                  </a:lnTo>
                  <a:lnTo>
                    <a:pt x="1359" y="452"/>
                  </a:lnTo>
                  <a:lnTo>
                    <a:pt x="1351" y="450"/>
                  </a:lnTo>
                  <a:lnTo>
                    <a:pt x="1347" y="449"/>
                  </a:lnTo>
                  <a:lnTo>
                    <a:pt x="1344" y="447"/>
                  </a:lnTo>
                  <a:lnTo>
                    <a:pt x="1342" y="446"/>
                  </a:lnTo>
                  <a:lnTo>
                    <a:pt x="1342" y="446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34" y="452"/>
                  </a:lnTo>
                  <a:lnTo>
                    <a:pt x="1334" y="452"/>
                  </a:lnTo>
                  <a:lnTo>
                    <a:pt x="1331" y="454"/>
                  </a:lnTo>
                  <a:lnTo>
                    <a:pt x="1328" y="459"/>
                  </a:lnTo>
                  <a:lnTo>
                    <a:pt x="1326" y="467"/>
                  </a:lnTo>
                  <a:lnTo>
                    <a:pt x="1326" y="467"/>
                  </a:lnTo>
                  <a:lnTo>
                    <a:pt x="1324" y="474"/>
                  </a:lnTo>
                  <a:lnTo>
                    <a:pt x="1323" y="477"/>
                  </a:lnTo>
                  <a:lnTo>
                    <a:pt x="1320" y="478"/>
                  </a:lnTo>
                  <a:lnTo>
                    <a:pt x="1317" y="481"/>
                  </a:lnTo>
                  <a:lnTo>
                    <a:pt x="1313" y="482"/>
                  </a:lnTo>
                  <a:lnTo>
                    <a:pt x="1306" y="482"/>
                  </a:lnTo>
                  <a:lnTo>
                    <a:pt x="1298" y="482"/>
                  </a:lnTo>
                  <a:lnTo>
                    <a:pt x="1298" y="482"/>
                  </a:lnTo>
                  <a:lnTo>
                    <a:pt x="1285" y="481"/>
                  </a:lnTo>
                  <a:lnTo>
                    <a:pt x="1274" y="478"/>
                  </a:lnTo>
                  <a:lnTo>
                    <a:pt x="1267" y="477"/>
                  </a:lnTo>
                  <a:lnTo>
                    <a:pt x="1261" y="474"/>
                  </a:lnTo>
                  <a:lnTo>
                    <a:pt x="1258" y="471"/>
                  </a:lnTo>
                  <a:lnTo>
                    <a:pt x="1256" y="467"/>
                  </a:lnTo>
                  <a:lnTo>
                    <a:pt x="1256" y="463"/>
                  </a:lnTo>
                  <a:lnTo>
                    <a:pt x="1254" y="459"/>
                  </a:lnTo>
                  <a:lnTo>
                    <a:pt x="1254" y="459"/>
                  </a:lnTo>
                  <a:lnTo>
                    <a:pt x="1257" y="456"/>
                  </a:lnTo>
                  <a:lnTo>
                    <a:pt x="1260" y="453"/>
                  </a:lnTo>
                  <a:lnTo>
                    <a:pt x="1268" y="450"/>
                  </a:lnTo>
                  <a:lnTo>
                    <a:pt x="1268" y="450"/>
                  </a:lnTo>
                  <a:lnTo>
                    <a:pt x="1256" y="449"/>
                  </a:lnTo>
                  <a:lnTo>
                    <a:pt x="1256" y="449"/>
                  </a:lnTo>
                  <a:lnTo>
                    <a:pt x="1244" y="447"/>
                  </a:lnTo>
                  <a:lnTo>
                    <a:pt x="1237" y="449"/>
                  </a:lnTo>
                  <a:lnTo>
                    <a:pt x="1232" y="450"/>
                  </a:lnTo>
                  <a:lnTo>
                    <a:pt x="1228" y="454"/>
                  </a:lnTo>
                  <a:lnTo>
                    <a:pt x="1228" y="454"/>
                  </a:lnTo>
                  <a:lnTo>
                    <a:pt x="1225" y="456"/>
                  </a:lnTo>
                  <a:lnTo>
                    <a:pt x="1220" y="459"/>
                  </a:lnTo>
                  <a:lnTo>
                    <a:pt x="1215" y="460"/>
                  </a:lnTo>
                  <a:lnTo>
                    <a:pt x="1208" y="460"/>
                  </a:lnTo>
                  <a:lnTo>
                    <a:pt x="1208" y="460"/>
                  </a:lnTo>
                  <a:lnTo>
                    <a:pt x="1199" y="457"/>
                  </a:lnTo>
                  <a:lnTo>
                    <a:pt x="1192" y="454"/>
                  </a:lnTo>
                  <a:lnTo>
                    <a:pt x="1187" y="450"/>
                  </a:lnTo>
                  <a:lnTo>
                    <a:pt x="1184" y="446"/>
                  </a:lnTo>
                  <a:lnTo>
                    <a:pt x="1180" y="438"/>
                  </a:lnTo>
                  <a:lnTo>
                    <a:pt x="1180" y="433"/>
                  </a:lnTo>
                  <a:lnTo>
                    <a:pt x="1178" y="433"/>
                  </a:lnTo>
                  <a:lnTo>
                    <a:pt x="1180" y="433"/>
                  </a:lnTo>
                  <a:lnTo>
                    <a:pt x="1180" y="433"/>
                  </a:lnTo>
                  <a:lnTo>
                    <a:pt x="1183" y="429"/>
                  </a:lnTo>
                  <a:lnTo>
                    <a:pt x="1185" y="425"/>
                  </a:lnTo>
                  <a:lnTo>
                    <a:pt x="1185" y="421"/>
                  </a:lnTo>
                  <a:lnTo>
                    <a:pt x="1185" y="421"/>
                  </a:lnTo>
                  <a:lnTo>
                    <a:pt x="1184" y="416"/>
                  </a:lnTo>
                  <a:lnTo>
                    <a:pt x="1180" y="415"/>
                  </a:lnTo>
                  <a:lnTo>
                    <a:pt x="1180" y="415"/>
                  </a:lnTo>
                  <a:lnTo>
                    <a:pt x="1157" y="407"/>
                  </a:lnTo>
                  <a:lnTo>
                    <a:pt x="1132" y="412"/>
                  </a:lnTo>
                  <a:lnTo>
                    <a:pt x="1092" y="400"/>
                  </a:lnTo>
                  <a:lnTo>
                    <a:pt x="1092" y="400"/>
                  </a:lnTo>
                  <a:lnTo>
                    <a:pt x="1073" y="398"/>
                  </a:lnTo>
                  <a:lnTo>
                    <a:pt x="1073" y="398"/>
                  </a:lnTo>
                  <a:lnTo>
                    <a:pt x="1061" y="397"/>
                  </a:lnTo>
                  <a:lnTo>
                    <a:pt x="1050" y="394"/>
                  </a:lnTo>
                  <a:lnTo>
                    <a:pt x="1040" y="390"/>
                  </a:lnTo>
                  <a:lnTo>
                    <a:pt x="1033" y="387"/>
                  </a:lnTo>
                  <a:lnTo>
                    <a:pt x="1023" y="381"/>
                  </a:lnTo>
                  <a:lnTo>
                    <a:pt x="1020" y="379"/>
                  </a:lnTo>
                  <a:lnTo>
                    <a:pt x="1019" y="377"/>
                  </a:lnTo>
                  <a:lnTo>
                    <a:pt x="1020" y="377"/>
                  </a:lnTo>
                  <a:lnTo>
                    <a:pt x="1020" y="377"/>
                  </a:lnTo>
                  <a:lnTo>
                    <a:pt x="1037" y="374"/>
                  </a:lnTo>
                  <a:lnTo>
                    <a:pt x="1043" y="373"/>
                  </a:lnTo>
                  <a:lnTo>
                    <a:pt x="1045" y="372"/>
                  </a:lnTo>
                  <a:lnTo>
                    <a:pt x="1045" y="372"/>
                  </a:lnTo>
                  <a:lnTo>
                    <a:pt x="1041" y="370"/>
                  </a:lnTo>
                  <a:lnTo>
                    <a:pt x="1023" y="367"/>
                  </a:lnTo>
                  <a:lnTo>
                    <a:pt x="1023" y="367"/>
                  </a:lnTo>
                  <a:lnTo>
                    <a:pt x="980" y="362"/>
                  </a:lnTo>
                  <a:lnTo>
                    <a:pt x="980" y="362"/>
                  </a:lnTo>
                  <a:lnTo>
                    <a:pt x="970" y="362"/>
                  </a:lnTo>
                  <a:lnTo>
                    <a:pt x="970" y="362"/>
                  </a:lnTo>
                  <a:lnTo>
                    <a:pt x="966" y="360"/>
                  </a:lnTo>
                  <a:lnTo>
                    <a:pt x="960" y="356"/>
                  </a:lnTo>
                  <a:lnTo>
                    <a:pt x="949" y="346"/>
                  </a:lnTo>
                  <a:lnTo>
                    <a:pt x="933" y="331"/>
                  </a:lnTo>
                  <a:lnTo>
                    <a:pt x="932" y="330"/>
                  </a:lnTo>
                  <a:lnTo>
                    <a:pt x="932" y="330"/>
                  </a:lnTo>
                  <a:lnTo>
                    <a:pt x="931" y="23"/>
                  </a:lnTo>
                  <a:lnTo>
                    <a:pt x="549" y="0"/>
                  </a:lnTo>
                  <a:lnTo>
                    <a:pt x="488" y="729"/>
                  </a:lnTo>
                  <a:lnTo>
                    <a:pt x="488" y="729"/>
                  </a:lnTo>
                  <a:lnTo>
                    <a:pt x="0" y="687"/>
                  </a:lnTo>
                  <a:lnTo>
                    <a:pt x="0" y="733"/>
                  </a:lnTo>
                  <a:lnTo>
                    <a:pt x="0" y="733"/>
                  </a:lnTo>
                  <a:lnTo>
                    <a:pt x="3" y="740"/>
                  </a:lnTo>
                  <a:lnTo>
                    <a:pt x="9" y="754"/>
                  </a:lnTo>
                  <a:lnTo>
                    <a:pt x="14" y="763"/>
                  </a:lnTo>
                  <a:lnTo>
                    <a:pt x="20" y="771"/>
                  </a:lnTo>
                  <a:lnTo>
                    <a:pt x="28" y="779"/>
                  </a:lnTo>
                  <a:lnTo>
                    <a:pt x="37" y="786"/>
                  </a:lnTo>
                  <a:lnTo>
                    <a:pt x="37" y="786"/>
                  </a:lnTo>
                  <a:lnTo>
                    <a:pt x="47" y="792"/>
                  </a:lnTo>
                  <a:lnTo>
                    <a:pt x="55" y="799"/>
                  </a:lnTo>
                  <a:lnTo>
                    <a:pt x="70" y="813"/>
                  </a:lnTo>
                  <a:lnTo>
                    <a:pt x="83" y="830"/>
                  </a:lnTo>
                  <a:lnTo>
                    <a:pt x="96" y="848"/>
                  </a:lnTo>
                  <a:lnTo>
                    <a:pt x="96" y="848"/>
                  </a:lnTo>
                  <a:lnTo>
                    <a:pt x="108" y="865"/>
                  </a:lnTo>
                  <a:lnTo>
                    <a:pt x="122" y="877"/>
                  </a:lnTo>
                  <a:lnTo>
                    <a:pt x="136" y="887"/>
                  </a:lnTo>
                  <a:lnTo>
                    <a:pt x="152" y="896"/>
                  </a:lnTo>
                  <a:lnTo>
                    <a:pt x="152" y="896"/>
                  </a:lnTo>
                  <a:lnTo>
                    <a:pt x="160" y="900"/>
                  </a:lnTo>
                  <a:lnTo>
                    <a:pt x="168" y="905"/>
                  </a:lnTo>
                  <a:lnTo>
                    <a:pt x="175" y="912"/>
                  </a:lnTo>
                  <a:lnTo>
                    <a:pt x="181" y="921"/>
                  </a:lnTo>
                  <a:lnTo>
                    <a:pt x="187" y="929"/>
                  </a:lnTo>
                  <a:lnTo>
                    <a:pt x="191" y="939"/>
                  </a:lnTo>
                  <a:lnTo>
                    <a:pt x="195" y="949"/>
                  </a:lnTo>
                  <a:lnTo>
                    <a:pt x="196" y="957"/>
                  </a:lnTo>
                  <a:lnTo>
                    <a:pt x="196" y="957"/>
                  </a:lnTo>
                  <a:lnTo>
                    <a:pt x="201" y="966"/>
                  </a:lnTo>
                  <a:lnTo>
                    <a:pt x="205" y="974"/>
                  </a:lnTo>
                  <a:lnTo>
                    <a:pt x="216" y="989"/>
                  </a:lnTo>
                  <a:lnTo>
                    <a:pt x="216" y="989"/>
                  </a:lnTo>
                  <a:lnTo>
                    <a:pt x="223" y="998"/>
                  </a:lnTo>
                  <a:lnTo>
                    <a:pt x="229" y="1006"/>
                  </a:lnTo>
                  <a:lnTo>
                    <a:pt x="233" y="1016"/>
                  </a:lnTo>
                  <a:lnTo>
                    <a:pt x="234" y="1020"/>
                  </a:lnTo>
                  <a:lnTo>
                    <a:pt x="233" y="1025"/>
                  </a:lnTo>
                  <a:lnTo>
                    <a:pt x="233" y="1025"/>
                  </a:lnTo>
                  <a:lnTo>
                    <a:pt x="231" y="1036"/>
                  </a:lnTo>
                  <a:lnTo>
                    <a:pt x="231" y="1036"/>
                  </a:lnTo>
                  <a:lnTo>
                    <a:pt x="229" y="1055"/>
                  </a:lnTo>
                  <a:lnTo>
                    <a:pt x="229" y="1065"/>
                  </a:lnTo>
                  <a:lnTo>
                    <a:pt x="229" y="1075"/>
                  </a:lnTo>
                  <a:lnTo>
                    <a:pt x="229" y="1085"/>
                  </a:lnTo>
                  <a:lnTo>
                    <a:pt x="231" y="1095"/>
                  </a:lnTo>
                  <a:lnTo>
                    <a:pt x="236" y="1103"/>
                  </a:lnTo>
                  <a:lnTo>
                    <a:pt x="241" y="1111"/>
                  </a:lnTo>
                  <a:lnTo>
                    <a:pt x="241" y="1111"/>
                  </a:lnTo>
                  <a:lnTo>
                    <a:pt x="251" y="1118"/>
                  </a:lnTo>
                  <a:lnTo>
                    <a:pt x="259" y="1125"/>
                  </a:lnTo>
                  <a:lnTo>
                    <a:pt x="280" y="1135"/>
                  </a:lnTo>
                  <a:lnTo>
                    <a:pt x="280" y="1135"/>
                  </a:lnTo>
                  <a:lnTo>
                    <a:pt x="303" y="1144"/>
                  </a:lnTo>
                  <a:lnTo>
                    <a:pt x="314" y="1151"/>
                  </a:lnTo>
                  <a:lnTo>
                    <a:pt x="325" y="1159"/>
                  </a:lnTo>
                  <a:lnTo>
                    <a:pt x="325" y="1159"/>
                  </a:lnTo>
                  <a:lnTo>
                    <a:pt x="346" y="1174"/>
                  </a:lnTo>
                  <a:lnTo>
                    <a:pt x="346" y="1174"/>
                  </a:lnTo>
                  <a:lnTo>
                    <a:pt x="373" y="1194"/>
                  </a:lnTo>
                  <a:lnTo>
                    <a:pt x="387" y="1202"/>
                  </a:lnTo>
                  <a:lnTo>
                    <a:pt x="401" y="1209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23" y="1212"/>
                  </a:lnTo>
                  <a:lnTo>
                    <a:pt x="433" y="1209"/>
                  </a:lnTo>
                  <a:lnTo>
                    <a:pt x="442" y="1205"/>
                  </a:lnTo>
                  <a:lnTo>
                    <a:pt x="449" y="1201"/>
                  </a:lnTo>
                  <a:lnTo>
                    <a:pt x="454" y="1195"/>
                  </a:lnTo>
                  <a:lnTo>
                    <a:pt x="460" y="1190"/>
                  </a:lnTo>
                  <a:lnTo>
                    <a:pt x="460" y="1190"/>
                  </a:lnTo>
                  <a:lnTo>
                    <a:pt x="464" y="1181"/>
                  </a:lnTo>
                  <a:lnTo>
                    <a:pt x="467" y="1169"/>
                  </a:lnTo>
                  <a:lnTo>
                    <a:pt x="467" y="1169"/>
                  </a:lnTo>
                  <a:lnTo>
                    <a:pt x="471" y="1159"/>
                  </a:lnTo>
                  <a:lnTo>
                    <a:pt x="475" y="1148"/>
                  </a:lnTo>
                  <a:lnTo>
                    <a:pt x="481" y="1138"/>
                  </a:lnTo>
                  <a:lnTo>
                    <a:pt x="488" y="1131"/>
                  </a:lnTo>
                  <a:lnTo>
                    <a:pt x="488" y="1131"/>
                  </a:lnTo>
                  <a:lnTo>
                    <a:pt x="499" y="1121"/>
                  </a:lnTo>
                  <a:lnTo>
                    <a:pt x="517" y="1109"/>
                  </a:lnTo>
                  <a:lnTo>
                    <a:pt x="527" y="1102"/>
                  </a:lnTo>
                  <a:lnTo>
                    <a:pt x="537" y="1096"/>
                  </a:lnTo>
                  <a:lnTo>
                    <a:pt x="547" y="1093"/>
                  </a:lnTo>
                  <a:lnTo>
                    <a:pt x="555" y="1092"/>
                  </a:lnTo>
                  <a:lnTo>
                    <a:pt x="555" y="1092"/>
                  </a:lnTo>
                  <a:lnTo>
                    <a:pt x="565" y="1092"/>
                  </a:lnTo>
                  <a:lnTo>
                    <a:pt x="577" y="1095"/>
                  </a:lnTo>
                  <a:lnTo>
                    <a:pt x="605" y="1102"/>
                  </a:lnTo>
                  <a:lnTo>
                    <a:pt x="605" y="1102"/>
                  </a:lnTo>
                  <a:lnTo>
                    <a:pt x="622" y="1106"/>
                  </a:lnTo>
                  <a:lnTo>
                    <a:pt x="622" y="1106"/>
                  </a:lnTo>
                  <a:lnTo>
                    <a:pt x="643" y="1107"/>
                  </a:lnTo>
                  <a:lnTo>
                    <a:pt x="643" y="1107"/>
                  </a:lnTo>
                  <a:lnTo>
                    <a:pt x="657" y="1107"/>
                  </a:lnTo>
                  <a:lnTo>
                    <a:pt x="673" y="1109"/>
                  </a:lnTo>
                  <a:lnTo>
                    <a:pt x="684" y="1113"/>
                  </a:lnTo>
                  <a:lnTo>
                    <a:pt x="688" y="1114"/>
                  </a:lnTo>
                  <a:lnTo>
                    <a:pt x="690" y="1117"/>
                  </a:lnTo>
                  <a:lnTo>
                    <a:pt x="690" y="1117"/>
                  </a:lnTo>
                  <a:lnTo>
                    <a:pt x="699" y="1128"/>
                  </a:lnTo>
                  <a:lnTo>
                    <a:pt x="713" y="1144"/>
                  </a:lnTo>
                  <a:lnTo>
                    <a:pt x="713" y="1144"/>
                  </a:lnTo>
                  <a:lnTo>
                    <a:pt x="727" y="1160"/>
                  </a:lnTo>
                  <a:lnTo>
                    <a:pt x="737" y="1173"/>
                  </a:lnTo>
                  <a:lnTo>
                    <a:pt x="737" y="1173"/>
                  </a:lnTo>
                  <a:lnTo>
                    <a:pt x="743" y="1180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54" y="1193"/>
                  </a:lnTo>
                  <a:lnTo>
                    <a:pt x="760" y="1200"/>
                  </a:lnTo>
                  <a:lnTo>
                    <a:pt x="765" y="1209"/>
                  </a:lnTo>
                  <a:lnTo>
                    <a:pt x="768" y="1221"/>
                  </a:lnTo>
                  <a:lnTo>
                    <a:pt x="768" y="1221"/>
                  </a:lnTo>
                  <a:lnTo>
                    <a:pt x="775" y="1240"/>
                  </a:lnTo>
                  <a:lnTo>
                    <a:pt x="782" y="1260"/>
                  </a:lnTo>
                  <a:lnTo>
                    <a:pt x="792" y="1281"/>
                  </a:lnTo>
                  <a:lnTo>
                    <a:pt x="802" y="1299"/>
                  </a:lnTo>
                  <a:lnTo>
                    <a:pt x="802" y="1299"/>
                  </a:lnTo>
                  <a:lnTo>
                    <a:pt x="807" y="1309"/>
                  </a:lnTo>
                  <a:lnTo>
                    <a:pt x="810" y="1319"/>
                  </a:lnTo>
                  <a:lnTo>
                    <a:pt x="810" y="1319"/>
                  </a:lnTo>
                  <a:lnTo>
                    <a:pt x="814" y="1330"/>
                  </a:lnTo>
                  <a:lnTo>
                    <a:pt x="820" y="1341"/>
                  </a:lnTo>
                  <a:lnTo>
                    <a:pt x="827" y="1352"/>
                  </a:lnTo>
                  <a:lnTo>
                    <a:pt x="838" y="1366"/>
                  </a:lnTo>
                  <a:lnTo>
                    <a:pt x="838" y="1366"/>
                  </a:lnTo>
                  <a:lnTo>
                    <a:pt x="846" y="1376"/>
                  </a:lnTo>
                  <a:lnTo>
                    <a:pt x="852" y="1385"/>
                  </a:lnTo>
                  <a:lnTo>
                    <a:pt x="856" y="1393"/>
                  </a:lnTo>
                  <a:lnTo>
                    <a:pt x="858" y="1401"/>
                  </a:lnTo>
                  <a:lnTo>
                    <a:pt x="858" y="1401"/>
                  </a:lnTo>
                  <a:lnTo>
                    <a:pt x="860" y="1410"/>
                  </a:lnTo>
                  <a:lnTo>
                    <a:pt x="866" y="1418"/>
                  </a:lnTo>
                  <a:lnTo>
                    <a:pt x="872" y="1427"/>
                  </a:lnTo>
                  <a:lnTo>
                    <a:pt x="883" y="1436"/>
                  </a:lnTo>
                  <a:lnTo>
                    <a:pt x="883" y="1436"/>
                  </a:lnTo>
                  <a:lnTo>
                    <a:pt x="907" y="1450"/>
                  </a:lnTo>
                  <a:lnTo>
                    <a:pt x="907" y="1450"/>
                  </a:lnTo>
                  <a:lnTo>
                    <a:pt x="921" y="1459"/>
                  </a:lnTo>
                  <a:lnTo>
                    <a:pt x="931" y="1466"/>
                  </a:lnTo>
                  <a:lnTo>
                    <a:pt x="933" y="1470"/>
                  </a:lnTo>
                  <a:lnTo>
                    <a:pt x="936" y="1474"/>
                  </a:lnTo>
                  <a:lnTo>
                    <a:pt x="938" y="1480"/>
                  </a:lnTo>
                  <a:lnTo>
                    <a:pt x="936" y="1484"/>
                  </a:lnTo>
                  <a:lnTo>
                    <a:pt x="936" y="1484"/>
                  </a:lnTo>
                  <a:lnTo>
                    <a:pt x="935" y="1495"/>
                  </a:lnTo>
                  <a:lnTo>
                    <a:pt x="935" y="1495"/>
                  </a:lnTo>
                  <a:lnTo>
                    <a:pt x="935" y="1501"/>
                  </a:lnTo>
                  <a:lnTo>
                    <a:pt x="933" y="1520"/>
                  </a:lnTo>
                  <a:lnTo>
                    <a:pt x="933" y="1520"/>
                  </a:lnTo>
                  <a:lnTo>
                    <a:pt x="935" y="1543"/>
                  </a:lnTo>
                  <a:lnTo>
                    <a:pt x="936" y="1560"/>
                  </a:lnTo>
                  <a:lnTo>
                    <a:pt x="938" y="1572"/>
                  </a:lnTo>
                  <a:lnTo>
                    <a:pt x="939" y="1579"/>
                  </a:lnTo>
                  <a:lnTo>
                    <a:pt x="939" y="1579"/>
                  </a:lnTo>
                  <a:lnTo>
                    <a:pt x="940" y="1581"/>
                  </a:lnTo>
                  <a:lnTo>
                    <a:pt x="942" y="1582"/>
                  </a:lnTo>
                  <a:lnTo>
                    <a:pt x="947" y="1583"/>
                  </a:lnTo>
                  <a:lnTo>
                    <a:pt x="947" y="1583"/>
                  </a:lnTo>
                  <a:lnTo>
                    <a:pt x="952" y="1585"/>
                  </a:lnTo>
                  <a:lnTo>
                    <a:pt x="956" y="1586"/>
                  </a:lnTo>
                  <a:lnTo>
                    <a:pt x="960" y="1590"/>
                  </a:lnTo>
                  <a:lnTo>
                    <a:pt x="964" y="1596"/>
                  </a:lnTo>
                  <a:lnTo>
                    <a:pt x="964" y="1596"/>
                  </a:lnTo>
                  <a:lnTo>
                    <a:pt x="970" y="1607"/>
                  </a:lnTo>
                  <a:lnTo>
                    <a:pt x="974" y="1623"/>
                  </a:lnTo>
                  <a:lnTo>
                    <a:pt x="974" y="1623"/>
                  </a:lnTo>
                  <a:lnTo>
                    <a:pt x="981" y="1644"/>
                  </a:lnTo>
                  <a:lnTo>
                    <a:pt x="989" y="1663"/>
                  </a:lnTo>
                  <a:lnTo>
                    <a:pt x="998" y="1680"/>
                  </a:lnTo>
                  <a:lnTo>
                    <a:pt x="1002" y="1686"/>
                  </a:lnTo>
                  <a:lnTo>
                    <a:pt x="1006" y="1689"/>
                  </a:lnTo>
                  <a:lnTo>
                    <a:pt x="1006" y="1689"/>
                  </a:lnTo>
                  <a:lnTo>
                    <a:pt x="1010" y="1689"/>
                  </a:lnTo>
                  <a:lnTo>
                    <a:pt x="1013" y="1689"/>
                  </a:lnTo>
                  <a:lnTo>
                    <a:pt x="1017" y="1686"/>
                  </a:lnTo>
                  <a:lnTo>
                    <a:pt x="1017" y="1686"/>
                  </a:lnTo>
                  <a:lnTo>
                    <a:pt x="1024" y="1683"/>
                  </a:lnTo>
                  <a:lnTo>
                    <a:pt x="1029" y="1682"/>
                  </a:lnTo>
                  <a:lnTo>
                    <a:pt x="1036" y="1682"/>
                  </a:lnTo>
                  <a:lnTo>
                    <a:pt x="1043" y="1682"/>
                  </a:lnTo>
                  <a:lnTo>
                    <a:pt x="1052" y="1684"/>
                  </a:lnTo>
                  <a:lnTo>
                    <a:pt x="1065" y="1689"/>
                  </a:lnTo>
                  <a:lnTo>
                    <a:pt x="1079" y="1694"/>
                  </a:lnTo>
                  <a:lnTo>
                    <a:pt x="1079" y="1694"/>
                  </a:lnTo>
                  <a:lnTo>
                    <a:pt x="1120" y="1711"/>
                  </a:lnTo>
                  <a:lnTo>
                    <a:pt x="1120" y="1711"/>
                  </a:lnTo>
                  <a:lnTo>
                    <a:pt x="1145" y="1722"/>
                  </a:lnTo>
                  <a:lnTo>
                    <a:pt x="1152" y="1724"/>
                  </a:lnTo>
                  <a:lnTo>
                    <a:pt x="1160" y="1725"/>
                  </a:lnTo>
                  <a:lnTo>
                    <a:pt x="1160" y="1725"/>
                  </a:lnTo>
                  <a:lnTo>
                    <a:pt x="1170" y="1725"/>
                  </a:lnTo>
                  <a:lnTo>
                    <a:pt x="1181" y="1728"/>
                  </a:lnTo>
                  <a:lnTo>
                    <a:pt x="1204" y="1735"/>
                  </a:lnTo>
                  <a:lnTo>
                    <a:pt x="1204" y="1735"/>
                  </a:lnTo>
                  <a:lnTo>
                    <a:pt x="1213" y="1739"/>
                  </a:lnTo>
                  <a:lnTo>
                    <a:pt x="1213" y="1739"/>
                  </a:lnTo>
                  <a:lnTo>
                    <a:pt x="1228" y="1743"/>
                  </a:lnTo>
                  <a:lnTo>
                    <a:pt x="1240" y="1746"/>
                  </a:lnTo>
                  <a:lnTo>
                    <a:pt x="1251" y="1746"/>
                  </a:lnTo>
                  <a:lnTo>
                    <a:pt x="1257" y="1746"/>
                  </a:lnTo>
                  <a:lnTo>
                    <a:pt x="1261" y="1745"/>
                  </a:lnTo>
                  <a:lnTo>
                    <a:pt x="1261" y="1745"/>
                  </a:lnTo>
                  <a:lnTo>
                    <a:pt x="1265" y="1742"/>
                  </a:lnTo>
                  <a:lnTo>
                    <a:pt x="1268" y="1738"/>
                  </a:lnTo>
                  <a:lnTo>
                    <a:pt x="1274" y="1729"/>
                  </a:lnTo>
                  <a:lnTo>
                    <a:pt x="1277" y="1719"/>
                  </a:lnTo>
                  <a:lnTo>
                    <a:pt x="1277" y="1708"/>
                  </a:lnTo>
                  <a:lnTo>
                    <a:pt x="1277" y="1708"/>
                  </a:lnTo>
                  <a:lnTo>
                    <a:pt x="1275" y="1694"/>
                  </a:lnTo>
                  <a:lnTo>
                    <a:pt x="1271" y="1670"/>
                  </a:lnTo>
                  <a:lnTo>
                    <a:pt x="1261" y="1620"/>
                  </a:lnTo>
                  <a:lnTo>
                    <a:pt x="1261" y="1620"/>
                  </a:lnTo>
                  <a:lnTo>
                    <a:pt x="1258" y="1605"/>
                  </a:lnTo>
                  <a:lnTo>
                    <a:pt x="1258" y="1605"/>
                  </a:lnTo>
                  <a:lnTo>
                    <a:pt x="1256" y="1590"/>
                  </a:lnTo>
                  <a:lnTo>
                    <a:pt x="1253" y="1568"/>
                  </a:lnTo>
                  <a:lnTo>
                    <a:pt x="1251" y="1555"/>
                  </a:lnTo>
                  <a:lnTo>
                    <a:pt x="1251" y="1543"/>
                  </a:lnTo>
                  <a:lnTo>
                    <a:pt x="1253" y="1532"/>
                  </a:lnTo>
                  <a:lnTo>
                    <a:pt x="1256" y="1523"/>
                  </a:lnTo>
                  <a:lnTo>
                    <a:pt x="1256" y="1523"/>
                  </a:lnTo>
                  <a:lnTo>
                    <a:pt x="1264" y="1504"/>
                  </a:lnTo>
                  <a:lnTo>
                    <a:pt x="1277" y="1478"/>
                  </a:lnTo>
                  <a:lnTo>
                    <a:pt x="1291" y="1452"/>
                  </a:lnTo>
                  <a:lnTo>
                    <a:pt x="1296" y="1442"/>
                  </a:lnTo>
                  <a:lnTo>
                    <a:pt x="1303" y="1434"/>
                  </a:lnTo>
                  <a:lnTo>
                    <a:pt x="1303" y="1434"/>
                  </a:lnTo>
                  <a:lnTo>
                    <a:pt x="1310" y="1424"/>
                  </a:lnTo>
                  <a:lnTo>
                    <a:pt x="1310" y="1424"/>
                  </a:lnTo>
                  <a:lnTo>
                    <a:pt x="1324" y="1407"/>
                  </a:lnTo>
                  <a:lnTo>
                    <a:pt x="1340" y="1390"/>
                  </a:lnTo>
                  <a:lnTo>
                    <a:pt x="1355" y="1375"/>
                  </a:lnTo>
                  <a:lnTo>
                    <a:pt x="1363" y="1369"/>
                  </a:lnTo>
                  <a:lnTo>
                    <a:pt x="1370" y="1366"/>
                  </a:lnTo>
                  <a:lnTo>
                    <a:pt x="1370" y="136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Freeform 63"/>
            <p:cNvSpPr>
              <a:spLocks/>
            </p:cNvSpPr>
            <p:nvPr/>
          </p:nvSpPr>
          <p:spPr bwMode="auto">
            <a:xfrm>
              <a:off x="4632325" y="3146425"/>
              <a:ext cx="6350" cy="3175"/>
            </a:xfrm>
            <a:custGeom>
              <a:avLst/>
              <a:gdLst>
                <a:gd name="T0" fmla="*/ 6 w 7"/>
                <a:gd name="T1" fmla="*/ 0 h 4"/>
                <a:gd name="T2" fmla="*/ 6 w 7"/>
                <a:gd name="T3" fmla="*/ 0 h 4"/>
                <a:gd name="T4" fmla="*/ 3 w 7"/>
                <a:gd name="T5" fmla="*/ 1 h 4"/>
                <a:gd name="T6" fmla="*/ 0 w 7"/>
                <a:gd name="T7" fmla="*/ 4 h 4"/>
                <a:gd name="T8" fmla="*/ 7 w 7"/>
                <a:gd name="T9" fmla="*/ 2 h 4"/>
                <a:gd name="T10" fmla="*/ 7 w 7"/>
                <a:gd name="T11" fmla="*/ 2 h 4"/>
                <a:gd name="T12" fmla="*/ 6 w 7"/>
                <a:gd name="T13" fmla="*/ 0 h 4"/>
                <a:gd name="T14" fmla="*/ 6 w 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lnTo>
                    <a:pt x="6" y="0"/>
                  </a:lnTo>
                  <a:lnTo>
                    <a:pt x="3" y="1"/>
                  </a:lnTo>
                  <a:lnTo>
                    <a:pt x="0" y="4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Freeform 64"/>
            <p:cNvSpPr>
              <a:spLocks/>
            </p:cNvSpPr>
            <p:nvPr/>
          </p:nvSpPr>
          <p:spPr bwMode="auto">
            <a:xfrm>
              <a:off x="4511675" y="3151188"/>
              <a:ext cx="117475" cy="95250"/>
            </a:xfrm>
            <a:custGeom>
              <a:avLst/>
              <a:gdLst>
                <a:gd name="T0" fmla="*/ 49 w 149"/>
                <a:gd name="T1" fmla="*/ 65 h 119"/>
                <a:gd name="T2" fmla="*/ 61 w 149"/>
                <a:gd name="T3" fmla="*/ 59 h 119"/>
                <a:gd name="T4" fmla="*/ 77 w 149"/>
                <a:gd name="T5" fmla="*/ 27 h 119"/>
                <a:gd name="T6" fmla="*/ 91 w 149"/>
                <a:gd name="T7" fmla="*/ 39 h 119"/>
                <a:gd name="T8" fmla="*/ 119 w 149"/>
                <a:gd name="T9" fmla="*/ 34 h 119"/>
                <a:gd name="T10" fmla="*/ 133 w 149"/>
                <a:gd name="T11" fmla="*/ 6 h 119"/>
                <a:gd name="T12" fmla="*/ 133 w 149"/>
                <a:gd name="T13" fmla="*/ 6 h 119"/>
                <a:gd name="T14" fmla="*/ 133 w 149"/>
                <a:gd name="T15" fmla="*/ 6 h 119"/>
                <a:gd name="T16" fmla="*/ 139 w 149"/>
                <a:gd name="T17" fmla="*/ 6 h 119"/>
                <a:gd name="T18" fmla="*/ 145 w 149"/>
                <a:gd name="T19" fmla="*/ 4 h 119"/>
                <a:gd name="T20" fmla="*/ 147 w 149"/>
                <a:gd name="T21" fmla="*/ 3 h 119"/>
                <a:gd name="T22" fmla="*/ 149 w 149"/>
                <a:gd name="T23" fmla="*/ 0 h 119"/>
                <a:gd name="T24" fmla="*/ 0 w 149"/>
                <a:gd name="T25" fmla="*/ 28 h 119"/>
                <a:gd name="T26" fmla="*/ 7 w 149"/>
                <a:gd name="T27" fmla="*/ 119 h 119"/>
                <a:gd name="T28" fmla="*/ 49 w 149"/>
                <a:gd name="T29" fmla="*/ 6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119">
                  <a:moveTo>
                    <a:pt x="49" y="65"/>
                  </a:moveTo>
                  <a:lnTo>
                    <a:pt x="61" y="59"/>
                  </a:lnTo>
                  <a:lnTo>
                    <a:pt x="77" y="27"/>
                  </a:lnTo>
                  <a:lnTo>
                    <a:pt x="91" y="39"/>
                  </a:lnTo>
                  <a:lnTo>
                    <a:pt x="119" y="34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3" y="6"/>
                  </a:lnTo>
                  <a:lnTo>
                    <a:pt x="139" y="6"/>
                  </a:lnTo>
                  <a:lnTo>
                    <a:pt x="145" y="4"/>
                  </a:lnTo>
                  <a:lnTo>
                    <a:pt x="147" y="3"/>
                  </a:lnTo>
                  <a:lnTo>
                    <a:pt x="149" y="0"/>
                  </a:lnTo>
                  <a:lnTo>
                    <a:pt x="0" y="28"/>
                  </a:lnTo>
                  <a:lnTo>
                    <a:pt x="7" y="119"/>
                  </a:lnTo>
                  <a:lnTo>
                    <a:pt x="49" y="6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8" name="Freeform 65"/>
            <p:cNvSpPr>
              <a:spLocks/>
            </p:cNvSpPr>
            <p:nvPr/>
          </p:nvSpPr>
          <p:spPr bwMode="auto">
            <a:xfrm>
              <a:off x="4232275" y="3079750"/>
              <a:ext cx="457200" cy="439737"/>
            </a:xfrm>
            <a:custGeom>
              <a:avLst/>
              <a:gdLst>
                <a:gd name="T0" fmla="*/ 21 w 576"/>
                <a:gd name="T1" fmla="*/ 463 h 554"/>
                <a:gd name="T2" fmla="*/ 36 w 576"/>
                <a:gd name="T3" fmla="*/ 480 h 554"/>
                <a:gd name="T4" fmla="*/ 70 w 576"/>
                <a:gd name="T5" fmla="*/ 502 h 554"/>
                <a:gd name="T6" fmla="*/ 98 w 576"/>
                <a:gd name="T7" fmla="*/ 515 h 554"/>
                <a:gd name="T8" fmla="*/ 106 w 576"/>
                <a:gd name="T9" fmla="*/ 534 h 554"/>
                <a:gd name="T10" fmla="*/ 106 w 576"/>
                <a:gd name="T11" fmla="*/ 538 h 554"/>
                <a:gd name="T12" fmla="*/ 120 w 576"/>
                <a:gd name="T13" fmla="*/ 550 h 554"/>
                <a:gd name="T14" fmla="*/ 148 w 576"/>
                <a:gd name="T15" fmla="*/ 554 h 554"/>
                <a:gd name="T16" fmla="*/ 179 w 576"/>
                <a:gd name="T17" fmla="*/ 547 h 554"/>
                <a:gd name="T18" fmla="*/ 200 w 576"/>
                <a:gd name="T19" fmla="*/ 545 h 554"/>
                <a:gd name="T20" fmla="*/ 230 w 576"/>
                <a:gd name="T21" fmla="*/ 541 h 554"/>
                <a:gd name="T22" fmla="*/ 234 w 576"/>
                <a:gd name="T23" fmla="*/ 529 h 554"/>
                <a:gd name="T24" fmla="*/ 234 w 576"/>
                <a:gd name="T25" fmla="*/ 513 h 554"/>
                <a:gd name="T26" fmla="*/ 291 w 576"/>
                <a:gd name="T27" fmla="*/ 510 h 554"/>
                <a:gd name="T28" fmla="*/ 302 w 576"/>
                <a:gd name="T29" fmla="*/ 481 h 554"/>
                <a:gd name="T30" fmla="*/ 305 w 576"/>
                <a:gd name="T31" fmla="*/ 453 h 554"/>
                <a:gd name="T32" fmla="*/ 316 w 576"/>
                <a:gd name="T33" fmla="*/ 419 h 554"/>
                <a:gd name="T34" fmla="*/ 329 w 576"/>
                <a:gd name="T35" fmla="*/ 396 h 554"/>
                <a:gd name="T36" fmla="*/ 356 w 576"/>
                <a:gd name="T37" fmla="*/ 361 h 554"/>
                <a:gd name="T38" fmla="*/ 360 w 576"/>
                <a:gd name="T39" fmla="*/ 324 h 554"/>
                <a:gd name="T40" fmla="*/ 364 w 576"/>
                <a:gd name="T41" fmla="*/ 303 h 554"/>
                <a:gd name="T42" fmla="*/ 385 w 576"/>
                <a:gd name="T43" fmla="*/ 313 h 554"/>
                <a:gd name="T44" fmla="*/ 406 w 576"/>
                <a:gd name="T45" fmla="*/ 310 h 554"/>
                <a:gd name="T46" fmla="*/ 412 w 576"/>
                <a:gd name="T47" fmla="*/ 278 h 554"/>
                <a:gd name="T48" fmla="*/ 412 w 576"/>
                <a:gd name="T49" fmla="*/ 262 h 554"/>
                <a:gd name="T50" fmla="*/ 420 w 576"/>
                <a:gd name="T51" fmla="*/ 248 h 554"/>
                <a:gd name="T52" fmla="*/ 440 w 576"/>
                <a:gd name="T53" fmla="*/ 250 h 554"/>
                <a:gd name="T54" fmla="*/ 445 w 576"/>
                <a:gd name="T55" fmla="*/ 251 h 554"/>
                <a:gd name="T56" fmla="*/ 452 w 576"/>
                <a:gd name="T57" fmla="*/ 240 h 554"/>
                <a:gd name="T58" fmla="*/ 465 w 576"/>
                <a:gd name="T59" fmla="*/ 229 h 554"/>
                <a:gd name="T60" fmla="*/ 491 w 576"/>
                <a:gd name="T61" fmla="*/ 201 h 554"/>
                <a:gd name="T62" fmla="*/ 490 w 576"/>
                <a:gd name="T63" fmla="*/ 176 h 554"/>
                <a:gd name="T64" fmla="*/ 496 w 576"/>
                <a:gd name="T65" fmla="*/ 135 h 554"/>
                <a:gd name="T66" fmla="*/ 566 w 576"/>
                <a:gd name="T67" fmla="*/ 163 h 554"/>
                <a:gd name="T68" fmla="*/ 569 w 576"/>
                <a:gd name="T69" fmla="*/ 134 h 554"/>
                <a:gd name="T70" fmla="*/ 576 w 576"/>
                <a:gd name="T71" fmla="*/ 134 h 554"/>
                <a:gd name="T72" fmla="*/ 567 w 576"/>
                <a:gd name="T73" fmla="*/ 115 h 554"/>
                <a:gd name="T74" fmla="*/ 519 w 576"/>
                <a:gd name="T75" fmla="*/ 97 h 554"/>
                <a:gd name="T76" fmla="*/ 511 w 576"/>
                <a:gd name="T77" fmla="*/ 90 h 554"/>
                <a:gd name="T78" fmla="*/ 501 w 576"/>
                <a:gd name="T79" fmla="*/ 92 h 554"/>
                <a:gd name="T80" fmla="*/ 487 w 576"/>
                <a:gd name="T81" fmla="*/ 97 h 554"/>
                <a:gd name="T82" fmla="*/ 442 w 576"/>
                <a:gd name="T83" fmla="*/ 131 h 554"/>
                <a:gd name="T84" fmla="*/ 400 w 576"/>
                <a:gd name="T85" fmla="*/ 156 h 554"/>
                <a:gd name="T86" fmla="*/ 215 w 576"/>
                <a:gd name="T87" fmla="*/ 143 h 554"/>
                <a:gd name="T88" fmla="*/ 172 w 576"/>
                <a:gd name="T89" fmla="*/ 145 h 554"/>
                <a:gd name="T90" fmla="*/ 158 w 576"/>
                <a:gd name="T91" fmla="*/ 187 h 554"/>
                <a:gd name="T92" fmla="*/ 129 w 576"/>
                <a:gd name="T93" fmla="*/ 213 h 554"/>
                <a:gd name="T94" fmla="*/ 112 w 576"/>
                <a:gd name="T95" fmla="*/ 233 h 554"/>
                <a:gd name="T96" fmla="*/ 74 w 576"/>
                <a:gd name="T97" fmla="*/ 267 h 554"/>
                <a:gd name="T98" fmla="*/ 74 w 576"/>
                <a:gd name="T99" fmla="*/ 279 h 554"/>
                <a:gd name="T100" fmla="*/ 64 w 576"/>
                <a:gd name="T101" fmla="*/ 295 h 554"/>
                <a:gd name="T102" fmla="*/ 47 w 576"/>
                <a:gd name="T103" fmla="*/ 290 h 554"/>
                <a:gd name="T104" fmla="*/ 40 w 576"/>
                <a:gd name="T105" fmla="*/ 292 h 554"/>
                <a:gd name="T106" fmla="*/ 39 w 576"/>
                <a:gd name="T107" fmla="*/ 359 h 554"/>
                <a:gd name="T108" fmla="*/ 29 w 576"/>
                <a:gd name="T109" fmla="*/ 379 h 554"/>
                <a:gd name="T110" fmla="*/ 11 w 576"/>
                <a:gd name="T111" fmla="*/ 393 h 554"/>
                <a:gd name="T112" fmla="*/ 5 w 576"/>
                <a:gd name="T113" fmla="*/ 393 h 554"/>
                <a:gd name="T114" fmla="*/ 0 w 576"/>
                <a:gd name="T115" fmla="*/ 412 h 554"/>
                <a:gd name="T116" fmla="*/ 12 w 576"/>
                <a:gd name="T117" fmla="*/ 445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76" h="554">
                  <a:moveTo>
                    <a:pt x="12" y="445"/>
                  </a:moveTo>
                  <a:lnTo>
                    <a:pt x="12" y="445"/>
                  </a:lnTo>
                  <a:lnTo>
                    <a:pt x="19" y="460"/>
                  </a:lnTo>
                  <a:lnTo>
                    <a:pt x="21" y="463"/>
                  </a:lnTo>
                  <a:lnTo>
                    <a:pt x="21" y="463"/>
                  </a:lnTo>
                  <a:lnTo>
                    <a:pt x="24" y="468"/>
                  </a:lnTo>
                  <a:lnTo>
                    <a:pt x="28" y="474"/>
                  </a:lnTo>
                  <a:lnTo>
                    <a:pt x="36" y="480"/>
                  </a:lnTo>
                  <a:lnTo>
                    <a:pt x="52" y="491"/>
                  </a:lnTo>
                  <a:lnTo>
                    <a:pt x="59" y="496"/>
                  </a:lnTo>
                  <a:lnTo>
                    <a:pt x="59" y="496"/>
                  </a:lnTo>
                  <a:lnTo>
                    <a:pt x="70" y="502"/>
                  </a:lnTo>
                  <a:lnTo>
                    <a:pt x="78" y="508"/>
                  </a:lnTo>
                  <a:lnTo>
                    <a:pt x="91" y="512"/>
                  </a:lnTo>
                  <a:lnTo>
                    <a:pt x="91" y="512"/>
                  </a:lnTo>
                  <a:lnTo>
                    <a:pt x="98" y="515"/>
                  </a:lnTo>
                  <a:lnTo>
                    <a:pt x="102" y="519"/>
                  </a:lnTo>
                  <a:lnTo>
                    <a:pt x="105" y="523"/>
                  </a:lnTo>
                  <a:lnTo>
                    <a:pt x="106" y="533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4"/>
                  </a:lnTo>
                  <a:lnTo>
                    <a:pt x="106" y="538"/>
                  </a:lnTo>
                  <a:lnTo>
                    <a:pt x="106" y="538"/>
                  </a:lnTo>
                  <a:lnTo>
                    <a:pt x="108" y="540"/>
                  </a:lnTo>
                  <a:lnTo>
                    <a:pt x="110" y="543"/>
                  </a:lnTo>
                  <a:lnTo>
                    <a:pt x="115" y="545"/>
                  </a:lnTo>
                  <a:lnTo>
                    <a:pt x="120" y="550"/>
                  </a:lnTo>
                  <a:lnTo>
                    <a:pt x="120" y="550"/>
                  </a:lnTo>
                  <a:lnTo>
                    <a:pt x="130" y="552"/>
                  </a:lnTo>
                  <a:lnTo>
                    <a:pt x="138" y="554"/>
                  </a:lnTo>
                  <a:lnTo>
                    <a:pt x="148" y="554"/>
                  </a:lnTo>
                  <a:lnTo>
                    <a:pt x="157" y="552"/>
                  </a:lnTo>
                  <a:lnTo>
                    <a:pt x="171" y="550"/>
                  </a:lnTo>
                  <a:lnTo>
                    <a:pt x="179" y="547"/>
                  </a:lnTo>
                  <a:lnTo>
                    <a:pt x="179" y="547"/>
                  </a:lnTo>
                  <a:lnTo>
                    <a:pt x="183" y="545"/>
                  </a:lnTo>
                  <a:lnTo>
                    <a:pt x="189" y="545"/>
                  </a:lnTo>
                  <a:lnTo>
                    <a:pt x="200" y="545"/>
                  </a:lnTo>
                  <a:lnTo>
                    <a:pt x="200" y="545"/>
                  </a:lnTo>
                  <a:lnTo>
                    <a:pt x="210" y="547"/>
                  </a:lnTo>
                  <a:lnTo>
                    <a:pt x="220" y="547"/>
                  </a:lnTo>
                  <a:lnTo>
                    <a:pt x="227" y="544"/>
                  </a:lnTo>
                  <a:lnTo>
                    <a:pt x="230" y="541"/>
                  </a:lnTo>
                  <a:lnTo>
                    <a:pt x="232" y="538"/>
                  </a:lnTo>
                  <a:lnTo>
                    <a:pt x="232" y="538"/>
                  </a:lnTo>
                  <a:lnTo>
                    <a:pt x="234" y="533"/>
                  </a:lnTo>
                  <a:lnTo>
                    <a:pt x="234" y="529"/>
                  </a:lnTo>
                  <a:lnTo>
                    <a:pt x="234" y="520"/>
                  </a:lnTo>
                  <a:lnTo>
                    <a:pt x="234" y="520"/>
                  </a:lnTo>
                  <a:lnTo>
                    <a:pt x="232" y="516"/>
                  </a:lnTo>
                  <a:lnTo>
                    <a:pt x="234" y="513"/>
                  </a:lnTo>
                  <a:lnTo>
                    <a:pt x="234" y="513"/>
                  </a:lnTo>
                  <a:lnTo>
                    <a:pt x="238" y="510"/>
                  </a:lnTo>
                  <a:lnTo>
                    <a:pt x="244" y="510"/>
                  </a:lnTo>
                  <a:lnTo>
                    <a:pt x="291" y="510"/>
                  </a:lnTo>
                  <a:lnTo>
                    <a:pt x="291" y="510"/>
                  </a:lnTo>
                  <a:lnTo>
                    <a:pt x="294" y="505"/>
                  </a:lnTo>
                  <a:lnTo>
                    <a:pt x="298" y="495"/>
                  </a:lnTo>
                  <a:lnTo>
                    <a:pt x="302" y="481"/>
                  </a:lnTo>
                  <a:lnTo>
                    <a:pt x="304" y="474"/>
                  </a:lnTo>
                  <a:lnTo>
                    <a:pt x="304" y="466"/>
                  </a:lnTo>
                  <a:lnTo>
                    <a:pt x="304" y="466"/>
                  </a:lnTo>
                  <a:lnTo>
                    <a:pt x="305" y="453"/>
                  </a:lnTo>
                  <a:lnTo>
                    <a:pt x="308" y="442"/>
                  </a:lnTo>
                  <a:lnTo>
                    <a:pt x="312" y="431"/>
                  </a:lnTo>
                  <a:lnTo>
                    <a:pt x="316" y="419"/>
                  </a:lnTo>
                  <a:lnTo>
                    <a:pt x="316" y="419"/>
                  </a:lnTo>
                  <a:lnTo>
                    <a:pt x="322" y="410"/>
                  </a:lnTo>
                  <a:lnTo>
                    <a:pt x="322" y="410"/>
                  </a:lnTo>
                  <a:lnTo>
                    <a:pt x="325" y="403"/>
                  </a:lnTo>
                  <a:lnTo>
                    <a:pt x="329" y="396"/>
                  </a:lnTo>
                  <a:lnTo>
                    <a:pt x="340" y="382"/>
                  </a:lnTo>
                  <a:lnTo>
                    <a:pt x="340" y="382"/>
                  </a:lnTo>
                  <a:lnTo>
                    <a:pt x="353" y="366"/>
                  </a:lnTo>
                  <a:lnTo>
                    <a:pt x="356" y="361"/>
                  </a:lnTo>
                  <a:lnTo>
                    <a:pt x="357" y="354"/>
                  </a:lnTo>
                  <a:lnTo>
                    <a:pt x="357" y="354"/>
                  </a:lnTo>
                  <a:lnTo>
                    <a:pt x="358" y="340"/>
                  </a:lnTo>
                  <a:lnTo>
                    <a:pt x="360" y="324"/>
                  </a:lnTo>
                  <a:lnTo>
                    <a:pt x="364" y="303"/>
                  </a:lnTo>
                  <a:lnTo>
                    <a:pt x="364" y="302"/>
                  </a:lnTo>
                  <a:lnTo>
                    <a:pt x="364" y="303"/>
                  </a:lnTo>
                  <a:lnTo>
                    <a:pt x="364" y="303"/>
                  </a:lnTo>
                  <a:lnTo>
                    <a:pt x="365" y="304"/>
                  </a:lnTo>
                  <a:lnTo>
                    <a:pt x="370" y="309"/>
                  </a:lnTo>
                  <a:lnTo>
                    <a:pt x="378" y="313"/>
                  </a:lnTo>
                  <a:lnTo>
                    <a:pt x="385" y="313"/>
                  </a:lnTo>
                  <a:lnTo>
                    <a:pt x="392" y="314"/>
                  </a:lnTo>
                  <a:lnTo>
                    <a:pt x="392" y="314"/>
                  </a:lnTo>
                  <a:lnTo>
                    <a:pt x="400" y="313"/>
                  </a:lnTo>
                  <a:lnTo>
                    <a:pt x="406" y="310"/>
                  </a:lnTo>
                  <a:lnTo>
                    <a:pt x="406" y="310"/>
                  </a:lnTo>
                  <a:lnTo>
                    <a:pt x="409" y="304"/>
                  </a:lnTo>
                  <a:lnTo>
                    <a:pt x="410" y="296"/>
                  </a:lnTo>
                  <a:lnTo>
                    <a:pt x="412" y="278"/>
                  </a:lnTo>
                  <a:lnTo>
                    <a:pt x="412" y="278"/>
                  </a:lnTo>
                  <a:lnTo>
                    <a:pt x="410" y="269"/>
                  </a:lnTo>
                  <a:lnTo>
                    <a:pt x="410" y="269"/>
                  </a:lnTo>
                  <a:lnTo>
                    <a:pt x="412" y="262"/>
                  </a:lnTo>
                  <a:lnTo>
                    <a:pt x="413" y="257"/>
                  </a:lnTo>
                  <a:lnTo>
                    <a:pt x="416" y="253"/>
                  </a:lnTo>
                  <a:lnTo>
                    <a:pt x="420" y="248"/>
                  </a:lnTo>
                  <a:lnTo>
                    <a:pt x="420" y="248"/>
                  </a:lnTo>
                  <a:lnTo>
                    <a:pt x="424" y="247"/>
                  </a:lnTo>
                  <a:lnTo>
                    <a:pt x="428" y="247"/>
                  </a:lnTo>
                  <a:lnTo>
                    <a:pt x="434" y="247"/>
                  </a:lnTo>
                  <a:lnTo>
                    <a:pt x="440" y="250"/>
                  </a:lnTo>
                  <a:lnTo>
                    <a:pt x="440" y="250"/>
                  </a:lnTo>
                  <a:lnTo>
                    <a:pt x="444" y="251"/>
                  </a:lnTo>
                  <a:lnTo>
                    <a:pt x="445" y="251"/>
                  </a:lnTo>
                  <a:lnTo>
                    <a:pt x="445" y="251"/>
                  </a:lnTo>
                  <a:lnTo>
                    <a:pt x="448" y="248"/>
                  </a:lnTo>
                  <a:lnTo>
                    <a:pt x="449" y="246"/>
                  </a:lnTo>
                  <a:lnTo>
                    <a:pt x="449" y="246"/>
                  </a:lnTo>
                  <a:lnTo>
                    <a:pt x="452" y="240"/>
                  </a:lnTo>
                  <a:lnTo>
                    <a:pt x="456" y="236"/>
                  </a:lnTo>
                  <a:lnTo>
                    <a:pt x="456" y="236"/>
                  </a:lnTo>
                  <a:lnTo>
                    <a:pt x="465" y="229"/>
                  </a:lnTo>
                  <a:lnTo>
                    <a:pt x="465" y="229"/>
                  </a:lnTo>
                  <a:lnTo>
                    <a:pt x="475" y="222"/>
                  </a:lnTo>
                  <a:lnTo>
                    <a:pt x="484" y="212"/>
                  </a:lnTo>
                  <a:lnTo>
                    <a:pt x="489" y="206"/>
                  </a:lnTo>
                  <a:lnTo>
                    <a:pt x="491" y="201"/>
                  </a:lnTo>
                  <a:lnTo>
                    <a:pt x="493" y="194"/>
                  </a:lnTo>
                  <a:lnTo>
                    <a:pt x="493" y="185"/>
                  </a:lnTo>
                  <a:lnTo>
                    <a:pt x="493" y="185"/>
                  </a:lnTo>
                  <a:lnTo>
                    <a:pt x="490" y="176"/>
                  </a:lnTo>
                  <a:lnTo>
                    <a:pt x="490" y="166"/>
                  </a:lnTo>
                  <a:lnTo>
                    <a:pt x="491" y="150"/>
                  </a:lnTo>
                  <a:lnTo>
                    <a:pt x="494" y="139"/>
                  </a:lnTo>
                  <a:lnTo>
                    <a:pt x="496" y="135"/>
                  </a:lnTo>
                  <a:lnTo>
                    <a:pt x="496" y="135"/>
                  </a:lnTo>
                  <a:lnTo>
                    <a:pt x="567" y="170"/>
                  </a:lnTo>
                  <a:lnTo>
                    <a:pt x="567" y="170"/>
                  </a:lnTo>
                  <a:lnTo>
                    <a:pt x="566" y="163"/>
                  </a:lnTo>
                  <a:lnTo>
                    <a:pt x="564" y="152"/>
                  </a:lnTo>
                  <a:lnTo>
                    <a:pt x="564" y="141"/>
                  </a:lnTo>
                  <a:lnTo>
                    <a:pt x="566" y="136"/>
                  </a:lnTo>
                  <a:lnTo>
                    <a:pt x="569" y="134"/>
                  </a:lnTo>
                  <a:lnTo>
                    <a:pt x="569" y="134"/>
                  </a:lnTo>
                  <a:lnTo>
                    <a:pt x="571" y="132"/>
                  </a:lnTo>
                  <a:lnTo>
                    <a:pt x="576" y="134"/>
                  </a:lnTo>
                  <a:lnTo>
                    <a:pt x="576" y="134"/>
                  </a:lnTo>
                  <a:lnTo>
                    <a:pt x="574" y="125"/>
                  </a:lnTo>
                  <a:lnTo>
                    <a:pt x="571" y="120"/>
                  </a:lnTo>
                  <a:lnTo>
                    <a:pt x="571" y="120"/>
                  </a:lnTo>
                  <a:lnTo>
                    <a:pt x="567" y="115"/>
                  </a:lnTo>
                  <a:lnTo>
                    <a:pt x="560" y="113"/>
                  </a:lnTo>
                  <a:lnTo>
                    <a:pt x="542" y="106"/>
                  </a:lnTo>
                  <a:lnTo>
                    <a:pt x="542" y="106"/>
                  </a:lnTo>
                  <a:lnTo>
                    <a:pt x="519" y="97"/>
                  </a:lnTo>
                  <a:lnTo>
                    <a:pt x="514" y="94"/>
                  </a:lnTo>
                  <a:lnTo>
                    <a:pt x="512" y="92"/>
                  </a:lnTo>
                  <a:lnTo>
                    <a:pt x="511" y="90"/>
                  </a:lnTo>
                  <a:lnTo>
                    <a:pt x="511" y="90"/>
                  </a:lnTo>
                  <a:lnTo>
                    <a:pt x="511" y="89"/>
                  </a:lnTo>
                  <a:lnTo>
                    <a:pt x="503" y="90"/>
                  </a:lnTo>
                  <a:lnTo>
                    <a:pt x="503" y="90"/>
                  </a:lnTo>
                  <a:lnTo>
                    <a:pt x="501" y="92"/>
                  </a:lnTo>
                  <a:lnTo>
                    <a:pt x="501" y="92"/>
                  </a:lnTo>
                  <a:lnTo>
                    <a:pt x="497" y="96"/>
                  </a:lnTo>
                  <a:lnTo>
                    <a:pt x="493" y="97"/>
                  </a:lnTo>
                  <a:lnTo>
                    <a:pt x="487" y="97"/>
                  </a:lnTo>
                  <a:lnTo>
                    <a:pt x="484" y="97"/>
                  </a:lnTo>
                  <a:lnTo>
                    <a:pt x="470" y="125"/>
                  </a:lnTo>
                  <a:lnTo>
                    <a:pt x="470" y="125"/>
                  </a:lnTo>
                  <a:lnTo>
                    <a:pt x="442" y="131"/>
                  </a:lnTo>
                  <a:lnTo>
                    <a:pt x="442" y="131"/>
                  </a:lnTo>
                  <a:lnTo>
                    <a:pt x="428" y="120"/>
                  </a:lnTo>
                  <a:lnTo>
                    <a:pt x="412" y="150"/>
                  </a:lnTo>
                  <a:lnTo>
                    <a:pt x="400" y="156"/>
                  </a:lnTo>
                  <a:lnTo>
                    <a:pt x="358" y="213"/>
                  </a:lnTo>
                  <a:lnTo>
                    <a:pt x="350" y="120"/>
                  </a:lnTo>
                  <a:lnTo>
                    <a:pt x="215" y="145"/>
                  </a:lnTo>
                  <a:lnTo>
                    <a:pt x="215" y="143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80" y="92"/>
                  </a:lnTo>
                  <a:lnTo>
                    <a:pt x="172" y="145"/>
                  </a:lnTo>
                  <a:lnTo>
                    <a:pt x="165" y="174"/>
                  </a:lnTo>
                  <a:lnTo>
                    <a:pt x="165" y="174"/>
                  </a:lnTo>
                  <a:lnTo>
                    <a:pt x="162" y="181"/>
                  </a:lnTo>
                  <a:lnTo>
                    <a:pt x="158" y="187"/>
                  </a:lnTo>
                  <a:lnTo>
                    <a:pt x="145" y="198"/>
                  </a:lnTo>
                  <a:lnTo>
                    <a:pt x="145" y="198"/>
                  </a:lnTo>
                  <a:lnTo>
                    <a:pt x="134" y="208"/>
                  </a:lnTo>
                  <a:lnTo>
                    <a:pt x="129" y="213"/>
                  </a:lnTo>
                  <a:lnTo>
                    <a:pt x="123" y="220"/>
                  </a:lnTo>
                  <a:lnTo>
                    <a:pt x="123" y="220"/>
                  </a:lnTo>
                  <a:lnTo>
                    <a:pt x="119" y="226"/>
                  </a:lnTo>
                  <a:lnTo>
                    <a:pt x="112" y="233"/>
                  </a:lnTo>
                  <a:lnTo>
                    <a:pt x="96" y="246"/>
                  </a:lnTo>
                  <a:lnTo>
                    <a:pt x="96" y="246"/>
                  </a:lnTo>
                  <a:lnTo>
                    <a:pt x="80" y="261"/>
                  </a:lnTo>
                  <a:lnTo>
                    <a:pt x="74" y="267"/>
                  </a:lnTo>
                  <a:lnTo>
                    <a:pt x="74" y="269"/>
                  </a:lnTo>
                  <a:lnTo>
                    <a:pt x="73" y="272"/>
                  </a:lnTo>
                  <a:lnTo>
                    <a:pt x="73" y="272"/>
                  </a:lnTo>
                  <a:lnTo>
                    <a:pt x="74" y="279"/>
                  </a:lnTo>
                  <a:lnTo>
                    <a:pt x="71" y="285"/>
                  </a:lnTo>
                  <a:lnTo>
                    <a:pt x="68" y="290"/>
                  </a:lnTo>
                  <a:lnTo>
                    <a:pt x="64" y="295"/>
                  </a:lnTo>
                  <a:lnTo>
                    <a:pt x="64" y="295"/>
                  </a:lnTo>
                  <a:lnTo>
                    <a:pt x="60" y="297"/>
                  </a:lnTo>
                  <a:lnTo>
                    <a:pt x="56" y="296"/>
                  </a:lnTo>
                  <a:lnTo>
                    <a:pt x="56" y="296"/>
                  </a:lnTo>
                  <a:lnTo>
                    <a:pt x="47" y="290"/>
                  </a:lnTo>
                  <a:lnTo>
                    <a:pt x="45" y="289"/>
                  </a:lnTo>
                  <a:lnTo>
                    <a:pt x="42" y="289"/>
                  </a:lnTo>
                  <a:lnTo>
                    <a:pt x="42" y="289"/>
                  </a:lnTo>
                  <a:lnTo>
                    <a:pt x="40" y="292"/>
                  </a:lnTo>
                  <a:lnTo>
                    <a:pt x="39" y="295"/>
                  </a:lnTo>
                  <a:lnTo>
                    <a:pt x="39" y="345"/>
                  </a:lnTo>
                  <a:lnTo>
                    <a:pt x="39" y="345"/>
                  </a:lnTo>
                  <a:lnTo>
                    <a:pt x="39" y="359"/>
                  </a:lnTo>
                  <a:lnTo>
                    <a:pt x="39" y="368"/>
                  </a:lnTo>
                  <a:lnTo>
                    <a:pt x="36" y="373"/>
                  </a:lnTo>
                  <a:lnTo>
                    <a:pt x="29" y="379"/>
                  </a:lnTo>
                  <a:lnTo>
                    <a:pt x="29" y="379"/>
                  </a:lnTo>
                  <a:lnTo>
                    <a:pt x="22" y="386"/>
                  </a:lnTo>
                  <a:lnTo>
                    <a:pt x="22" y="386"/>
                  </a:lnTo>
                  <a:lnTo>
                    <a:pt x="15" y="391"/>
                  </a:lnTo>
                  <a:lnTo>
                    <a:pt x="11" y="393"/>
                  </a:lnTo>
                  <a:lnTo>
                    <a:pt x="7" y="393"/>
                  </a:lnTo>
                  <a:lnTo>
                    <a:pt x="7" y="393"/>
                  </a:lnTo>
                  <a:lnTo>
                    <a:pt x="5" y="393"/>
                  </a:lnTo>
                  <a:lnTo>
                    <a:pt x="5" y="393"/>
                  </a:lnTo>
                  <a:lnTo>
                    <a:pt x="1" y="391"/>
                  </a:lnTo>
                  <a:lnTo>
                    <a:pt x="1" y="391"/>
                  </a:lnTo>
                  <a:lnTo>
                    <a:pt x="1" y="403"/>
                  </a:lnTo>
                  <a:lnTo>
                    <a:pt x="0" y="412"/>
                  </a:lnTo>
                  <a:lnTo>
                    <a:pt x="0" y="412"/>
                  </a:lnTo>
                  <a:lnTo>
                    <a:pt x="1" y="421"/>
                  </a:lnTo>
                  <a:lnTo>
                    <a:pt x="3" y="428"/>
                  </a:lnTo>
                  <a:lnTo>
                    <a:pt x="12" y="445"/>
                  </a:lnTo>
                  <a:lnTo>
                    <a:pt x="12" y="44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2" name="Freeform 66"/>
            <p:cNvSpPr>
              <a:spLocks/>
            </p:cNvSpPr>
            <p:nvPr/>
          </p:nvSpPr>
          <p:spPr bwMode="auto">
            <a:xfrm>
              <a:off x="3570288" y="3324225"/>
              <a:ext cx="744538" cy="377825"/>
            </a:xfrm>
            <a:custGeom>
              <a:avLst/>
              <a:gdLst>
                <a:gd name="T0" fmla="*/ 147 w 939"/>
                <a:gd name="T1" fmla="*/ 259 h 477"/>
                <a:gd name="T2" fmla="*/ 149 w 939"/>
                <a:gd name="T3" fmla="*/ 292 h 477"/>
                <a:gd name="T4" fmla="*/ 152 w 939"/>
                <a:gd name="T5" fmla="*/ 335 h 477"/>
                <a:gd name="T6" fmla="*/ 133 w 939"/>
                <a:gd name="T7" fmla="*/ 332 h 477"/>
                <a:gd name="T8" fmla="*/ 108 w 939"/>
                <a:gd name="T9" fmla="*/ 335 h 477"/>
                <a:gd name="T10" fmla="*/ 108 w 939"/>
                <a:gd name="T11" fmla="*/ 356 h 477"/>
                <a:gd name="T12" fmla="*/ 95 w 939"/>
                <a:gd name="T13" fmla="*/ 374 h 477"/>
                <a:gd name="T14" fmla="*/ 69 w 939"/>
                <a:gd name="T15" fmla="*/ 370 h 477"/>
                <a:gd name="T16" fmla="*/ 46 w 939"/>
                <a:gd name="T17" fmla="*/ 365 h 477"/>
                <a:gd name="T18" fmla="*/ 21 w 939"/>
                <a:gd name="T19" fmla="*/ 397 h 477"/>
                <a:gd name="T20" fmla="*/ 38 w 939"/>
                <a:gd name="T21" fmla="*/ 416 h 477"/>
                <a:gd name="T22" fmla="*/ 32 w 939"/>
                <a:gd name="T23" fmla="*/ 451 h 477"/>
                <a:gd name="T24" fmla="*/ 0 w 939"/>
                <a:gd name="T25" fmla="*/ 477 h 477"/>
                <a:gd name="T26" fmla="*/ 444 w 939"/>
                <a:gd name="T27" fmla="*/ 423 h 477"/>
                <a:gd name="T28" fmla="*/ 765 w 939"/>
                <a:gd name="T29" fmla="*/ 377 h 477"/>
                <a:gd name="T30" fmla="*/ 828 w 939"/>
                <a:gd name="T31" fmla="*/ 330 h 477"/>
                <a:gd name="T32" fmla="*/ 915 w 939"/>
                <a:gd name="T33" fmla="*/ 243 h 477"/>
                <a:gd name="T34" fmla="*/ 932 w 939"/>
                <a:gd name="T35" fmla="*/ 209 h 477"/>
                <a:gd name="T36" fmla="*/ 893 w 939"/>
                <a:gd name="T37" fmla="*/ 191 h 477"/>
                <a:gd name="T38" fmla="*/ 856 w 939"/>
                <a:gd name="T39" fmla="*/ 163 h 477"/>
                <a:gd name="T40" fmla="*/ 845 w 939"/>
                <a:gd name="T41" fmla="*/ 139 h 477"/>
                <a:gd name="T42" fmla="*/ 834 w 939"/>
                <a:gd name="T43" fmla="*/ 105 h 477"/>
                <a:gd name="T44" fmla="*/ 825 w 939"/>
                <a:gd name="T45" fmla="*/ 79 h 477"/>
                <a:gd name="T46" fmla="*/ 828 w 939"/>
                <a:gd name="T47" fmla="*/ 79 h 477"/>
                <a:gd name="T48" fmla="*/ 824 w 939"/>
                <a:gd name="T49" fmla="*/ 63 h 477"/>
                <a:gd name="T50" fmla="*/ 797 w 939"/>
                <a:gd name="T51" fmla="*/ 44 h 477"/>
                <a:gd name="T52" fmla="*/ 785 w 939"/>
                <a:gd name="T53" fmla="*/ 33 h 477"/>
                <a:gd name="T54" fmla="*/ 771 w 939"/>
                <a:gd name="T55" fmla="*/ 40 h 477"/>
                <a:gd name="T56" fmla="*/ 760 w 939"/>
                <a:gd name="T57" fmla="*/ 51 h 477"/>
                <a:gd name="T58" fmla="*/ 706 w 939"/>
                <a:gd name="T59" fmla="*/ 45 h 477"/>
                <a:gd name="T60" fmla="*/ 684 w 939"/>
                <a:gd name="T61" fmla="*/ 52 h 477"/>
                <a:gd name="T62" fmla="*/ 682 w 939"/>
                <a:gd name="T63" fmla="*/ 54 h 477"/>
                <a:gd name="T64" fmla="*/ 675 w 939"/>
                <a:gd name="T65" fmla="*/ 48 h 477"/>
                <a:gd name="T66" fmla="*/ 635 w 939"/>
                <a:gd name="T67" fmla="*/ 42 h 477"/>
                <a:gd name="T68" fmla="*/ 612 w 939"/>
                <a:gd name="T69" fmla="*/ 33 h 477"/>
                <a:gd name="T70" fmla="*/ 589 w 939"/>
                <a:gd name="T71" fmla="*/ 16 h 477"/>
                <a:gd name="T72" fmla="*/ 569 w 939"/>
                <a:gd name="T73" fmla="*/ 0 h 477"/>
                <a:gd name="T74" fmla="*/ 554 w 939"/>
                <a:gd name="T75" fmla="*/ 7 h 477"/>
                <a:gd name="T76" fmla="*/ 542 w 939"/>
                <a:gd name="T77" fmla="*/ 37 h 477"/>
                <a:gd name="T78" fmla="*/ 528 w 939"/>
                <a:gd name="T79" fmla="*/ 69 h 477"/>
                <a:gd name="T80" fmla="*/ 495 w 939"/>
                <a:gd name="T81" fmla="*/ 76 h 477"/>
                <a:gd name="T82" fmla="*/ 468 w 939"/>
                <a:gd name="T83" fmla="*/ 66 h 477"/>
                <a:gd name="T84" fmla="*/ 471 w 939"/>
                <a:gd name="T85" fmla="*/ 79 h 477"/>
                <a:gd name="T86" fmla="*/ 484 w 939"/>
                <a:gd name="T87" fmla="*/ 108 h 477"/>
                <a:gd name="T88" fmla="*/ 474 w 939"/>
                <a:gd name="T89" fmla="*/ 124 h 477"/>
                <a:gd name="T90" fmla="*/ 425 w 939"/>
                <a:gd name="T91" fmla="*/ 143 h 477"/>
                <a:gd name="T92" fmla="*/ 419 w 939"/>
                <a:gd name="T93" fmla="*/ 161 h 477"/>
                <a:gd name="T94" fmla="*/ 405 w 939"/>
                <a:gd name="T95" fmla="*/ 196 h 477"/>
                <a:gd name="T96" fmla="*/ 399 w 939"/>
                <a:gd name="T97" fmla="*/ 205 h 477"/>
                <a:gd name="T98" fmla="*/ 374 w 939"/>
                <a:gd name="T99" fmla="*/ 189 h 477"/>
                <a:gd name="T100" fmla="*/ 359 w 939"/>
                <a:gd name="T101" fmla="*/ 181 h 477"/>
                <a:gd name="T102" fmla="*/ 348 w 939"/>
                <a:gd name="T103" fmla="*/ 209 h 477"/>
                <a:gd name="T104" fmla="*/ 328 w 939"/>
                <a:gd name="T105" fmla="*/ 226 h 477"/>
                <a:gd name="T106" fmla="*/ 287 w 939"/>
                <a:gd name="T107" fmla="*/ 227 h 477"/>
                <a:gd name="T108" fmla="*/ 276 w 939"/>
                <a:gd name="T109" fmla="*/ 244 h 477"/>
                <a:gd name="T110" fmla="*/ 265 w 939"/>
                <a:gd name="T111" fmla="*/ 241 h 477"/>
                <a:gd name="T112" fmla="*/ 217 w 939"/>
                <a:gd name="T113" fmla="*/ 233 h 477"/>
                <a:gd name="T114" fmla="*/ 181 w 939"/>
                <a:gd name="T115" fmla="*/ 241 h 477"/>
                <a:gd name="T116" fmla="*/ 164 w 939"/>
                <a:gd name="T117" fmla="*/ 252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9" h="477">
                  <a:moveTo>
                    <a:pt x="161" y="248"/>
                  </a:moveTo>
                  <a:lnTo>
                    <a:pt x="161" y="248"/>
                  </a:lnTo>
                  <a:lnTo>
                    <a:pt x="153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7" y="259"/>
                  </a:lnTo>
                  <a:lnTo>
                    <a:pt x="146" y="268"/>
                  </a:lnTo>
                  <a:lnTo>
                    <a:pt x="146" y="275"/>
                  </a:lnTo>
                  <a:lnTo>
                    <a:pt x="149" y="292"/>
                  </a:lnTo>
                  <a:lnTo>
                    <a:pt x="149" y="292"/>
                  </a:lnTo>
                  <a:lnTo>
                    <a:pt x="153" y="318"/>
                  </a:lnTo>
                  <a:lnTo>
                    <a:pt x="153" y="318"/>
                  </a:lnTo>
                  <a:lnTo>
                    <a:pt x="154" y="330"/>
                  </a:lnTo>
                  <a:lnTo>
                    <a:pt x="153" y="332"/>
                  </a:lnTo>
                  <a:lnTo>
                    <a:pt x="152" y="335"/>
                  </a:lnTo>
                  <a:lnTo>
                    <a:pt x="152" y="335"/>
                  </a:lnTo>
                  <a:lnTo>
                    <a:pt x="147" y="337"/>
                  </a:lnTo>
                  <a:lnTo>
                    <a:pt x="143" y="335"/>
                  </a:lnTo>
                  <a:lnTo>
                    <a:pt x="133" y="332"/>
                  </a:lnTo>
                  <a:lnTo>
                    <a:pt x="133" y="332"/>
                  </a:lnTo>
                  <a:lnTo>
                    <a:pt x="122" y="328"/>
                  </a:lnTo>
                  <a:lnTo>
                    <a:pt x="116" y="328"/>
                  </a:lnTo>
                  <a:lnTo>
                    <a:pt x="111" y="331"/>
                  </a:lnTo>
                  <a:lnTo>
                    <a:pt x="111" y="331"/>
                  </a:lnTo>
                  <a:lnTo>
                    <a:pt x="108" y="335"/>
                  </a:lnTo>
                  <a:lnTo>
                    <a:pt x="107" y="339"/>
                  </a:lnTo>
                  <a:lnTo>
                    <a:pt x="107" y="345"/>
                  </a:lnTo>
                  <a:lnTo>
                    <a:pt x="107" y="349"/>
                  </a:lnTo>
                  <a:lnTo>
                    <a:pt x="107" y="349"/>
                  </a:lnTo>
                  <a:lnTo>
                    <a:pt x="108" y="356"/>
                  </a:lnTo>
                  <a:lnTo>
                    <a:pt x="107" y="362"/>
                  </a:lnTo>
                  <a:lnTo>
                    <a:pt x="105" y="367"/>
                  </a:lnTo>
                  <a:lnTo>
                    <a:pt x="100" y="373"/>
                  </a:lnTo>
                  <a:lnTo>
                    <a:pt x="100" y="373"/>
                  </a:lnTo>
                  <a:lnTo>
                    <a:pt x="95" y="374"/>
                  </a:lnTo>
                  <a:lnTo>
                    <a:pt x="93" y="376"/>
                  </a:lnTo>
                  <a:lnTo>
                    <a:pt x="84" y="376"/>
                  </a:lnTo>
                  <a:lnTo>
                    <a:pt x="76" y="373"/>
                  </a:lnTo>
                  <a:lnTo>
                    <a:pt x="69" y="370"/>
                  </a:lnTo>
                  <a:lnTo>
                    <a:pt x="69" y="370"/>
                  </a:lnTo>
                  <a:lnTo>
                    <a:pt x="59" y="366"/>
                  </a:lnTo>
                  <a:lnTo>
                    <a:pt x="53" y="365"/>
                  </a:lnTo>
                  <a:lnTo>
                    <a:pt x="49" y="365"/>
                  </a:lnTo>
                  <a:lnTo>
                    <a:pt x="49" y="365"/>
                  </a:lnTo>
                  <a:lnTo>
                    <a:pt x="46" y="365"/>
                  </a:lnTo>
                  <a:lnTo>
                    <a:pt x="44" y="366"/>
                  </a:lnTo>
                  <a:lnTo>
                    <a:pt x="37" y="373"/>
                  </a:lnTo>
                  <a:lnTo>
                    <a:pt x="30" y="383"/>
                  </a:lnTo>
                  <a:lnTo>
                    <a:pt x="21" y="397"/>
                  </a:lnTo>
                  <a:lnTo>
                    <a:pt x="21" y="397"/>
                  </a:lnTo>
                  <a:lnTo>
                    <a:pt x="27" y="400"/>
                  </a:lnTo>
                  <a:lnTo>
                    <a:pt x="30" y="402"/>
                  </a:lnTo>
                  <a:lnTo>
                    <a:pt x="30" y="402"/>
                  </a:lnTo>
                  <a:lnTo>
                    <a:pt x="35" y="409"/>
                  </a:lnTo>
                  <a:lnTo>
                    <a:pt x="38" y="416"/>
                  </a:lnTo>
                  <a:lnTo>
                    <a:pt x="39" y="423"/>
                  </a:lnTo>
                  <a:lnTo>
                    <a:pt x="41" y="430"/>
                  </a:lnTo>
                  <a:lnTo>
                    <a:pt x="41" y="437"/>
                  </a:lnTo>
                  <a:lnTo>
                    <a:pt x="38" y="444"/>
                  </a:lnTo>
                  <a:lnTo>
                    <a:pt x="32" y="451"/>
                  </a:lnTo>
                  <a:lnTo>
                    <a:pt x="32" y="451"/>
                  </a:lnTo>
                  <a:lnTo>
                    <a:pt x="21" y="460"/>
                  </a:lnTo>
                  <a:lnTo>
                    <a:pt x="21" y="460"/>
                  </a:lnTo>
                  <a:lnTo>
                    <a:pt x="10" y="468"/>
                  </a:lnTo>
                  <a:lnTo>
                    <a:pt x="0" y="477"/>
                  </a:lnTo>
                  <a:lnTo>
                    <a:pt x="177" y="472"/>
                  </a:lnTo>
                  <a:lnTo>
                    <a:pt x="177" y="447"/>
                  </a:lnTo>
                  <a:lnTo>
                    <a:pt x="178" y="447"/>
                  </a:lnTo>
                  <a:lnTo>
                    <a:pt x="178" y="447"/>
                  </a:lnTo>
                  <a:lnTo>
                    <a:pt x="444" y="423"/>
                  </a:lnTo>
                  <a:lnTo>
                    <a:pt x="590" y="409"/>
                  </a:lnTo>
                  <a:lnTo>
                    <a:pt x="729" y="394"/>
                  </a:lnTo>
                  <a:lnTo>
                    <a:pt x="729" y="394"/>
                  </a:lnTo>
                  <a:lnTo>
                    <a:pt x="744" y="388"/>
                  </a:lnTo>
                  <a:lnTo>
                    <a:pt x="765" y="377"/>
                  </a:lnTo>
                  <a:lnTo>
                    <a:pt x="788" y="365"/>
                  </a:lnTo>
                  <a:lnTo>
                    <a:pt x="799" y="356"/>
                  </a:lnTo>
                  <a:lnTo>
                    <a:pt x="809" y="349"/>
                  </a:lnTo>
                  <a:lnTo>
                    <a:pt x="809" y="349"/>
                  </a:lnTo>
                  <a:lnTo>
                    <a:pt x="828" y="330"/>
                  </a:lnTo>
                  <a:lnTo>
                    <a:pt x="852" y="304"/>
                  </a:lnTo>
                  <a:lnTo>
                    <a:pt x="852" y="304"/>
                  </a:lnTo>
                  <a:lnTo>
                    <a:pt x="886" y="268"/>
                  </a:lnTo>
                  <a:lnTo>
                    <a:pt x="902" y="252"/>
                  </a:lnTo>
                  <a:lnTo>
                    <a:pt x="915" y="243"/>
                  </a:lnTo>
                  <a:lnTo>
                    <a:pt x="939" y="226"/>
                  </a:lnTo>
                  <a:lnTo>
                    <a:pt x="939" y="226"/>
                  </a:lnTo>
                  <a:lnTo>
                    <a:pt x="937" y="217"/>
                  </a:lnTo>
                  <a:lnTo>
                    <a:pt x="936" y="212"/>
                  </a:lnTo>
                  <a:lnTo>
                    <a:pt x="932" y="209"/>
                  </a:lnTo>
                  <a:lnTo>
                    <a:pt x="925" y="206"/>
                  </a:lnTo>
                  <a:lnTo>
                    <a:pt x="925" y="206"/>
                  </a:lnTo>
                  <a:lnTo>
                    <a:pt x="911" y="202"/>
                  </a:lnTo>
                  <a:lnTo>
                    <a:pt x="902" y="196"/>
                  </a:lnTo>
                  <a:lnTo>
                    <a:pt x="893" y="191"/>
                  </a:lnTo>
                  <a:lnTo>
                    <a:pt x="884" y="185"/>
                  </a:lnTo>
                  <a:lnTo>
                    <a:pt x="884" y="185"/>
                  </a:lnTo>
                  <a:lnTo>
                    <a:pt x="869" y="174"/>
                  </a:lnTo>
                  <a:lnTo>
                    <a:pt x="860" y="167"/>
                  </a:lnTo>
                  <a:lnTo>
                    <a:pt x="856" y="163"/>
                  </a:lnTo>
                  <a:lnTo>
                    <a:pt x="853" y="156"/>
                  </a:lnTo>
                  <a:lnTo>
                    <a:pt x="853" y="153"/>
                  </a:lnTo>
                  <a:lnTo>
                    <a:pt x="853" y="153"/>
                  </a:lnTo>
                  <a:lnTo>
                    <a:pt x="845" y="139"/>
                  </a:lnTo>
                  <a:lnTo>
                    <a:pt x="845" y="139"/>
                  </a:lnTo>
                  <a:lnTo>
                    <a:pt x="839" y="131"/>
                  </a:lnTo>
                  <a:lnTo>
                    <a:pt x="835" y="121"/>
                  </a:lnTo>
                  <a:lnTo>
                    <a:pt x="834" y="114"/>
                  </a:lnTo>
                  <a:lnTo>
                    <a:pt x="834" y="105"/>
                  </a:lnTo>
                  <a:lnTo>
                    <a:pt x="834" y="105"/>
                  </a:lnTo>
                  <a:lnTo>
                    <a:pt x="834" y="96"/>
                  </a:lnTo>
                  <a:lnTo>
                    <a:pt x="834" y="84"/>
                  </a:lnTo>
                  <a:lnTo>
                    <a:pt x="834" y="84"/>
                  </a:lnTo>
                  <a:lnTo>
                    <a:pt x="827" y="80"/>
                  </a:lnTo>
                  <a:lnTo>
                    <a:pt x="825" y="79"/>
                  </a:lnTo>
                  <a:lnTo>
                    <a:pt x="817" y="73"/>
                  </a:lnTo>
                  <a:lnTo>
                    <a:pt x="817" y="72"/>
                  </a:lnTo>
                  <a:lnTo>
                    <a:pt x="825" y="77"/>
                  </a:lnTo>
                  <a:lnTo>
                    <a:pt x="825" y="77"/>
                  </a:lnTo>
                  <a:lnTo>
                    <a:pt x="828" y="79"/>
                  </a:lnTo>
                  <a:lnTo>
                    <a:pt x="832" y="83"/>
                  </a:lnTo>
                  <a:lnTo>
                    <a:pt x="832" y="83"/>
                  </a:lnTo>
                  <a:lnTo>
                    <a:pt x="831" y="65"/>
                  </a:lnTo>
                  <a:lnTo>
                    <a:pt x="831" y="65"/>
                  </a:lnTo>
                  <a:lnTo>
                    <a:pt x="824" y="63"/>
                  </a:lnTo>
                  <a:lnTo>
                    <a:pt x="814" y="59"/>
                  </a:lnTo>
                  <a:lnTo>
                    <a:pt x="804" y="54"/>
                  </a:lnTo>
                  <a:lnTo>
                    <a:pt x="800" y="49"/>
                  </a:lnTo>
                  <a:lnTo>
                    <a:pt x="797" y="44"/>
                  </a:lnTo>
                  <a:lnTo>
                    <a:pt x="797" y="44"/>
                  </a:lnTo>
                  <a:lnTo>
                    <a:pt x="795" y="40"/>
                  </a:lnTo>
                  <a:lnTo>
                    <a:pt x="792" y="35"/>
                  </a:lnTo>
                  <a:lnTo>
                    <a:pt x="788" y="34"/>
                  </a:lnTo>
                  <a:lnTo>
                    <a:pt x="785" y="33"/>
                  </a:lnTo>
                  <a:lnTo>
                    <a:pt x="785" y="33"/>
                  </a:lnTo>
                  <a:lnTo>
                    <a:pt x="782" y="31"/>
                  </a:lnTo>
                  <a:lnTo>
                    <a:pt x="778" y="33"/>
                  </a:lnTo>
                  <a:lnTo>
                    <a:pt x="772" y="37"/>
                  </a:lnTo>
                  <a:lnTo>
                    <a:pt x="772" y="37"/>
                  </a:lnTo>
                  <a:lnTo>
                    <a:pt x="771" y="40"/>
                  </a:lnTo>
                  <a:lnTo>
                    <a:pt x="769" y="42"/>
                  </a:lnTo>
                  <a:lnTo>
                    <a:pt x="769" y="42"/>
                  </a:lnTo>
                  <a:lnTo>
                    <a:pt x="767" y="48"/>
                  </a:lnTo>
                  <a:lnTo>
                    <a:pt x="764" y="49"/>
                  </a:lnTo>
                  <a:lnTo>
                    <a:pt x="760" y="51"/>
                  </a:lnTo>
                  <a:lnTo>
                    <a:pt x="754" y="52"/>
                  </a:lnTo>
                  <a:lnTo>
                    <a:pt x="745" y="52"/>
                  </a:lnTo>
                  <a:lnTo>
                    <a:pt x="722" y="48"/>
                  </a:lnTo>
                  <a:lnTo>
                    <a:pt x="722" y="48"/>
                  </a:lnTo>
                  <a:lnTo>
                    <a:pt x="706" y="45"/>
                  </a:lnTo>
                  <a:lnTo>
                    <a:pt x="695" y="45"/>
                  </a:lnTo>
                  <a:lnTo>
                    <a:pt x="689" y="47"/>
                  </a:lnTo>
                  <a:lnTo>
                    <a:pt x="685" y="48"/>
                  </a:lnTo>
                  <a:lnTo>
                    <a:pt x="685" y="48"/>
                  </a:lnTo>
                  <a:lnTo>
                    <a:pt x="684" y="52"/>
                  </a:lnTo>
                  <a:lnTo>
                    <a:pt x="684" y="54"/>
                  </a:lnTo>
                  <a:lnTo>
                    <a:pt x="684" y="54"/>
                  </a:lnTo>
                  <a:lnTo>
                    <a:pt x="684" y="55"/>
                  </a:lnTo>
                  <a:lnTo>
                    <a:pt x="684" y="55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2" y="54"/>
                  </a:lnTo>
                  <a:lnTo>
                    <a:pt x="680" y="49"/>
                  </a:lnTo>
                  <a:lnTo>
                    <a:pt x="675" y="48"/>
                  </a:lnTo>
                  <a:lnTo>
                    <a:pt x="664" y="44"/>
                  </a:lnTo>
                  <a:lnTo>
                    <a:pt x="654" y="42"/>
                  </a:lnTo>
                  <a:lnTo>
                    <a:pt x="646" y="42"/>
                  </a:lnTo>
                  <a:lnTo>
                    <a:pt x="646" y="42"/>
                  </a:lnTo>
                  <a:lnTo>
                    <a:pt x="635" y="42"/>
                  </a:lnTo>
                  <a:lnTo>
                    <a:pt x="625" y="41"/>
                  </a:lnTo>
                  <a:lnTo>
                    <a:pt x="617" y="38"/>
                  </a:lnTo>
                  <a:lnTo>
                    <a:pt x="614" y="35"/>
                  </a:lnTo>
                  <a:lnTo>
                    <a:pt x="612" y="33"/>
                  </a:lnTo>
                  <a:lnTo>
                    <a:pt x="612" y="33"/>
                  </a:lnTo>
                  <a:lnTo>
                    <a:pt x="610" y="30"/>
                  </a:lnTo>
                  <a:lnTo>
                    <a:pt x="607" y="28"/>
                  </a:lnTo>
                  <a:lnTo>
                    <a:pt x="600" y="23"/>
                  </a:lnTo>
                  <a:lnTo>
                    <a:pt x="600" y="23"/>
                  </a:lnTo>
                  <a:lnTo>
                    <a:pt x="589" y="16"/>
                  </a:lnTo>
                  <a:lnTo>
                    <a:pt x="582" y="11"/>
                  </a:lnTo>
                  <a:lnTo>
                    <a:pt x="576" y="6"/>
                  </a:lnTo>
                  <a:lnTo>
                    <a:pt x="576" y="6"/>
                  </a:lnTo>
                  <a:lnTo>
                    <a:pt x="572" y="3"/>
                  </a:lnTo>
                  <a:lnTo>
                    <a:pt x="569" y="0"/>
                  </a:lnTo>
                  <a:lnTo>
                    <a:pt x="565" y="0"/>
                  </a:lnTo>
                  <a:lnTo>
                    <a:pt x="561" y="2"/>
                  </a:lnTo>
                  <a:lnTo>
                    <a:pt x="561" y="2"/>
                  </a:lnTo>
                  <a:lnTo>
                    <a:pt x="558" y="3"/>
                  </a:lnTo>
                  <a:lnTo>
                    <a:pt x="554" y="7"/>
                  </a:lnTo>
                  <a:lnTo>
                    <a:pt x="548" y="14"/>
                  </a:lnTo>
                  <a:lnTo>
                    <a:pt x="544" y="23"/>
                  </a:lnTo>
                  <a:lnTo>
                    <a:pt x="542" y="30"/>
                  </a:lnTo>
                  <a:lnTo>
                    <a:pt x="542" y="30"/>
                  </a:lnTo>
                  <a:lnTo>
                    <a:pt x="542" y="37"/>
                  </a:lnTo>
                  <a:lnTo>
                    <a:pt x="541" y="42"/>
                  </a:lnTo>
                  <a:lnTo>
                    <a:pt x="535" y="56"/>
                  </a:lnTo>
                  <a:lnTo>
                    <a:pt x="535" y="56"/>
                  </a:lnTo>
                  <a:lnTo>
                    <a:pt x="528" y="69"/>
                  </a:lnTo>
                  <a:lnTo>
                    <a:pt x="528" y="69"/>
                  </a:lnTo>
                  <a:lnTo>
                    <a:pt x="526" y="75"/>
                  </a:lnTo>
                  <a:lnTo>
                    <a:pt x="521" y="77"/>
                  </a:lnTo>
                  <a:lnTo>
                    <a:pt x="516" y="79"/>
                  </a:lnTo>
                  <a:lnTo>
                    <a:pt x="509" y="79"/>
                  </a:lnTo>
                  <a:lnTo>
                    <a:pt x="495" y="76"/>
                  </a:lnTo>
                  <a:lnTo>
                    <a:pt x="482" y="70"/>
                  </a:lnTo>
                  <a:lnTo>
                    <a:pt x="482" y="70"/>
                  </a:lnTo>
                  <a:lnTo>
                    <a:pt x="472" y="68"/>
                  </a:lnTo>
                  <a:lnTo>
                    <a:pt x="472" y="68"/>
                  </a:lnTo>
                  <a:lnTo>
                    <a:pt x="468" y="66"/>
                  </a:lnTo>
                  <a:lnTo>
                    <a:pt x="467" y="66"/>
                  </a:lnTo>
                  <a:lnTo>
                    <a:pt x="467" y="66"/>
                  </a:lnTo>
                  <a:lnTo>
                    <a:pt x="465" y="68"/>
                  </a:lnTo>
                  <a:lnTo>
                    <a:pt x="467" y="70"/>
                  </a:lnTo>
                  <a:lnTo>
                    <a:pt x="471" y="79"/>
                  </a:lnTo>
                  <a:lnTo>
                    <a:pt x="471" y="79"/>
                  </a:lnTo>
                  <a:lnTo>
                    <a:pt x="477" y="89"/>
                  </a:lnTo>
                  <a:lnTo>
                    <a:pt x="481" y="100"/>
                  </a:lnTo>
                  <a:lnTo>
                    <a:pt x="481" y="100"/>
                  </a:lnTo>
                  <a:lnTo>
                    <a:pt x="484" y="108"/>
                  </a:lnTo>
                  <a:lnTo>
                    <a:pt x="482" y="112"/>
                  </a:lnTo>
                  <a:lnTo>
                    <a:pt x="481" y="115"/>
                  </a:lnTo>
                  <a:lnTo>
                    <a:pt x="481" y="115"/>
                  </a:lnTo>
                  <a:lnTo>
                    <a:pt x="478" y="119"/>
                  </a:lnTo>
                  <a:lnTo>
                    <a:pt x="474" y="124"/>
                  </a:lnTo>
                  <a:lnTo>
                    <a:pt x="463" y="129"/>
                  </a:lnTo>
                  <a:lnTo>
                    <a:pt x="449" y="135"/>
                  </a:lnTo>
                  <a:lnTo>
                    <a:pt x="433" y="140"/>
                  </a:lnTo>
                  <a:lnTo>
                    <a:pt x="433" y="140"/>
                  </a:lnTo>
                  <a:lnTo>
                    <a:pt x="425" y="143"/>
                  </a:lnTo>
                  <a:lnTo>
                    <a:pt x="420" y="147"/>
                  </a:lnTo>
                  <a:lnTo>
                    <a:pt x="419" y="152"/>
                  </a:lnTo>
                  <a:lnTo>
                    <a:pt x="419" y="157"/>
                  </a:lnTo>
                  <a:lnTo>
                    <a:pt x="419" y="157"/>
                  </a:lnTo>
                  <a:lnTo>
                    <a:pt x="419" y="161"/>
                  </a:lnTo>
                  <a:lnTo>
                    <a:pt x="418" y="168"/>
                  </a:lnTo>
                  <a:lnTo>
                    <a:pt x="415" y="175"/>
                  </a:lnTo>
                  <a:lnTo>
                    <a:pt x="411" y="184"/>
                  </a:lnTo>
                  <a:lnTo>
                    <a:pt x="411" y="184"/>
                  </a:lnTo>
                  <a:lnTo>
                    <a:pt x="405" y="196"/>
                  </a:lnTo>
                  <a:lnTo>
                    <a:pt x="402" y="203"/>
                  </a:lnTo>
                  <a:lnTo>
                    <a:pt x="402" y="203"/>
                  </a:lnTo>
                  <a:lnTo>
                    <a:pt x="401" y="206"/>
                  </a:lnTo>
                  <a:lnTo>
                    <a:pt x="401" y="206"/>
                  </a:lnTo>
                  <a:lnTo>
                    <a:pt x="399" y="205"/>
                  </a:lnTo>
                  <a:lnTo>
                    <a:pt x="399" y="205"/>
                  </a:lnTo>
                  <a:lnTo>
                    <a:pt x="397" y="202"/>
                  </a:lnTo>
                  <a:lnTo>
                    <a:pt x="391" y="199"/>
                  </a:lnTo>
                  <a:lnTo>
                    <a:pt x="391" y="199"/>
                  </a:lnTo>
                  <a:lnTo>
                    <a:pt x="374" y="189"/>
                  </a:lnTo>
                  <a:lnTo>
                    <a:pt x="374" y="189"/>
                  </a:lnTo>
                  <a:lnTo>
                    <a:pt x="364" y="182"/>
                  </a:lnTo>
                  <a:lnTo>
                    <a:pt x="362" y="181"/>
                  </a:lnTo>
                  <a:lnTo>
                    <a:pt x="359" y="181"/>
                  </a:lnTo>
                  <a:lnTo>
                    <a:pt x="359" y="181"/>
                  </a:lnTo>
                  <a:lnTo>
                    <a:pt x="357" y="184"/>
                  </a:lnTo>
                  <a:lnTo>
                    <a:pt x="357" y="184"/>
                  </a:lnTo>
                  <a:lnTo>
                    <a:pt x="357" y="189"/>
                  </a:lnTo>
                  <a:lnTo>
                    <a:pt x="355" y="195"/>
                  </a:lnTo>
                  <a:lnTo>
                    <a:pt x="348" y="209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35" y="227"/>
                  </a:lnTo>
                  <a:lnTo>
                    <a:pt x="328" y="226"/>
                  </a:lnTo>
                  <a:lnTo>
                    <a:pt x="314" y="223"/>
                  </a:lnTo>
                  <a:lnTo>
                    <a:pt x="299" y="223"/>
                  </a:lnTo>
                  <a:lnTo>
                    <a:pt x="292" y="224"/>
                  </a:lnTo>
                  <a:lnTo>
                    <a:pt x="287" y="227"/>
                  </a:lnTo>
                  <a:lnTo>
                    <a:pt x="287" y="227"/>
                  </a:lnTo>
                  <a:lnTo>
                    <a:pt x="285" y="231"/>
                  </a:lnTo>
                  <a:lnTo>
                    <a:pt x="282" y="236"/>
                  </a:lnTo>
                  <a:lnTo>
                    <a:pt x="282" y="236"/>
                  </a:lnTo>
                  <a:lnTo>
                    <a:pt x="279" y="241"/>
                  </a:lnTo>
                  <a:lnTo>
                    <a:pt x="276" y="244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69" y="244"/>
                  </a:lnTo>
                  <a:lnTo>
                    <a:pt x="265" y="241"/>
                  </a:lnTo>
                  <a:lnTo>
                    <a:pt x="265" y="241"/>
                  </a:lnTo>
                  <a:lnTo>
                    <a:pt x="258" y="237"/>
                  </a:lnTo>
                  <a:lnTo>
                    <a:pt x="251" y="234"/>
                  </a:lnTo>
                  <a:lnTo>
                    <a:pt x="243" y="233"/>
                  </a:lnTo>
                  <a:lnTo>
                    <a:pt x="233" y="233"/>
                  </a:lnTo>
                  <a:lnTo>
                    <a:pt x="217" y="233"/>
                  </a:lnTo>
                  <a:lnTo>
                    <a:pt x="206" y="236"/>
                  </a:lnTo>
                  <a:lnTo>
                    <a:pt x="206" y="236"/>
                  </a:lnTo>
                  <a:lnTo>
                    <a:pt x="198" y="237"/>
                  </a:lnTo>
                  <a:lnTo>
                    <a:pt x="198" y="237"/>
                  </a:lnTo>
                  <a:lnTo>
                    <a:pt x="181" y="241"/>
                  </a:lnTo>
                  <a:lnTo>
                    <a:pt x="171" y="244"/>
                  </a:lnTo>
                  <a:lnTo>
                    <a:pt x="163" y="248"/>
                  </a:lnTo>
                  <a:lnTo>
                    <a:pt x="163" y="248"/>
                  </a:lnTo>
                  <a:lnTo>
                    <a:pt x="164" y="251"/>
                  </a:lnTo>
                  <a:lnTo>
                    <a:pt x="164" y="252"/>
                  </a:lnTo>
                  <a:lnTo>
                    <a:pt x="164" y="252"/>
                  </a:lnTo>
                  <a:lnTo>
                    <a:pt x="161" y="248"/>
                  </a:lnTo>
                  <a:lnTo>
                    <a:pt x="161" y="24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3" name="Freeform 67"/>
            <p:cNvSpPr>
              <a:spLocks/>
            </p:cNvSpPr>
            <p:nvPr/>
          </p:nvSpPr>
          <p:spPr bwMode="auto">
            <a:xfrm>
              <a:off x="3173413" y="2371725"/>
              <a:ext cx="536575" cy="558800"/>
            </a:xfrm>
            <a:custGeom>
              <a:avLst/>
              <a:gdLst>
                <a:gd name="T0" fmla="*/ 574 w 677"/>
                <a:gd name="T1" fmla="*/ 241 h 705"/>
                <a:gd name="T2" fmla="*/ 565 w 677"/>
                <a:gd name="T3" fmla="*/ 206 h 705"/>
                <a:gd name="T4" fmla="*/ 551 w 677"/>
                <a:gd name="T5" fmla="*/ 153 h 705"/>
                <a:gd name="T6" fmla="*/ 500 w 677"/>
                <a:gd name="T7" fmla="*/ 132 h 705"/>
                <a:gd name="T8" fmla="*/ 384 w 677"/>
                <a:gd name="T9" fmla="*/ 114 h 705"/>
                <a:gd name="T10" fmla="*/ 287 w 677"/>
                <a:gd name="T11" fmla="*/ 79 h 705"/>
                <a:gd name="T12" fmla="*/ 266 w 677"/>
                <a:gd name="T13" fmla="*/ 46 h 705"/>
                <a:gd name="T14" fmla="*/ 233 w 677"/>
                <a:gd name="T15" fmla="*/ 42 h 705"/>
                <a:gd name="T16" fmla="*/ 205 w 677"/>
                <a:gd name="T17" fmla="*/ 42 h 705"/>
                <a:gd name="T18" fmla="*/ 203 w 677"/>
                <a:gd name="T19" fmla="*/ 31 h 705"/>
                <a:gd name="T20" fmla="*/ 228 w 677"/>
                <a:gd name="T21" fmla="*/ 4 h 705"/>
                <a:gd name="T22" fmla="*/ 226 w 677"/>
                <a:gd name="T23" fmla="*/ 0 h 705"/>
                <a:gd name="T24" fmla="*/ 156 w 677"/>
                <a:gd name="T25" fmla="*/ 31 h 705"/>
                <a:gd name="T26" fmla="*/ 107 w 677"/>
                <a:gd name="T27" fmla="*/ 46 h 705"/>
                <a:gd name="T28" fmla="*/ 86 w 677"/>
                <a:gd name="T29" fmla="*/ 41 h 705"/>
                <a:gd name="T30" fmla="*/ 72 w 677"/>
                <a:gd name="T31" fmla="*/ 83 h 705"/>
                <a:gd name="T32" fmla="*/ 65 w 677"/>
                <a:gd name="T33" fmla="*/ 122 h 705"/>
                <a:gd name="T34" fmla="*/ 51 w 677"/>
                <a:gd name="T35" fmla="*/ 156 h 705"/>
                <a:gd name="T36" fmla="*/ 25 w 677"/>
                <a:gd name="T37" fmla="*/ 188 h 705"/>
                <a:gd name="T38" fmla="*/ 0 w 677"/>
                <a:gd name="T39" fmla="*/ 227 h 705"/>
                <a:gd name="T40" fmla="*/ 10 w 677"/>
                <a:gd name="T41" fmla="*/ 234 h 705"/>
                <a:gd name="T42" fmla="*/ 24 w 677"/>
                <a:gd name="T43" fmla="*/ 235 h 705"/>
                <a:gd name="T44" fmla="*/ 24 w 677"/>
                <a:gd name="T45" fmla="*/ 279 h 705"/>
                <a:gd name="T46" fmla="*/ 20 w 677"/>
                <a:gd name="T47" fmla="*/ 342 h 705"/>
                <a:gd name="T48" fmla="*/ 24 w 677"/>
                <a:gd name="T49" fmla="*/ 370 h 705"/>
                <a:gd name="T50" fmla="*/ 59 w 677"/>
                <a:gd name="T51" fmla="*/ 384 h 705"/>
                <a:gd name="T52" fmla="*/ 112 w 677"/>
                <a:gd name="T53" fmla="*/ 404 h 705"/>
                <a:gd name="T54" fmla="*/ 123 w 677"/>
                <a:gd name="T55" fmla="*/ 427 h 705"/>
                <a:gd name="T56" fmla="*/ 157 w 677"/>
                <a:gd name="T57" fmla="*/ 464 h 705"/>
                <a:gd name="T58" fmla="*/ 196 w 677"/>
                <a:gd name="T59" fmla="*/ 489 h 705"/>
                <a:gd name="T60" fmla="*/ 210 w 677"/>
                <a:gd name="T61" fmla="*/ 562 h 705"/>
                <a:gd name="T62" fmla="*/ 235 w 677"/>
                <a:gd name="T63" fmla="*/ 594 h 705"/>
                <a:gd name="T64" fmla="*/ 231 w 677"/>
                <a:gd name="T65" fmla="*/ 618 h 705"/>
                <a:gd name="T66" fmla="*/ 233 w 677"/>
                <a:gd name="T67" fmla="*/ 653 h 705"/>
                <a:gd name="T68" fmla="*/ 266 w 677"/>
                <a:gd name="T69" fmla="*/ 694 h 705"/>
                <a:gd name="T70" fmla="*/ 623 w 677"/>
                <a:gd name="T71" fmla="*/ 691 h 705"/>
                <a:gd name="T72" fmla="*/ 602 w 677"/>
                <a:gd name="T73" fmla="*/ 577 h 705"/>
                <a:gd name="T74" fmla="*/ 611 w 677"/>
                <a:gd name="T75" fmla="*/ 514 h 705"/>
                <a:gd name="T76" fmla="*/ 605 w 677"/>
                <a:gd name="T77" fmla="*/ 475 h 705"/>
                <a:gd name="T78" fmla="*/ 600 w 677"/>
                <a:gd name="T79" fmla="*/ 451 h 705"/>
                <a:gd name="T80" fmla="*/ 625 w 677"/>
                <a:gd name="T81" fmla="*/ 422 h 705"/>
                <a:gd name="T82" fmla="*/ 632 w 677"/>
                <a:gd name="T83" fmla="*/ 391 h 705"/>
                <a:gd name="T84" fmla="*/ 626 w 677"/>
                <a:gd name="T85" fmla="*/ 343 h 705"/>
                <a:gd name="T86" fmla="*/ 650 w 677"/>
                <a:gd name="T87" fmla="*/ 294 h 705"/>
                <a:gd name="T88" fmla="*/ 675 w 677"/>
                <a:gd name="T89" fmla="*/ 248 h 705"/>
                <a:gd name="T90" fmla="*/ 675 w 677"/>
                <a:gd name="T91" fmla="*/ 233 h 705"/>
                <a:gd name="T92" fmla="*/ 642 w 677"/>
                <a:gd name="T93" fmla="*/ 279 h 705"/>
                <a:gd name="T94" fmla="*/ 574 w 677"/>
                <a:gd name="T95" fmla="*/ 362 h 705"/>
                <a:gd name="T96" fmla="*/ 570 w 677"/>
                <a:gd name="T97" fmla="*/ 356 h 705"/>
                <a:gd name="T98" fmla="*/ 600 w 677"/>
                <a:gd name="T99" fmla="*/ 279 h 705"/>
                <a:gd name="T100" fmla="*/ 601 w 677"/>
                <a:gd name="T101" fmla="*/ 262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7" h="705">
                  <a:moveTo>
                    <a:pt x="587" y="251"/>
                  </a:moveTo>
                  <a:lnTo>
                    <a:pt x="587" y="251"/>
                  </a:lnTo>
                  <a:lnTo>
                    <a:pt x="580" y="247"/>
                  </a:lnTo>
                  <a:lnTo>
                    <a:pt x="574" y="241"/>
                  </a:lnTo>
                  <a:lnTo>
                    <a:pt x="574" y="241"/>
                  </a:lnTo>
                  <a:lnTo>
                    <a:pt x="570" y="234"/>
                  </a:lnTo>
                  <a:lnTo>
                    <a:pt x="567" y="226"/>
                  </a:lnTo>
                  <a:lnTo>
                    <a:pt x="566" y="216"/>
                  </a:lnTo>
                  <a:lnTo>
                    <a:pt x="565" y="206"/>
                  </a:lnTo>
                  <a:lnTo>
                    <a:pt x="565" y="206"/>
                  </a:lnTo>
                  <a:lnTo>
                    <a:pt x="563" y="184"/>
                  </a:lnTo>
                  <a:lnTo>
                    <a:pt x="560" y="172"/>
                  </a:lnTo>
                  <a:lnTo>
                    <a:pt x="558" y="161"/>
                  </a:lnTo>
                  <a:lnTo>
                    <a:pt x="558" y="161"/>
                  </a:lnTo>
                  <a:lnTo>
                    <a:pt x="551" y="153"/>
                  </a:lnTo>
                  <a:lnTo>
                    <a:pt x="544" y="146"/>
                  </a:lnTo>
                  <a:lnTo>
                    <a:pt x="534" y="140"/>
                  </a:lnTo>
                  <a:lnTo>
                    <a:pt x="523" y="136"/>
                  </a:lnTo>
                  <a:lnTo>
                    <a:pt x="511" y="135"/>
                  </a:lnTo>
                  <a:lnTo>
                    <a:pt x="500" y="132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61" y="130"/>
                  </a:lnTo>
                  <a:lnTo>
                    <a:pt x="439" y="126"/>
                  </a:lnTo>
                  <a:lnTo>
                    <a:pt x="384" y="114"/>
                  </a:lnTo>
                  <a:lnTo>
                    <a:pt x="331" y="98"/>
                  </a:lnTo>
                  <a:lnTo>
                    <a:pt x="311" y="91"/>
                  </a:lnTo>
                  <a:lnTo>
                    <a:pt x="300" y="87"/>
                  </a:lnTo>
                  <a:lnTo>
                    <a:pt x="300" y="87"/>
                  </a:lnTo>
                  <a:lnTo>
                    <a:pt x="287" y="79"/>
                  </a:lnTo>
                  <a:lnTo>
                    <a:pt x="280" y="72"/>
                  </a:lnTo>
                  <a:lnTo>
                    <a:pt x="275" y="62"/>
                  </a:lnTo>
                  <a:lnTo>
                    <a:pt x="269" y="49"/>
                  </a:lnTo>
                  <a:lnTo>
                    <a:pt x="269" y="49"/>
                  </a:lnTo>
                  <a:lnTo>
                    <a:pt x="266" y="46"/>
                  </a:lnTo>
                  <a:lnTo>
                    <a:pt x="263" y="44"/>
                  </a:lnTo>
                  <a:lnTo>
                    <a:pt x="259" y="42"/>
                  </a:lnTo>
                  <a:lnTo>
                    <a:pt x="255" y="41"/>
                  </a:lnTo>
                  <a:lnTo>
                    <a:pt x="244" y="41"/>
                  </a:lnTo>
                  <a:lnTo>
                    <a:pt x="233" y="42"/>
                  </a:lnTo>
                  <a:lnTo>
                    <a:pt x="233" y="42"/>
                  </a:lnTo>
                  <a:lnTo>
                    <a:pt x="217" y="44"/>
                  </a:lnTo>
                  <a:lnTo>
                    <a:pt x="210" y="42"/>
                  </a:lnTo>
                  <a:lnTo>
                    <a:pt x="205" y="42"/>
                  </a:lnTo>
                  <a:lnTo>
                    <a:pt x="205" y="42"/>
                  </a:lnTo>
                  <a:lnTo>
                    <a:pt x="200" y="41"/>
                  </a:lnTo>
                  <a:lnTo>
                    <a:pt x="199" y="38"/>
                  </a:lnTo>
                  <a:lnTo>
                    <a:pt x="199" y="38"/>
                  </a:lnTo>
                  <a:lnTo>
                    <a:pt x="200" y="35"/>
                  </a:lnTo>
                  <a:lnTo>
                    <a:pt x="203" y="31"/>
                  </a:lnTo>
                  <a:lnTo>
                    <a:pt x="213" y="22"/>
                  </a:lnTo>
                  <a:lnTo>
                    <a:pt x="213" y="22"/>
                  </a:lnTo>
                  <a:lnTo>
                    <a:pt x="224" y="11"/>
                  </a:lnTo>
                  <a:lnTo>
                    <a:pt x="228" y="7"/>
                  </a:lnTo>
                  <a:lnTo>
                    <a:pt x="228" y="4"/>
                  </a:lnTo>
                  <a:lnTo>
                    <a:pt x="230" y="1"/>
                  </a:lnTo>
                  <a:lnTo>
                    <a:pt x="230" y="1"/>
                  </a:lnTo>
                  <a:lnTo>
                    <a:pt x="227" y="0"/>
                  </a:lnTo>
                  <a:lnTo>
                    <a:pt x="227" y="0"/>
                  </a:lnTo>
                  <a:lnTo>
                    <a:pt x="226" y="0"/>
                  </a:lnTo>
                  <a:lnTo>
                    <a:pt x="221" y="0"/>
                  </a:lnTo>
                  <a:lnTo>
                    <a:pt x="212" y="4"/>
                  </a:lnTo>
                  <a:lnTo>
                    <a:pt x="184" y="17"/>
                  </a:lnTo>
                  <a:lnTo>
                    <a:pt x="184" y="17"/>
                  </a:lnTo>
                  <a:lnTo>
                    <a:pt x="156" y="31"/>
                  </a:lnTo>
                  <a:lnTo>
                    <a:pt x="143" y="37"/>
                  </a:lnTo>
                  <a:lnTo>
                    <a:pt x="129" y="42"/>
                  </a:lnTo>
                  <a:lnTo>
                    <a:pt x="129" y="42"/>
                  </a:lnTo>
                  <a:lnTo>
                    <a:pt x="116" y="45"/>
                  </a:lnTo>
                  <a:lnTo>
                    <a:pt x="107" y="46"/>
                  </a:lnTo>
                  <a:lnTo>
                    <a:pt x="97" y="46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4" y="45"/>
                  </a:lnTo>
                  <a:lnTo>
                    <a:pt x="81" y="52"/>
                  </a:lnTo>
                  <a:lnTo>
                    <a:pt x="81" y="52"/>
                  </a:lnTo>
                  <a:lnTo>
                    <a:pt x="77" y="70"/>
                  </a:lnTo>
                  <a:lnTo>
                    <a:pt x="72" y="83"/>
                  </a:lnTo>
                  <a:lnTo>
                    <a:pt x="72" y="83"/>
                  </a:lnTo>
                  <a:lnTo>
                    <a:pt x="69" y="93"/>
                  </a:lnTo>
                  <a:lnTo>
                    <a:pt x="66" y="102"/>
                  </a:lnTo>
                  <a:lnTo>
                    <a:pt x="65" y="111"/>
                  </a:lnTo>
                  <a:lnTo>
                    <a:pt x="65" y="122"/>
                  </a:lnTo>
                  <a:lnTo>
                    <a:pt x="65" y="122"/>
                  </a:lnTo>
                  <a:lnTo>
                    <a:pt x="65" y="133"/>
                  </a:lnTo>
                  <a:lnTo>
                    <a:pt x="62" y="142"/>
                  </a:lnTo>
                  <a:lnTo>
                    <a:pt x="58" y="149"/>
                  </a:lnTo>
                  <a:lnTo>
                    <a:pt x="51" y="156"/>
                  </a:lnTo>
                  <a:lnTo>
                    <a:pt x="51" y="156"/>
                  </a:lnTo>
                  <a:lnTo>
                    <a:pt x="42" y="165"/>
                  </a:lnTo>
                  <a:lnTo>
                    <a:pt x="34" y="177"/>
                  </a:lnTo>
                  <a:lnTo>
                    <a:pt x="34" y="177"/>
                  </a:lnTo>
                  <a:lnTo>
                    <a:pt x="25" y="188"/>
                  </a:lnTo>
                  <a:lnTo>
                    <a:pt x="17" y="198"/>
                  </a:lnTo>
                  <a:lnTo>
                    <a:pt x="17" y="198"/>
                  </a:lnTo>
                  <a:lnTo>
                    <a:pt x="4" y="214"/>
                  </a:lnTo>
                  <a:lnTo>
                    <a:pt x="0" y="221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1" y="228"/>
                  </a:lnTo>
                  <a:lnTo>
                    <a:pt x="3" y="231"/>
                  </a:lnTo>
                  <a:lnTo>
                    <a:pt x="3" y="231"/>
                  </a:lnTo>
                  <a:lnTo>
                    <a:pt x="10" y="234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21" y="234"/>
                  </a:lnTo>
                  <a:lnTo>
                    <a:pt x="24" y="235"/>
                  </a:lnTo>
                  <a:lnTo>
                    <a:pt x="24" y="235"/>
                  </a:lnTo>
                  <a:lnTo>
                    <a:pt x="25" y="238"/>
                  </a:lnTo>
                  <a:lnTo>
                    <a:pt x="27" y="241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4" y="279"/>
                  </a:lnTo>
                  <a:lnTo>
                    <a:pt x="24" y="279"/>
                  </a:lnTo>
                  <a:lnTo>
                    <a:pt x="21" y="298"/>
                  </a:lnTo>
                  <a:lnTo>
                    <a:pt x="20" y="324"/>
                  </a:lnTo>
                  <a:lnTo>
                    <a:pt x="20" y="324"/>
                  </a:lnTo>
                  <a:lnTo>
                    <a:pt x="20" y="342"/>
                  </a:lnTo>
                  <a:lnTo>
                    <a:pt x="20" y="342"/>
                  </a:lnTo>
                  <a:lnTo>
                    <a:pt x="20" y="355"/>
                  </a:lnTo>
                  <a:lnTo>
                    <a:pt x="20" y="360"/>
                  </a:lnTo>
                  <a:lnTo>
                    <a:pt x="21" y="366"/>
                  </a:lnTo>
                  <a:lnTo>
                    <a:pt x="24" y="370"/>
                  </a:lnTo>
                  <a:lnTo>
                    <a:pt x="27" y="374"/>
                  </a:lnTo>
                  <a:lnTo>
                    <a:pt x="32" y="377"/>
                  </a:lnTo>
                  <a:lnTo>
                    <a:pt x="39" y="380"/>
                  </a:lnTo>
                  <a:lnTo>
                    <a:pt x="39" y="380"/>
                  </a:lnTo>
                  <a:lnTo>
                    <a:pt x="59" y="384"/>
                  </a:lnTo>
                  <a:lnTo>
                    <a:pt x="59" y="384"/>
                  </a:lnTo>
                  <a:lnTo>
                    <a:pt x="79" y="390"/>
                  </a:lnTo>
                  <a:lnTo>
                    <a:pt x="98" y="397"/>
                  </a:lnTo>
                  <a:lnTo>
                    <a:pt x="105" y="401"/>
                  </a:lnTo>
                  <a:lnTo>
                    <a:pt x="112" y="404"/>
                  </a:lnTo>
                  <a:lnTo>
                    <a:pt x="116" y="409"/>
                  </a:lnTo>
                  <a:lnTo>
                    <a:pt x="118" y="413"/>
                  </a:lnTo>
                  <a:lnTo>
                    <a:pt x="118" y="413"/>
                  </a:lnTo>
                  <a:lnTo>
                    <a:pt x="121" y="420"/>
                  </a:lnTo>
                  <a:lnTo>
                    <a:pt x="123" y="427"/>
                  </a:lnTo>
                  <a:lnTo>
                    <a:pt x="126" y="433"/>
                  </a:lnTo>
                  <a:lnTo>
                    <a:pt x="132" y="440"/>
                  </a:lnTo>
                  <a:lnTo>
                    <a:pt x="143" y="453"/>
                  </a:lnTo>
                  <a:lnTo>
                    <a:pt x="157" y="464"/>
                  </a:lnTo>
                  <a:lnTo>
                    <a:pt x="157" y="464"/>
                  </a:lnTo>
                  <a:lnTo>
                    <a:pt x="171" y="471"/>
                  </a:lnTo>
                  <a:lnTo>
                    <a:pt x="171" y="471"/>
                  </a:lnTo>
                  <a:lnTo>
                    <a:pt x="182" y="478"/>
                  </a:lnTo>
                  <a:lnTo>
                    <a:pt x="192" y="485"/>
                  </a:lnTo>
                  <a:lnTo>
                    <a:pt x="196" y="489"/>
                  </a:lnTo>
                  <a:lnTo>
                    <a:pt x="199" y="495"/>
                  </a:lnTo>
                  <a:lnTo>
                    <a:pt x="202" y="500"/>
                  </a:lnTo>
                  <a:lnTo>
                    <a:pt x="202" y="506"/>
                  </a:lnTo>
                  <a:lnTo>
                    <a:pt x="202" y="506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10" y="562"/>
                  </a:lnTo>
                  <a:lnTo>
                    <a:pt x="224" y="576"/>
                  </a:lnTo>
                  <a:lnTo>
                    <a:pt x="233" y="588"/>
                  </a:lnTo>
                  <a:lnTo>
                    <a:pt x="235" y="594"/>
                  </a:lnTo>
                  <a:lnTo>
                    <a:pt x="235" y="598"/>
                  </a:lnTo>
                  <a:lnTo>
                    <a:pt x="235" y="598"/>
                  </a:lnTo>
                  <a:lnTo>
                    <a:pt x="234" y="608"/>
                  </a:lnTo>
                  <a:lnTo>
                    <a:pt x="231" y="618"/>
                  </a:lnTo>
                  <a:lnTo>
                    <a:pt x="231" y="618"/>
                  </a:lnTo>
                  <a:lnTo>
                    <a:pt x="227" y="629"/>
                  </a:lnTo>
                  <a:lnTo>
                    <a:pt x="227" y="629"/>
                  </a:lnTo>
                  <a:lnTo>
                    <a:pt x="227" y="635"/>
                  </a:lnTo>
                  <a:lnTo>
                    <a:pt x="230" y="643"/>
                  </a:lnTo>
                  <a:lnTo>
                    <a:pt x="233" y="653"/>
                  </a:lnTo>
                  <a:lnTo>
                    <a:pt x="238" y="664"/>
                  </a:lnTo>
                  <a:lnTo>
                    <a:pt x="245" y="674"/>
                  </a:lnTo>
                  <a:lnTo>
                    <a:pt x="254" y="684"/>
                  </a:lnTo>
                  <a:lnTo>
                    <a:pt x="262" y="691"/>
                  </a:lnTo>
                  <a:lnTo>
                    <a:pt x="266" y="694"/>
                  </a:lnTo>
                  <a:lnTo>
                    <a:pt x="272" y="696"/>
                  </a:lnTo>
                  <a:lnTo>
                    <a:pt x="272" y="696"/>
                  </a:lnTo>
                  <a:lnTo>
                    <a:pt x="282" y="701"/>
                  </a:lnTo>
                  <a:lnTo>
                    <a:pt x="289" y="705"/>
                  </a:lnTo>
                  <a:lnTo>
                    <a:pt x="623" y="691"/>
                  </a:lnTo>
                  <a:lnTo>
                    <a:pt x="608" y="612"/>
                  </a:lnTo>
                  <a:lnTo>
                    <a:pt x="608" y="612"/>
                  </a:lnTo>
                  <a:lnTo>
                    <a:pt x="605" y="605"/>
                  </a:lnTo>
                  <a:lnTo>
                    <a:pt x="602" y="588"/>
                  </a:lnTo>
                  <a:lnTo>
                    <a:pt x="602" y="577"/>
                  </a:lnTo>
                  <a:lnTo>
                    <a:pt x="601" y="563"/>
                  </a:lnTo>
                  <a:lnTo>
                    <a:pt x="602" y="551"/>
                  </a:lnTo>
                  <a:lnTo>
                    <a:pt x="605" y="537"/>
                  </a:lnTo>
                  <a:lnTo>
                    <a:pt x="605" y="537"/>
                  </a:lnTo>
                  <a:lnTo>
                    <a:pt x="611" y="514"/>
                  </a:lnTo>
                  <a:lnTo>
                    <a:pt x="611" y="514"/>
                  </a:lnTo>
                  <a:lnTo>
                    <a:pt x="614" y="506"/>
                  </a:lnTo>
                  <a:lnTo>
                    <a:pt x="614" y="497"/>
                  </a:lnTo>
                  <a:lnTo>
                    <a:pt x="611" y="488"/>
                  </a:lnTo>
                  <a:lnTo>
                    <a:pt x="605" y="475"/>
                  </a:lnTo>
                  <a:lnTo>
                    <a:pt x="605" y="475"/>
                  </a:lnTo>
                  <a:lnTo>
                    <a:pt x="601" y="468"/>
                  </a:lnTo>
                  <a:lnTo>
                    <a:pt x="598" y="461"/>
                  </a:lnTo>
                  <a:lnTo>
                    <a:pt x="598" y="455"/>
                  </a:lnTo>
                  <a:lnTo>
                    <a:pt x="600" y="451"/>
                  </a:lnTo>
                  <a:lnTo>
                    <a:pt x="601" y="446"/>
                  </a:lnTo>
                  <a:lnTo>
                    <a:pt x="604" y="441"/>
                  </a:lnTo>
                  <a:lnTo>
                    <a:pt x="614" y="433"/>
                  </a:lnTo>
                  <a:lnTo>
                    <a:pt x="614" y="433"/>
                  </a:lnTo>
                  <a:lnTo>
                    <a:pt x="625" y="422"/>
                  </a:lnTo>
                  <a:lnTo>
                    <a:pt x="625" y="422"/>
                  </a:lnTo>
                  <a:lnTo>
                    <a:pt x="628" y="418"/>
                  </a:lnTo>
                  <a:lnTo>
                    <a:pt x="630" y="412"/>
                  </a:lnTo>
                  <a:lnTo>
                    <a:pt x="632" y="402"/>
                  </a:lnTo>
                  <a:lnTo>
                    <a:pt x="632" y="391"/>
                  </a:lnTo>
                  <a:lnTo>
                    <a:pt x="630" y="380"/>
                  </a:lnTo>
                  <a:lnTo>
                    <a:pt x="630" y="380"/>
                  </a:lnTo>
                  <a:lnTo>
                    <a:pt x="628" y="363"/>
                  </a:lnTo>
                  <a:lnTo>
                    <a:pt x="626" y="343"/>
                  </a:lnTo>
                  <a:lnTo>
                    <a:pt x="626" y="343"/>
                  </a:lnTo>
                  <a:lnTo>
                    <a:pt x="628" y="336"/>
                  </a:lnTo>
                  <a:lnTo>
                    <a:pt x="629" y="329"/>
                  </a:lnTo>
                  <a:lnTo>
                    <a:pt x="633" y="317"/>
                  </a:lnTo>
                  <a:lnTo>
                    <a:pt x="642" y="305"/>
                  </a:lnTo>
                  <a:lnTo>
                    <a:pt x="650" y="294"/>
                  </a:lnTo>
                  <a:lnTo>
                    <a:pt x="650" y="294"/>
                  </a:lnTo>
                  <a:lnTo>
                    <a:pt x="657" y="284"/>
                  </a:lnTo>
                  <a:lnTo>
                    <a:pt x="664" y="273"/>
                  </a:lnTo>
                  <a:lnTo>
                    <a:pt x="671" y="262"/>
                  </a:lnTo>
                  <a:lnTo>
                    <a:pt x="675" y="248"/>
                  </a:lnTo>
                  <a:lnTo>
                    <a:pt x="675" y="248"/>
                  </a:lnTo>
                  <a:lnTo>
                    <a:pt x="677" y="235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5" y="233"/>
                  </a:lnTo>
                  <a:lnTo>
                    <a:pt x="673" y="233"/>
                  </a:lnTo>
                  <a:lnTo>
                    <a:pt x="668" y="238"/>
                  </a:lnTo>
                  <a:lnTo>
                    <a:pt x="659" y="252"/>
                  </a:lnTo>
                  <a:lnTo>
                    <a:pt x="642" y="279"/>
                  </a:lnTo>
                  <a:lnTo>
                    <a:pt x="642" y="279"/>
                  </a:lnTo>
                  <a:lnTo>
                    <a:pt x="628" y="301"/>
                  </a:lnTo>
                  <a:lnTo>
                    <a:pt x="608" y="328"/>
                  </a:lnTo>
                  <a:lnTo>
                    <a:pt x="588" y="349"/>
                  </a:lnTo>
                  <a:lnTo>
                    <a:pt x="580" y="357"/>
                  </a:lnTo>
                  <a:lnTo>
                    <a:pt x="574" y="362"/>
                  </a:lnTo>
                  <a:lnTo>
                    <a:pt x="574" y="362"/>
                  </a:lnTo>
                  <a:lnTo>
                    <a:pt x="573" y="362"/>
                  </a:lnTo>
                  <a:lnTo>
                    <a:pt x="572" y="360"/>
                  </a:lnTo>
                  <a:lnTo>
                    <a:pt x="572" y="360"/>
                  </a:lnTo>
                  <a:lnTo>
                    <a:pt x="570" y="356"/>
                  </a:lnTo>
                  <a:lnTo>
                    <a:pt x="572" y="348"/>
                  </a:lnTo>
                  <a:lnTo>
                    <a:pt x="579" y="324"/>
                  </a:lnTo>
                  <a:lnTo>
                    <a:pt x="588" y="298"/>
                  </a:lnTo>
                  <a:lnTo>
                    <a:pt x="594" y="287"/>
                  </a:lnTo>
                  <a:lnTo>
                    <a:pt x="600" y="279"/>
                  </a:lnTo>
                  <a:lnTo>
                    <a:pt x="600" y="279"/>
                  </a:lnTo>
                  <a:lnTo>
                    <a:pt x="602" y="272"/>
                  </a:lnTo>
                  <a:lnTo>
                    <a:pt x="602" y="266"/>
                  </a:lnTo>
                  <a:lnTo>
                    <a:pt x="602" y="266"/>
                  </a:lnTo>
                  <a:lnTo>
                    <a:pt x="601" y="262"/>
                  </a:lnTo>
                  <a:lnTo>
                    <a:pt x="597" y="258"/>
                  </a:lnTo>
                  <a:lnTo>
                    <a:pt x="587" y="251"/>
                  </a:lnTo>
                  <a:lnTo>
                    <a:pt x="587" y="25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4" name="Freeform 68"/>
            <p:cNvSpPr>
              <a:spLocks/>
            </p:cNvSpPr>
            <p:nvPr/>
          </p:nvSpPr>
          <p:spPr bwMode="auto">
            <a:xfrm>
              <a:off x="1171575" y="1955800"/>
              <a:ext cx="1038225" cy="647700"/>
            </a:xfrm>
            <a:custGeom>
              <a:avLst/>
              <a:gdLst>
                <a:gd name="T0" fmla="*/ 0 w 1307"/>
                <a:gd name="T1" fmla="*/ 137 h 815"/>
                <a:gd name="T2" fmla="*/ 0 w 1307"/>
                <a:gd name="T3" fmla="*/ 158 h 815"/>
                <a:gd name="T4" fmla="*/ 13 w 1307"/>
                <a:gd name="T5" fmla="*/ 181 h 815"/>
                <a:gd name="T6" fmla="*/ 26 w 1307"/>
                <a:gd name="T7" fmla="*/ 205 h 815"/>
                <a:gd name="T8" fmla="*/ 24 w 1307"/>
                <a:gd name="T9" fmla="*/ 220 h 815"/>
                <a:gd name="T10" fmla="*/ 21 w 1307"/>
                <a:gd name="T11" fmla="*/ 240 h 815"/>
                <a:gd name="T12" fmla="*/ 28 w 1307"/>
                <a:gd name="T13" fmla="*/ 254 h 815"/>
                <a:gd name="T14" fmla="*/ 41 w 1307"/>
                <a:gd name="T15" fmla="*/ 265 h 815"/>
                <a:gd name="T16" fmla="*/ 63 w 1307"/>
                <a:gd name="T17" fmla="*/ 294 h 815"/>
                <a:gd name="T18" fmla="*/ 70 w 1307"/>
                <a:gd name="T19" fmla="*/ 310 h 815"/>
                <a:gd name="T20" fmla="*/ 79 w 1307"/>
                <a:gd name="T21" fmla="*/ 336 h 815"/>
                <a:gd name="T22" fmla="*/ 82 w 1307"/>
                <a:gd name="T23" fmla="*/ 349 h 815"/>
                <a:gd name="T24" fmla="*/ 98 w 1307"/>
                <a:gd name="T25" fmla="*/ 384 h 815"/>
                <a:gd name="T26" fmla="*/ 104 w 1307"/>
                <a:gd name="T27" fmla="*/ 388 h 815"/>
                <a:gd name="T28" fmla="*/ 129 w 1307"/>
                <a:gd name="T29" fmla="*/ 395 h 815"/>
                <a:gd name="T30" fmla="*/ 136 w 1307"/>
                <a:gd name="T31" fmla="*/ 402 h 815"/>
                <a:gd name="T32" fmla="*/ 135 w 1307"/>
                <a:gd name="T33" fmla="*/ 411 h 815"/>
                <a:gd name="T34" fmla="*/ 104 w 1307"/>
                <a:gd name="T35" fmla="*/ 471 h 815"/>
                <a:gd name="T36" fmla="*/ 98 w 1307"/>
                <a:gd name="T37" fmla="*/ 497 h 815"/>
                <a:gd name="T38" fmla="*/ 100 w 1307"/>
                <a:gd name="T39" fmla="*/ 511 h 815"/>
                <a:gd name="T40" fmla="*/ 91 w 1307"/>
                <a:gd name="T41" fmla="*/ 535 h 815"/>
                <a:gd name="T42" fmla="*/ 91 w 1307"/>
                <a:gd name="T43" fmla="*/ 546 h 815"/>
                <a:gd name="T44" fmla="*/ 108 w 1307"/>
                <a:gd name="T45" fmla="*/ 576 h 815"/>
                <a:gd name="T46" fmla="*/ 115 w 1307"/>
                <a:gd name="T47" fmla="*/ 582 h 815"/>
                <a:gd name="T48" fmla="*/ 121 w 1307"/>
                <a:gd name="T49" fmla="*/ 582 h 815"/>
                <a:gd name="T50" fmla="*/ 143 w 1307"/>
                <a:gd name="T51" fmla="*/ 552 h 815"/>
                <a:gd name="T52" fmla="*/ 146 w 1307"/>
                <a:gd name="T53" fmla="*/ 556 h 815"/>
                <a:gd name="T54" fmla="*/ 164 w 1307"/>
                <a:gd name="T55" fmla="*/ 584 h 815"/>
                <a:gd name="T56" fmla="*/ 177 w 1307"/>
                <a:gd name="T57" fmla="*/ 636 h 815"/>
                <a:gd name="T58" fmla="*/ 183 w 1307"/>
                <a:gd name="T59" fmla="*/ 668 h 815"/>
                <a:gd name="T60" fmla="*/ 174 w 1307"/>
                <a:gd name="T61" fmla="*/ 678 h 815"/>
                <a:gd name="T62" fmla="*/ 167 w 1307"/>
                <a:gd name="T63" fmla="*/ 685 h 815"/>
                <a:gd name="T64" fmla="*/ 169 w 1307"/>
                <a:gd name="T65" fmla="*/ 688 h 815"/>
                <a:gd name="T66" fmla="*/ 190 w 1307"/>
                <a:gd name="T67" fmla="*/ 695 h 815"/>
                <a:gd name="T68" fmla="*/ 209 w 1307"/>
                <a:gd name="T69" fmla="*/ 705 h 815"/>
                <a:gd name="T70" fmla="*/ 213 w 1307"/>
                <a:gd name="T71" fmla="*/ 713 h 815"/>
                <a:gd name="T72" fmla="*/ 222 w 1307"/>
                <a:gd name="T73" fmla="*/ 750 h 815"/>
                <a:gd name="T74" fmla="*/ 225 w 1307"/>
                <a:gd name="T75" fmla="*/ 772 h 815"/>
                <a:gd name="T76" fmla="*/ 233 w 1307"/>
                <a:gd name="T77" fmla="*/ 783 h 815"/>
                <a:gd name="T78" fmla="*/ 269 w 1307"/>
                <a:gd name="T79" fmla="*/ 778 h 815"/>
                <a:gd name="T80" fmla="*/ 269 w 1307"/>
                <a:gd name="T81" fmla="*/ 778 h 815"/>
                <a:gd name="T82" fmla="*/ 288 w 1307"/>
                <a:gd name="T83" fmla="*/ 783 h 815"/>
                <a:gd name="T84" fmla="*/ 295 w 1307"/>
                <a:gd name="T85" fmla="*/ 780 h 815"/>
                <a:gd name="T86" fmla="*/ 299 w 1307"/>
                <a:gd name="T87" fmla="*/ 772 h 815"/>
                <a:gd name="T88" fmla="*/ 314 w 1307"/>
                <a:gd name="T89" fmla="*/ 769 h 815"/>
                <a:gd name="T90" fmla="*/ 351 w 1307"/>
                <a:gd name="T91" fmla="*/ 772 h 815"/>
                <a:gd name="T92" fmla="*/ 387 w 1307"/>
                <a:gd name="T93" fmla="*/ 773 h 815"/>
                <a:gd name="T94" fmla="*/ 412 w 1307"/>
                <a:gd name="T95" fmla="*/ 755 h 815"/>
                <a:gd name="T96" fmla="*/ 447 w 1307"/>
                <a:gd name="T97" fmla="*/ 783 h 815"/>
                <a:gd name="T98" fmla="*/ 1244 w 1307"/>
                <a:gd name="T99" fmla="*/ 815 h 815"/>
                <a:gd name="T100" fmla="*/ 1244 w 1307"/>
                <a:gd name="T101" fmla="*/ 664 h 815"/>
                <a:gd name="T102" fmla="*/ 1260 w 1307"/>
                <a:gd name="T103" fmla="*/ 666 h 815"/>
                <a:gd name="T104" fmla="*/ 1306 w 1307"/>
                <a:gd name="T105" fmla="*/ 191 h 815"/>
                <a:gd name="T106" fmla="*/ 1307 w 1307"/>
                <a:gd name="T107" fmla="*/ 189 h 815"/>
                <a:gd name="T108" fmla="*/ 1179 w 1307"/>
                <a:gd name="T109" fmla="*/ 171 h 815"/>
                <a:gd name="T110" fmla="*/ 992 w 1307"/>
                <a:gd name="T111" fmla="*/ 151 h 815"/>
                <a:gd name="T112" fmla="*/ 903 w 1307"/>
                <a:gd name="T113" fmla="*/ 143 h 815"/>
                <a:gd name="T114" fmla="*/ 550 w 1307"/>
                <a:gd name="T115" fmla="*/ 97 h 815"/>
                <a:gd name="T116" fmla="*/ 433 w 1307"/>
                <a:gd name="T117" fmla="*/ 77 h 815"/>
                <a:gd name="T118" fmla="*/ 28 w 1307"/>
                <a:gd name="T119" fmla="*/ 0 h 815"/>
                <a:gd name="T120" fmla="*/ 9 w 1307"/>
                <a:gd name="T121" fmla="*/ 97 h 815"/>
                <a:gd name="T122" fmla="*/ 6 w 1307"/>
                <a:gd name="T123" fmla="*/ 112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07" h="815">
                  <a:moveTo>
                    <a:pt x="6" y="112"/>
                  </a:moveTo>
                  <a:lnTo>
                    <a:pt x="6" y="112"/>
                  </a:lnTo>
                  <a:lnTo>
                    <a:pt x="0" y="137"/>
                  </a:lnTo>
                  <a:lnTo>
                    <a:pt x="0" y="149"/>
                  </a:lnTo>
                  <a:lnTo>
                    <a:pt x="0" y="15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6" y="170"/>
                  </a:lnTo>
                  <a:lnTo>
                    <a:pt x="13" y="181"/>
                  </a:lnTo>
                  <a:lnTo>
                    <a:pt x="13" y="181"/>
                  </a:lnTo>
                  <a:lnTo>
                    <a:pt x="23" y="198"/>
                  </a:lnTo>
                  <a:lnTo>
                    <a:pt x="26" y="205"/>
                  </a:lnTo>
                  <a:lnTo>
                    <a:pt x="26" y="212"/>
                  </a:lnTo>
                  <a:lnTo>
                    <a:pt x="26" y="212"/>
                  </a:lnTo>
                  <a:lnTo>
                    <a:pt x="24" y="220"/>
                  </a:lnTo>
                  <a:lnTo>
                    <a:pt x="24" y="220"/>
                  </a:lnTo>
                  <a:lnTo>
                    <a:pt x="21" y="230"/>
                  </a:lnTo>
                  <a:lnTo>
                    <a:pt x="21" y="240"/>
                  </a:lnTo>
                  <a:lnTo>
                    <a:pt x="23" y="244"/>
                  </a:lnTo>
                  <a:lnTo>
                    <a:pt x="24" y="249"/>
                  </a:lnTo>
                  <a:lnTo>
                    <a:pt x="28" y="254"/>
                  </a:lnTo>
                  <a:lnTo>
                    <a:pt x="34" y="259"/>
                  </a:lnTo>
                  <a:lnTo>
                    <a:pt x="34" y="259"/>
                  </a:lnTo>
                  <a:lnTo>
                    <a:pt x="41" y="265"/>
                  </a:lnTo>
                  <a:lnTo>
                    <a:pt x="47" y="271"/>
                  </a:lnTo>
                  <a:lnTo>
                    <a:pt x="56" y="283"/>
                  </a:lnTo>
                  <a:lnTo>
                    <a:pt x="63" y="294"/>
                  </a:lnTo>
                  <a:lnTo>
                    <a:pt x="69" y="306"/>
                  </a:lnTo>
                  <a:lnTo>
                    <a:pt x="69" y="306"/>
                  </a:lnTo>
                  <a:lnTo>
                    <a:pt x="70" y="310"/>
                  </a:lnTo>
                  <a:lnTo>
                    <a:pt x="70" y="310"/>
                  </a:lnTo>
                  <a:lnTo>
                    <a:pt x="76" y="322"/>
                  </a:lnTo>
                  <a:lnTo>
                    <a:pt x="79" y="336"/>
                  </a:lnTo>
                  <a:lnTo>
                    <a:pt x="79" y="336"/>
                  </a:lnTo>
                  <a:lnTo>
                    <a:pt x="82" y="349"/>
                  </a:lnTo>
                  <a:lnTo>
                    <a:pt x="82" y="349"/>
                  </a:lnTo>
                  <a:lnTo>
                    <a:pt x="87" y="360"/>
                  </a:lnTo>
                  <a:lnTo>
                    <a:pt x="93" y="373"/>
                  </a:lnTo>
                  <a:lnTo>
                    <a:pt x="98" y="384"/>
                  </a:lnTo>
                  <a:lnTo>
                    <a:pt x="101" y="387"/>
                  </a:lnTo>
                  <a:lnTo>
                    <a:pt x="104" y="388"/>
                  </a:lnTo>
                  <a:lnTo>
                    <a:pt x="104" y="388"/>
                  </a:lnTo>
                  <a:lnTo>
                    <a:pt x="111" y="388"/>
                  </a:lnTo>
                  <a:lnTo>
                    <a:pt x="121" y="391"/>
                  </a:lnTo>
                  <a:lnTo>
                    <a:pt x="129" y="395"/>
                  </a:lnTo>
                  <a:lnTo>
                    <a:pt x="134" y="398"/>
                  </a:lnTo>
                  <a:lnTo>
                    <a:pt x="136" y="402"/>
                  </a:lnTo>
                  <a:lnTo>
                    <a:pt x="136" y="402"/>
                  </a:lnTo>
                  <a:lnTo>
                    <a:pt x="138" y="406"/>
                  </a:lnTo>
                  <a:lnTo>
                    <a:pt x="135" y="411"/>
                  </a:lnTo>
                  <a:lnTo>
                    <a:pt x="135" y="411"/>
                  </a:lnTo>
                  <a:lnTo>
                    <a:pt x="122" y="433"/>
                  </a:lnTo>
                  <a:lnTo>
                    <a:pt x="110" y="460"/>
                  </a:lnTo>
                  <a:lnTo>
                    <a:pt x="104" y="471"/>
                  </a:lnTo>
                  <a:lnTo>
                    <a:pt x="101" y="482"/>
                  </a:lnTo>
                  <a:lnTo>
                    <a:pt x="98" y="492"/>
                  </a:lnTo>
                  <a:lnTo>
                    <a:pt x="98" y="497"/>
                  </a:lnTo>
                  <a:lnTo>
                    <a:pt x="98" y="497"/>
                  </a:lnTo>
                  <a:lnTo>
                    <a:pt x="100" y="504"/>
                  </a:lnTo>
                  <a:lnTo>
                    <a:pt x="100" y="511"/>
                  </a:lnTo>
                  <a:lnTo>
                    <a:pt x="96" y="527"/>
                  </a:lnTo>
                  <a:lnTo>
                    <a:pt x="96" y="527"/>
                  </a:lnTo>
                  <a:lnTo>
                    <a:pt x="91" y="535"/>
                  </a:lnTo>
                  <a:lnTo>
                    <a:pt x="90" y="542"/>
                  </a:lnTo>
                  <a:lnTo>
                    <a:pt x="90" y="542"/>
                  </a:lnTo>
                  <a:lnTo>
                    <a:pt x="91" y="546"/>
                  </a:lnTo>
                  <a:lnTo>
                    <a:pt x="93" y="552"/>
                  </a:lnTo>
                  <a:lnTo>
                    <a:pt x="100" y="565"/>
                  </a:lnTo>
                  <a:lnTo>
                    <a:pt x="108" y="576"/>
                  </a:lnTo>
                  <a:lnTo>
                    <a:pt x="112" y="580"/>
                  </a:lnTo>
                  <a:lnTo>
                    <a:pt x="115" y="582"/>
                  </a:lnTo>
                  <a:lnTo>
                    <a:pt x="115" y="582"/>
                  </a:lnTo>
                  <a:lnTo>
                    <a:pt x="118" y="583"/>
                  </a:lnTo>
                  <a:lnTo>
                    <a:pt x="121" y="582"/>
                  </a:lnTo>
                  <a:lnTo>
                    <a:pt x="121" y="582"/>
                  </a:lnTo>
                  <a:lnTo>
                    <a:pt x="135" y="565"/>
                  </a:lnTo>
                  <a:lnTo>
                    <a:pt x="143" y="553"/>
                  </a:lnTo>
                  <a:lnTo>
                    <a:pt x="143" y="552"/>
                  </a:lnTo>
                  <a:lnTo>
                    <a:pt x="143" y="553"/>
                  </a:lnTo>
                  <a:lnTo>
                    <a:pt x="143" y="553"/>
                  </a:lnTo>
                  <a:lnTo>
                    <a:pt x="146" y="556"/>
                  </a:lnTo>
                  <a:lnTo>
                    <a:pt x="153" y="565"/>
                  </a:lnTo>
                  <a:lnTo>
                    <a:pt x="160" y="577"/>
                  </a:lnTo>
                  <a:lnTo>
                    <a:pt x="164" y="584"/>
                  </a:lnTo>
                  <a:lnTo>
                    <a:pt x="166" y="593"/>
                  </a:lnTo>
                  <a:lnTo>
                    <a:pt x="166" y="593"/>
                  </a:lnTo>
                  <a:lnTo>
                    <a:pt x="177" y="636"/>
                  </a:lnTo>
                  <a:lnTo>
                    <a:pt x="181" y="657"/>
                  </a:lnTo>
                  <a:lnTo>
                    <a:pt x="183" y="668"/>
                  </a:lnTo>
                  <a:lnTo>
                    <a:pt x="183" y="668"/>
                  </a:lnTo>
                  <a:lnTo>
                    <a:pt x="183" y="671"/>
                  </a:lnTo>
                  <a:lnTo>
                    <a:pt x="180" y="674"/>
                  </a:lnTo>
                  <a:lnTo>
                    <a:pt x="174" y="678"/>
                  </a:lnTo>
                  <a:lnTo>
                    <a:pt x="174" y="678"/>
                  </a:lnTo>
                  <a:lnTo>
                    <a:pt x="169" y="682"/>
                  </a:lnTo>
                  <a:lnTo>
                    <a:pt x="167" y="685"/>
                  </a:lnTo>
                  <a:lnTo>
                    <a:pt x="167" y="687"/>
                  </a:lnTo>
                  <a:lnTo>
                    <a:pt x="167" y="687"/>
                  </a:lnTo>
                  <a:lnTo>
                    <a:pt x="169" y="688"/>
                  </a:lnTo>
                  <a:lnTo>
                    <a:pt x="174" y="691"/>
                  </a:lnTo>
                  <a:lnTo>
                    <a:pt x="174" y="691"/>
                  </a:lnTo>
                  <a:lnTo>
                    <a:pt x="190" y="695"/>
                  </a:lnTo>
                  <a:lnTo>
                    <a:pt x="201" y="699"/>
                  </a:lnTo>
                  <a:lnTo>
                    <a:pt x="205" y="701"/>
                  </a:lnTo>
                  <a:lnTo>
                    <a:pt x="209" y="705"/>
                  </a:lnTo>
                  <a:lnTo>
                    <a:pt x="212" y="709"/>
                  </a:lnTo>
                  <a:lnTo>
                    <a:pt x="213" y="713"/>
                  </a:lnTo>
                  <a:lnTo>
                    <a:pt x="213" y="713"/>
                  </a:lnTo>
                  <a:lnTo>
                    <a:pt x="220" y="731"/>
                  </a:lnTo>
                  <a:lnTo>
                    <a:pt x="222" y="740"/>
                  </a:lnTo>
                  <a:lnTo>
                    <a:pt x="222" y="750"/>
                  </a:lnTo>
                  <a:lnTo>
                    <a:pt x="222" y="750"/>
                  </a:lnTo>
                  <a:lnTo>
                    <a:pt x="223" y="762"/>
                  </a:lnTo>
                  <a:lnTo>
                    <a:pt x="225" y="772"/>
                  </a:lnTo>
                  <a:lnTo>
                    <a:pt x="229" y="780"/>
                  </a:lnTo>
                  <a:lnTo>
                    <a:pt x="230" y="782"/>
                  </a:lnTo>
                  <a:lnTo>
                    <a:pt x="233" y="783"/>
                  </a:lnTo>
                  <a:lnTo>
                    <a:pt x="233" y="783"/>
                  </a:lnTo>
                  <a:lnTo>
                    <a:pt x="254" y="780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69" y="778"/>
                  </a:lnTo>
                  <a:lnTo>
                    <a:pt x="272" y="779"/>
                  </a:lnTo>
                  <a:lnTo>
                    <a:pt x="281" y="782"/>
                  </a:lnTo>
                  <a:lnTo>
                    <a:pt x="288" y="783"/>
                  </a:lnTo>
                  <a:lnTo>
                    <a:pt x="292" y="782"/>
                  </a:lnTo>
                  <a:lnTo>
                    <a:pt x="295" y="780"/>
                  </a:lnTo>
                  <a:lnTo>
                    <a:pt x="295" y="780"/>
                  </a:lnTo>
                  <a:lnTo>
                    <a:pt x="296" y="776"/>
                  </a:lnTo>
                  <a:lnTo>
                    <a:pt x="296" y="776"/>
                  </a:lnTo>
                  <a:lnTo>
                    <a:pt x="299" y="772"/>
                  </a:lnTo>
                  <a:lnTo>
                    <a:pt x="302" y="769"/>
                  </a:lnTo>
                  <a:lnTo>
                    <a:pt x="307" y="768"/>
                  </a:lnTo>
                  <a:lnTo>
                    <a:pt x="314" y="769"/>
                  </a:lnTo>
                  <a:lnTo>
                    <a:pt x="314" y="769"/>
                  </a:lnTo>
                  <a:lnTo>
                    <a:pt x="330" y="771"/>
                  </a:lnTo>
                  <a:lnTo>
                    <a:pt x="351" y="772"/>
                  </a:lnTo>
                  <a:lnTo>
                    <a:pt x="384" y="775"/>
                  </a:lnTo>
                  <a:lnTo>
                    <a:pt x="384" y="775"/>
                  </a:lnTo>
                  <a:lnTo>
                    <a:pt x="387" y="773"/>
                  </a:lnTo>
                  <a:lnTo>
                    <a:pt x="391" y="772"/>
                  </a:lnTo>
                  <a:lnTo>
                    <a:pt x="401" y="76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12" y="755"/>
                  </a:lnTo>
                  <a:lnTo>
                    <a:pt x="447" y="783"/>
                  </a:lnTo>
                  <a:lnTo>
                    <a:pt x="457" y="722"/>
                  </a:lnTo>
                  <a:lnTo>
                    <a:pt x="457" y="722"/>
                  </a:lnTo>
                  <a:lnTo>
                    <a:pt x="1244" y="815"/>
                  </a:lnTo>
                  <a:lnTo>
                    <a:pt x="1260" y="667"/>
                  </a:lnTo>
                  <a:lnTo>
                    <a:pt x="1260" y="667"/>
                  </a:lnTo>
                  <a:lnTo>
                    <a:pt x="1244" y="664"/>
                  </a:lnTo>
                  <a:lnTo>
                    <a:pt x="1244" y="663"/>
                  </a:lnTo>
                  <a:lnTo>
                    <a:pt x="1244" y="663"/>
                  </a:lnTo>
                  <a:lnTo>
                    <a:pt x="1260" y="666"/>
                  </a:lnTo>
                  <a:lnTo>
                    <a:pt x="1307" y="191"/>
                  </a:lnTo>
                  <a:lnTo>
                    <a:pt x="1307" y="191"/>
                  </a:lnTo>
                  <a:lnTo>
                    <a:pt x="1306" y="191"/>
                  </a:lnTo>
                  <a:lnTo>
                    <a:pt x="1306" y="189"/>
                  </a:lnTo>
                  <a:lnTo>
                    <a:pt x="1306" y="189"/>
                  </a:lnTo>
                  <a:lnTo>
                    <a:pt x="1307" y="189"/>
                  </a:lnTo>
                  <a:lnTo>
                    <a:pt x="1307" y="188"/>
                  </a:lnTo>
                  <a:lnTo>
                    <a:pt x="1307" y="188"/>
                  </a:lnTo>
                  <a:lnTo>
                    <a:pt x="1179" y="171"/>
                  </a:lnTo>
                  <a:lnTo>
                    <a:pt x="1078" y="158"/>
                  </a:lnTo>
                  <a:lnTo>
                    <a:pt x="1030" y="154"/>
                  </a:lnTo>
                  <a:lnTo>
                    <a:pt x="992" y="151"/>
                  </a:lnTo>
                  <a:lnTo>
                    <a:pt x="992" y="151"/>
                  </a:lnTo>
                  <a:lnTo>
                    <a:pt x="954" y="147"/>
                  </a:lnTo>
                  <a:lnTo>
                    <a:pt x="903" y="143"/>
                  </a:lnTo>
                  <a:lnTo>
                    <a:pt x="778" y="128"/>
                  </a:lnTo>
                  <a:lnTo>
                    <a:pt x="550" y="97"/>
                  </a:lnTo>
                  <a:lnTo>
                    <a:pt x="550" y="97"/>
                  </a:lnTo>
                  <a:lnTo>
                    <a:pt x="519" y="93"/>
                  </a:lnTo>
                  <a:lnTo>
                    <a:pt x="519" y="93"/>
                  </a:lnTo>
                  <a:lnTo>
                    <a:pt x="433" y="77"/>
                  </a:lnTo>
                  <a:lnTo>
                    <a:pt x="278" y="48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7" y="53"/>
                  </a:lnTo>
                  <a:lnTo>
                    <a:pt x="12" y="81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104"/>
                  </a:lnTo>
                  <a:lnTo>
                    <a:pt x="6" y="112"/>
                  </a:lnTo>
                  <a:lnTo>
                    <a:pt x="6" y="11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7" name="Freeform 69"/>
            <p:cNvSpPr>
              <a:spLocks/>
            </p:cNvSpPr>
            <p:nvPr/>
          </p:nvSpPr>
          <p:spPr bwMode="auto">
            <a:xfrm>
              <a:off x="4935538" y="2347913"/>
              <a:ext cx="177800" cy="315912"/>
            </a:xfrm>
            <a:custGeom>
              <a:avLst/>
              <a:gdLst>
                <a:gd name="T0" fmla="*/ 193 w 224"/>
                <a:gd name="T1" fmla="*/ 97 h 400"/>
                <a:gd name="T2" fmla="*/ 213 w 224"/>
                <a:gd name="T3" fmla="*/ 87 h 400"/>
                <a:gd name="T4" fmla="*/ 219 w 224"/>
                <a:gd name="T5" fmla="*/ 83 h 400"/>
                <a:gd name="T6" fmla="*/ 224 w 224"/>
                <a:gd name="T7" fmla="*/ 73 h 400"/>
                <a:gd name="T8" fmla="*/ 224 w 224"/>
                <a:gd name="T9" fmla="*/ 70 h 400"/>
                <a:gd name="T10" fmla="*/ 216 w 224"/>
                <a:gd name="T11" fmla="*/ 66 h 400"/>
                <a:gd name="T12" fmla="*/ 210 w 224"/>
                <a:gd name="T13" fmla="*/ 63 h 400"/>
                <a:gd name="T14" fmla="*/ 205 w 224"/>
                <a:gd name="T15" fmla="*/ 59 h 400"/>
                <a:gd name="T16" fmla="*/ 199 w 224"/>
                <a:gd name="T17" fmla="*/ 46 h 400"/>
                <a:gd name="T18" fmla="*/ 198 w 224"/>
                <a:gd name="T19" fmla="*/ 28 h 400"/>
                <a:gd name="T20" fmla="*/ 200 w 224"/>
                <a:gd name="T21" fmla="*/ 0 h 400"/>
                <a:gd name="T22" fmla="*/ 196 w 224"/>
                <a:gd name="T23" fmla="*/ 3 h 400"/>
                <a:gd name="T24" fmla="*/ 0 w 224"/>
                <a:gd name="T25" fmla="*/ 66 h 400"/>
                <a:gd name="T26" fmla="*/ 0 w 224"/>
                <a:gd name="T27" fmla="*/ 66 h 400"/>
                <a:gd name="T28" fmla="*/ 6 w 224"/>
                <a:gd name="T29" fmla="*/ 108 h 400"/>
                <a:gd name="T30" fmla="*/ 11 w 224"/>
                <a:gd name="T31" fmla="*/ 136 h 400"/>
                <a:gd name="T32" fmla="*/ 17 w 224"/>
                <a:gd name="T33" fmla="*/ 159 h 400"/>
                <a:gd name="T34" fmla="*/ 20 w 224"/>
                <a:gd name="T35" fmla="*/ 166 h 400"/>
                <a:gd name="T36" fmla="*/ 35 w 224"/>
                <a:gd name="T37" fmla="*/ 213 h 400"/>
                <a:gd name="T38" fmla="*/ 37 w 224"/>
                <a:gd name="T39" fmla="*/ 229 h 400"/>
                <a:gd name="T40" fmla="*/ 42 w 224"/>
                <a:gd name="T41" fmla="*/ 258 h 400"/>
                <a:gd name="T42" fmla="*/ 51 w 224"/>
                <a:gd name="T43" fmla="*/ 272 h 400"/>
                <a:gd name="T44" fmla="*/ 53 w 224"/>
                <a:gd name="T45" fmla="*/ 273 h 400"/>
                <a:gd name="T46" fmla="*/ 62 w 224"/>
                <a:gd name="T47" fmla="*/ 282 h 400"/>
                <a:gd name="T48" fmla="*/ 79 w 224"/>
                <a:gd name="T49" fmla="*/ 317 h 400"/>
                <a:gd name="T50" fmla="*/ 81 w 224"/>
                <a:gd name="T51" fmla="*/ 329 h 400"/>
                <a:gd name="T52" fmla="*/ 87 w 224"/>
                <a:gd name="T53" fmla="*/ 400 h 400"/>
                <a:gd name="T54" fmla="*/ 188 w 224"/>
                <a:gd name="T55" fmla="*/ 383 h 400"/>
                <a:gd name="T56" fmla="*/ 191 w 224"/>
                <a:gd name="T57" fmla="*/ 383 h 400"/>
                <a:gd name="T58" fmla="*/ 182 w 224"/>
                <a:gd name="T59" fmla="*/ 374 h 400"/>
                <a:gd name="T60" fmla="*/ 174 w 224"/>
                <a:gd name="T61" fmla="*/ 329 h 400"/>
                <a:gd name="T62" fmla="*/ 172 w 224"/>
                <a:gd name="T63" fmla="*/ 320 h 400"/>
                <a:gd name="T64" fmla="*/ 172 w 224"/>
                <a:gd name="T65" fmla="*/ 279 h 400"/>
                <a:gd name="T66" fmla="*/ 172 w 224"/>
                <a:gd name="T67" fmla="*/ 265 h 400"/>
                <a:gd name="T68" fmla="*/ 172 w 224"/>
                <a:gd name="T69" fmla="*/ 220 h 400"/>
                <a:gd name="T70" fmla="*/ 171 w 224"/>
                <a:gd name="T71" fmla="*/ 194 h 400"/>
                <a:gd name="T72" fmla="*/ 170 w 224"/>
                <a:gd name="T73" fmla="*/ 119 h 400"/>
                <a:gd name="T74" fmla="*/ 171 w 224"/>
                <a:gd name="T75" fmla="*/ 115 h 400"/>
                <a:gd name="T76" fmla="*/ 177 w 224"/>
                <a:gd name="T77" fmla="*/ 107 h 400"/>
                <a:gd name="T78" fmla="*/ 193 w 224"/>
                <a:gd name="T79" fmla="*/ 9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4" h="400">
                  <a:moveTo>
                    <a:pt x="193" y="97"/>
                  </a:moveTo>
                  <a:lnTo>
                    <a:pt x="193" y="97"/>
                  </a:lnTo>
                  <a:lnTo>
                    <a:pt x="206" y="91"/>
                  </a:lnTo>
                  <a:lnTo>
                    <a:pt x="213" y="87"/>
                  </a:lnTo>
                  <a:lnTo>
                    <a:pt x="219" y="83"/>
                  </a:lnTo>
                  <a:lnTo>
                    <a:pt x="219" y="83"/>
                  </a:lnTo>
                  <a:lnTo>
                    <a:pt x="223" y="77"/>
                  </a:lnTo>
                  <a:lnTo>
                    <a:pt x="224" y="73"/>
                  </a:lnTo>
                  <a:lnTo>
                    <a:pt x="224" y="73"/>
                  </a:lnTo>
                  <a:lnTo>
                    <a:pt x="224" y="70"/>
                  </a:lnTo>
                  <a:lnTo>
                    <a:pt x="221" y="69"/>
                  </a:lnTo>
                  <a:lnTo>
                    <a:pt x="216" y="66"/>
                  </a:lnTo>
                  <a:lnTo>
                    <a:pt x="216" y="66"/>
                  </a:lnTo>
                  <a:lnTo>
                    <a:pt x="210" y="63"/>
                  </a:lnTo>
                  <a:lnTo>
                    <a:pt x="205" y="59"/>
                  </a:lnTo>
                  <a:lnTo>
                    <a:pt x="205" y="59"/>
                  </a:lnTo>
                  <a:lnTo>
                    <a:pt x="200" y="53"/>
                  </a:lnTo>
                  <a:lnTo>
                    <a:pt x="199" y="46"/>
                  </a:lnTo>
                  <a:lnTo>
                    <a:pt x="198" y="38"/>
                  </a:lnTo>
                  <a:lnTo>
                    <a:pt x="198" y="28"/>
                  </a:lnTo>
                  <a:lnTo>
                    <a:pt x="199" y="11"/>
                  </a:lnTo>
                  <a:lnTo>
                    <a:pt x="200" y="0"/>
                  </a:lnTo>
                  <a:lnTo>
                    <a:pt x="198" y="2"/>
                  </a:lnTo>
                  <a:lnTo>
                    <a:pt x="196" y="3"/>
                  </a:lnTo>
                  <a:lnTo>
                    <a:pt x="196" y="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" y="83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11" y="136"/>
                  </a:lnTo>
                  <a:lnTo>
                    <a:pt x="17" y="159"/>
                  </a:lnTo>
                  <a:lnTo>
                    <a:pt x="17" y="159"/>
                  </a:lnTo>
                  <a:lnTo>
                    <a:pt x="20" y="166"/>
                  </a:lnTo>
                  <a:lnTo>
                    <a:pt x="20" y="166"/>
                  </a:lnTo>
                  <a:lnTo>
                    <a:pt x="31" y="196"/>
                  </a:lnTo>
                  <a:lnTo>
                    <a:pt x="35" y="213"/>
                  </a:lnTo>
                  <a:lnTo>
                    <a:pt x="37" y="229"/>
                  </a:lnTo>
                  <a:lnTo>
                    <a:pt x="37" y="229"/>
                  </a:lnTo>
                  <a:lnTo>
                    <a:pt x="39" y="245"/>
                  </a:lnTo>
                  <a:lnTo>
                    <a:pt x="42" y="258"/>
                  </a:lnTo>
                  <a:lnTo>
                    <a:pt x="48" y="268"/>
                  </a:lnTo>
                  <a:lnTo>
                    <a:pt x="51" y="272"/>
                  </a:lnTo>
                  <a:lnTo>
                    <a:pt x="53" y="273"/>
                  </a:lnTo>
                  <a:lnTo>
                    <a:pt x="53" y="273"/>
                  </a:lnTo>
                  <a:lnTo>
                    <a:pt x="58" y="276"/>
                  </a:lnTo>
                  <a:lnTo>
                    <a:pt x="62" y="282"/>
                  </a:lnTo>
                  <a:lnTo>
                    <a:pt x="72" y="299"/>
                  </a:lnTo>
                  <a:lnTo>
                    <a:pt x="79" y="317"/>
                  </a:lnTo>
                  <a:lnTo>
                    <a:pt x="81" y="324"/>
                  </a:lnTo>
                  <a:lnTo>
                    <a:pt x="81" y="329"/>
                  </a:lnTo>
                  <a:lnTo>
                    <a:pt x="81" y="329"/>
                  </a:lnTo>
                  <a:lnTo>
                    <a:pt x="87" y="400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88" y="383"/>
                  </a:lnTo>
                  <a:lnTo>
                    <a:pt x="191" y="383"/>
                  </a:lnTo>
                  <a:lnTo>
                    <a:pt x="182" y="376"/>
                  </a:lnTo>
                  <a:lnTo>
                    <a:pt x="182" y="374"/>
                  </a:lnTo>
                  <a:lnTo>
                    <a:pt x="182" y="374"/>
                  </a:lnTo>
                  <a:lnTo>
                    <a:pt x="174" y="329"/>
                  </a:lnTo>
                  <a:lnTo>
                    <a:pt x="174" y="329"/>
                  </a:lnTo>
                  <a:lnTo>
                    <a:pt x="172" y="320"/>
                  </a:lnTo>
                  <a:lnTo>
                    <a:pt x="172" y="307"/>
                  </a:lnTo>
                  <a:lnTo>
                    <a:pt x="172" y="279"/>
                  </a:lnTo>
                  <a:lnTo>
                    <a:pt x="172" y="279"/>
                  </a:lnTo>
                  <a:lnTo>
                    <a:pt x="172" y="265"/>
                  </a:lnTo>
                  <a:lnTo>
                    <a:pt x="172" y="220"/>
                  </a:lnTo>
                  <a:lnTo>
                    <a:pt x="172" y="220"/>
                  </a:lnTo>
                  <a:lnTo>
                    <a:pt x="171" y="194"/>
                  </a:lnTo>
                  <a:lnTo>
                    <a:pt x="171" y="194"/>
                  </a:lnTo>
                  <a:lnTo>
                    <a:pt x="170" y="173"/>
                  </a:lnTo>
                  <a:lnTo>
                    <a:pt x="170" y="119"/>
                  </a:lnTo>
                  <a:lnTo>
                    <a:pt x="170" y="119"/>
                  </a:lnTo>
                  <a:lnTo>
                    <a:pt x="171" y="115"/>
                  </a:lnTo>
                  <a:lnTo>
                    <a:pt x="172" y="112"/>
                  </a:lnTo>
                  <a:lnTo>
                    <a:pt x="177" y="107"/>
                  </a:lnTo>
                  <a:lnTo>
                    <a:pt x="185" y="101"/>
                  </a:lnTo>
                  <a:lnTo>
                    <a:pt x="193" y="97"/>
                  </a:lnTo>
                  <a:lnTo>
                    <a:pt x="193" y="9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8" name="Rectangle 70"/>
            <p:cNvSpPr>
              <a:spLocks noChangeArrowheads="1"/>
            </p:cNvSpPr>
            <p:nvPr/>
          </p:nvSpPr>
          <p:spPr bwMode="auto">
            <a:xfrm>
              <a:off x="4932363" y="2400300"/>
              <a:ext cx="1588" cy="1587"/>
            </a:xfrm>
            <a:prstGeom prst="rect">
              <a:avLst/>
            </a:prstGeom>
            <a:grpFill/>
            <a:ln w="317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29" name="Freeform 71"/>
            <p:cNvSpPr>
              <a:spLocks/>
            </p:cNvSpPr>
            <p:nvPr/>
          </p:nvSpPr>
          <p:spPr bwMode="auto">
            <a:xfrm>
              <a:off x="5070475" y="2309813"/>
              <a:ext cx="160338" cy="339725"/>
            </a:xfrm>
            <a:custGeom>
              <a:avLst/>
              <a:gdLst>
                <a:gd name="T0" fmla="*/ 160 w 202"/>
                <a:gd name="T1" fmla="*/ 402 h 428"/>
                <a:gd name="T2" fmla="*/ 165 w 202"/>
                <a:gd name="T3" fmla="*/ 396 h 428"/>
                <a:gd name="T4" fmla="*/ 168 w 202"/>
                <a:gd name="T5" fmla="*/ 390 h 428"/>
                <a:gd name="T6" fmla="*/ 179 w 202"/>
                <a:gd name="T7" fmla="*/ 371 h 428"/>
                <a:gd name="T8" fmla="*/ 188 w 202"/>
                <a:gd name="T9" fmla="*/ 360 h 428"/>
                <a:gd name="T10" fmla="*/ 198 w 202"/>
                <a:gd name="T11" fmla="*/ 350 h 428"/>
                <a:gd name="T12" fmla="*/ 200 w 202"/>
                <a:gd name="T13" fmla="*/ 348 h 428"/>
                <a:gd name="T14" fmla="*/ 202 w 202"/>
                <a:gd name="T15" fmla="*/ 344 h 428"/>
                <a:gd name="T16" fmla="*/ 199 w 202"/>
                <a:gd name="T17" fmla="*/ 334 h 428"/>
                <a:gd name="T18" fmla="*/ 193 w 202"/>
                <a:gd name="T19" fmla="*/ 325 h 428"/>
                <a:gd name="T20" fmla="*/ 188 w 202"/>
                <a:gd name="T21" fmla="*/ 315 h 428"/>
                <a:gd name="T22" fmla="*/ 185 w 202"/>
                <a:gd name="T23" fmla="*/ 312 h 428"/>
                <a:gd name="T24" fmla="*/ 174 w 202"/>
                <a:gd name="T25" fmla="*/ 299 h 428"/>
                <a:gd name="T26" fmla="*/ 163 w 202"/>
                <a:gd name="T27" fmla="*/ 291 h 428"/>
                <a:gd name="T28" fmla="*/ 70 w 202"/>
                <a:gd name="T29" fmla="*/ 0 h 428"/>
                <a:gd name="T30" fmla="*/ 28 w 202"/>
                <a:gd name="T31" fmla="*/ 46 h 428"/>
                <a:gd name="T32" fmla="*/ 31 w 202"/>
                <a:gd name="T33" fmla="*/ 46 h 428"/>
                <a:gd name="T34" fmla="*/ 31 w 202"/>
                <a:gd name="T35" fmla="*/ 54 h 428"/>
                <a:gd name="T36" fmla="*/ 28 w 202"/>
                <a:gd name="T37" fmla="*/ 81 h 428"/>
                <a:gd name="T38" fmla="*/ 31 w 202"/>
                <a:gd name="T39" fmla="*/ 99 h 428"/>
                <a:gd name="T40" fmla="*/ 34 w 202"/>
                <a:gd name="T41" fmla="*/ 105 h 428"/>
                <a:gd name="T42" fmla="*/ 46 w 202"/>
                <a:gd name="T43" fmla="*/ 112 h 428"/>
                <a:gd name="T44" fmla="*/ 52 w 202"/>
                <a:gd name="T45" fmla="*/ 116 h 428"/>
                <a:gd name="T46" fmla="*/ 55 w 202"/>
                <a:gd name="T47" fmla="*/ 119 h 428"/>
                <a:gd name="T48" fmla="*/ 55 w 202"/>
                <a:gd name="T49" fmla="*/ 122 h 428"/>
                <a:gd name="T50" fmla="*/ 48 w 202"/>
                <a:gd name="T51" fmla="*/ 131 h 428"/>
                <a:gd name="T52" fmla="*/ 42 w 202"/>
                <a:gd name="T53" fmla="*/ 136 h 428"/>
                <a:gd name="T54" fmla="*/ 24 w 202"/>
                <a:gd name="T55" fmla="*/ 145 h 428"/>
                <a:gd name="T56" fmla="*/ 14 w 202"/>
                <a:gd name="T57" fmla="*/ 150 h 428"/>
                <a:gd name="T58" fmla="*/ 3 w 202"/>
                <a:gd name="T59" fmla="*/ 159 h 428"/>
                <a:gd name="T60" fmla="*/ 0 w 202"/>
                <a:gd name="T61" fmla="*/ 166 h 428"/>
                <a:gd name="T62" fmla="*/ 0 w 202"/>
                <a:gd name="T63" fmla="*/ 220 h 428"/>
                <a:gd name="T64" fmla="*/ 1 w 202"/>
                <a:gd name="T65" fmla="*/ 241 h 428"/>
                <a:gd name="T66" fmla="*/ 3 w 202"/>
                <a:gd name="T67" fmla="*/ 312 h 428"/>
                <a:gd name="T68" fmla="*/ 3 w 202"/>
                <a:gd name="T69" fmla="*/ 326 h 428"/>
                <a:gd name="T70" fmla="*/ 3 w 202"/>
                <a:gd name="T71" fmla="*/ 354 h 428"/>
                <a:gd name="T72" fmla="*/ 3 w 202"/>
                <a:gd name="T73" fmla="*/ 376 h 428"/>
                <a:gd name="T74" fmla="*/ 11 w 202"/>
                <a:gd name="T75" fmla="*/ 421 h 428"/>
                <a:gd name="T76" fmla="*/ 22 w 202"/>
                <a:gd name="T77" fmla="*/ 428 h 428"/>
                <a:gd name="T78" fmla="*/ 95 w 202"/>
                <a:gd name="T79" fmla="*/ 417 h 428"/>
                <a:gd name="T80" fmla="*/ 151 w 202"/>
                <a:gd name="T81" fmla="*/ 405 h 428"/>
                <a:gd name="T82" fmla="*/ 160 w 202"/>
                <a:gd name="T83" fmla="*/ 402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2" h="428">
                  <a:moveTo>
                    <a:pt x="160" y="402"/>
                  </a:moveTo>
                  <a:lnTo>
                    <a:pt x="160" y="402"/>
                  </a:lnTo>
                  <a:lnTo>
                    <a:pt x="163" y="399"/>
                  </a:lnTo>
                  <a:lnTo>
                    <a:pt x="165" y="396"/>
                  </a:lnTo>
                  <a:lnTo>
                    <a:pt x="168" y="390"/>
                  </a:lnTo>
                  <a:lnTo>
                    <a:pt x="168" y="390"/>
                  </a:lnTo>
                  <a:lnTo>
                    <a:pt x="174" y="379"/>
                  </a:lnTo>
                  <a:lnTo>
                    <a:pt x="179" y="371"/>
                  </a:lnTo>
                  <a:lnTo>
                    <a:pt x="188" y="360"/>
                  </a:lnTo>
                  <a:lnTo>
                    <a:pt x="188" y="360"/>
                  </a:lnTo>
                  <a:lnTo>
                    <a:pt x="195" y="351"/>
                  </a:lnTo>
                  <a:lnTo>
                    <a:pt x="198" y="350"/>
                  </a:lnTo>
                  <a:lnTo>
                    <a:pt x="200" y="348"/>
                  </a:lnTo>
                  <a:lnTo>
                    <a:pt x="200" y="348"/>
                  </a:lnTo>
                  <a:lnTo>
                    <a:pt x="202" y="344"/>
                  </a:lnTo>
                  <a:lnTo>
                    <a:pt x="202" y="344"/>
                  </a:lnTo>
                  <a:lnTo>
                    <a:pt x="200" y="340"/>
                  </a:lnTo>
                  <a:lnTo>
                    <a:pt x="199" y="334"/>
                  </a:lnTo>
                  <a:lnTo>
                    <a:pt x="193" y="325"/>
                  </a:lnTo>
                  <a:lnTo>
                    <a:pt x="193" y="325"/>
                  </a:lnTo>
                  <a:lnTo>
                    <a:pt x="189" y="320"/>
                  </a:lnTo>
                  <a:lnTo>
                    <a:pt x="188" y="315"/>
                  </a:lnTo>
                  <a:lnTo>
                    <a:pt x="188" y="315"/>
                  </a:lnTo>
                  <a:lnTo>
                    <a:pt x="185" y="312"/>
                  </a:lnTo>
                  <a:lnTo>
                    <a:pt x="182" y="308"/>
                  </a:lnTo>
                  <a:lnTo>
                    <a:pt x="174" y="299"/>
                  </a:lnTo>
                  <a:lnTo>
                    <a:pt x="163" y="291"/>
                  </a:lnTo>
                  <a:lnTo>
                    <a:pt x="163" y="291"/>
                  </a:lnTo>
                  <a:lnTo>
                    <a:pt x="163" y="290"/>
                  </a:lnTo>
                  <a:lnTo>
                    <a:pt x="70" y="0"/>
                  </a:lnTo>
                  <a:lnTo>
                    <a:pt x="50" y="11"/>
                  </a:lnTo>
                  <a:lnTo>
                    <a:pt x="28" y="46"/>
                  </a:lnTo>
                  <a:lnTo>
                    <a:pt x="32" y="44"/>
                  </a:lnTo>
                  <a:lnTo>
                    <a:pt x="31" y="46"/>
                  </a:lnTo>
                  <a:lnTo>
                    <a:pt x="31" y="46"/>
                  </a:lnTo>
                  <a:lnTo>
                    <a:pt x="31" y="54"/>
                  </a:lnTo>
                  <a:lnTo>
                    <a:pt x="29" y="71"/>
                  </a:lnTo>
                  <a:lnTo>
                    <a:pt x="28" y="81"/>
                  </a:lnTo>
                  <a:lnTo>
                    <a:pt x="29" y="91"/>
                  </a:lnTo>
                  <a:lnTo>
                    <a:pt x="31" y="99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41" y="109"/>
                  </a:lnTo>
                  <a:lnTo>
                    <a:pt x="46" y="112"/>
                  </a:lnTo>
                  <a:lnTo>
                    <a:pt x="46" y="112"/>
                  </a:lnTo>
                  <a:lnTo>
                    <a:pt x="52" y="116"/>
                  </a:lnTo>
                  <a:lnTo>
                    <a:pt x="53" y="117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55" y="122"/>
                  </a:lnTo>
                  <a:lnTo>
                    <a:pt x="53" y="124"/>
                  </a:lnTo>
                  <a:lnTo>
                    <a:pt x="48" y="131"/>
                  </a:lnTo>
                  <a:lnTo>
                    <a:pt x="48" y="131"/>
                  </a:lnTo>
                  <a:lnTo>
                    <a:pt x="42" y="136"/>
                  </a:lnTo>
                  <a:lnTo>
                    <a:pt x="36" y="140"/>
                  </a:lnTo>
                  <a:lnTo>
                    <a:pt x="24" y="145"/>
                  </a:lnTo>
                  <a:lnTo>
                    <a:pt x="24" y="145"/>
                  </a:lnTo>
                  <a:lnTo>
                    <a:pt x="14" y="150"/>
                  </a:lnTo>
                  <a:lnTo>
                    <a:pt x="7" y="154"/>
                  </a:lnTo>
                  <a:lnTo>
                    <a:pt x="3" y="159"/>
                  </a:lnTo>
                  <a:lnTo>
                    <a:pt x="1" y="162"/>
                  </a:lnTo>
                  <a:lnTo>
                    <a:pt x="0" y="166"/>
                  </a:lnTo>
                  <a:lnTo>
                    <a:pt x="0" y="220"/>
                  </a:lnTo>
                  <a:lnTo>
                    <a:pt x="0" y="220"/>
                  </a:lnTo>
                  <a:lnTo>
                    <a:pt x="1" y="241"/>
                  </a:lnTo>
                  <a:lnTo>
                    <a:pt x="1" y="241"/>
                  </a:lnTo>
                  <a:lnTo>
                    <a:pt x="3" y="267"/>
                  </a:lnTo>
                  <a:lnTo>
                    <a:pt x="3" y="312"/>
                  </a:lnTo>
                  <a:lnTo>
                    <a:pt x="3" y="312"/>
                  </a:lnTo>
                  <a:lnTo>
                    <a:pt x="3" y="326"/>
                  </a:lnTo>
                  <a:lnTo>
                    <a:pt x="3" y="326"/>
                  </a:lnTo>
                  <a:lnTo>
                    <a:pt x="3" y="354"/>
                  </a:lnTo>
                  <a:lnTo>
                    <a:pt x="3" y="367"/>
                  </a:lnTo>
                  <a:lnTo>
                    <a:pt x="3" y="376"/>
                  </a:lnTo>
                  <a:lnTo>
                    <a:pt x="3" y="376"/>
                  </a:lnTo>
                  <a:lnTo>
                    <a:pt x="11" y="421"/>
                  </a:lnTo>
                  <a:lnTo>
                    <a:pt x="22" y="428"/>
                  </a:lnTo>
                  <a:lnTo>
                    <a:pt x="22" y="428"/>
                  </a:lnTo>
                  <a:lnTo>
                    <a:pt x="52" y="424"/>
                  </a:lnTo>
                  <a:lnTo>
                    <a:pt x="95" y="417"/>
                  </a:lnTo>
                  <a:lnTo>
                    <a:pt x="136" y="409"/>
                  </a:lnTo>
                  <a:lnTo>
                    <a:pt x="151" y="405"/>
                  </a:lnTo>
                  <a:lnTo>
                    <a:pt x="160" y="402"/>
                  </a:lnTo>
                  <a:lnTo>
                    <a:pt x="160" y="402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0" name="Freeform 72"/>
            <p:cNvSpPr>
              <a:spLocks/>
            </p:cNvSpPr>
            <p:nvPr/>
          </p:nvSpPr>
          <p:spPr bwMode="auto">
            <a:xfrm>
              <a:off x="5127625" y="1990725"/>
              <a:ext cx="369888" cy="588962"/>
            </a:xfrm>
            <a:custGeom>
              <a:avLst/>
              <a:gdLst>
                <a:gd name="T0" fmla="*/ 102 w 465"/>
                <a:gd name="T1" fmla="*/ 700 h 741"/>
                <a:gd name="T2" fmla="*/ 115 w 465"/>
                <a:gd name="T3" fmla="*/ 716 h 741"/>
                <a:gd name="T4" fmla="*/ 129 w 465"/>
                <a:gd name="T5" fmla="*/ 741 h 741"/>
                <a:gd name="T6" fmla="*/ 148 w 465"/>
                <a:gd name="T7" fmla="*/ 682 h 741"/>
                <a:gd name="T8" fmla="*/ 157 w 465"/>
                <a:gd name="T9" fmla="*/ 651 h 741"/>
                <a:gd name="T10" fmla="*/ 154 w 465"/>
                <a:gd name="T11" fmla="*/ 629 h 741"/>
                <a:gd name="T12" fmla="*/ 160 w 465"/>
                <a:gd name="T13" fmla="*/ 602 h 741"/>
                <a:gd name="T14" fmla="*/ 168 w 465"/>
                <a:gd name="T15" fmla="*/ 590 h 741"/>
                <a:gd name="T16" fmla="*/ 179 w 465"/>
                <a:gd name="T17" fmla="*/ 580 h 741"/>
                <a:gd name="T18" fmla="*/ 211 w 465"/>
                <a:gd name="T19" fmla="*/ 577 h 741"/>
                <a:gd name="T20" fmla="*/ 234 w 465"/>
                <a:gd name="T21" fmla="*/ 570 h 741"/>
                <a:gd name="T22" fmla="*/ 244 w 465"/>
                <a:gd name="T23" fmla="*/ 555 h 741"/>
                <a:gd name="T24" fmla="*/ 269 w 465"/>
                <a:gd name="T25" fmla="*/ 534 h 741"/>
                <a:gd name="T26" fmla="*/ 283 w 465"/>
                <a:gd name="T27" fmla="*/ 520 h 741"/>
                <a:gd name="T28" fmla="*/ 274 w 465"/>
                <a:gd name="T29" fmla="*/ 496 h 741"/>
                <a:gd name="T30" fmla="*/ 263 w 465"/>
                <a:gd name="T31" fmla="*/ 466 h 741"/>
                <a:gd name="T32" fmla="*/ 266 w 465"/>
                <a:gd name="T33" fmla="*/ 451 h 741"/>
                <a:gd name="T34" fmla="*/ 291 w 465"/>
                <a:gd name="T35" fmla="*/ 462 h 741"/>
                <a:gd name="T36" fmla="*/ 318 w 465"/>
                <a:gd name="T37" fmla="*/ 480 h 741"/>
                <a:gd name="T38" fmla="*/ 325 w 465"/>
                <a:gd name="T39" fmla="*/ 479 h 741"/>
                <a:gd name="T40" fmla="*/ 325 w 465"/>
                <a:gd name="T41" fmla="*/ 455 h 741"/>
                <a:gd name="T42" fmla="*/ 333 w 465"/>
                <a:gd name="T43" fmla="*/ 438 h 741"/>
                <a:gd name="T44" fmla="*/ 345 w 465"/>
                <a:gd name="T45" fmla="*/ 433 h 741"/>
                <a:gd name="T46" fmla="*/ 370 w 465"/>
                <a:gd name="T47" fmla="*/ 438 h 741"/>
                <a:gd name="T48" fmla="*/ 412 w 465"/>
                <a:gd name="T49" fmla="*/ 402 h 741"/>
                <a:gd name="T50" fmla="*/ 444 w 465"/>
                <a:gd name="T51" fmla="*/ 377 h 741"/>
                <a:gd name="T52" fmla="*/ 465 w 465"/>
                <a:gd name="T53" fmla="*/ 335 h 741"/>
                <a:gd name="T54" fmla="*/ 464 w 465"/>
                <a:gd name="T55" fmla="*/ 315 h 741"/>
                <a:gd name="T56" fmla="*/ 448 w 465"/>
                <a:gd name="T57" fmla="*/ 296 h 741"/>
                <a:gd name="T58" fmla="*/ 434 w 465"/>
                <a:gd name="T59" fmla="*/ 276 h 741"/>
                <a:gd name="T60" fmla="*/ 431 w 465"/>
                <a:gd name="T61" fmla="*/ 276 h 741"/>
                <a:gd name="T62" fmla="*/ 416 w 465"/>
                <a:gd name="T63" fmla="*/ 297 h 741"/>
                <a:gd name="T64" fmla="*/ 399 w 465"/>
                <a:gd name="T65" fmla="*/ 293 h 741"/>
                <a:gd name="T66" fmla="*/ 378 w 465"/>
                <a:gd name="T67" fmla="*/ 273 h 741"/>
                <a:gd name="T68" fmla="*/ 373 w 465"/>
                <a:gd name="T69" fmla="*/ 255 h 741"/>
                <a:gd name="T70" fmla="*/ 381 w 465"/>
                <a:gd name="T71" fmla="*/ 244 h 741"/>
                <a:gd name="T72" fmla="*/ 345 w 465"/>
                <a:gd name="T73" fmla="*/ 237 h 741"/>
                <a:gd name="T74" fmla="*/ 318 w 465"/>
                <a:gd name="T75" fmla="*/ 211 h 741"/>
                <a:gd name="T76" fmla="*/ 305 w 465"/>
                <a:gd name="T77" fmla="*/ 164 h 741"/>
                <a:gd name="T78" fmla="*/ 280 w 465"/>
                <a:gd name="T79" fmla="*/ 59 h 741"/>
                <a:gd name="T80" fmla="*/ 267 w 465"/>
                <a:gd name="T81" fmla="*/ 21 h 741"/>
                <a:gd name="T82" fmla="*/ 234 w 465"/>
                <a:gd name="T83" fmla="*/ 3 h 741"/>
                <a:gd name="T84" fmla="*/ 210 w 465"/>
                <a:gd name="T85" fmla="*/ 0 h 741"/>
                <a:gd name="T86" fmla="*/ 186 w 465"/>
                <a:gd name="T87" fmla="*/ 14 h 741"/>
                <a:gd name="T88" fmla="*/ 148 w 465"/>
                <a:gd name="T89" fmla="*/ 39 h 741"/>
                <a:gd name="T90" fmla="*/ 126 w 465"/>
                <a:gd name="T91" fmla="*/ 38 h 741"/>
                <a:gd name="T92" fmla="*/ 113 w 465"/>
                <a:gd name="T93" fmla="*/ 22 h 741"/>
                <a:gd name="T94" fmla="*/ 85 w 465"/>
                <a:gd name="T95" fmla="*/ 90 h 741"/>
                <a:gd name="T96" fmla="*/ 66 w 465"/>
                <a:gd name="T97" fmla="*/ 154 h 741"/>
                <a:gd name="T98" fmla="*/ 69 w 465"/>
                <a:gd name="T99" fmla="*/ 164 h 741"/>
                <a:gd name="T100" fmla="*/ 70 w 465"/>
                <a:gd name="T101" fmla="*/ 183 h 741"/>
                <a:gd name="T102" fmla="*/ 63 w 465"/>
                <a:gd name="T103" fmla="*/ 235 h 741"/>
                <a:gd name="T104" fmla="*/ 64 w 465"/>
                <a:gd name="T105" fmla="*/ 268 h 741"/>
                <a:gd name="T106" fmla="*/ 67 w 465"/>
                <a:gd name="T107" fmla="*/ 286 h 741"/>
                <a:gd name="T108" fmla="*/ 50 w 465"/>
                <a:gd name="T109" fmla="*/ 319 h 741"/>
                <a:gd name="T110" fmla="*/ 34 w 465"/>
                <a:gd name="T111" fmla="*/ 395 h 741"/>
                <a:gd name="T112" fmla="*/ 0 w 465"/>
                <a:gd name="T113" fmla="*/ 40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" h="741">
                  <a:moveTo>
                    <a:pt x="0" y="406"/>
                  </a:moveTo>
                  <a:lnTo>
                    <a:pt x="90" y="691"/>
                  </a:lnTo>
                  <a:lnTo>
                    <a:pt x="90" y="691"/>
                  </a:lnTo>
                  <a:lnTo>
                    <a:pt x="102" y="700"/>
                  </a:lnTo>
                  <a:lnTo>
                    <a:pt x="111" y="709"/>
                  </a:lnTo>
                  <a:lnTo>
                    <a:pt x="113" y="713"/>
                  </a:lnTo>
                  <a:lnTo>
                    <a:pt x="115" y="716"/>
                  </a:lnTo>
                  <a:lnTo>
                    <a:pt x="115" y="716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126" y="733"/>
                  </a:lnTo>
                  <a:lnTo>
                    <a:pt x="129" y="741"/>
                  </a:lnTo>
                  <a:lnTo>
                    <a:pt x="129" y="741"/>
                  </a:lnTo>
                  <a:lnTo>
                    <a:pt x="139" y="705"/>
                  </a:lnTo>
                  <a:lnTo>
                    <a:pt x="144" y="69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4" y="668"/>
                  </a:lnTo>
                  <a:lnTo>
                    <a:pt x="157" y="660"/>
                  </a:lnTo>
                  <a:lnTo>
                    <a:pt x="157" y="651"/>
                  </a:lnTo>
                  <a:lnTo>
                    <a:pt x="155" y="643"/>
                  </a:lnTo>
                  <a:lnTo>
                    <a:pt x="155" y="643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3" y="619"/>
                  </a:lnTo>
                  <a:lnTo>
                    <a:pt x="154" y="612"/>
                  </a:lnTo>
                  <a:lnTo>
                    <a:pt x="157" y="607"/>
                  </a:lnTo>
                  <a:lnTo>
                    <a:pt x="160" y="602"/>
                  </a:lnTo>
                  <a:lnTo>
                    <a:pt x="160" y="602"/>
                  </a:lnTo>
                  <a:lnTo>
                    <a:pt x="164" y="597"/>
                  </a:lnTo>
                  <a:lnTo>
                    <a:pt x="168" y="590"/>
                  </a:lnTo>
                  <a:lnTo>
                    <a:pt x="168" y="590"/>
                  </a:lnTo>
                  <a:lnTo>
                    <a:pt x="169" y="586"/>
                  </a:lnTo>
                  <a:lnTo>
                    <a:pt x="172" y="583"/>
                  </a:lnTo>
                  <a:lnTo>
                    <a:pt x="175" y="581"/>
                  </a:lnTo>
                  <a:lnTo>
                    <a:pt x="179" y="580"/>
                  </a:lnTo>
                  <a:lnTo>
                    <a:pt x="189" y="579"/>
                  </a:lnTo>
                  <a:lnTo>
                    <a:pt x="199" y="577"/>
                  </a:lnTo>
                  <a:lnTo>
                    <a:pt x="199" y="577"/>
                  </a:lnTo>
                  <a:lnTo>
                    <a:pt x="211" y="577"/>
                  </a:lnTo>
                  <a:lnTo>
                    <a:pt x="224" y="576"/>
                  </a:lnTo>
                  <a:lnTo>
                    <a:pt x="224" y="576"/>
                  </a:lnTo>
                  <a:lnTo>
                    <a:pt x="230" y="573"/>
                  </a:lnTo>
                  <a:lnTo>
                    <a:pt x="234" y="570"/>
                  </a:lnTo>
                  <a:lnTo>
                    <a:pt x="237" y="566"/>
                  </a:lnTo>
                  <a:lnTo>
                    <a:pt x="239" y="562"/>
                  </a:lnTo>
                  <a:lnTo>
                    <a:pt x="239" y="562"/>
                  </a:lnTo>
                  <a:lnTo>
                    <a:pt x="244" y="555"/>
                  </a:lnTo>
                  <a:lnTo>
                    <a:pt x="248" y="549"/>
                  </a:lnTo>
                  <a:lnTo>
                    <a:pt x="256" y="541"/>
                  </a:lnTo>
                  <a:lnTo>
                    <a:pt x="269" y="534"/>
                  </a:lnTo>
                  <a:lnTo>
                    <a:pt x="269" y="534"/>
                  </a:lnTo>
                  <a:lnTo>
                    <a:pt x="274" y="530"/>
                  </a:lnTo>
                  <a:lnTo>
                    <a:pt x="279" y="527"/>
                  </a:lnTo>
                  <a:lnTo>
                    <a:pt x="281" y="523"/>
                  </a:lnTo>
                  <a:lnTo>
                    <a:pt x="283" y="520"/>
                  </a:lnTo>
                  <a:lnTo>
                    <a:pt x="283" y="520"/>
                  </a:lnTo>
                  <a:lnTo>
                    <a:pt x="283" y="514"/>
                  </a:lnTo>
                  <a:lnTo>
                    <a:pt x="281" y="508"/>
                  </a:lnTo>
                  <a:lnTo>
                    <a:pt x="274" y="496"/>
                  </a:lnTo>
                  <a:lnTo>
                    <a:pt x="274" y="496"/>
                  </a:lnTo>
                  <a:lnTo>
                    <a:pt x="267" y="483"/>
                  </a:lnTo>
                  <a:lnTo>
                    <a:pt x="265" y="475"/>
                  </a:lnTo>
                  <a:lnTo>
                    <a:pt x="263" y="466"/>
                  </a:lnTo>
                  <a:lnTo>
                    <a:pt x="263" y="466"/>
                  </a:lnTo>
                  <a:lnTo>
                    <a:pt x="263" y="455"/>
                  </a:lnTo>
                  <a:lnTo>
                    <a:pt x="263" y="452"/>
                  </a:lnTo>
                  <a:lnTo>
                    <a:pt x="266" y="451"/>
                  </a:lnTo>
                  <a:lnTo>
                    <a:pt x="266" y="451"/>
                  </a:lnTo>
                  <a:lnTo>
                    <a:pt x="270" y="450"/>
                  </a:lnTo>
                  <a:lnTo>
                    <a:pt x="276" y="452"/>
                  </a:lnTo>
                  <a:lnTo>
                    <a:pt x="291" y="462"/>
                  </a:lnTo>
                  <a:lnTo>
                    <a:pt x="291" y="462"/>
                  </a:lnTo>
                  <a:lnTo>
                    <a:pt x="308" y="475"/>
                  </a:lnTo>
                  <a:lnTo>
                    <a:pt x="308" y="475"/>
                  </a:lnTo>
                  <a:lnTo>
                    <a:pt x="318" y="480"/>
                  </a:lnTo>
                  <a:lnTo>
                    <a:pt x="322" y="482"/>
                  </a:lnTo>
                  <a:lnTo>
                    <a:pt x="324" y="482"/>
                  </a:lnTo>
                  <a:lnTo>
                    <a:pt x="324" y="482"/>
                  </a:lnTo>
                  <a:lnTo>
                    <a:pt x="325" y="479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62"/>
                  </a:lnTo>
                  <a:lnTo>
                    <a:pt x="325" y="455"/>
                  </a:lnTo>
                  <a:lnTo>
                    <a:pt x="328" y="447"/>
                  </a:lnTo>
                  <a:lnTo>
                    <a:pt x="328" y="447"/>
                  </a:lnTo>
                  <a:lnTo>
                    <a:pt x="329" y="443"/>
                  </a:lnTo>
                  <a:lnTo>
                    <a:pt x="333" y="438"/>
                  </a:lnTo>
                  <a:lnTo>
                    <a:pt x="336" y="436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5" y="433"/>
                  </a:lnTo>
                  <a:lnTo>
                    <a:pt x="350" y="433"/>
                  </a:lnTo>
                  <a:lnTo>
                    <a:pt x="359" y="434"/>
                  </a:lnTo>
                  <a:lnTo>
                    <a:pt x="366" y="436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82" y="424"/>
                  </a:lnTo>
                  <a:lnTo>
                    <a:pt x="395" y="413"/>
                  </a:lnTo>
                  <a:lnTo>
                    <a:pt x="412" y="402"/>
                  </a:lnTo>
                  <a:lnTo>
                    <a:pt x="412" y="402"/>
                  </a:lnTo>
                  <a:lnTo>
                    <a:pt x="429" y="389"/>
                  </a:lnTo>
                  <a:lnTo>
                    <a:pt x="437" y="384"/>
                  </a:lnTo>
                  <a:lnTo>
                    <a:pt x="444" y="377"/>
                  </a:lnTo>
                  <a:lnTo>
                    <a:pt x="450" y="368"/>
                  </a:lnTo>
                  <a:lnTo>
                    <a:pt x="455" y="359"/>
                  </a:lnTo>
                  <a:lnTo>
                    <a:pt x="461" y="347"/>
                  </a:lnTo>
                  <a:lnTo>
                    <a:pt x="465" y="335"/>
                  </a:lnTo>
                  <a:lnTo>
                    <a:pt x="465" y="335"/>
                  </a:lnTo>
                  <a:lnTo>
                    <a:pt x="465" y="328"/>
                  </a:lnTo>
                  <a:lnTo>
                    <a:pt x="465" y="321"/>
                  </a:lnTo>
                  <a:lnTo>
                    <a:pt x="464" y="315"/>
                  </a:lnTo>
                  <a:lnTo>
                    <a:pt x="462" y="310"/>
                  </a:lnTo>
                  <a:lnTo>
                    <a:pt x="455" y="301"/>
                  </a:lnTo>
                  <a:lnTo>
                    <a:pt x="448" y="296"/>
                  </a:lnTo>
                  <a:lnTo>
                    <a:pt x="448" y="296"/>
                  </a:lnTo>
                  <a:lnTo>
                    <a:pt x="438" y="287"/>
                  </a:lnTo>
                  <a:lnTo>
                    <a:pt x="436" y="282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1" y="276"/>
                  </a:lnTo>
                  <a:lnTo>
                    <a:pt x="431" y="276"/>
                  </a:lnTo>
                  <a:lnTo>
                    <a:pt x="430" y="282"/>
                  </a:lnTo>
                  <a:lnTo>
                    <a:pt x="427" y="287"/>
                  </a:lnTo>
                  <a:lnTo>
                    <a:pt x="422" y="293"/>
                  </a:lnTo>
                  <a:lnTo>
                    <a:pt x="416" y="297"/>
                  </a:lnTo>
                  <a:lnTo>
                    <a:pt x="416" y="297"/>
                  </a:lnTo>
                  <a:lnTo>
                    <a:pt x="410" y="297"/>
                  </a:lnTo>
                  <a:lnTo>
                    <a:pt x="405" y="296"/>
                  </a:lnTo>
                  <a:lnTo>
                    <a:pt x="399" y="293"/>
                  </a:lnTo>
                  <a:lnTo>
                    <a:pt x="392" y="289"/>
                  </a:lnTo>
                  <a:lnTo>
                    <a:pt x="392" y="289"/>
                  </a:lnTo>
                  <a:lnTo>
                    <a:pt x="384" y="280"/>
                  </a:lnTo>
                  <a:lnTo>
                    <a:pt x="378" y="273"/>
                  </a:lnTo>
                  <a:lnTo>
                    <a:pt x="374" y="268"/>
                  </a:lnTo>
                  <a:lnTo>
                    <a:pt x="373" y="261"/>
                  </a:lnTo>
                  <a:lnTo>
                    <a:pt x="373" y="261"/>
                  </a:lnTo>
                  <a:lnTo>
                    <a:pt x="373" y="255"/>
                  </a:lnTo>
                  <a:lnTo>
                    <a:pt x="375" y="251"/>
                  </a:lnTo>
                  <a:lnTo>
                    <a:pt x="380" y="244"/>
                  </a:lnTo>
                  <a:lnTo>
                    <a:pt x="380" y="244"/>
                  </a:lnTo>
                  <a:lnTo>
                    <a:pt x="381" y="244"/>
                  </a:lnTo>
                  <a:lnTo>
                    <a:pt x="381" y="244"/>
                  </a:lnTo>
                  <a:lnTo>
                    <a:pt x="366" y="242"/>
                  </a:lnTo>
                  <a:lnTo>
                    <a:pt x="354" y="240"/>
                  </a:lnTo>
                  <a:lnTo>
                    <a:pt x="345" y="237"/>
                  </a:lnTo>
                  <a:lnTo>
                    <a:pt x="333" y="231"/>
                  </a:lnTo>
                  <a:lnTo>
                    <a:pt x="325" y="223"/>
                  </a:lnTo>
                  <a:lnTo>
                    <a:pt x="321" y="217"/>
                  </a:lnTo>
                  <a:lnTo>
                    <a:pt x="318" y="211"/>
                  </a:lnTo>
                  <a:lnTo>
                    <a:pt x="315" y="206"/>
                  </a:lnTo>
                  <a:lnTo>
                    <a:pt x="314" y="197"/>
                  </a:lnTo>
                  <a:lnTo>
                    <a:pt x="314" y="197"/>
                  </a:lnTo>
                  <a:lnTo>
                    <a:pt x="305" y="164"/>
                  </a:lnTo>
                  <a:lnTo>
                    <a:pt x="295" y="125"/>
                  </a:lnTo>
                  <a:lnTo>
                    <a:pt x="295" y="125"/>
                  </a:lnTo>
                  <a:lnTo>
                    <a:pt x="284" y="80"/>
                  </a:lnTo>
                  <a:lnTo>
                    <a:pt x="280" y="59"/>
                  </a:lnTo>
                  <a:lnTo>
                    <a:pt x="277" y="41"/>
                  </a:lnTo>
                  <a:lnTo>
                    <a:pt x="277" y="41"/>
                  </a:lnTo>
                  <a:lnTo>
                    <a:pt x="273" y="29"/>
                  </a:lnTo>
                  <a:lnTo>
                    <a:pt x="267" y="21"/>
                  </a:lnTo>
                  <a:lnTo>
                    <a:pt x="260" y="14"/>
                  </a:lnTo>
                  <a:lnTo>
                    <a:pt x="252" y="10"/>
                  </a:lnTo>
                  <a:lnTo>
                    <a:pt x="244" y="6"/>
                  </a:lnTo>
                  <a:lnTo>
                    <a:pt x="234" y="3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199" y="3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69" y="27"/>
                  </a:lnTo>
                  <a:lnTo>
                    <a:pt x="160" y="34"/>
                  </a:lnTo>
                  <a:lnTo>
                    <a:pt x="148" y="39"/>
                  </a:lnTo>
                  <a:lnTo>
                    <a:pt x="148" y="39"/>
                  </a:lnTo>
                  <a:lnTo>
                    <a:pt x="141" y="41"/>
                  </a:lnTo>
                  <a:lnTo>
                    <a:pt x="136" y="41"/>
                  </a:lnTo>
                  <a:lnTo>
                    <a:pt x="130" y="41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19" y="34"/>
                  </a:lnTo>
                  <a:lnTo>
                    <a:pt x="116" y="28"/>
                  </a:lnTo>
                  <a:lnTo>
                    <a:pt x="113" y="22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97" y="57"/>
                  </a:lnTo>
                  <a:lnTo>
                    <a:pt x="85" y="90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69" y="143"/>
                  </a:lnTo>
                  <a:lnTo>
                    <a:pt x="66" y="154"/>
                  </a:lnTo>
                  <a:lnTo>
                    <a:pt x="66" y="160"/>
                  </a:lnTo>
                  <a:lnTo>
                    <a:pt x="67" y="162"/>
                  </a:lnTo>
                  <a:lnTo>
                    <a:pt x="67" y="162"/>
                  </a:lnTo>
                  <a:lnTo>
                    <a:pt x="69" y="164"/>
                  </a:lnTo>
                  <a:lnTo>
                    <a:pt x="70" y="168"/>
                  </a:lnTo>
                  <a:lnTo>
                    <a:pt x="71" y="174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9" y="203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3" y="235"/>
                  </a:lnTo>
                  <a:lnTo>
                    <a:pt x="62" y="248"/>
                  </a:lnTo>
                  <a:lnTo>
                    <a:pt x="63" y="259"/>
                  </a:lnTo>
                  <a:lnTo>
                    <a:pt x="63" y="263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7" y="273"/>
                  </a:lnTo>
                  <a:lnTo>
                    <a:pt x="69" y="279"/>
                  </a:lnTo>
                  <a:lnTo>
                    <a:pt x="67" y="286"/>
                  </a:lnTo>
                  <a:lnTo>
                    <a:pt x="66" y="293"/>
                  </a:lnTo>
                  <a:lnTo>
                    <a:pt x="59" y="307"/>
                  </a:lnTo>
                  <a:lnTo>
                    <a:pt x="50" y="319"/>
                  </a:lnTo>
                  <a:lnTo>
                    <a:pt x="50" y="319"/>
                  </a:lnTo>
                  <a:lnTo>
                    <a:pt x="48" y="326"/>
                  </a:lnTo>
                  <a:lnTo>
                    <a:pt x="43" y="339"/>
                  </a:lnTo>
                  <a:lnTo>
                    <a:pt x="38" y="368"/>
                  </a:lnTo>
                  <a:lnTo>
                    <a:pt x="34" y="395"/>
                  </a:lnTo>
                  <a:lnTo>
                    <a:pt x="31" y="408"/>
                  </a:lnTo>
                  <a:lnTo>
                    <a:pt x="31" y="409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406"/>
                  </a:lnTo>
                  <a:lnTo>
                    <a:pt x="0" y="40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1" name="Freeform 73"/>
            <p:cNvSpPr>
              <a:spLocks/>
            </p:cNvSpPr>
            <p:nvPr/>
          </p:nvSpPr>
          <p:spPr bwMode="auto">
            <a:xfrm>
              <a:off x="5230813" y="2578100"/>
              <a:ext cx="3175" cy="9525"/>
            </a:xfrm>
            <a:custGeom>
              <a:avLst/>
              <a:gdLst>
                <a:gd name="T0" fmla="*/ 0 w 4"/>
                <a:gd name="T1" fmla="*/ 11 h 13"/>
                <a:gd name="T2" fmla="*/ 0 w 4"/>
                <a:gd name="T3" fmla="*/ 11 h 13"/>
                <a:gd name="T4" fmla="*/ 1 w 4"/>
                <a:gd name="T5" fmla="*/ 11 h 13"/>
                <a:gd name="T6" fmla="*/ 1 w 4"/>
                <a:gd name="T7" fmla="*/ 11 h 13"/>
                <a:gd name="T8" fmla="*/ 1 w 4"/>
                <a:gd name="T9" fmla="*/ 13 h 13"/>
                <a:gd name="T10" fmla="*/ 1 w 4"/>
                <a:gd name="T11" fmla="*/ 13 h 13"/>
                <a:gd name="T12" fmla="*/ 3 w 4"/>
                <a:gd name="T13" fmla="*/ 9 h 13"/>
                <a:gd name="T14" fmla="*/ 3 w 4"/>
                <a:gd name="T15" fmla="*/ 9 h 13"/>
                <a:gd name="T16" fmla="*/ 4 w 4"/>
                <a:gd name="T17" fmla="*/ 4 h 13"/>
                <a:gd name="T18" fmla="*/ 3 w 4"/>
                <a:gd name="T19" fmla="*/ 0 h 13"/>
                <a:gd name="T20" fmla="*/ 3 w 4"/>
                <a:gd name="T21" fmla="*/ 0 h 13"/>
                <a:gd name="T22" fmla="*/ 1 w 4"/>
                <a:gd name="T23" fmla="*/ 9 h 13"/>
                <a:gd name="T24" fmla="*/ 1 w 4"/>
                <a:gd name="T25" fmla="*/ 9 h 13"/>
                <a:gd name="T26" fmla="*/ 0 w 4"/>
                <a:gd name="T27" fmla="*/ 11 h 13"/>
                <a:gd name="T28" fmla="*/ 0 w 4"/>
                <a:gd name="T2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13">
                  <a:moveTo>
                    <a:pt x="0" y="11"/>
                  </a:moveTo>
                  <a:lnTo>
                    <a:pt x="0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1" y="9"/>
                  </a:lnTo>
                  <a:lnTo>
                    <a:pt x="1" y="9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2" name="Freeform 74"/>
            <p:cNvSpPr>
              <a:spLocks/>
            </p:cNvSpPr>
            <p:nvPr/>
          </p:nvSpPr>
          <p:spPr bwMode="auto">
            <a:xfrm>
              <a:off x="3817938" y="4343400"/>
              <a:ext cx="930275" cy="711200"/>
            </a:xfrm>
            <a:custGeom>
              <a:avLst/>
              <a:gdLst>
                <a:gd name="T0" fmla="*/ 814 w 1171"/>
                <a:gd name="T1" fmla="*/ 633 h 895"/>
                <a:gd name="T2" fmla="*/ 849 w 1171"/>
                <a:gd name="T3" fmla="*/ 692 h 895"/>
                <a:gd name="T4" fmla="*/ 860 w 1171"/>
                <a:gd name="T5" fmla="*/ 695 h 895"/>
                <a:gd name="T6" fmla="*/ 886 w 1171"/>
                <a:gd name="T7" fmla="*/ 698 h 895"/>
                <a:gd name="T8" fmla="*/ 921 w 1171"/>
                <a:gd name="T9" fmla="*/ 744 h 895"/>
                <a:gd name="T10" fmla="*/ 930 w 1171"/>
                <a:gd name="T11" fmla="*/ 786 h 895"/>
                <a:gd name="T12" fmla="*/ 963 w 1171"/>
                <a:gd name="T13" fmla="*/ 773 h 895"/>
                <a:gd name="T14" fmla="*/ 991 w 1171"/>
                <a:gd name="T15" fmla="*/ 801 h 895"/>
                <a:gd name="T16" fmla="*/ 1031 w 1171"/>
                <a:gd name="T17" fmla="*/ 871 h 895"/>
                <a:gd name="T18" fmla="*/ 1060 w 1171"/>
                <a:gd name="T19" fmla="*/ 895 h 895"/>
                <a:gd name="T20" fmla="*/ 1073 w 1171"/>
                <a:gd name="T21" fmla="*/ 881 h 895"/>
                <a:gd name="T22" fmla="*/ 1109 w 1171"/>
                <a:gd name="T23" fmla="*/ 857 h 895"/>
                <a:gd name="T24" fmla="*/ 1139 w 1171"/>
                <a:gd name="T25" fmla="*/ 836 h 895"/>
                <a:gd name="T26" fmla="*/ 1148 w 1171"/>
                <a:gd name="T27" fmla="*/ 791 h 895"/>
                <a:gd name="T28" fmla="*/ 1171 w 1171"/>
                <a:gd name="T29" fmla="*/ 738 h 895"/>
                <a:gd name="T30" fmla="*/ 1165 w 1171"/>
                <a:gd name="T31" fmla="*/ 677 h 895"/>
                <a:gd name="T32" fmla="*/ 1134 w 1171"/>
                <a:gd name="T33" fmla="*/ 573 h 895"/>
                <a:gd name="T34" fmla="*/ 1084 w 1171"/>
                <a:gd name="T35" fmla="*/ 473 h 895"/>
                <a:gd name="T36" fmla="*/ 1036 w 1171"/>
                <a:gd name="T37" fmla="*/ 426 h 895"/>
                <a:gd name="T38" fmla="*/ 1025 w 1171"/>
                <a:gd name="T39" fmla="*/ 382 h 895"/>
                <a:gd name="T40" fmla="*/ 1040 w 1171"/>
                <a:gd name="T41" fmla="*/ 356 h 895"/>
                <a:gd name="T42" fmla="*/ 1001 w 1171"/>
                <a:gd name="T43" fmla="*/ 304 h 895"/>
                <a:gd name="T44" fmla="*/ 949 w 1171"/>
                <a:gd name="T45" fmla="*/ 242 h 895"/>
                <a:gd name="T46" fmla="*/ 913 w 1171"/>
                <a:gd name="T47" fmla="*/ 162 h 895"/>
                <a:gd name="T48" fmla="*/ 854 w 1171"/>
                <a:gd name="T49" fmla="*/ 14 h 895"/>
                <a:gd name="T50" fmla="*/ 830 w 1171"/>
                <a:gd name="T51" fmla="*/ 10 h 895"/>
                <a:gd name="T52" fmla="*/ 800 w 1171"/>
                <a:gd name="T53" fmla="*/ 4 h 895"/>
                <a:gd name="T54" fmla="*/ 773 w 1171"/>
                <a:gd name="T55" fmla="*/ 11 h 895"/>
                <a:gd name="T56" fmla="*/ 772 w 1171"/>
                <a:gd name="T57" fmla="*/ 67 h 895"/>
                <a:gd name="T58" fmla="*/ 760 w 1171"/>
                <a:gd name="T59" fmla="*/ 73 h 895"/>
                <a:gd name="T60" fmla="*/ 386 w 1171"/>
                <a:gd name="T61" fmla="*/ 78 h 895"/>
                <a:gd name="T62" fmla="*/ 0 w 1171"/>
                <a:gd name="T63" fmla="*/ 74 h 895"/>
                <a:gd name="T64" fmla="*/ 30 w 1171"/>
                <a:gd name="T65" fmla="*/ 111 h 895"/>
                <a:gd name="T66" fmla="*/ 33 w 1171"/>
                <a:gd name="T67" fmla="*/ 125 h 895"/>
                <a:gd name="T68" fmla="*/ 39 w 1171"/>
                <a:gd name="T69" fmla="*/ 175 h 895"/>
                <a:gd name="T70" fmla="*/ 112 w 1171"/>
                <a:gd name="T71" fmla="*/ 154 h 895"/>
                <a:gd name="T72" fmla="*/ 238 w 1171"/>
                <a:gd name="T73" fmla="*/ 171 h 895"/>
                <a:gd name="T74" fmla="*/ 323 w 1171"/>
                <a:gd name="T75" fmla="*/ 219 h 895"/>
                <a:gd name="T76" fmla="*/ 355 w 1171"/>
                <a:gd name="T77" fmla="*/ 235 h 895"/>
                <a:gd name="T78" fmla="*/ 413 w 1171"/>
                <a:gd name="T79" fmla="*/ 213 h 895"/>
                <a:gd name="T80" fmla="*/ 440 w 1171"/>
                <a:gd name="T81" fmla="*/ 200 h 895"/>
                <a:gd name="T82" fmla="*/ 455 w 1171"/>
                <a:gd name="T83" fmla="*/ 174 h 895"/>
                <a:gd name="T84" fmla="*/ 482 w 1171"/>
                <a:gd name="T85" fmla="*/ 165 h 895"/>
                <a:gd name="T86" fmla="*/ 566 w 1171"/>
                <a:gd name="T87" fmla="*/ 190 h 895"/>
                <a:gd name="T88" fmla="*/ 616 w 1171"/>
                <a:gd name="T89" fmla="*/ 244 h 895"/>
                <a:gd name="T90" fmla="*/ 661 w 1171"/>
                <a:gd name="T91" fmla="*/ 280 h 895"/>
                <a:gd name="T92" fmla="*/ 711 w 1171"/>
                <a:gd name="T93" fmla="*/ 314 h 895"/>
                <a:gd name="T94" fmla="*/ 735 w 1171"/>
                <a:gd name="T95" fmla="*/ 346 h 895"/>
                <a:gd name="T96" fmla="*/ 729 w 1171"/>
                <a:gd name="T97" fmla="*/ 409 h 895"/>
                <a:gd name="T98" fmla="*/ 725 w 1171"/>
                <a:gd name="T99" fmla="*/ 457 h 895"/>
                <a:gd name="T100" fmla="*/ 736 w 1171"/>
                <a:gd name="T101" fmla="*/ 513 h 895"/>
                <a:gd name="T102" fmla="*/ 745 w 1171"/>
                <a:gd name="T103" fmla="*/ 524 h 895"/>
                <a:gd name="T104" fmla="*/ 753 w 1171"/>
                <a:gd name="T105" fmla="*/ 483 h 895"/>
                <a:gd name="T106" fmla="*/ 776 w 1171"/>
                <a:gd name="T107" fmla="*/ 480 h 895"/>
                <a:gd name="T108" fmla="*/ 776 w 1171"/>
                <a:gd name="T109" fmla="*/ 497 h 895"/>
                <a:gd name="T110" fmla="*/ 755 w 1171"/>
                <a:gd name="T111" fmla="*/ 537 h 895"/>
                <a:gd name="T112" fmla="*/ 767 w 1171"/>
                <a:gd name="T113" fmla="*/ 57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1" h="895">
                  <a:moveTo>
                    <a:pt x="781" y="591"/>
                  </a:moveTo>
                  <a:lnTo>
                    <a:pt x="781" y="591"/>
                  </a:lnTo>
                  <a:lnTo>
                    <a:pt x="795" y="611"/>
                  </a:lnTo>
                  <a:lnTo>
                    <a:pt x="807" y="625"/>
                  </a:lnTo>
                  <a:lnTo>
                    <a:pt x="807" y="625"/>
                  </a:lnTo>
                  <a:lnTo>
                    <a:pt x="814" y="633"/>
                  </a:lnTo>
                  <a:lnTo>
                    <a:pt x="822" y="646"/>
                  </a:lnTo>
                  <a:lnTo>
                    <a:pt x="837" y="674"/>
                  </a:lnTo>
                  <a:lnTo>
                    <a:pt x="837" y="674"/>
                  </a:lnTo>
                  <a:lnTo>
                    <a:pt x="846" y="689"/>
                  </a:lnTo>
                  <a:lnTo>
                    <a:pt x="846" y="689"/>
                  </a:lnTo>
                  <a:lnTo>
                    <a:pt x="849" y="692"/>
                  </a:lnTo>
                  <a:lnTo>
                    <a:pt x="849" y="692"/>
                  </a:lnTo>
                  <a:lnTo>
                    <a:pt x="851" y="698"/>
                  </a:lnTo>
                  <a:lnTo>
                    <a:pt x="853" y="698"/>
                  </a:lnTo>
                  <a:lnTo>
                    <a:pt x="856" y="696"/>
                  </a:lnTo>
                  <a:lnTo>
                    <a:pt x="856" y="696"/>
                  </a:lnTo>
                  <a:lnTo>
                    <a:pt x="860" y="695"/>
                  </a:lnTo>
                  <a:lnTo>
                    <a:pt x="868" y="692"/>
                  </a:lnTo>
                  <a:lnTo>
                    <a:pt x="868" y="692"/>
                  </a:lnTo>
                  <a:lnTo>
                    <a:pt x="872" y="691"/>
                  </a:lnTo>
                  <a:lnTo>
                    <a:pt x="877" y="692"/>
                  </a:lnTo>
                  <a:lnTo>
                    <a:pt x="882" y="695"/>
                  </a:lnTo>
                  <a:lnTo>
                    <a:pt x="886" y="698"/>
                  </a:lnTo>
                  <a:lnTo>
                    <a:pt x="886" y="698"/>
                  </a:lnTo>
                  <a:lnTo>
                    <a:pt x="893" y="703"/>
                  </a:lnTo>
                  <a:lnTo>
                    <a:pt x="899" y="710"/>
                  </a:lnTo>
                  <a:lnTo>
                    <a:pt x="910" y="724"/>
                  </a:lnTo>
                  <a:lnTo>
                    <a:pt x="919" y="738"/>
                  </a:lnTo>
                  <a:lnTo>
                    <a:pt x="921" y="744"/>
                  </a:lnTo>
                  <a:lnTo>
                    <a:pt x="921" y="748"/>
                  </a:lnTo>
                  <a:lnTo>
                    <a:pt x="921" y="748"/>
                  </a:lnTo>
                  <a:lnTo>
                    <a:pt x="923" y="758"/>
                  </a:lnTo>
                  <a:lnTo>
                    <a:pt x="926" y="769"/>
                  </a:lnTo>
                  <a:lnTo>
                    <a:pt x="930" y="786"/>
                  </a:lnTo>
                  <a:lnTo>
                    <a:pt x="930" y="786"/>
                  </a:lnTo>
                  <a:lnTo>
                    <a:pt x="935" y="783"/>
                  </a:lnTo>
                  <a:lnTo>
                    <a:pt x="942" y="777"/>
                  </a:lnTo>
                  <a:lnTo>
                    <a:pt x="952" y="773"/>
                  </a:lnTo>
                  <a:lnTo>
                    <a:pt x="958" y="773"/>
                  </a:lnTo>
                  <a:lnTo>
                    <a:pt x="963" y="773"/>
                  </a:lnTo>
                  <a:lnTo>
                    <a:pt x="963" y="773"/>
                  </a:lnTo>
                  <a:lnTo>
                    <a:pt x="968" y="773"/>
                  </a:lnTo>
                  <a:lnTo>
                    <a:pt x="972" y="775"/>
                  </a:lnTo>
                  <a:lnTo>
                    <a:pt x="975" y="777"/>
                  </a:lnTo>
                  <a:lnTo>
                    <a:pt x="977" y="782"/>
                  </a:lnTo>
                  <a:lnTo>
                    <a:pt x="977" y="782"/>
                  </a:lnTo>
                  <a:lnTo>
                    <a:pt x="991" y="801"/>
                  </a:lnTo>
                  <a:lnTo>
                    <a:pt x="1007" y="825"/>
                  </a:lnTo>
                  <a:lnTo>
                    <a:pt x="1021" y="848"/>
                  </a:lnTo>
                  <a:lnTo>
                    <a:pt x="1025" y="857"/>
                  </a:lnTo>
                  <a:lnTo>
                    <a:pt x="1028" y="866"/>
                  </a:lnTo>
                  <a:lnTo>
                    <a:pt x="1028" y="866"/>
                  </a:lnTo>
                  <a:lnTo>
                    <a:pt x="1031" y="871"/>
                  </a:lnTo>
                  <a:lnTo>
                    <a:pt x="1033" y="877"/>
                  </a:lnTo>
                  <a:lnTo>
                    <a:pt x="1042" y="885"/>
                  </a:lnTo>
                  <a:lnTo>
                    <a:pt x="1052" y="892"/>
                  </a:lnTo>
                  <a:lnTo>
                    <a:pt x="1056" y="895"/>
                  </a:lnTo>
                  <a:lnTo>
                    <a:pt x="1060" y="895"/>
                  </a:lnTo>
                  <a:lnTo>
                    <a:pt x="1060" y="895"/>
                  </a:lnTo>
                  <a:lnTo>
                    <a:pt x="1064" y="895"/>
                  </a:lnTo>
                  <a:lnTo>
                    <a:pt x="1066" y="894"/>
                  </a:lnTo>
                  <a:lnTo>
                    <a:pt x="1069" y="891"/>
                  </a:lnTo>
                  <a:lnTo>
                    <a:pt x="1070" y="888"/>
                  </a:lnTo>
                  <a:lnTo>
                    <a:pt x="1070" y="888"/>
                  </a:lnTo>
                  <a:lnTo>
                    <a:pt x="1073" y="881"/>
                  </a:lnTo>
                  <a:lnTo>
                    <a:pt x="1078" y="876"/>
                  </a:lnTo>
                  <a:lnTo>
                    <a:pt x="1084" y="870"/>
                  </a:lnTo>
                  <a:lnTo>
                    <a:pt x="1091" y="866"/>
                  </a:lnTo>
                  <a:lnTo>
                    <a:pt x="1104" y="859"/>
                  </a:lnTo>
                  <a:lnTo>
                    <a:pt x="1109" y="857"/>
                  </a:lnTo>
                  <a:lnTo>
                    <a:pt x="1109" y="857"/>
                  </a:lnTo>
                  <a:lnTo>
                    <a:pt x="1115" y="856"/>
                  </a:lnTo>
                  <a:lnTo>
                    <a:pt x="1119" y="855"/>
                  </a:lnTo>
                  <a:lnTo>
                    <a:pt x="1125" y="852"/>
                  </a:lnTo>
                  <a:lnTo>
                    <a:pt x="1130" y="848"/>
                  </a:lnTo>
                  <a:lnTo>
                    <a:pt x="1134" y="843"/>
                  </a:lnTo>
                  <a:lnTo>
                    <a:pt x="1139" y="836"/>
                  </a:lnTo>
                  <a:lnTo>
                    <a:pt x="1139" y="827"/>
                  </a:lnTo>
                  <a:lnTo>
                    <a:pt x="1139" y="827"/>
                  </a:lnTo>
                  <a:lnTo>
                    <a:pt x="1140" y="814"/>
                  </a:lnTo>
                  <a:lnTo>
                    <a:pt x="1141" y="806"/>
                  </a:lnTo>
                  <a:lnTo>
                    <a:pt x="1144" y="800"/>
                  </a:lnTo>
                  <a:lnTo>
                    <a:pt x="1148" y="791"/>
                  </a:lnTo>
                  <a:lnTo>
                    <a:pt x="1148" y="791"/>
                  </a:lnTo>
                  <a:lnTo>
                    <a:pt x="1160" y="776"/>
                  </a:lnTo>
                  <a:lnTo>
                    <a:pt x="1160" y="776"/>
                  </a:lnTo>
                  <a:lnTo>
                    <a:pt x="1167" y="761"/>
                  </a:lnTo>
                  <a:lnTo>
                    <a:pt x="1171" y="748"/>
                  </a:lnTo>
                  <a:lnTo>
                    <a:pt x="1171" y="738"/>
                  </a:lnTo>
                  <a:lnTo>
                    <a:pt x="1171" y="728"/>
                  </a:lnTo>
                  <a:lnTo>
                    <a:pt x="1171" y="728"/>
                  </a:lnTo>
                  <a:lnTo>
                    <a:pt x="1169" y="720"/>
                  </a:lnTo>
                  <a:lnTo>
                    <a:pt x="1169" y="720"/>
                  </a:lnTo>
                  <a:lnTo>
                    <a:pt x="1169" y="705"/>
                  </a:lnTo>
                  <a:lnTo>
                    <a:pt x="1165" y="677"/>
                  </a:lnTo>
                  <a:lnTo>
                    <a:pt x="1157" y="639"/>
                  </a:lnTo>
                  <a:lnTo>
                    <a:pt x="1150" y="618"/>
                  </a:lnTo>
                  <a:lnTo>
                    <a:pt x="1143" y="594"/>
                  </a:lnTo>
                  <a:lnTo>
                    <a:pt x="1143" y="594"/>
                  </a:lnTo>
                  <a:lnTo>
                    <a:pt x="1134" y="573"/>
                  </a:lnTo>
                  <a:lnTo>
                    <a:pt x="1134" y="573"/>
                  </a:lnTo>
                  <a:lnTo>
                    <a:pt x="1122" y="538"/>
                  </a:lnTo>
                  <a:lnTo>
                    <a:pt x="1115" y="523"/>
                  </a:lnTo>
                  <a:lnTo>
                    <a:pt x="1109" y="509"/>
                  </a:lnTo>
                  <a:lnTo>
                    <a:pt x="1101" y="496"/>
                  </a:lnTo>
                  <a:lnTo>
                    <a:pt x="1092" y="483"/>
                  </a:lnTo>
                  <a:lnTo>
                    <a:pt x="1084" y="473"/>
                  </a:lnTo>
                  <a:lnTo>
                    <a:pt x="1073" y="464"/>
                  </a:lnTo>
                  <a:lnTo>
                    <a:pt x="1073" y="464"/>
                  </a:lnTo>
                  <a:lnTo>
                    <a:pt x="1052" y="445"/>
                  </a:lnTo>
                  <a:lnTo>
                    <a:pt x="1045" y="440"/>
                  </a:lnTo>
                  <a:lnTo>
                    <a:pt x="1040" y="433"/>
                  </a:lnTo>
                  <a:lnTo>
                    <a:pt x="1036" y="426"/>
                  </a:lnTo>
                  <a:lnTo>
                    <a:pt x="1033" y="419"/>
                  </a:lnTo>
                  <a:lnTo>
                    <a:pt x="1028" y="399"/>
                  </a:lnTo>
                  <a:lnTo>
                    <a:pt x="1028" y="395"/>
                  </a:lnTo>
                  <a:lnTo>
                    <a:pt x="1028" y="395"/>
                  </a:lnTo>
                  <a:lnTo>
                    <a:pt x="1026" y="388"/>
                  </a:lnTo>
                  <a:lnTo>
                    <a:pt x="1025" y="382"/>
                  </a:lnTo>
                  <a:lnTo>
                    <a:pt x="1026" y="378"/>
                  </a:lnTo>
                  <a:lnTo>
                    <a:pt x="1028" y="374"/>
                  </a:lnTo>
                  <a:lnTo>
                    <a:pt x="1031" y="367"/>
                  </a:lnTo>
                  <a:lnTo>
                    <a:pt x="1036" y="363"/>
                  </a:lnTo>
                  <a:lnTo>
                    <a:pt x="1036" y="363"/>
                  </a:lnTo>
                  <a:lnTo>
                    <a:pt x="1040" y="356"/>
                  </a:lnTo>
                  <a:lnTo>
                    <a:pt x="1042" y="353"/>
                  </a:lnTo>
                  <a:lnTo>
                    <a:pt x="1042" y="347"/>
                  </a:lnTo>
                  <a:lnTo>
                    <a:pt x="1042" y="347"/>
                  </a:lnTo>
                  <a:lnTo>
                    <a:pt x="1036" y="339"/>
                  </a:lnTo>
                  <a:lnTo>
                    <a:pt x="1028" y="329"/>
                  </a:lnTo>
                  <a:lnTo>
                    <a:pt x="1001" y="304"/>
                  </a:lnTo>
                  <a:lnTo>
                    <a:pt x="1001" y="304"/>
                  </a:lnTo>
                  <a:lnTo>
                    <a:pt x="980" y="283"/>
                  </a:lnTo>
                  <a:lnTo>
                    <a:pt x="963" y="265"/>
                  </a:lnTo>
                  <a:lnTo>
                    <a:pt x="963" y="265"/>
                  </a:lnTo>
                  <a:lnTo>
                    <a:pt x="955" y="254"/>
                  </a:lnTo>
                  <a:lnTo>
                    <a:pt x="949" y="242"/>
                  </a:lnTo>
                  <a:lnTo>
                    <a:pt x="940" y="219"/>
                  </a:lnTo>
                  <a:lnTo>
                    <a:pt x="940" y="219"/>
                  </a:lnTo>
                  <a:lnTo>
                    <a:pt x="928" y="193"/>
                  </a:lnTo>
                  <a:lnTo>
                    <a:pt x="921" y="179"/>
                  </a:lnTo>
                  <a:lnTo>
                    <a:pt x="913" y="162"/>
                  </a:lnTo>
                  <a:lnTo>
                    <a:pt x="913" y="162"/>
                  </a:lnTo>
                  <a:lnTo>
                    <a:pt x="899" y="139"/>
                  </a:lnTo>
                  <a:lnTo>
                    <a:pt x="885" y="106"/>
                  </a:lnTo>
                  <a:lnTo>
                    <a:pt x="871" y="67"/>
                  </a:lnTo>
                  <a:lnTo>
                    <a:pt x="856" y="20"/>
                  </a:lnTo>
                  <a:lnTo>
                    <a:pt x="856" y="20"/>
                  </a:lnTo>
                  <a:lnTo>
                    <a:pt x="854" y="14"/>
                  </a:lnTo>
                  <a:lnTo>
                    <a:pt x="854" y="14"/>
                  </a:lnTo>
                  <a:lnTo>
                    <a:pt x="853" y="13"/>
                  </a:lnTo>
                  <a:lnTo>
                    <a:pt x="851" y="11"/>
                  </a:lnTo>
                  <a:lnTo>
                    <a:pt x="846" y="11"/>
                  </a:lnTo>
                  <a:lnTo>
                    <a:pt x="830" y="10"/>
                  </a:lnTo>
                  <a:lnTo>
                    <a:pt x="830" y="10"/>
                  </a:lnTo>
                  <a:lnTo>
                    <a:pt x="821" y="10"/>
                  </a:lnTo>
                  <a:lnTo>
                    <a:pt x="812" y="10"/>
                  </a:lnTo>
                  <a:lnTo>
                    <a:pt x="812" y="10"/>
                  </a:lnTo>
                  <a:lnTo>
                    <a:pt x="807" y="7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88" y="0"/>
                  </a:lnTo>
                  <a:lnTo>
                    <a:pt x="783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6" y="4"/>
                  </a:lnTo>
                  <a:lnTo>
                    <a:pt x="773" y="11"/>
                  </a:lnTo>
                  <a:lnTo>
                    <a:pt x="773" y="11"/>
                  </a:lnTo>
                  <a:lnTo>
                    <a:pt x="773" y="25"/>
                  </a:lnTo>
                  <a:lnTo>
                    <a:pt x="773" y="39"/>
                  </a:lnTo>
                  <a:lnTo>
                    <a:pt x="773" y="39"/>
                  </a:lnTo>
                  <a:lnTo>
                    <a:pt x="773" y="59"/>
                  </a:lnTo>
                  <a:lnTo>
                    <a:pt x="772" y="67"/>
                  </a:lnTo>
                  <a:lnTo>
                    <a:pt x="770" y="71"/>
                  </a:lnTo>
                  <a:lnTo>
                    <a:pt x="770" y="71"/>
                  </a:lnTo>
                  <a:lnTo>
                    <a:pt x="767" y="73"/>
                  </a:lnTo>
                  <a:lnTo>
                    <a:pt x="765" y="74"/>
                  </a:lnTo>
                  <a:lnTo>
                    <a:pt x="765" y="74"/>
                  </a:lnTo>
                  <a:lnTo>
                    <a:pt x="760" y="73"/>
                  </a:lnTo>
                  <a:lnTo>
                    <a:pt x="755" y="71"/>
                  </a:lnTo>
                  <a:lnTo>
                    <a:pt x="748" y="64"/>
                  </a:lnTo>
                  <a:lnTo>
                    <a:pt x="742" y="56"/>
                  </a:lnTo>
                  <a:lnTo>
                    <a:pt x="739" y="52"/>
                  </a:lnTo>
                  <a:lnTo>
                    <a:pt x="386" y="80"/>
                  </a:lnTo>
                  <a:lnTo>
                    <a:pt x="386" y="78"/>
                  </a:lnTo>
                  <a:lnTo>
                    <a:pt x="386" y="78"/>
                  </a:lnTo>
                  <a:lnTo>
                    <a:pt x="381" y="67"/>
                  </a:lnTo>
                  <a:lnTo>
                    <a:pt x="358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5" y="8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23" y="105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35" y="113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20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28" y="133"/>
                  </a:lnTo>
                  <a:lnTo>
                    <a:pt x="23" y="144"/>
                  </a:lnTo>
                  <a:lnTo>
                    <a:pt x="18" y="160"/>
                  </a:lnTo>
                  <a:lnTo>
                    <a:pt x="33" y="168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72" y="162"/>
                  </a:lnTo>
                  <a:lnTo>
                    <a:pt x="93" y="157"/>
                  </a:lnTo>
                  <a:lnTo>
                    <a:pt x="103" y="154"/>
                  </a:lnTo>
                  <a:lnTo>
                    <a:pt x="112" y="154"/>
                  </a:lnTo>
                  <a:lnTo>
                    <a:pt x="112" y="154"/>
                  </a:lnTo>
                  <a:lnTo>
                    <a:pt x="137" y="154"/>
                  </a:lnTo>
                  <a:lnTo>
                    <a:pt x="169" y="157"/>
                  </a:lnTo>
                  <a:lnTo>
                    <a:pt x="204" y="162"/>
                  </a:lnTo>
                  <a:lnTo>
                    <a:pt x="221" y="167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55" y="176"/>
                  </a:lnTo>
                  <a:lnTo>
                    <a:pt x="271" y="183"/>
                  </a:lnTo>
                  <a:lnTo>
                    <a:pt x="287" y="192"/>
                  </a:lnTo>
                  <a:lnTo>
                    <a:pt x="302" y="202"/>
                  </a:lnTo>
                  <a:lnTo>
                    <a:pt x="313" y="210"/>
                  </a:lnTo>
                  <a:lnTo>
                    <a:pt x="323" y="219"/>
                  </a:lnTo>
                  <a:lnTo>
                    <a:pt x="330" y="227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3" y="237"/>
                  </a:lnTo>
                  <a:lnTo>
                    <a:pt x="333" y="237"/>
                  </a:lnTo>
                  <a:lnTo>
                    <a:pt x="355" y="235"/>
                  </a:lnTo>
                  <a:lnTo>
                    <a:pt x="355" y="235"/>
                  </a:lnTo>
                  <a:lnTo>
                    <a:pt x="365" y="234"/>
                  </a:lnTo>
                  <a:lnTo>
                    <a:pt x="375" y="233"/>
                  </a:lnTo>
                  <a:lnTo>
                    <a:pt x="390" y="227"/>
                  </a:lnTo>
                  <a:lnTo>
                    <a:pt x="403" y="220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23" y="206"/>
                  </a:lnTo>
                  <a:lnTo>
                    <a:pt x="428" y="203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40" y="200"/>
                  </a:lnTo>
                  <a:lnTo>
                    <a:pt x="445" y="197"/>
                  </a:lnTo>
                  <a:lnTo>
                    <a:pt x="449" y="196"/>
                  </a:lnTo>
                  <a:lnTo>
                    <a:pt x="452" y="192"/>
                  </a:lnTo>
                  <a:lnTo>
                    <a:pt x="454" y="189"/>
                  </a:lnTo>
                  <a:lnTo>
                    <a:pt x="455" y="185"/>
                  </a:lnTo>
                  <a:lnTo>
                    <a:pt x="455" y="174"/>
                  </a:lnTo>
                  <a:lnTo>
                    <a:pt x="455" y="174"/>
                  </a:lnTo>
                  <a:lnTo>
                    <a:pt x="456" y="171"/>
                  </a:lnTo>
                  <a:lnTo>
                    <a:pt x="461" y="168"/>
                  </a:lnTo>
                  <a:lnTo>
                    <a:pt x="461" y="168"/>
                  </a:lnTo>
                  <a:lnTo>
                    <a:pt x="470" y="167"/>
                  </a:lnTo>
                  <a:lnTo>
                    <a:pt x="482" y="165"/>
                  </a:lnTo>
                  <a:lnTo>
                    <a:pt x="496" y="165"/>
                  </a:lnTo>
                  <a:lnTo>
                    <a:pt x="511" y="168"/>
                  </a:lnTo>
                  <a:lnTo>
                    <a:pt x="528" y="171"/>
                  </a:lnTo>
                  <a:lnTo>
                    <a:pt x="542" y="175"/>
                  </a:lnTo>
                  <a:lnTo>
                    <a:pt x="556" y="182"/>
                  </a:lnTo>
                  <a:lnTo>
                    <a:pt x="566" y="190"/>
                  </a:lnTo>
                  <a:lnTo>
                    <a:pt x="566" y="190"/>
                  </a:lnTo>
                  <a:lnTo>
                    <a:pt x="581" y="206"/>
                  </a:lnTo>
                  <a:lnTo>
                    <a:pt x="589" y="217"/>
                  </a:lnTo>
                  <a:lnTo>
                    <a:pt x="589" y="217"/>
                  </a:lnTo>
                  <a:lnTo>
                    <a:pt x="601" y="230"/>
                  </a:lnTo>
                  <a:lnTo>
                    <a:pt x="616" y="244"/>
                  </a:lnTo>
                  <a:lnTo>
                    <a:pt x="616" y="244"/>
                  </a:lnTo>
                  <a:lnTo>
                    <a:pt x="631" y="256"/>
                  </a:lnTo>
                  <a:lnTo>
                    <a:pt x="643" y="266"/>
                  </a:lnTo>
                  <a:lnTo>
                    <a:pt x="643" y="266"/>
                  </a:lnTo>
                  <a:lnTo>
                    <a:pt x="654" y="275"/>
                  </a:lnTo>
                  <a:lnTo>
                    <a:pt x="661" y="280"/>
                  </a:lnTo>
                  <a:lnTo>
                    <a:pt x="661" y="280"/>
                  </a:lnTo>
                  <a:lnTo>
                    <a:pt x="671" y="284"/>
                  </a:lnTo>
                  <a:lnTo>
                    <a:pt x="685" y="293"/>
                  </a:lnTo>
                  <a:lnTo>
                    <a:pt x="700" y="303"/>
                  </a:lnTo>
                  <a:lnTo>
                    <a:pt x="707" y="308"/>
                  </a:lnTo>
                  <a:lnTo>
                    <a:pt x="711" y="314"/>
                  </a:lnTo>
                  <a:lnTo>
                    <a:pt x="711" y="314"/>
                  </a:lnTo>
                  <a:lnTo>
                    <a:pt x="718" y="321"/>
                  </a:lnTo>
                  <a:lnTo>
                    <a:pt x="718" y="321"/>
                  </a:lnTo>
                  <a:lnTo>
                    <a:pt x="725" y="329"/>
                  </a:lnTo>
                  <a:lnTo>
                    <a:pt x="732" y="340"/>
                  </a:lnTo>
                  <a:lnTo>
                    <a:pt x="735" y="346"/>
                  </a:lnTo>
                  <a:lnTo>
                    <a:pt x="736" y="353"/>
                  </a:lnTo>
                  <a:lnTo>
                    <a:pt x="738" y="361"/>
                  </a:lnTo>
                  <a:lnTo>
                    <a:pt x="736" y="370"/>
                  </a:lnTo>
                  <a:lnTo>
                    <a:pt x="736" y="370"/>
                  </a:lnTo>
                  <a:lnTo>
                    <a:pt x="734" y="389"/>
                  </a:lnTo>
                  <a:lnTo>
                    <a:pt x="729" y="409"/>
                  </a:lnTo>
                  <a:lnTo>
                    <a:pt x="729" y="409"/>
                  </a:lnTo>
                  <a:lnTo>
                    <a:pt x="727" y="424"/>
                  </a:lnTo>
                  <a:lnTo>
                    <a:pt x="724" y="438"/>
                  </a:lnTo>
                  <a:lnTo>
                    <a:pt x="724" y="450"/>
                  </a:lnTo>
                  <a:lnTo>
                    <a:pt x="724" y="454"/>
                  </a:lnTo>
                  <a:lnTo>
                    <a:pt x="725" y="457"/>
                  </a:lnTo>
                  <a:lnTo>
                    <a:pt x="725" y="457"/>
                  </a:lnTo>
                  <a:lnTo>
                    <a:pt x="728" y="462"/>
                  </a:lnTo>
                  <a:lnTo>
                    <a:pt x="731" y="469"/>
                  </a:lnTo>
                  <a:lnTo>
                    <a:pt x="734" y="492"/>
                  </a:lnTo>
                  <a:lnTo>
                    <a:pt x="734" y="492"/>
                  </a:lnTo>
                  <a:lnTo>
                    <a:pt x="736" y="513"/>
                  </a:lnTo>
                  <a:lnTo>
                    <a:pt x="739" y="521"/>
                  </a:lnTo>
                  <a:lnTo>
                    <a:pt x="741" y="524"/>
                  </a:lnTo>
                  <a:lnTo>
                    <a:pt x="742" y="525"/>
                  </a:lnTo>
                  <a:lnTo>
                    <a:pt x="742" y="525"/>
                  </a:lnTo>
                  <a:lnTo>
                    <a:pt x="743" y="525"/>
                  </a:lnTo>
                  <a:lnTo>
                    <a:pt x="745" y="524"/>
                  </a:lnTo>
                  <a:lnTo>
                    <a:pt x="745" y="524"/>
                  </a:lnTo>
                  <a:lnTo>
                    <a:pt x="748" y="518"/>
                  </a:lnTo>
                  <a:lnTo>
                    <a:pt x="749" y="513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83"/>
                  </a:lnTo>
                  <a:lnTo>
                    <a:pt x="755" y="479"/>
                  </a:lnTo>
                  <a:lnTo>
                    <a:pt x="759" y="476"/>
                  </a:lnTo>
                  <a:lnTo>
                    <a:pt x="759" y="476"/>
                  </a:lnTo>
                  <a:lnTo>
                    <a:pt x="765" y="475"/>
                  </a:lnTo>
                  <a:lnTo>
                    <a:pt x="770" y="476"/>
                  </a:lnTo>
                  <a:lnTo>
                    <a:pt x="776" y="480"/>
                  </a:lnTo>
                  <a:lnTo>
                    <a:pt x="779" y="483"/>
                  </a:lnTo>
                  <a:lnTo>
                    <a:pt x="779" y="483"/>
                  </a:lnTo>
                  <a:lnTo>
                    <a:pt x="780" y="487"/>
                  </a:lnTo>
                  <a:lnTo>
                    <a:pt x="780" y="490"/>
                  </a:lnTo>
                  <a:lnTo>
                    <a:pt x="779" y="493"/>
                  </a:lnTo>
                  <a:lnTo>
                    <a:pt x="776" y="497"/>
                  </a:lnTo>
                  <a:lnTo>
                    <a:pt x="776" y="497"/>
                  </a:lnTo>
                  <a:lnTo>
                    <a:pt x="772" y="502"/>
                  </a:lnTo>
                  <a:lnTo>
                    <a:pt x="767" y="510"/>
                  </a:lnTo>
                  <a:lnTo>
                    <a:pt x="762" y="518"/>
                  </a:lnTo>
                  <a:lnTo>
                    <a:pt x="758" y="527"/>
                  </a:lnTo>
                  <a:lnTo>
                    <a:pt x="755" y="537"/>
                  </a:lnTo>
                  <a:lnTo>
                    <a:pt x="753" y="545"/>
                  </a:lnTo>
                  <a:lnTo>
                    <a:pt x="753" y="552"/>
                  </a:lnTo>
                  <a:lnTo>
                    <a:pt x="755" y="555"/>
                  </a:lnTo>
                  <a:lnTo>
                    <a:pt x="756" y="558"/>
                  </a:lnTo>
                  <a:lnTo>
                    <a:pt x="756" y="558"/>
                  </a:lnTo>
                  <a:lnTo>
                    <a:pt x="767" y="572"/>
                  </a:lnTo>
                  <a:lnTo>
                    <a:pt x="781" y="591"/>
                  </a:lnTo>
                  <a:lnTo>
                    <a:pt x="781" y="591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3" name="Freeform 75"/>
            <p:cNvSpPr>
              <a:spLocks/>
            </p:cNvSpPr>
            <p:nvPr/>
          </p:nvSpPr>
          <p:spPr bwMode="auto">
            <a:xfrm>
              <a:off x="5167313" y="2730500"/>
              <a:ext cx="77788" cy="80962"/>
            </a:xfrm>
            <a:custGeom>
              <a:avLst/>
              <a:gdLst>
                <a:gd name="T0" fmla="*/ 55 w 98"/>
                <a:gd name="T1" fmla="*/ 86 h 104"/>
                <a:gd name="T2" fmla="*/ 55 w 98"/>
                <a:gd name="T3" fmla="*/ 86 h 104"/>
                <a:gd name="T4" fmla="*/ 84 w 98"/>
                <a:gd name="T5" fmla="*/ 67 h 104"/>
                <a:gd name="T6" fmla="*/ 98 w 98"/>
                <a:gd name="T7" fmla="*/ 58 h 104"/>
                <a:gd name="T8" fmla="*/ 98 w 98"/>
                <a:gd name="T9" fmla="*/ 58 h 104"/>
                <a:gd name="T10" fmla="*/ 95 w 98"/>
                <a:gd name="T11" fmla="*/ 51 h 104"/>
                <a:gd name="T12" fmla="*/ 87 w 98"/>
                <a:gd name="T13" fmla="*/ 37 h 104"/>
                <a:gd name="T14" fmla="*/ 77 w 98"/>
                <a:gd name="T15" fmla="*/ 21 h 104"/>
                <a:gd name="T16" fmla="*/ 71 w 98"/>
                <a:gd name="T17" fmla="*/ 16 h 104"/>
                <a:gd name="T18" fmla="*/ 66 w 98"/>
                <a:gd name="T19" fmla="*/ 11 h 104"/>
                <a:gd name="T20" fmla="*/ 64 w 98"/>
                <a:gd name="T21" fmla="*/ 10 h 104"/>
                <a:gd name="T22" fmla="*/ 64 w 98"/>
                <a:gd name="T23" fmla="*/ 10 h 104"/>
                <a:gd name="T24" fmla="*/ 55 w 98"/>
                <a:gd name="T25" fmla="*/ 4 h 104"/>
                <a:gd name="T26" fmla="*/ 49 w 98"/>
                <a:gd name="T27" fmla="*/ 2 h 104"/>
                <a:gd name="T28" fmla="*/ 43 w 98"/>
                <a:gd name="T29" fmla="*/ 0 h 104"/>
                <a:gd name="T30" fmla="*/ 27 w 98"/>
                <a:gd name="T31" fmla="*/ 0 h 104"/>
                <a:gd name="T32" fmla="*/ 0 w 98"/>
                <a:gd name="T33" fmla="*/ 2 h 104"/>
                <a:gd name="T34" fmla="*/ 18 w 98"/>
                <a:gd name="T35" fmla="*/ 104 h 104"/>
                <a:gd name="T36" fmla="*/ 18 w 98"/>
                <a:gd name="T37" fmla="*/ 104 h 104"/>
                <a:gd name="T38" fmla="*/ 32 w 98"/>
                <a:gd name="T39" fmla="*/ 97 h 104"/>
                <a:gd name="T40" fmla="*/ 55 w 98"/>
                <a:gd name="T41" fmla="*/ 86 h 104"/>
                <a:gd name="T42" fmla="*/ 55 w 98"/>
                <a:gd name="T43" fmla="*/ 8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8" h="104">
                  <a:moveTo>
                    <a:pt x="55" y="86"/>
                  </a:moveTo>
                  <a:lnTo>
                    <a:pt x="55" y="86"/>
                  </a:lnTo>
                  <a:lnTo>
                    <a:pt x="84" y="67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5" y="51"/>
                  </a:lnTo>
                  <a:lnTo>
                    <a:pt x="87" y="37"/>
                  </a:lnTo>
                  <a:lnTo>
                    <a:pt x="77" y="21"/>
                  </a:lnTo>
                  <a:lnTo>
                    <a:pt x="71" y="16"/>
                  </a:lnTo>
                  <a:lnTo>
                    <a:pt x="66" y="11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55" y="4"/>
                  </a:lnTo>
                  <a:lnTo>
                    <a:pt x="49" y="2"/>
                  </a:lnTo>
                  <a:lnTo>
                    <a:pt x="43" y="0"/>
                  </a:lnTo>
                  <a:lnTo>
                    <a:pt x="27" y="0"/>
                  </a:lnTo>
                  <a:lnTo>
                    <a:pt x="0" y="2"/>
                  </a:lnTo>
                  <a:lnTo>
                    <a:pt x="18" y="104"/>
                  </a:lnTo>
                  <a:lnTo>
                    <a:pt x="18" y="104"/>
                  </a:lnTo>
                  <a:lnTo>
                    <a:pt x="32" y="97"/>
                  </a:lnTo>
                  <a:lnTo>
                    <a:pt x="55" y="86"/>
                  </a:lnTo>
                  <a:lnTo>
                    <a:pt x="55" y="8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4" name="Freeform 76"/>
            <p:cNvSpPr>
              <a:spLocks/>
            </p:cNvSpPr>
            <p:nvPr/>
          </p:nvSpPr>
          <p:spPr bwMode="auto">
            <a:xfrm>
              <a:off x="4102100" y="3503613"/>
              <a:ext cx="892175" cy="400050"/>
            </a:xfrm>
            <a:custGeom>
              <a:avLst/>
              <a:gdLst>
                <a:gd name="T0" fmla="*/ 1091 w 1125"/>
                <a:gd name="T1" fmla="*/ 76 h 503"/>
                <a:gd name="T2" fmla="*/ 1069 w 1125"/>
                <a:gd name="T3" fmla="*/ 32 h 503"/>
                <a:gd name="T4" fmla="*/ 903 w 1125"/>
                <a:gd name="T5" fmla="*/ 34 h 503"/>
                <a:gd name="T6" fmla="*/ 702 w 1125"/>
                <a:gd name="T7" fmla="*/ 76 h 503"/>
                <a:gd name="T8" fmla="*/ 499 w 1125"/>
                <a:gd name="T9" fmla="*/ 112 h 503"/>
                <a:gd name="T10" fmla="*/ 319 w 1125"/>
                <a:gd name="T11" fmla="*/ 136 h 503"/>
                <a:gd name="T12" fmla="*/ 312 w 1125"/>
                <a:gd name="T13" fmla="*/ 161 h 503"/>
                <a:gd name="T14" fmla="*/ 298 w 1125"/>
                <a:gd name="T15" fmla="*/ 195 h 503"/>
                <a:gd name="T16" fmla="*/ 284 w 1125"/>
                <a:gd name="T17" fmla="*/ 208 h 503"/>
                <a:gd name="T18" fmla="*/ 234 w 1125"/>
                <a:gd name="T19" fmla="*/ 236 h 503"/>
                <a:gd name="T20" fmla="*/ 220 w 1125"/>
                <a:gd name="T21" fmla="*/ 240 h 503"/>
                <a:gd name="T22" fmla="*/ 197 w 1125"/>
                <a:gd name="T23" fmla="*/ 236 h 503"/>
                <a:gd name="T24" fmla="*/ 167 w 1125"/>
                <a:gd name="T25" fmla="*/ 278 h 503"/>
                <a:gd name="T26" fmla="*/ 143 w 1125"/>
                <a:gd name="T27" fmla="*/ 304 h 503"/>
                <a:gd name="T28" fmla="*/ 125 w 1125"/>
                <a:gd name="T29" fmla="*/ 325 h 503"/>
                <a:gd name="T30" fmla="*/ 91 w 1125"/>
                <a:gd name="T31" fmla="*/ 332 h 503"/>
                <a:gd name="T32" fmla="*/ 68 w 1125"/>
                <a:gd name="T33" fmla="*/ 336 h 503"/>
                <a:gd name="T34" fmla="*/ 40 w 1125"/>
                <a:gd name="T35" fmla="*/ 384 h 503"/>
                <a:gd name="T36" fmla="*/ 32 w 1125"/>
                <a:gd name="T37" fmla="*/ 387 h 503"/>
                <a:gd name="T38" fmla="*/ 21 w 1125"/>
                <a:gd name="T39" fmla="*/ 398 h 503"/>
                <a:gd name="T40" fmla="*/ 0 w 1125"/>
                <a:gd name="T41" fmla="*/ 440 h 503"/>
                <a:gd name="T42" fmla="*/ 193 w 1125"/>
                <a:gd name="T43" fmla="*/ 408 h 503"/>
                <a:gd name="T44" fmla="*/ 235 w 1125"/>
                <a:gd name="T45" fmla="*/ 391 h 503"/>
                <a:gd name="T46" fmla="*/ 266 w 1125"/>
                <a:gd name="T47" fmla="*/ 371 h 503"/>
                <a:gd name="T48" fmla="*/ 349 w 1125"/>
                <a:gd name="T49" fmla="*/ 360 h 503"/>
                <a:gd name="T50" fmla="*/ 441 w 1125"/>
                <a:gd name="T51" fmla="*/ 355 h 503"/>
                <a:gd name="T52" fmla="*/ 454 w 1125"/>
                <a:gd name="T53" fmla="*/ 362 h 503"/>
                <a:gd name="T54" fmla="*/ 464 w 1125"/>
                <a:gd name="T55" fmla="*/ 374 h 503"/>
                <a:gd name="T56" fmla="*/ 464 w 1125"/>
                <a:gd name="T57" fmla="*/ 395 h 503"/>
                <a:gd name="T58" fmla="*/ 472 w 1125"/>
                <a:gd name="T59" fmla="*/ 400 h 503"/>
                <a:gd name="T60" fmla="*/ 483 w 1125"/>
                <a:gd name="T61" fmla="*/ 395 h 503"/>
                <a:gd name="T62" fmla="*/ 517 w 1125"/>
                <a:gd name="T63" fmla="*/ 388 h 503"/>
                <a:gd name="T64" fmla="*/ 648 w 1125"/>
                <a:gd name="T65" fmla="*/ 394 h 503"/>
                <a:gd name="T66" fmla="*/ 682 w 1125"/>
                <a:gd name="T67" fmla="*/ 416 h 503"/>
                <a:gd name="T68" fmla="*/ 693 w 1125"/>
                <a:gd name="T69" fmla="*/ 430 h 503"/>
                <a:gd name="T70" fmla="*/ 723 w 1125"/>
                <a:gd name="T71" fmla="*/ 453 h 503"/>
                <a:gd name="T72" fmla="*/ 735 w 1125"/>
                <a:gd name="T73" fmla="*/ 471 h 503"/>
                <a:gd name="T74" fmla="*/ 825 w 1125"/>
                <a:gd name="T75" fmla="*/ 484 h 503"/>
                <a:gd name="T76" fmla="*/ 849 w 1125"/>
                <a:gd name="T77" fmla="*/ 481 h 503"/>
                <a:gd name="T78" fmla="*/ 871 w 1125"/>
                <a:gd name="T79" fmla="*/ 484 h 503"/>
                <a:gd name="T80" fmla="*/ 878 w 1125"/>
                <a:gd name="T81" fmla="*/ 475 h 503"/>
                <a:gd name="T82" fmla="*/ 880 w 1125"/>
                <a:gd name="T83" fmla="*/ 453 h 503"/>
                <a:gd name="T84" fmla="*/ 898 w 1125"/>
                <a:gd name="T85" fmla="*/ 397 h 503"/>
                <a:gd name="T86" fmla="*/ 930 w 1125"/>
                <a:gd name="T87" fmla="*/ 357 h 503"/>
                <a:gd name="T88" fmla="*/ 973 w 1125"/>
                <a:gd name="T89" fmla="*/ 332 h 503"/>
                <a:gd name="T90" fmla="*/ 1009 w 1125"/>
                <a:gd name="T91" fmla="*/ 317 h 503"/>
                <a:gd name="T92" fmla="*/ 1028 w 1125"/>
                <a:gd name="T93" fmla="*/ 317 h 503"/>
                <a:gd name="T94" fmla="*/ 1049 w 1125"/>
                <a:gd name="T95" fmla="*/ 307 h 503"/>
                <a:gd name="T96" fmla="*/ 1072 w 1125"/>
                <a:gd name="T97" fmla="*/ 265 h 503"/>
                <a:gd name="T98" fmla="*/ 1021 w 1125"/>
                <a:gd name="T99" fmla="*/ 261 h 503"/>
                <a:gd name="T100" fmla="*/ 1009 w 1125"/>
                <a:gd name="T101" fmla="*/ 255 h 503"/>
                <a:gd name="T102" fmla="*/ 1006 w 1125"/>
                <a:gd name="T103" fmla="*/ 245 h 503"/>
                <a:gd name="T104" fmla="*/ 1011 w 1125"/>
                <a:gd name="T105" fmla="*/ 237 h 503"/>
                <a:gd name="T106" fmla="*/ 1017 w 1125"/>
                <a:gd name="T107" fmla="*/ 219 h 503"/>
                <a:gd name="T108" fmla="*/ 1030 w 1125"/>
                <a:gd name="T109" fmla="*/ 206 h 503"/>
                <a:gd name="T110" fmla="*/ 1053 w 1125"/>
                <a:gd name="T111" fmla="*/ 203 h 503"/>
                <a:gd name="T112" fmla="*/ 1080 w 1125"/>
                <a:gd name="T113" fmla="*/ 192 h 503"/>
                <a:gd name="T114" fmla="*/ 1094 w 1125"/>
                <a:gd name="T115" fmla="*/ 174 h 503"/>
                <a:gd name="T116" fmla="*/ 1097 w 1125"/>
                <a:gd name="T117" fmla="*/ 156 h 503"/>
                <a:gd name="T118" fmla="*/ 1112 w 1125"/>
                <a:gd name="T119" fmla="*/ 122 h 503"/>
                <a:gd name="T120" fmla="*/ 1125 w 1125"/>
                <a:gd name="T121" fmla="*/ 115 h 503"/>
                <a:gd name="T122" fmla="*/ 1111 w 1125"/>
                <a:gd name="T123" fmla="*/ 96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25" h="503">
                  <a:moveTo>
                    <a:pt x="1111" y="96"/>
                  </a:moveTo>
                  <a:lnTo>
                    <a:pt x="1111" y="96"/>
                  </a:lnTo>
                  <a:lnTo>
                    <a:pt x="1100" y="86"/>
                  </a:lnTo>
                  <a:lnTo>
                    <a:pt x="1091" y="76"/>
                  </a:lnTo>
                  <a:lnTo>
                    <a:pt x="1091" y="76"/>
                  </a:lnTo>
                  <a:lnTo>
                    <a:pt x="1084" y="66"/>
                  </a:lnTo>
                  <a:lnTo>
                    <a:pt x="1079" y="55"/>
                  </a:lnTo>
                  <a:lnTo>
                    <a:pt x="1069" y="32"/>
                  </a:lnTo>
                  <a:lnTo>
                    <a:pt x="1058" y="0"/>
                  </a:lnTo>
                  <a:lnTo>
                    <a:pt x="1058" y="0"/>
                  </a:lnTo>
                  <a:lnTo>
                    <a:pt x="1002" y="13"/>
                  </a:lnTo>
                  <a:lnTo>
                    <a:pt x="903" y="34"/>
                  </a:lnTo>
                  <a:lnTo>
                    <a:pt x="903" y="34"/>
                  </a:lnTo>
                  <a:lnTo>
                    <a:pt x="860" y="42"/>
                  </a:lnTo>
                  <a:lnTo>
                    <a:pt x="860" y="42"/>
                  </a:lnTo>
                  <a:lnTo>
                    <a:pt x="702" y="76"/>
                  </a:lnTo>
                  <a:lnTo>
                    <a:pt x="562" y="104"/>
                  </a:lnTo>
                  <a:lnTo>
                    <a:pt x="562" y="104"/>
                  </a:lnTo>
                  <a:lnTo>
                    <a:pt x="532" y="108"/>
                  </a:lnTo>
                  <a:lnTo>
                    <a:pt x="499" y="112"/>
                  </a:lnTo>
                  <a:lnTo>
                    <a:pt x="424" y="121"/>
                  </a:lnTo>
                  <a:lnTo>
                    <a:pt x="319" y="129"/>
                  </a:lnTo>
                  <a:lnTo>
                    <a:pt x="319" y="129"/>
                  </a:lnTo>
                  <a:lnTo>
                    <a:pt x="319" y="136"/>
                  </a:lnTo>
                  <a:lnTo>
                    <a:pt x="318" y="145"/>
                  </a:lnTo>
                  <a:lnTo>
                    <a:pt x="316" y="153"/>
                  </a:lnTo>
                  <a:lnTo>
                    <a:pt x="312" y="161"/>
                  </a:lnTo>
                  <a:lnTo>
                    <a:pt x="312" y="161"/>
                  </a:lnTo>
                  <a:lnTo>
                    <a:pt x="308" y="174"/>
                  </a:lnTo>
                  <a:lnTo>
                    <a:pt x="308" y="174"/>
                  </a:lnTo>
                  <a:lnTo>
                    <a:pt x="304" y="185"/>
                  </a:lnTo>
                  <a:lnTo>
                    <a:pt x="298" y="195"/>
                  </a:lnTo>
                  <a:lnTo>
                    <a:pt x="293" y="203"/>
                  </a:lnTo>
                  <a:lnTo>
                    <a:pt x="288" y="206"/>
                  </a:lnTo>
                  <a:lnTo>
                    <a:pt x="284" y="208"/>
                  </a:lnTo>
                  <a:lnTo>
                    <a:pt x="284" y="208"/>
                  </a:lnTo>
                  <a:lnTo>
                    <a:pt x="272" y="212"/>
                  </a:lnTo>
                  <a:lnTo>
                    <a:pt x="258" y="217"/>
                  </a:lnTo>
                  <a:lnTo>
                    <a:pt x="245" y="226"/>
                  </a:lnTo>
                  <a:lnTo>
                    <a:pt x="234" y="236"/>
                  </a:lnTo>
                  <a:lnTo>
                    <a:pt x="234" y="236"/>
                  </a:lnTo>
                  <a:lnTo>
                    <a:pt x="230" y="238"/>
                  </a:lnTo>
                  <a:lnTo>
                    <a:pt x="225" y="240"/>
                  </a:lnTo>
                  <a:lnTo>
                    <a:pt x="220" y="240"/>
                  </a:lnTo>
                  <a:lnTo>
                    <a:pt x="214" y="240"/>
                  </a:lnTo>
                  <a:lnTo>
                    <a:pt x="204" y="237"/>
                  </a:lnTo>
                  <a:lnTo>
                    <a:pt x="197" y="236"/>
                  </a:lnTo>
                  <a:lnTo>
                    <a:pt x="197" y="236"/>
                  </a:lnTo>
                  <a:lnTo>
                    <a:pt x="195" y="241"/>
                  </a:lnTo>
                  <a:lnTo>
                    <a:pt x="189" y="252"/>
                  </a:lnTo>
                  <a:lnTo>
                    <a:pt x="179" y="265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0" y="283"/>
                  </a:lnTo>
                  <a:lnTo>
                    <a:pt x="154" y="290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34" y="315"/>
                  </a:lnTo>
                  <a:lnTo>
                    <a:pt x="125" y="325"/>
                  </a:lnTo>
                  <a:lnTo>
                    <a:pt x="125" y="325"/>
                  </a:lnTo>
                  <a:lnTo>
                    <a:pt x="118" y="328"/>
                  </a:lnTo>
                  <a:lnTo>
                    <a:pt x="109" y="331"/>
                  </a:lnTo>
                  <a:lnTo>
                    <a:pt x="91" y="332"/>
                  </a:lnTo>
                  <a:lnTo>
                    <a:pt x="91" y="332"/>
                  </a:lnTo>
                  <a:lnTo>
                    <a:pt x="77" y="332"/>
                  </a:lnTo>
                  <a:lnTo>
                    <a:pt x="73" y="334"/>
                  </a:lnTo>
                  <a:lnTo>
                    <a:pt x="68" y="336"/>
                  </a:lnTo>
                  <a:lnTo>
                    <a:pt x="68" y="336"/>
                  </a:lnTo>
                  <a:lnTo>
                    <a:pt x="57" y="357"/>
                  </a:lnTo>
                  <a:lnTo>
                    <a:pt x="43" y="380"/>
                  </a:lnTo>
                  <a:lnTo>
                    <a:pt x="43" y="380"/>
                  </a:lnTo>
                  <a:lnTo>
                    <a:pt x="40" y="384"/>
                  </a:lnTo>
                  <a:lnTo>
                    <a:pt x="38" y="386"/>
                  </a:lnTo>
                  <a:lnTo>
                    <a:pt x="38" y="386"/>
                  </a:lnTo>
                  <a:lnTo>
                    <a:pt x="35" y="386"/>
                  </a:lnTo>
                  <a:lnTo>
                    <a:pt x="32" y="387"/>
                  </a:lnTo>
                  <a:lnTo>
                    <a:pt x="28" y="390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21" y="398"/>
                  </a:lnTo>
                  <a:lnTo>
                    <a:pt x="11" y="411"/>
                  </a:lnTo>
                  <a:lnTo>
                    <a:pt x="5" y="421"/>
                  </a:lnTo>
                  <a:lnTo>
                    <a:pt x="3" y="429"/>
                  </a:lnTo>
                  <a:lnTo>
                    <a:pt x="0" y="440"/>
                  </a:lnTo>
                  <a:lnTo>
                    <a:pt x="168" y="419"/>
                  </a:lnTo>
                  <a:lnTo>
                    <a:pt x="167" y="419"/>
                  </a:lnTo>
                  <a:lnTo>
                    <a:pt x="167" y="419"/>
                  </a:lnTo>
                  <a:lnTo>
                    <a:pt x="193" y="408"/>
                  </a:lnTo>
                  <a:lnTo>
                    <a:pt x="211" y="400"/>
                  </a:lnTo>
                  <a:lnTo>
                    <a:pt x="228" y="394"/>
                  </a:lnTo>
                  <a:lnTo>
                    <a:pt x="228" y="394"/>
                  </a:lnTo>
                  <a:lnTo>
                    <a:pt x="235" y="391"/>
                  </a:lnTo>
                  <a:lnTo>
                    <a:pt x="242" y="387"/>
                  </a:lnTo>
                  <a:lnTo>
                    <a:pt x="256" y="379"/>
                  </a:lnTo>
                  <a:lnTo>
                    <a:pt x="256" y="379"/>
                  </a:lnTo>
                  <a:lnTo>
                    <a:pt x="266" y="371"/>
                  </a:lnTo>
                  <a:lnTo>
                    <a:pt x="276" y="366"/>
                  </a:lnTo>
                  <a:lnTo>
                    <a:pt x="286" y="362"/>
                  </a:lnTo>
                  <a:lnTo>
                    <a:pt x="298" y="360"/>
                  </a:lnTo>
                  <a:lnTo>
                    <a:pt x="349" y="360"/>
                  </a:lnTo>
                  <a:lnTo>
                    <a:pt x="349" y="360"/>
                  </a:lnTo>
                  <a:lnTo>
                    <a:pt x="374" y="359"/>
                  </a:lnTo>
                  <a:lnTo>
                    <a:pt x="403" y="357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41" y="355"/>
                  </a:lnTo>
                  <a:lnTo>
                    <a:pt x="454" y="362"/>
                  </a:lnTo>
                  <a:lnTo>
                    <a:pt x="461" y="367"/>
                  </a:lnTo>
                  <a:lnTo>
                    <a:pt x="464" y="371"/>
                  </a:lnTo>
                  <a:lnTo>
                    <a:pt x="464" y="374"/>
                  </a:lnTo>
                  <a:lnTo>
                    <a:pt x="464" y="374"/>
                  </a:lnTo>
                  <a:lnTo>
                    <a:pt x="464" y="381"/>
                  </a:lnTo>
                  <a:lnTo>
                    <a:pt x="464" y="381"/>
                  </a:lnTo>
                  <a:lnTo>
                    <a:pt x="464" y="391"/>
                  </a:lnTo>
                  <a:lnTo>
                    <a:pt x="464" y="395"/>
                  </a:lnTo>
                  <a:lnTo>
                    <a:pt x="465" y="398"/>
                  </a:lnTo>
                  <a:lnTo>
                    <a:pt x="465" y="398"/>
                  </a:lnTo>
                  <a:lnTo>
                    <a:pt x="468" y="400"/>
                  </a:lnTo>
                  <a:lnTo>
                    <a:pt x="472" y="400"/>
                  </a:lnTo>
                  <a:lnTo>
                    <a:pt x="472" y="400"/>
                  </a:lnTo>
                  <a:lnTo>
                    <a:pt x="478" y="397"/>
                  </a:lnTo>
                  <a:lnTo>
                    <a:pt x="483" y="395"/>
                  </a:lnTo>
                  <a:lnTo>
                    <a:pt x="483" y="395"/>
                  </a:lnTo>
                  <a:lnTo>
                    <a:pt x="489" y="393"/>
                  </a:lnTo>
                  <a:lnTo>
                    <a:pt x="496" y="390"/>
                  </a:lnTo>
                  <a:lnTo>
                    <a:pt x="504" y="388"/>
                  </a:lnTo>
                  <a:lnTo>
                    <a:pt x="517" y="388"/>
                  </a:lnTo>
                  <a:lnTo>
                    <a:pt x="517" y="388"/>
                  </a:lnTo>
                  <a:lnTo>
                    <a:pt x="564" y="390"/>
                  </a:lnTo>
                  <a:lnTo>
                    <a:pt x="592" y="391"/>
                  </a:lnTo>
                  <a:lnTo>
                    <a:pt x="648" y="394"/>
                  </a:lnTo>
                  <a:lnTo>
                    <a:pt x="648" y="394"/>
                  </a:lnTo>
                  <a:lnTo>
                    <a:pt x="664" y="402"/>
                  </a:lnTo>
                  <a:lnTo>
                    <a:pt x="676" y="412"/>
                  </a:lnTo>
                  <a:lnTo>
                    <a:pt x="682" y="416"/>
                  </a:lnTo>
                  <a:lnTo>
                    <a:pt x="685" y="422"/>
                  </a:lnTo>
                  <a:lnTo>
                    <a:pt x="685" y="422"/>
                  </a:lnTo>
                  <a:lnTo>
                    <a:pt x="689" y="426"/>
                  </a:lnTo>
                  <a:lnTo>
                    <a:pt x="693" y="430"/>
                  </a:lnTo>
                  <a:lnTo>
                    <a:pt x="705" y="439"/>
                  </a:lnTo>
                  <a:lnTo>
                    <a:pt x="705" y="439"/>
                  </a:lnTo>
                  <a:lnTo>
                    <a:pt x="717" y="447"/>
                  </a:lnTo>
                  <a:lnTo>
                    <a:pt x="723" y="453"/>
                  </a:lnTo>
                  <a:lnTo>
                    <a:pt x="724" y="458"/>
                  </a:lnTo>
                  <a:lnTo>
                    <a:pt x="724" y="458"/>
                  </a:lnTo>
                  <a:lnTo>
                    <a:pt x="728" y="464"/>
                  </a:lnTo>
                  <a:lnTo>
                    <a:pt x="735" y="471"/>
                  </a:lnTo>
                  <a:lnTo>
                    <a:pt x="755" y="485"/>
                  </a:lnTo>
                  <a:lnTo>
                    <a:pt x="775" y="496"/>
                  </a:lnTo>
                  <a:lnTo>
                    <a:pt x="786" y="503"/>
                  </a:lnTo>
                  <a:lnTo>
                    <a:pt x="825" y="484"/>
                  </a:lnTo>
                  <a:lnTo>
                    <a:pt x="825" y="484"/>
                  </a:lnTo>
                  <a:lnTo>
                    <a:pt x="832" y="481"/>
                  </a:lnTo>
                  <a:lnTo>
                    <a:pt x="840" y="481"/>
                  </a:lnTo>
                  <a:lnTo>
                    <a:pt x="849" y="481"/>
                  </a:lnTo>
                  <a:lnTo>
                    <a:pt x="856" y="482"/>
                  </a:lnTo>
                  <a:lnTo>
                    <a:pt x="856" y="482"/>
                  </a:lnTo>
                  <a:lnTo>
                    <a:pt x="867" y="485"/>
                  </a:lnTo>
                  <a:lnTo>
                    <a:pt x="871" y="484"/>
                  </a:lnTo>
                  <a:lnTo>
                    <a:pt x="874" y="484"/>
                  </a:lnTo>
                  <a:lnTo>
                    <a:pt x="874" y="484"/>
                  </a:lnTo>
                  <a:lnTo>
                    <a:pt x="877" y="479"/>
                  </a:lnTo>
                  <a:lnTo>
                    <a:pt x="878" y="475"/>
                  </a:lnTo>
                  <a:lnTo>
                    <a:pt x="878" y="475"/>
                  </a:lnTo>
                  <a:lnTo>
                    <a:pt x="878" y="467"/>
                  </a:lnTo>
                  <a:lnTo>
                    <a:pt x="878" y="467"/>
                  </a:lnTo>
                  <a:lnTo>
                    <a:pt x="880" y="453"/>
                  </a:lnTo>
                  <a:lnTo>
                    <a:pt x="884" y="437"/>
                  </a:lnTo>
                  <a:lnTo>
                    <a:pt x="888" y="419"/>
                  </a:lnTo>
                  <a:lnTo>
                    <a:pt x="898" y="397"/>
                  </a:lnTo>
                  <a:lnTo>
                    <a:pt x="898" y="397"/>
                  </a:lnTo>
                  <a:lnTo>
                    <a:pt x="903" y="386"/>
                  </a:lnTo>
                  <a:lnTo>
                    <a:pt x="910" y="374"/>
                  </a:lnTo>
                  <a:lnTo>
                    <a:pt x="920" y="366"/>
                  </a:lnTo>
                  <a:lnTo>
                    <a:pt x="930" y="357"/>
                  </a:lnTo>
                  <a:lnTo>
                    <a:pt x="940" y="350"/>
                  </a:lnTo>
                  <a:lnTo>
                    <a:pt x="951" y="343"/>
                  </a:lnTo>
                  <a:lnTo>
                    <a:pt x="973" y="332"/>
                  </a:lnTo>
                  <a:lnTo>
                    <a:pt x="973" y="332"/>
                  </a:lnTo>
                  <a:lnTo>
                    <a:pt x="990" y="324"/>
                  </a:lnTo>
                  <a:lnTo>
                    <a:pt x="990" y="324"/>
                  </a:lnTo>
                  <a:lnTo>
                    <a:pt x="1000" y="320"/>
                  </a:lnTo>
                  <a:lnTo>
                    <a:pt x="1009" y="317"/>
                  </a:lnTo>
                  <a:lnTo>
                    <a:pt x="1016" y="317"/>
                  </a:lnTo>
                  <a:lnTo>
                    <a:pt x="1021" y="317"/>
                  </a:lnTo>
                  <a:lnTo>
                    <a:pt x="1021" y="317"/>
                  </a:lnTo>
                  <a:lnTo>
                    <a:pt x="1028" y="317"/>
                  </a:lnTo>
                  <a:lnTo>
                    <a:pt x="1034" y="317"/>
                  </a:lnTo>
                  <a:lnTo>
                    <a:pt x="1041" y="314"/>
                  </a:lnTo>
                  <a:lnTo>
                    <a:pt x="1049" y="307"/>
                  </a:lnTo>
                  <a:lnTo>
                    <a:pt x="1049" y="307"/>
                  </a:lnTo>
                  <a:lnTo>
                    <a:pt x="1055" y="299"/>
                  </a:lnTo>
                  <a:lnTo>
                    <a:pt x="1060" y="292"/>
                  </a:lnTo>
                  <a:lnTo>
                    <a:pt x="1069" y="276"/>
                  </a:lnTo>
                  <a:lnTo>
                    <a:pt x="1072" y="265"/>
                  </a:lnTo>
                  <a:lnTo>
                    <a:pt x="1073" y="258"/>
                  </a:lnTo>
                  <a:lnTo>
                    <a:pt x="1073" y="258"/>
                  </a:lnTo>
                  <a:lnTo>
                    <a:pt x="1051" y="259"/>
                  </a:lnTo>
                  <a:lnTo>
                    <a:pt x="1021" y="261"/>
                  </a:lnTo>
                  <a:lnTo>
                    <a:pt x="1021" y="261"/>
                  </a:lnTo>
                  <a:lnTo>
                    <a:pt x="1016" y="259"/>
                  </a:lnTo>
                  <a:lnTo>
                    <a:pt x="1011" y="258"/>
                  </a:lnTo>
                  <a:lnTo>
                    <a:pt x="1009" y="255"/>
                  </a:lnTo>
                  <a:lnTo>
                    <a:pt x="1006" y="252"/>
                  </a:lnTo>
                  <a:lnTo>
                    <a:pt x="1006" y="252"/>
                  </a:lnTo>
                  <a:lnTo>
                    <a:pt x="1006" y="250"/>
                  </a:lnTo>
                  <a:lnTo>
                    <a:pt x="1006" y="245"/>
                  </a:lnTo>
                  <a:lnTo>
                    <a:pt x="1007" y="243"/>
                  </a:lnTo>
                  <a:lnTo>
                    <a:pt x="1010" y="240"/>
                  </a:lnTo>
                  <a:lnTo>
                    <a:pt x="1010" y="240"/>
                  </a:lnTo>
                  <a:lnTo>
                    <a:pt x="1011" y="237"/>
                  </a:lnTo>
                  <a:lnTo>
                    <a:pt x="1013" y="234"/>
                  </a:lnTo>
                  <a:lnTo>
                    <a:pt x="1016" y="226"/>
                  </a:lnTo>
                  <a:lnTo>
                    <a:pt x="1016" y="226"/>
                  </a:lnTo>
                  <a:lnTo>
                    <a:pt x="1017" y="219"/>
                  </a:lnTo>
                  <a:lnTo>
                    <a:pt x="1018" y="213"/>
                  </a:lnTo>
                  <a:lnTo>
                    <a:pt x="1023" y="209"/>
                  </a:lnTo>
                  <a:lnTo>
                    <a:pt x="1025" y="206"/>
                  </a:lnTo>
                  <a:lnTo>
                    <a:pt x="1030" y="206"/>
                  </a:lnTo>
                  <a:lnTo>
                    <a:pt x="1030" y="206"/>
                  </a:lnTo>
                  <a:lnTo>
                    <a:pt x="1044" y="205"/>
                  </a:lnTo>
                  <a:lnTo>
                    <a:pt x="1044" y="205"/>
                  </a:lnTo>
                  <a:lnTo>
                    <a:pt x="1053" y="203"/>
                  </a:lnTo>
                  <a:lnTo>
                    <a:pt x="1063" y="202"/>
                  </a:lnTo>
                  <a:lnTo>
                    <a:pt x="1072" y="198"/>
                  </a:lnTo>
                  <a:lnTo>
                    <a:pt x="1076" y="195"/>
                  </a:lnTo>
                  <a:lnTo>
                    <a:pt x="1080" y="192"/>
                  </a:lnTo>
                  <a:lnTo>
                    <a:pt x="1080" y="192"/>
                  </a:lnTo>
                  <a:lnTo>
                    <a:pt x="1087" y="184"/>
                  </a:lnTo>
                  <a:lnTo>
                    <a:pt x="1087" y="184"/>
                  </a:lnTo>
                  <a:lnTo>
                    <a:pt x="1094" y="174"/>
                  </a:lnTo>
                  <a:lnTo>
                    <a:pt x="1095" y="170"/>
                  </a:lnTo>
                  <a:lnTo>
                    <a:pt x="1095" y="164"/>
                  </a:lnTo>
                  <a:lnTo>
                    <a:pt x="1095" y="164"/>
                  </a:lnTo>
                  <a:lnTo>
                    <a:pt x="1097" y="156"/>
                  </a:lnTo>
                  <a:lnTo>
                    <a:pt x="1100" y="142"/>
                  </a:lnTo>
                  <a:lnTo>
                    <a:pt x="1102" y="135"/>
                  </a:lnTo>
                  <a:lnTo>
                    <a:pt x="1107" y="128"/>
                  </a:lnTo>
                  <a:lnTo>
                    <a:pt x="1112" y="122"/>
                  </a:lnTo>
                  <a:lnTo>
                    <a:pt x="1119" y="119"/>
                  </a:lnTo>
                  <a:lnTo>
                    <a:pt x="1119" y="119"/>
                  </a:lnTo>
                  <a:lnTo>
                    <a:pt x="1123" y="118"/>
                  </a:lnTo>
                  <a:lnTo>
                    <a:pt x="1125" y="115"/>
                  </a:lnTo>
                  <a:lnTo>
                    <a:pt x="1125" y="115"/>
                  </a:lnTo>
                  <a:lnTo>
                    <a:pt x="1123" y="111"/>
                  </a:lnTo>
                  <a:lnTo>
                    <a:pt x="1121" y="107"/>
                  </a:lnTo>
                  <a:lnTo>
                    <a:pt x="1111" y="96"/>
                  </a:lnTo>
                  <a:lnTo>
                    <a:pt x="1111" y="9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" name="Freeform 77"/>
            <p:cNvSpPr>
              <a:spLocks/>
            </p:cNvSpPr>
            <p:nvPr/>
          </p:nvSpPr>
          <p:spPr bwMode="auto">
            <a:xfrm>
              <a:off x="4424363" y="2400300"/>
              <a:ext cx="742950" cy="549275"/>
            </a:xfrm>
            <a:custGeom>
              <a:avLst/>
              <a:gdLst>
                <a:gd name="T0" fmla="*/ 514 w 936"/>
                <a:gd name="T1" fmla="*/ 516 h 692"/>
                <a:gd name="T2" fmla="*/ 556 w 936"/>
                <a:gd name="T3" fmla="*/ 528 h 692"/>
                <a:gd name="T4" fmla="*/ 566 w 936"/>
                <a:gd name="T5" fmla="*/ 532 h 692"/>
                <a:gd name="T6" fmla="*/ 576 w 936"/>
                <a:gd name="T7" fmla="*/ 547 h 692"/>
                <a:gd name="T8" fmla="*/ 573 w 936"/>
                <a:gd name="T9" fmla="*/ 571 h 692"/>
                <a:gd name="T10" fmla="*/ 577 w 936"/>
                <a:gd name="T11" fmla="*/ 582 h 692"/>
                <a:gd name="T12" fmla="*/ 598 w 936"/>
                <a:gd name="T13" fmla="*/ 585 h 692"/>
                <a:gd name="T14" fmla="*/ 614 w 936"/>
                <a:gd name="T15" fmla="*/ 589 h 692"/>
                <a:gd name="T16" fmla="*/ 625 w 936"/>
                <a:gd name="T17" fmla="*/ 598 h 692"/>
                <a:gd name="T18" fmla="*/ 722 w 936"/>
                <a:gd name="T19" fmla="*/ 640 h 692"/>
                <a:gd name="T20" fmla="*/ 737 w 936"/>
                <a:gd name="T21" fmla="*/ 689 h 692"/>
                <a:gd name="T22" fmla="*/ 789 w 936"/>
                <a:gd name="T23" fmla="*/ 676 h 692"/>
                <a:gd name="T24" fmla="*/ 862 w 936"/>
                <a:gd name="T25" fmla="*/ 657 h 692"/>
                <a:gd name="T26" fmla="*/ 922 w 936"/>
                <a:gd name="T27" fmla="*/ 599 h 692"/>
                <a:gd name="T28" fmla="*/ 936 w 936"/>
                <a:gd name="T29" fmla="*/ 579 h 692"/>
                <a:gd name="T30" fmla="*/ 928 w 936"/>
                <a:gd name="T31" fmla="*/ 575 h 692"/>
                <a:gd name="T32" fmla="*/ 894 w 936"/>
                <a:gd name="T33" fmla="*/ 579 h 692"/>
                <a:gd name="T34" fmla="*/ 866 w 936"/>
                <a:gd name="T35" fmla="*/ 602 h 692"/>
                <a:gd name="T36" fmla="*/ 842 w 936"/>
                <a:gd name="T37" fmla="*/ 622 h 692"/>
                <a:gd name="T38" fmla="*/ 764 w 936"/>
                <a:gd name="T39" fmla="*/ 641 h 692"/>
                <a:gd name="T40" fmla="*/ 757 w 936"/>
                <a:gd name="T41" fmla="*/ 629 h 692"/>
                <a:gd name="T42" fmla="*/ 755 w 936"/>
                <a:gd name="T43" fmla="*/ 629 h 692"/>
                <a:gd name="T44" fmla="*/ 755 w 936"/>
                <a:gd name="T45" fmla="*/ 617 h 692"/>
                <a:gd name="T46" fmla="*/ 755 w 936"/>
                <a:gd name="T47" fmla="*/ 572 h 692"/>
                <a:gd name="T48" fmla="*/ 754 w 936"/>
                <a:gd name="T49" fmla="*/ 525 h 692"/>
                <a:gd name="T50" fmla="*/ 741 w 936"/>
                <a:gd name="T51" fmla="*/ 455 h 692"/>
                <a:gd name="T52" fmla="*/ 729 w 936"/>
                <a:gd name="T53" fmla="*/ 337 h 692"/>
                <a:gd name="T54" fmla="*/ 720 w 936"/>
                <a:gd name="T55" fmla="*/ 249 h 692"/>
                <a:gd name="T56" fmla="*/ 696 w 936"/>
                <a:gd name="T57" fmla="*/ 207 h 692"/>
                <a:gd name="T58" fmla="*/ 684 w 936"/>
                <a:gd name="T59" fmla="*/ 190 h 692"/>
                <a:gd name="T60" fmla="*/ 677 w 936"/>
                <a:gd name="T61" fmla="*/ 145 h 692"/>
                <a:gd name="T62" fmla="*/ 660 w 936"/>
                <a:gd name="T63" fmla="*/ 91 h 692"/>
                <a:gd name="T64" fmla="*/ 649 w 936"/>
                <a:gd name="T65" fmla="*/ 40 h 692"/>
                <a:gd name="T66" fmla="*/ 579 w 936"/>
                <a:gd name="T67" fmla="*/ 16 h 692"/>
                <a:gd name="T68" fmla="*/ 478 w 936"/>
                <a:gd name="T69" fmla="*/ 30 h 692"/>
                <a:gd name="T70" fmla="*/ 415 w 936"/>
                <a:gd name="T71" fmla="*/ 81 h 692"/>
                <a:gd name="T72" fmla="*/ 376 w 936"/>
                <a:gd name="T73" fmla="*/ 124 h 692"/>
                <a:gd name="T74" fmla="*/ 345 w 936"/>
                <a:gd name="T75" fmla="*/ 180 h 692"/>
                <a:gd name="T76" fmla="*/ 343 w 936"/>
                <a:gd name="T77" fmla="*/ 190 h 692"/>
                <a:gd name="T78" fmla="*/ 350 w 936"/>
                <a:gd name="T79" fmla="*/ 207 h 692"/>
                <a:gd name="T80" fmla="*/ 366 w 936"/>
                <a:gd name="T81" fmla="*/ 242 h 692"/>
                <a:gd name="T82" fmla="*/ 374 w 936"/>
                <a:gd name="T83" fmla="*/ 281 h 692"/>
                <a:gd name="T84" fmla="*/ 376 w 936"/>
                <a:gd name="T85" fmla="*/ 288 h 692"/>
                <a:gd name="T86" fmla="*/ 360 w 936"/>
                <a:gd name="T87" fmla="*/ 295 h 692"/>
                <a:gd name="T88" fmla="*/ 336 w 936"/>
                <a:gd name="T89" fmla="*/ 315 h 692"/>
                <a:gd name="T90" fmla="*/ 315 w 936"/>
                <a:gd name="T91" fmla="*/ 341 h 692"/>
                <a:gd name="T92" fmla="*/ 297 w 936"/>
                <a:gd name="T93" fmla="*/ 350 h 692"/>
                <a:gd name="T94" fmla="*/ 268 w 936"/>
                <a:gd name="T95" fmla="*/ 347 h 692"/>
                <a:gd name="T96" fmla="*/ 251 w 936"/>
                <a:gd name="T97" fmla="*/ 357 h 692"/>
                <a:gd name="T98" fmla="*/ 234 w 936"/>
                <a:gd name="T99" fmla="*/ 369 h 692"/>
                <a:gd name="T100" fmla="*/ 181 w 936"/>
                <a:gd name="T101" fmla="*/ 365 h 692"/>
                <a:gd name="T102" fmla="*/ 133 w 936"/>
                <a:gd name="T103" fmla="*/ 362 h 692"/>
                <a:gd name="T104" fmla="*/ 80 w 936"/>
                <a:gd name="T105" fmla="*/ 372 h 692"/>
                <a:gd name="T106" fmla="*/ 69 w 936"/>
                <a:gd name="T107" fmla="*/ 376 h 692"/>
                <a:gd name="T108" fmla="*/ 60 w 936"/>
                <a:gd name="T109" fmla="*/ 396 h 692"/>
                <a:gd name="T110" fmla="*/ 65 w 936"/>
                <a:gd name="T111" fmla="*/ 417 h 692"/>
                <a:gd name="T112" fmla="*/ 93 w 936"/>
                <a:gd name="T113" fmla="*/ 458 h 692"/>
                <a:gd name="T114" fmla="*/ 97 w 936"/>
                <a:gd name="T115" fmla="*/ 474 h 692"/>
                <a:gd name="T116" fmla="*/ 91 w 936"/>
                <a:gd name="T117" fmla="*/ 479 h 692"/>
                <a:gd name="T118" fmla="*/ 55 w 936"/>
                <a:gd name="T119" fmla="*/ 522 h 692"/>
                <a:gd name="T120" fmla="*/ 2 w 936"/>
                <a:gd name="T121" fmla="*/ 574 h 692"/>
                <a:gd name="T122" fmla="*/ 3 w 936"/>
                <a:gd name="T123" fmla="*/ 59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692">
                  <a:moveTo>
                    <a:pt x="4" y="615"/>
                  </a:moveTo>
                  <a:lnTo>
                    <a:pt x="514" y="516"/>
                  </a:lnTo>
                  <a:lnTo>
                    <a:pt x="514" y="516"/>
                  </a:lnTo>
                  <a:lnTo>
                    <a:pt x="514" y="516"/>
                  </a:lnTo>
                  <a:lnTo>
                    <a:pt x="532" y="519"/>
                  </a:lnTo>
                  <a:lnTo>
                    <a:pt x="546" y="522"/>
                  </a:lnTo>
                  <a:lnTo>
                    <a:pt x="552" y="525"/>
                  </a:lnTo>
                  <a:lnTo>
                    <a:pt x="556" y="528"/>
                  </a:lnTo>
                  <a:lnTo>
                    <a:pt x="556" y="528"/>
                  </a:lnTo>
                  <a:lnTo>
                    <a:pt x="562" y="530"/>
                  </a:lnTo>
                  <a:lnTo>
                    <a:pt x="566" y="532"/>
                  </a:lnTo>
                  <a:lnTo>
                    <a:pt x="566" y="532"/>
                  </a:lnTo>
                  <a:lnTo>
                    <a:pt x="572" y="533"/>
                  </a:lnTo>
                  <a:lnTo>
                    <a:pt x="574" y="536"/>
                  </a:lnTo>
                  <a:lnTo>
                    <a:pt x="577" y="540"/>
                  </a:lnTo>
                  <a:lnTo>
                    <a:pt x="576" y="547"/>
                  </a:lnTo>
                  <a:lnTo>
                    <a:pt x="576" y="547"/>
                  </a:lnTo>
                  <a:lnTo>
                    <a:pt x="574" y="557"/>
                  </a:lnTo>
                  <a:lnTo>
                    <a:pt x="574" y="557"/>
                  </a:lnTo>
                  <a:lnTo>
                    <a:pt x="573" y="571"/>
                  </a:lnTo>
                  <a:lnTo>
                    <a:pt x="573" y="577"/>
                  </a:lnTo>
                  <a:lnTo>
                    <a:pt x="574" y="581"/>
                  </a:lnTo>
                  <a:lnTo>
                    <a:pt x="574" y="581"/>
                  </a:lnTo>
                  <a:lnTo>
                    <a:pt x="577" y="582"/>
                  </a:lnTo>
                  <a:lnTo>
                    <a:pt x="581" y="584"/>
                  </a:lnTo>
                  <a:lnTo>
                    <a:pt x="581" y="584"/>
                  </a:lnTo>
                  <a:lnTo>
                    <a:pt x="590" y="584"/>
                  </a:lnTo>
                  <a:lnTo>
                    <a:pt x="598" y="585"/>
                  </a:lnTo>
                  <a:lnTo>
                    <a:pt x="612" y="589"/>
                  </a:lnTo>
                  <a:lnTo>
                    <a:pt x="612" y="589"/>
                  </a:lnTo>
                  <a:lnTo>
                    <a:pt x="614" y="589"/>
                  </a:lnTo>
                  <a:lnTo>
                    <a:pt x="614" y="589"/>
                  </a:lnTo>
                  <a:lnTo>
                    <a:pt x="617" y="589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5" y="598"/>
                  </a:lnTo>
                  <a:lnTo>
                    <a:pt x="638" y="603"/>
                  </a:lnTo>
                  <a:lnTo>
                    <a:pt x="673" y="62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7" y="692"/>
                  </a:lnTo>
                  <a:lnTo>
                    <a:pt x="727" y="692"/>
                  </a:lnTo>
                  <a:lnTo>
                    <a:pt x="737" y="689"/>
                  </a:lnTo>
                  <a:lnTo>
                    <a:pt x="737" y="689"/>
                  </a:lnTo>
                  <a:lnTo>
                    <a:pt x="766" y="680"/>
                  </a:lnTo>
                  <a:lnTo>
                    <a:pt x="789" y="676"/>
                  </a:lnTo>
                  <a:lnTo>
                    <a:pt x="789" y="676"/>
                  </a:lnTo>
                  <a:lnTo>
                    <a:pt x="801" y="673"/>
                  </a:lnTo>
                  <a:lnTo>
                    <a:pt x="818" y="669"/>
                  </a:lnTo>
                  <a:lnTo>
                    <a:pt x="862" y="657"/>
                  </a:lnTo>
                  <a:lnTo>
                    <a:pt x="862" y="657"/>
                  </a:lnTo>
                  <a:lnTo>
                    <a:pt x="867" y="652"/>
                  </a:lnTo>
                  <a:lnTo>
                    <a:pt x="876" y="645"/>
                  </a:lnTo>
                  <a:lnTo>
                    <a:pt x="898" y="623"/>
                  </a:lnTo>
                  <a:lnTo>
                    <a:pt x="922" y="599"/>
                  </a:lnTo>
                  <a:lnTo>
                    <a:pt x="929" y="589"/>
                  </a:lnTo>
                  <a:lnTo>
                    <a:pt x="935" y="584"/>
                  </a:lnTo>
                  <a:lnTo>
                    <a:pt x="935" y="584"/>
                  </a:lnTo>
                  <a:lnTo>
                    <a:pt x="936" y="579"/>
                  </a:lnTo>
                  <a:lnTo>
                    <a:pt x="936" y="577"/>
                  </a:lnTo>
                  <a:lnTo>
                    <a:pt x="936" y="577"/>
                  </a:lnTo>
                  <a:lnTo>
                    <a:pt x="933" y="575"/>
                  </a:lnTo>
                  <a:lnTo>
                    <a:pt x="928" y="575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0" y="578"/>
                  </a:lnTo>
                  <a:lnTo>
                    <a:pt x="894" y="579"/>
                  </a:lnTo>
                  <a:lnTo>
                    <a:pt x="884" y="585"/>
                  </a:lnTo>
                  <a:lnTo>
                    <a:pt x="874" y="594"/>
                  </a:lnTo>
                  <a:lnTo>
                    <a:pt x="866" y="602"/>
                  </a:lnTo>
                  <a:lnTo>
                    <a:pt x="866" y="602"/>
                  </a:lnTo>
                  <a:lnTo>
                    <a:pt x="855" y="615"/>
                  </a:lnTo>
                  <a:lnTo>
                    <a:pt x="848" y="619"/>
                  </a:lnTo>
                  <a:lnTo>
                    <a:pt x="842" y="622"/>
                  </a:lnTo>
                  <a:lnTo>
                    <a:pt x="842" y="622"/>
                  </a:lnTo>
                  <a:lnTo>
                    <a:pt x="825" y="624"/>
                  </a:lnTo>
                  <a:lnTo>
                    <a:pt x="804" y="627"/>
                  </a:lnTo>
                  <a:lnTo>
                    <a:pt x="778" y="630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1" y="637"/>
                  </a:lnTo>
                  <a:lnTo>
                    <a:pt x="757" y="629"/>
                  </a:lnTo>
                  <a:lnTo>
                    <a:pt x="757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4" y="622"/>
                  </a:lnTo>
                  <a:lnTo>
                    <a:pt x="755" y="617"/>
                  </a:lnTo>
                  <a:lnTo>
                    <a:pt x="755" y="617"/>
                  </a:lnTo>
                  <a:lnTo>
                    <a:pt x="755" y="612"/>
                  </a:lnTo>
                  <a:lnTo>
                    <a:pt x="755" y="601"/>
                  </a:lnTo>
                  <a:lnTo>
                    <a:pt x="755" y="572"/>
                  </a:lnTo>
                  <a:lnTo>
                    <a:pt x="755" y="572"/>
                  </a:lnTo>
                  <a:lnTo>
                    <a:pt x="754" y="539"/>
                  </a:lnTo>
                  <a:lnTo>
                    <a:pt x="754" y="539"/>
                  </a:lnTo>
                  <a:lnTo>
                    <a:pt x="754" y="525"/>
                  </a:lnTo>
                  <a:lnTo>
                    <a:pt x="752" y="509"/>
                  </a:lnTo>
                  <a:lnTo>
                    <a:pt x="745" y="476"/>
                  </a:lnTo>
                  <a:lnTo>
                    <a:pt x="745" y="476"/>
                  </a:lnTo>
                  <a:lnTo>
                    <a:pt x="741" y="455"/>
                  </a:lnTo>
                  <a:lnTo>
                    <a:pt x="738" y="432"/>
                  </a:lnTo>
                  <a:lnTo>
                    <a:pt x="738" y="432"/>
                  </a:lnTo>
                  <a:lnTo>
                    <a:pt x="733" y="390"/>
                  </a:lnTo>
                  <a:lnTo>
                    <a:pt x="729" y="337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56"/>
                  </a:lnTo>
                  <a:lnTo>
                    <a:pt x="720" y="249"/>
                  </a:lnTo>
                  <a:lnTo>
                    <a:pt x="713" y="231"/>
                  </a:lnTo>
                  <a:lnTo>
                    <a:pt x="703" y="215"/>
                  </a:lnTo>
                  <a:lnTo>
                    <a:pt x="699" y="210"/>
                  </a:lnTo>
                  <a:lnTo>
                    <a:pt x="696" y="207"/>
                  </a:lnTo>
                  <a:lnTo>
                    <a:pt x="696" y="207"/>
                  </a:lnTo>
                  <a:lnTo>
                    <a:pt x="692" y="204"/>
                  </a:lnTo>
                  <a:lnTo>
                    <a:pt x="689" y="201"/>
                  </a:lnTo>
                  <a:lnTo>
                    <a:pt x="684" y="190"/>
                  </a:lnTo>
                  <a:lnTo>
                    <a:pt x="680" y="176"/>
                  </a:lnTo>
                  <a:lnTo>
                    <a:pt x="678" y="161"/>
                  </a:lnTo>
                  <a:lnTo>
                    <a:pt x="678" y="161"/>
                  </a:lnTo>
                  <a:lnTo>
                    <a:pt x="677" y="145"/>
                  </a:lnTo>
                  <a:lnTo>
                    <a:pt x="673" y="128"/>
                  </a:lnTo>
                  <a:lnTo>
                    <a:pt x="661" y="99"/>
                  </a:lnTo>
                  <a:lnTo>
                    <a:pt x="661" y="99"/>
                  </a:lnTo>
                  <a:lnTo>
                    <a:pt x="660" y="91"/>
                  </a:lnTo>
                  <a:lnTo>
                    <a:pt x="660" y="91"/>
                  </a:lnTo>
                  <a:lnTo>
                    <a:pt x="653" y="68"/>
                  </a:lnTo>
                  <a:lnTo>
                    <a:pt x="649" y="40"/>
                  </a:lnTo>
                  <a:lnTo>
                    <a:pt x="649" y="40"/>
                  </a:lnTo>
                  <a:lnTo>
                    <a:pt x="645" y="18"/>
                  </a:lnTo>
                  <a:lnTo>
                    <a:pt x="643" y="0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32" y="21"/>
                  </a:lnTo>
                  <a:lnTo>
                    <a:pt x="499" y="25"/>
                  </a:lnTo>
                  <a:lnTo>
                    <a:pt x="486" y="28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64" y="39"/>
                  </a:lnTo>
                  <a:lnTo>
                    <a:pt x="441" y="57"/>
                  </a:lnTo>
                  <a:lnTo>
                    <a:pt x="415" y="81"/>
                  </a:lnTo>
                  <a:lnTo>
                    <a:pt x="399" y="95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76" y="124"/>
                  </a:lnTo>
                  <a:lnTo>
                    <a:pt x="367" y="135"/>
                  </a:lnTo>
                  <a:lnTo>
                    <a:pt x="355" y="155"/>
                  </a:lnTo>
                  <a:lnTo>
                    <a:pt x="348" y="17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3"/>
                  </a:lnTo>
                  <a:lnTo>
                    <a:pt x="343" y="183"/>
                  </a:lnTo>
                  <a:lnTo>
                    <a:pt x="343" y="190"/>
                  </a:lnTo>
                  <a:lnTo>
                    <a:pt x="345" y="196"/>
                  </a:lnTo>
                  <a:lnTo>
                    <a:pt x="346" y="203"/>
                  </a:lnTo>
                  <a:lnTo>
                    <a:pt x="346" y="203"/>
                  </a:lnTo>
                  <a:lnTo>
                    <a:pt x="350" y="207"/>
                  </a:lnTo>
                  <a:lnTo>
                    <a:pt x="356" y="215"/>
                  </a:lnTo>
                  <a:lnTo>
                    <a:pt x="363" y="226"/>
                  </a:lnTo>
                  <a:lnTo>
                    <a:pt x="364" y="235"/>
                  </a:lnTo>
                  <a:lnTo>
                    <a:pt x="366" y="242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70" y="266"/>
                  </a:lnTo>
                  <a:lnTo>
                    <a:pt x="374" y="281"/>
                  </a:lnTo>
                  <a:lnTo>
                    <a:pt x="374" y="281"/>
                  </a:lnTo>
                  <a:lnTo>
                    <a:pt x="376" y="285"/>
                  </a:lnTo>
                  <a:lnTo>
                    <a:pt x="376" y="288"/>
                  </a:lnTo>
                  <a:lnTo>
                    <a:pt x="376" y="288"/>
                  </a:lnTo>
                  <a:lnTo>
                    <a:pt x="373" y="291"/>
                  </a:lnTo>
                  <a:lnTo>
                    <a:pt x="369" y="292"/>
                  </a:lnTo>
                  <a:lnTo>
                    <a:pt x="369" y="292"/>
                  </a:lnTo>
                  <a:lnTo>
                    <a:pt x="360" y="295"/>
                  </a:lnTo>
                  <a:lnTo>
                    <a:pt x="355" y="298"/>
                  </a:lnTo>
                  <a:lnTo>
                    <a:pt x="349" y="302"/>
                  </a:lnTo>
                  <a:lnTo>
                    <a:pt x="349" y="302"/>
                  </a:lnTo>
                  <a:lnTo>
                    <a:pt x="336" y="315"/>
                  </a:lnTo>
                  <a:lnTo>
                    <a:pt x="327" y="326"/>
                  </a:lnTo>
                  <a:lnTo>
                    <a:pt x="327" y="326"/>
                  </a:lnTo>
                  <a:lnTo>
                    <a:pt x="315" y="341"/>
                  </a:lnTo>
                  <a:lnTo>
                    <a:pt x="315" y="341"/>
                  </a:lnTo>
                  <a:lnTo>
                    <a:pt x="311" y="344"/>
                  </a:lnTo>
                  <a:lnTo>
                    <a:pt x="307" y="347"/>
                  </a:lnTo>
                  <a:lnTo>
                    <a:pt x="303" y="350"/>
                  </a:lnTo>
                  <a:lnTo>
                    <a:pt x="297" y="350"/>
                  </a:lnTo>
                  <a:lnTo>
                    <a:pt x="287" y="350"/>
                  </a:lnTo>
                  <a:lnTo>
                    <a:pt x="277" y="348"/>
                  </a:lnTo>
                  <a:lnTo>
                    <a:pt x="277" y="348"/>
                  </a:lnTo>
                  <a:lnTo>
                    <a:pt x="268" y="347"/>
                  </a:lnTo>
                  <a:lnTo>
                    <a:pt x="268" y="347"/>
                  </a:lnTo>
                  <a:lnTo>
                    <a:pt x="263" y="347"/>
                  </a:lnTo>
                  <a:lnTo>
                    <a:pt x="259" y="350"/>
                  </a:lnTo>
                  <a:lnTo>
                    <a:pt x="251" y="357"/>
                  </a:lnTo>
                  <a:lnTo>
                    <a:pt x="251" y="357"/>
                  </a:lnTo>
                  <a:lnTo>
                    <a:pt x="244" y="364"/>
                  </a:lnTo>
                  <a:lnTo>
                    <a:pt x="234" y="369"/>
                  </a:lnTo>
                  <a:lnTo>
                    <a:pt x="234" y="369"/>
                  </a:lnTo>
                  <a:lnTo>
                    <a:pt x="226" y="371"/>
                  </a:lnTo>
                  <a:lnTo>
                    <a:pt x="212" y="369"/>
                  </a:lnTo>
                  <a:lnTo>
                    <a:pt x="181" y="365"/>
                  </a:lnTo>
                  <a:lnTo>
                    <a:pt x="181" y="365"/>
                  </a:lnTo>
                  <a:lnTo>
                    <a:pt x="163" y="362"/>
                  </a:lnTo>
                  <a:lnTo>
                    <a:pt x="150" y="361"/>
                  </a:lnTo>
                  <a:lnTo>
                    <a:pt x="150" y="361"/>
                  </a:lnTo>
                  <a:lnTo>
                    <a:pt x="133" y="362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94" y="371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6" y="372"/>
                  </a:lnTo>
                  <a:lnTo>
                    <a:pt x="72" y="374"/>
                  </a:lnTo>
                  <a:lnTo>
                    <a:pt x="69" y="376"/>
                  </a:lnTo>
                  <a:lnTo>
                    <a:pt x="67" y="379"/>
                  </a:lnTo>
                  <a:lnTo>
                    <a:pt x="63" y="386"/>
                  </a:lnTo>
                  <a:lnTo>
                    <a:pt x="62" y="395"/>
                  </a:lnTo>
                  <a:lnTo>
                    <a:pt x="60" y="396"/>
                  </a:lnTo>
                  <a:lnTo>
                    <a:pt x="60" y="396"/>
                  </a:lnTo>
                  <a:lnTo>
                    <a:pt x="60" y="402"/>
                  </a:lnTo>
                  <a:lnTo>
                    <a:pt x="60" y="406"/>
                  </a:lnTo>
                  <a:lnTo>
                    <a:pt x="65" y="417"/>
                  </a:lnTo>
                  <a:lnTo>
                    <a:pt x="73" y="431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93" y="458"/>
                  </a:lnTo>
                  <a:lnTo>
                    <a:pt x="97" y="465"/>
                  </a:lnTo>
                  <a:lnTo>
                    <a:pt x="98" y="470"/>
                  </a:lnTo>
                  <a:lnTo>
                    <a:pt x="97" y="474"/>
                  </a:lnTo>
                  <a:lnTo>
                    <a:pt x="97" y="474"/>
                  </a:lnTo>
                  <a:lnTo>
                    <a:pt x="95" y="476"/>
                  </a:lnTo>
                  <a:lnTo>
                    <a:pt x="94" y="477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76" y="495"/>
                  </a:lnTo>
                  <a:lnTo>
                    <a:pt x="65" y="509"/>
                  </a:lnTo>
                  <a:lnTo>
                    <a:pt x="55" y="522"/>
                  </a:lnTo>
                  <a:lnTo>
                    <a:pt x="55" y="522"/>
                  </a:lnTo>
                  <a:lnTo>
                    <a:pt x="51" y="529"/>
                  </a:lnTo>
                  <a:lnTo>
                    <a:pt x="44" y="537"/>
                  </a:lnTo>
                  <a:lnTo>
                    <a:pt x="27" y="554"/>
                  </a:lnTo>
                  <a:lnTo>
                    <a:pt x="2" y="574"/>
                  </a:lnTo>
                  <a:lnTo>
                    <a:pt x="2" y="572"/>
                  </a:lnTo>
                  <a:lnTo>
                    <a:pt x="0" y="579"/>
                  </a:lnTo>
                  <a:lnTo>
                    <a:pt x="0" y="579"/>
                  </a:lnTo>
                  <a:lnTo>
                    <a:pt x="3" y="595"/>
                  </a:lnTo>
                  <a:lnTo>
                    <a:pt x="4" y="615"/>
                  </a:lnTo>
                  <a:lnTo>
                    <a:pt x="4" y="61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6" name="Freeform 78"/>
            <p:cNvSpPr>
              <a:spLocks/>
            </p:cNvSpPr>
            <p:nvPr/>
          </p:nvSpPr>
          <p:spPr bwMode="auto">
            <a:xfrm>
              <a:off x="5013325" y="2730500"/>
              <a:ext cx="166688" cy="166687"/>
            </a:xfrm>
            <a:custGeom>
              <a:avLst/>
              <a:gdLst>
                <a:gd name="T0" fmla="*/ 192 w 210"/>
                <a:gd name="T1" fmla="*/ 0 h 212"/>
                <a:gd name="T2" fmla="*/ 0 w 210"/>
                <a:gd name="T3" fmla="*/ 37 h 212"/>
                <a:gd name="T4" fmla="*/ 0 w 210"/>
                <a:gd name="T5" fmla="*/ 37 h 212"/>
                <a:gd name="T6" fmla="*/ 4 w 210"/>
                <a:gd name="T7" fmla="*/ 62 h 212"/>
                <a:gd name="T8" fmla="*/ 4 w 210"/>
                <a:gd name="T9" fmla="*/ 62 h 212"/>
                <a:gd name="T10" fmla="*/ 11 w 210"/>
                <a:gd name="T11" fmla="*/ 95 h 212"/>
                <a:gd name="T12" fmla="*/ 12 w 210"/>
                <a:gd name="T13" fmla="*/ 111 h 212"/>
                <a:gd name="T14" fmla="*/ 12 w 210"/>
                <a:gd name="T15" fmla="*/ 125 h 212"/>
                <a:gd name="T16" fmla="*/ 12 w 210"/>
                <a:gd name="T17" fmla="*/ 125 h 212"/>
                <a:gd name="T18" fmla="*/ 14 w 210"/>
                <a:gd name="T19" fmla="*/ 158 h 212"/>
                <a:gd name="T20" fmla="*/ 14 w 210"/>
                <a:gd name="T21" fmla="*/ 158 h 212"/>
                <a:gd name="T22" fmla="*/ 14 w 210"/>
                <a:gd name="T23" fmla="*/ 188 h 212"/>
                <a:gd name="T24" fmla="*/ 14 w 210"/>
                <a:gd name="T25" fmla="*/ 198 h 212"/>
                <a:gd name="T26" fmla="*/ 12 w 210"/>
                <a:gd name="T27" fmla="*/ 203 h 212"/>
                <a:gd name="T28" fmla="*/ 12 w 210"/>
                <a:gd name="T29" fmla="*/ 203 h 212"/>
                <a:gd name="T30" fmla="*/ 12 w 210"/>
                <a:gd name="T31" fmla="*/ 208 h 212"/>
                <a:gd name="T32" fmla="*/ 14 w 210"/>
                <a:gd name="T33" fmla="*/ 212 h 212"/>
                <a:gd name="T34" fmla="*/ 14 w 210"/>
                <a:gd name="T35" fmla="*/ 212 h 212"/>
                <a:gd name="T36" fmla="*/ 18 w 210"/>
                <a:gd name="T37" fmla="*/ 203 h 212"/>
                <a:gd name="T38" fmla="*/ 26 w 210"/>
                <a:gd name="T39" fmla="*/ 191 h 212"/>
                <a:gd name="T40" fmla="*/ 39 w 210"/>
                <a:gd name="T41" fmla="*/ 180 h 212"/>
                <a:gd name="T42" fmla="*/ 46 w 210"/>
                <a:gd name="T43" fmla="*/ 174 h 212"/>
                <a:gd name="T44" fmla="*/ 54 w 210"/>
                <a:gd name="T45" fmla="*/ 170 h 212"/>
                <a:gd name="T46" fmla="*/ 54 w 210"/>
                <a:gd name="T47" fmla="*/ 170 h 212"/>
                <a:gd name="T48" fmla="*/ 71 w 210"/>
                <a:gd name="T49" fmla="*/ 163 h 212"/>
                <a:gd name="T50" fmla="*/ 91 w 210"/>
                <a:gd name="T51" fmla="*/ 154 h 212"/>
                <a:gd name="T52" fmla="*/ 131 w 210"/>
                <a:gd name="T53" fmla="*/ 142 h 212"/>
                <a:gd name="T54" fmla="*/ 131 w 210"/>
                <a:gd name="T55" fmla="*/ 142 h 212"/>
                <a:gd name="T56" fmla="*/ 158 w 210"/>
                <a:gd name="T57" fmla="*/ 133 h 212"/>
                <a:gd name="T58" fmla="*/ 158 w 210"/>
                <a:gd name="T59" fmla="*/ 133 h 212"/>
                <a:gd name="T60" fmla="*/ 185 w 210"/>
                <a:gd name="T61" fmla="*/ 119 h 212"/>
                <a:gd name="T62" fmla="*/ 208 w 210"/>
                <a:gd name="T63" fmla="*/ 107 h 212"/>
                <a:gd name="T64" fmla="*/ 208 w 210"/>
                <a:gd name="T65" fmla="*/ 105 h 212"/>
                <a:gd name="T66" fmla="*/ 208 w 210"/>
                <a:gd name="T67" fmla="*/ 105 h 212"/>
                <a:gd name="T68" fmla="*/ 210 w 210"/>
                <a:gd name="T69" fmla="*/ 104 h 212"/>
                <a:gd name="T70" fmla="*/ 192 w 210"/>
                <a:gd name="T71" fmla="*/ 3 h 212"/>
                <a:gd name="T72" fmla="*/ 192 w 210"/>
                <a:gd name="T73" fmla="*/ 3 h 212"/>
                <a:gd name="T74" fmla="*/ 189 w 210"/>
                <a:gd name="T75" fmla="*/ 3 h 212"/>
                <a:gd name="T76" fmla="*/ 189 w 210"/>
                <a:gd name="T77" fmla="*/ 2 h 212"/>
                <a:gd name="T78" fmla="*/ 189 w 210"/>
                <a:gd name="T79" fmla="*/ 2 h 212"/>
                <a:gd name="T80" fmla="*/ 192 w 210"/>
                <a:gd name="T81" fmla="*/ 2 h 212"/>
                <a:gd name="T82" fmla="*/ 192 w 210"/>
                <a:gd name="T83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10" h="212">
                  <a:moveTo>
                    <a:pt x="192" y="0"/>
                  </a:moveTo>
                  <a:lnTo>
                    <a:pt x="0" y="37"/>
                  </a:lnTo>
                  <a:lnTo>
                    <a:pt x="0" y="37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11" y="95"/>
                  </a:lnTo>
                  <a:lnTo>
                    <a:pt x="12" y="111"/>
                  </a:lnTo>
                  <a:lnTo>
                    <a:pt x="12" y="125"/>
                  </a:lnTo>
                  <a:lnTo>
                    <a:pt x="12" y="125"/>
                  </a:lnTo>
                  <a:lnTo>
                    <a:pt x="14" y="158"/>
                  </a:lnTo>
                  <a:lnTo>
                    <a:pt x="14" y="158"/>
                  </a:lnTo>
                  <a:lnTo>
                    <a:pt x="14" y="188"/>
                  </a:lnTo>
                  <a:lnTo>
                    <a:pt x="14" y="198"/>
                  </a:lnTo>
                  <a:lnTo>
                    <a:pt x="12" y="203"/>
                  </a:lnTo>
                  <a:lnTo>
                    <a:pt x="12" y="203"/>
                  </a:lnTo>
                  <a:lnTo>
                    <a:pt x="12" y="20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8" y="203"/>
                  </a:lnTo>
                  <a:lnTo>
                    <a:pt x="26" y="191"/>
                  </a:lnTo>
                  <a:lnTo>
                    <a:pt x="39" y="180"/>
                  </a:lnTo>
                  <a:lnTo>
                    <a:pt x="46" y="174"/>
                  </a:lnTo>
                  <a:lnTo>
                    <a:pt x="54" y="170"/>
                  </a:lnTo>
                  <a:lnTo>
                    <a:pt x="54" y="170"/>
                  </a:lnTo>
                  <a:lnTo>
                    <a:pt x="71" y="163"/>
                  </a:lnTo>
                  <a:lnTo>
                    <a:pt x="91" y="154"/>
                  </a:lnTo>
                  <a:lnTo>
                    <a:pt x="131" y="142"/>
                  </a:lnTo>
                  <a:lnTo>
                    <a:pt x="131" y="142"/>
                  </a:lnTo>
                  <a:lnTo>
                    <a:pt x="158" y="133"/>
                  </a:lnTo>
                  <a:lnTo>
                    <a:pt x="158" y="133"/>
                  </a:lnTo>
                  <a:lnTo>
                    <a:pt x="185" y="119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5"/>
                  </a:lnTo>
                  <a:lnTo>
                    <a:pt x="210" y="104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9" y="3"/>
                  </a:lnTo>
                  <a:lnTo>
                    <a:pt x="189" y="2"/>
                  </a:lnTo>
                  <a:lnTo>
                    <a:pt x="189" y="2"/>
                  </a:lnTo>
                  <a:lnTo>
                    <a:pt x="192" y="2"/>
                  </a:lnTo>
                  <a:lnTo>
                    <a:pt x="192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7" name="Freeform 79"/>
            <p:cNvSpPr>
              <a:spLocks/>
            </p:cNvSpPr>
            <p:nvPr/>
          </p:nvSpPr>
          <p:spPr bwMode="auto">
            <a:xfrm>
              <a:off x="5249863" y="2768600"/>
              <a:ext cx="15875" cy="6350"/>
            </a:xfrm>
            <a:custGeom>
              <a:avLst/>
              <a:gdLst>
                <a:gd name="T0" fmla="*/ 0 w 21"/>
                <a:gd name="T1" fmla="*/ 9 h 9"/>
                <a:gd name="T2" fmla="*/ 1 w 21"/>
                <a:gd name="T3" fmla="*/ 9 h 9"/>
                <a:gd name="T4" fmla="*/ 1 w 21"/>
                <a:gd name="T5" fmla="*/ 9 h 9"/>
                <a:gd name="T6" fmla="*/ 8 w 21"/>
                <a:gd name="T7" fmla="*/ 7 h 9"/>
                <a:gd name="T8" fmla="*/ 15 w 21"/>
                <a:gd name="T9" fmla="*/ 4 h 9"/>
                <a:gd name="T10" fmla="*/ 21 w 21"/>
                <a:gd name="T11" fmla="*/ 0 h 9"/>
                <a:gd name="T12" fmla="*/ 21 w 21"/>
                <a:gd name="T13" fmla="*/ 0 h 9"/>
                <a:gd name="T14" fmla="*/ 15 w 21"/>
                <a:gd name="T15" fmla="*/ 3 h 9"/>
                <a:gd name="T16" fmla="*/ 9 w 21"/>
                <a:gd name="T17" fmla="*/ 6 h 9"/>
                <a:gd name="T18" fmla="*/ 0 w 21"/>
                <a:gd name="T19" fmla="*/ 9 h 9"/>
                <a:gd name="T20" fmla="*/ 0 w 21"/>
                <a:gd name="T2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9">
                  <a:moveTo>
                    <a:pt x="0" y="9"/>
                  </a:moveTo>
                  <a:lnTo>
                    <a:pt x="1" y="9"/>
                  </a:lnTo>
                  <a:lnTo>
                    <a:pt x="1" y="9"/>
                  </a:lnTo>
                  <a:lnTo>
                    <a:pt x="8" y="7"/>
                  </a:lnTo>
                  <a:lnTo>
                    <a:pt x="15" y="4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5" y="3"/>
                  </a:lnTo>
                  <a:lnTo>
                    <a:pt x="9" y="6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8" name="Freeform 80"/>
            <p:cNvSpPr>
              <a:spLocks/>
            </p:cNvSpPr>
            <p:nvPr/>
          </p:nvSpPr>
          <p:spPr bwMode="auto">
            <a:xfrm>
              <a:off x="1473200" y="3584575"/>
              <a:ext cx="711200" cy="730250"/>
            </a:xfrm>
            <a:custGeom>
              <a:avLst/>
              <a:gdLst>
                <a:gd name="T0" fmla="*/ 133 w 897"/>
                <a:gd name="T1" fmla="*/ 850 h 921"/>
                <a:gd name="T2" fmla="*/ 133 w 897"/>
                <a:gd name="T3" fmla="*/ 850 h 921"/>
                <a:gd name="T4" fmla="*/ 342 w 897"/>
                <a:gd name="T5" fmla="*/ 884 h 921"/>
                <a:gd name="T6" fmla="*/ 342 w 897"/>
                <a:gd name="T7" fmla="*/ 836 h 921"/>
                <a:gd name="T8" fmla="*/ 831 w 897"/>
                <a:gd name="T9" fmla="*/ 879 h 921"/>
                <a:gd name="T10" fmla="*/ 897 w 897"/>
                <a:gd name="T11" fmla="*/ 83 h 921"/>
                <a:gd name="T12" fmla="*/ 895 w 897"/>
                <a:gd name="T13" fmla="*/ 79 h 921"/>
                <a:gd name="T14" fmla="*/ 892 w 897"/>
                <a:gd name="T15" fmla="*/ 79 h 921"/>
                <a:gd name="T16" fmla="*/ 892 w 897"/>
                <a:gd name="T17" fmla="*/ 77 h 921"/>
                <a:gd name="T18" fmla="*/ 895 w 897"/>
                <a:gd name="T19" fmla="*/ 77 h 921"/>
                <a:gd name="T20" fmla="*/ 895 w 897"/>
                <a:gd name="T21" fmla="*/ 76 h 921"/>
                <a:gd name="T22" fmla="*/ 895 w 897"/>
                <a:gd name="T23" fmla="*/ 76 h 921"/>
                <a:gd name="T24" fmla="*/ 793 w 897"/>
                <a:gd name="T25" fmla="*/ 65 h 921"/>
                <a:gd name="T26" fmla="*/ 574 w 897"/>
                <a:gd name="T27" fmla="*/ 41 h 921"/>
                <a:gd name="T28" fmla="*/ 325 w 897"/>
                <a:gd name="T29" fmla="*/ 16 h 921"/>
                <a:gd name="T30" fmla="*/ 214 w 897"/>
                <a:gd name="T31" fmla="*/ 6 h 921"/>
                <a:gd name="T32" fmla="*/ 128 w 897"/>
                <a:gd name="T33" fmla="*/ 0 h 921"/>
                <a:gd name="T34" fmla="*/ 0 w 897"/>
                <a:gd name="T35" fmla="*/ 907 h 921"/>
                <a:gd name="T36" fmla="*/ 119 w 897"/>
                <a:gd name="T37" fmla="*/ 921 h 921"/>
                <a:gd name="T38" fmla="*/ 133 w 897"/>
                <a:gd name="T39" fmla="*/ 85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7" h="921">
                  <a:moveTo>
                    <a:pt x="133" y="850"/>
                  </a:moveTo>
                  <a:lnTo>
                    <a:pt x="133" y="850"/>
                  </a:lnTo>
                  <a:lnTo>
                    <a:pt x="342" y="884"/>
                  </a:lnTo>
                  <a:lnTo>
                    <a:pt x="342" y="836"/>
                  </a:lnTo>
                  <a:lnTo>
                    <a:pt x="831" y="879"/>
                  </a:lnTo>
                  <a:lnTo>
                    <a:pt x="897" y="83"/>
                  </a:lnTo>
                  <a:lnTo>
                    <a:pt x="895" y="79"/>
                  </a:lnTo>
                  <a:lnTo>
                    <a:pt x="892" y="79"/>
                  </a:lnTo>
                  <a:lnTo>
                    <a:pt x="892" y="77"/>
                  </a:lnTo>
                  <a:lnTo>
                    <a:pt x="895" y="77"/>
                  </a:lnTo>
                  <a:lnTo>
                    <a:pt x="895" y="76"/>
                  </a:lnTo>
                  <a:lnTo>
                    <a:pt x="895" y="76"/>
                  </a:lnTo>
                  <a:lnTo>
                    <a:pt x="793" y="65"/>
                  </a:lnTo>
                  <a:lnTo>
                    <a:pt x="574" y="41"/>
                  </a:lnTo>
                  <a:lnTo>
                    <a:pt x="325" y="16"/>
                  </a:lnTo>
                  <a:lnTo>
                    <a:pt x="214" y="6"/>
                  </a:lnTo>
                  <a:lnTo>
                    <a:pt x="128" y="0"/>
                  </a:lnTo>
                  <a:lnTo>
                    <a:pt x="0" y="907"/>
                  </a:lnTo>
                  <a:lnTo>
                    <a:pt x="119" y="921"/>
                  </a:lnTo>
                  <a:lnTo>
                    <a:pt x="133" y="8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9" name="Freeform 81"/>
            <p:cNvSpPr>
              <a:spLocks/>
            </p:cNvSpPr>
            <p:nvPr/>
          </p:nvSpPr>
          <p:spPr bwMode="auto">
            <a:xfrm>
              <a:off x="257175" y="26336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" name="Freeform 82"/>
            <p:cNvSpPr>
              <a:spLocks/>
            </p:cNvSpPr>
            <p:nvPr/>
          </p:nvSpPr>
          <p:spPr bwMode="auto">
            <a:xfrm>
              <a:off x="884238" y="3495675"/>
              <a:ext cx="688975" cy="808037"/>
            </a:xfrm>
            <a:custGeom>
              <a:avLst/>
              <a:gdLst>
                <a:gd name="T0" fmla="*/ 868 w 868"/>
                <a:gd name="T1" fmla="*/ 107 h 1019"/>
                <a:gd name="T2" fmla="*/ 867 w 868"/>
                <a:gd name="T3" fmla="*/ 114 h 1019"/>
                <a:gd name="T4" fmla="*/ 867 w 868"/>
                <a:gd name="T5" fmla="*/ 105 h 1019"/>
                <a:gd name="T6" fmla="*/ 239 w 868"/>
                <a:gd name="T7" fmla="*/ 0 h 1019"/>
                <a:gd name="T8" fmla="*/ 221 w 868"/>
                <a:gd name="T9" fmla="*/ 85 h 1019"/>
                <a:gd name="T10" fmla="*/ 217 w 868"/>
                <a:gd name="T11" fmla="*/ 108 h 1019"/>
                <a:gd name="T12" fmla="*/ 213 w 868"/>
                <a:gd name="T13" fmla="*/ 121 h 1019"/>
                <a:gd name="T14" fmla="*/ 203 w 868"/>
                <a:gd name="T15" fmla="*/ 133 h 1019"/>
                <a:gd name="T16" fmla="*/ 185 w 868"/>
                <a:gd name="T17" fmla="*/ 146 h 1019"/>
                <a:gd name="T18" fmla="*/ 179 w 868"/>
                <a:gd name="T19" fmla="*/ 147 h 1019"/>
                <a:gd name="T20" fmla="*/ 175 w 868"/>
                <a:gd name="T21" fmla="*/ 147 h 1019"/>
                <a:gd name="T22" fmla="*/ 175 w 868"/>
                <a:gd name="T23" fmla="*/ 144 h 1019"/>
                <a:gd name="T24" fmla="*/ 166 w 868"/>
                <a:gd name="T25" fmla="*/ 135 h 1019"/>
                <a:gd name="T26" fmla="*/ 152 w 868"/>
                <a:gd name="T27" fmla="*/ 126 h 1019"/>
                <a:gd name="T28" fmla="*/ 147 w 868"/>
                <a:gd name="T29" fmla="*/ 125 h 1019"/>
                <a:gd name="T30" fmla="*/ 134 w 868"/>
                <a:gd name="T31" fmla="*/ 123 h 1019"/>
                <a:gd name="T32" fmla="*/ 130 w 868"/>
                <a:gd name="T33" fmla="*/ 126 h 1019"/>
                <a:gd name="T34" fmla="*/ 126 w 868"/>
                <a:gd name="T35" fmla="*/ 135 h 1019"/>
                <a:gd name="T36" fmla="*/ 121 w 868"/>
                <a:gd name="T37" fmla="*/ 175 h 1019"/>
                <a:gd name="T38" fmla="*/ 119 w 868"/>
                <a:gd name="T39" fmla="*/ 202 h 1019"/>
                <a:gd name="T40" fmla="*/ 116 w 868"/>
                <a:gd name="T41" fmla="*/ 254 h 1019"/>
                <a:gd name="T42" fmla="*/ 110 w 868"/>
                <a:gd name="T43" fmla="*/ 279 h 1019"/>
                <a:gd name="T44" fmla="*/ 107 w 868"/>
                <a:gd name="T45" fmla="*/ 283 h 1019"/>
                <a:gd name="T46" fmla="*/ 96 w 868"/>
                <a:gd name="T47" fmla="*/ 307 h 1019"/>
                <a:gd name="T48" fmla="*/ 96 w 868"/>
                <a:gd name="T49" fmla="*/ 318 h 1019"/>
                <a:gd name="T50" fmla="*/ 102 w 868"/>
                <a:gd name="T51" fmla="*/ 332 h 1019"/>
                <a:gd name="T52" fmla="*/ 112 w 868"/>
                <a:gd name="T53" fmla="*/ 353 h 1019"/>
                <a:gd name="T54" fmla="*/ 130 w 868"/>
                <a:gd name="T55" fmla="*/ 388 h 1019"/>
                <a:gd name="T56" fmla="*/ 134 w 868"/>
                <a:gd name="T57" fmla="*/ 399 h 1019"/>
                <a:gd name="T58" fmla="*/ 137 w 868"/>
                <a:gd name="T59" fmla="*/ 416 h 1019"/>
                <a:gd name="T60" fmla="*/ 134 w 868"/>
                <a:gd name="T61" fmla="*/ 429 h 1019"/>
                <a:gd name="T62" fmla="*/ 124 w 868"/>
                <a:gd name="T63" fmla="*/ 440 h 1019"/>
                <a:gd name="T64" fmla="*/ 116 w 868"/>
                <a:gd name="T65" fmla="*/ 447 h 1019"/>
                <a:gd name="T66" fmla="*/ 98 w 868"/>
                <a:gd name="T67" fmla="*/ 467 h 1019"/>
                <a:gd name="T68" fmla="*/ 89 w 868"/>
                <a:gd name="T69" fmla="*/ 485 h 1019"/>
                <a:gd name="T70" fmla="*/ 85 w 868"/>
                <a:gd name="T71" fmla="*/ 495 h 1019"/>
                <a:gd name="T72" fmla="*/ 81 w 868"/>
                <a:gd name="T73" fmla="*/ 509 h 1019"/>
                <a:gd name="T74" fmla="*/ 64 w 868"/>
                <a:gd name="T75" fmla="*/ 530 h 1019"/>
                <a:gd name="T76" fmla="*/ 54 w 868"/>
                <a:gd name="T77" fmla="*/ 539 h 1019"/>
                <a:gd name="T78" fmla="*/ 37 w 868"/>
                <a:gd name="T79" fmla="*/ 558 h 1019"/>
                <a:gd name="T80" fmla="*/ 33 w 868"/>
                <a:gd name="T81" fmla="*/ 566 h 1019"/>
                <a:gd name="T82" fmla="*/ 32 w 868"/>
                <a:gd name="T83" fmla="*/ 583 h 1019"/>
                <a:gd name="T84" fmla="*/ 32 w 868"/>
                <a:gd name="T85" fmla="*/ 590 h 1019"/>
                <a:gd name="T86" fmla="*/ 32 w 868"/>
                <a:gd name="T87" fmla="*/ 598 h 1019"/>
                <a:gd name="T88" fmla="*/ 36 w 868"/>
                <a:gd name="T89" fmla="*/ 608 h 1019"/>
                <a:gd name="T90" fmla="*/ 43 w 868"/>
                <a:gd name="T91" fmla="*/ 618 h 1019"/>
                <a:gd name="T92" fmla="*/ 54 w 868"/>
                <a:gd name="T93" fmla="*/ 637 h 1019"/>
                <a:gd name="T94" fmla="*/ 54 w 868"/>
                <a:gd name="T95" fmla="*/ 643 h 1019"/>
                <a:gd name="T96" fmla="*/ 53 w 868"/>
                <a:gd name="T97" fmla="*/ 649 h 1019"/>
                <a:gd name="T98" fmla="*/ 42 w 868"/>
                <a:gd name="T99" fmla="*/ 658 h 1019"/>
                <a:gd name="T100" fmla="*/ 18 w 868"/>
                <a:gd name="T101" fmla="*/ 670 h 1019"/>
                <a:gd name="T102" fmla="*/ 9 w 868"/>
                <a:gd name="T103" fmla="*/ 672 h 1019"/>
                <a:gd name="T104" fmla="*/ 5 w 868"/>
                <a:gd name="T105" fmla="*/ 671 h 1019"/>
                <a:gd name="T106" fmla="*/ 452 w 868"/>
                <a:gd name="T107" fmla="*/ 965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8" h="1019">
                  <a:moveTo>
                    <a:pt x="741" y="1019"/>
                  </a:moveTo>
                  <a:lnTo>
                    <a:pt x="868" y="107"/>
                  </a:lnTo>
                  <a:lnTo>
                    <a:pt x="868" y="107"/>
                  </a:lnTo>
                  <a:lnTo>
                    <a:pt x="867" y="114"/>
                  </a:lnTo>
                  <a:lnTo>
                    <a:pt x="867" y="114"/>
                  </a:lnTo>
                  <a:lnTo>
                    <a:pt x="867" y="105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8" y="50"/>
                  </a:lnTo>
                  <a:lnTo>
                    <a:pt x="221" y="85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14"/>
                  </a:lnTo>
                  <a:lnTo>
                    <a:pt x="213" y="121"/>
                  </a:lnTo>
                  <a:lnTo>
                    <a:pt x="208" y="126"/>
                  </a:lnTo>
                  <a:lnTo>
                    <a:pt x="203" y="133"/>
                  </a:lnTo>
                  <a:lnTo>
                    <a:pt x="190" y="143"/>
                  </a:lnTo>
                  <a:lnTo>
                    <a:pt x="185" y="146"/>
                  </a:lnTo>
                  <a:lnTo>
                    <a:pt x="179" y="147"/>
                  </a:lnTo>
                  <a:lnTo>
                    <a:pt x="179" y="147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2" y="140"/>
                  </a:lnTo>
                  <a:lnTo>
                    <a:pt x="166" y="135"/>
                  </a:lnTo>
                  <a:lnTo>
                    <a:pt x="161" y="130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47" y="125"/>
                  </a:lnTo>
                  <a:lnTo>
                    <a:pt x="140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28" y="129"/>
                  </a:lnTo>
                  <a:lnTo>
                    <a:pt x="126" y="135"/>
                  </a:lnTo>
                  <a:lnTo>
                    <a:pt x="123" y="151"/>
                  </a:lnTo>
                  <a:lnTo>
                    <a:pt x="121" y="175"/>
                  </a:lnTo>
                  <a:lnTo>
                    <a:pt x="119" y="202"/>
                  </a:lnTo>
                  <a:lnTo>
                    <a:pt x="119" y="202"/>
                  </a:lnTo>
                  <a:lnTo>
                    <a:pt x="117" y="230"/>
                  </a:lnTo>
                  <a:lnTo>
                    <a:pt x="116" y="254"/>
                  </a:lnTo>
                  <a:lnTo>
                    <a:pt x="113" y="272"/>
                  </a:lnTo>
                  <a:lnTo>
                    <a:pt x="110" y="279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92" y="300"/>
                  </a:lnTo>
                  <a:lnTo>
                    <a:pt x="96" y="307"/>
                  </a:lnTo>
                  <a:lnTo>
                    <a:pt x="96" y="318"/>
                  </a:lnTo>
                  <a:lnTo>
                    <a:pt x="96" y="318"/>
                  </a:lnTo>
                  <a:lnTo>
                    <a:pt x="98" y="324"/>
                  </a:lnTo>
                  <a:lnTo>
                    <a:pt x="102" y="332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21" y="370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4" y="399"/>
                  </a:lnTo>
                  <a:lnTo>
                    <a:pt x="137" y="409"/>
                  </a:lnTo>
                  <a:lnTo>
                    <a:pt x="137" y="416"/>
                  </a:lnTo>
                  <a:lnTo>
                    <a:pt x="135" y="423"/>
                  </a:lnTo>
                  <a:lnTo>
                    <a:pt x="134" y="429"/>
                  </a:lnTo>
                  <a:lnTo>
                    <a:pt x="131" y="433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16" y="447"/>
                  </a:lnTo>
                  <a:lnTo>
                    <a:pt x="105" y="460"/>
                  </a:lnTo>
                  <a:lnTo>
                    <a:pt x="98" y="467"/>
                  </a:lnTo>
                  <a:lnTo>
                    <a:pt x="93" y="475"/>
                  </a:lnTo>
                  <a:lnTo>
                    <a:pt x="89" y="485"/>
                  </a:lnTo>
                  <a:lnTo>
                    <a:pt x="85" y="495"/>
                  </a:lnTo>
                  <a:lnTo>
                    <a:pt x="85" y="495"/>
                  </a:lnTo>
                  <a:lnTo>
                    <a:pt x="84" y="502"/>
                  </a:lnTo>
                  <a:lnTo>
                    <a:pt x="81" y="509"/>
                  </a:lnTo>
                  <a:lnTo>
                    <a:pt x="74" y="520"/>
                  </a:lnTo>
                  <a:lnTo>
                    <a:pt x="64" y="530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6" y="548"/>
                  </a:lnTo>
                  <a:lnTo>
                    <a:pt x="37" y="558"/>
                  </a:lnTo>
                  <a:lnTo>
                    <a:pt x="37" y="558"/>
                  </a:lnTo>
                  <a:lnTo>
                    <a:pt x="33" y="566"/>
                  </a:lnTo>
                  <a:lnTo>
                    <a:pt x="32" y="574"/>
                  </a:lnTo>
                  <a:lnTo>
                    <a:pt x="32" y="583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32" y="598"/>
                  </a:lnTo>
                  <a:lnTo>
                    <a:pt x="32" y="598"/>
                  </a:lnTo>
                  <a:lnTo>
                    <a:pt x="33" y="602"/>
                  </a:lnTo>
                  <a:lnTo>
                    <a:pt x="36" y="608"/>
                  </a:lnTo>
                  <a:lnTo>
                    <a:pt x="43" y="618"/>
                  </a:lnTo>
                  <a:lnTo>
                    <a:pt x="43" y="618"/>
                  </a:lnTo>
                  <a:lnTo>
                    <a:pt x="51" y="632"/>
                  </a:lnTo>
                  <a:lnTo>
                    <a:pt x="54" y="637"/>
                  </a:lnTo>
                  <a:lnTo>
                    <a:pt x="54" y="643"/>
                  </a:lnTo>
                  <a:lnTo>
                    <a:pt x="54" y="643"/>
                  </a:lnTo>
                  <a:lnTo>
                    <a:pt x="54" y="646"/>
                  </a:lnTo>
                  <a:lnTo>
                    <a:pt x="53" y="649"/>
                  </a:lnTo>
                  <a:lnTo>
                    <a:pt x="49" y="654"/>
                  </a:lnTo>
                  <a:lnTo>
                    <a:pt x="42" y="658"/>
                  </a:lnTo>
                  <a:lnTo>
                    <a:pt x="33" y="663"/>
                  </a:lnTo>
                  <a:lnTo>
                    <a:pt x="18" y="670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5" y="671"/>
                  </a:lnTo>
                  <a:lnTo>
                    <a:pt x="0" y="694"/>
                  </a:lnTo>
                  <a:lnTo>
                    <a:pt x="452" y="965"/>
                  </a:lnTo>
                  <a:lnTo>
                    <a:pt x="741" y="1019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Freeform 83"/>
            <p:cNvSpPr>
              <a:spLocks/>
            </p:cNvSpPr>
            <p:nvPr/>
          </p:nvSpPr>
          <p:spPr bwMode="auto">
            <a:xfrm>
              <a:off x="2795588" y="2084388"/>
              <a:ext cx="652463" cy="1147762"/>
            </a:xfrm>
            <a:custGeom>
              <a:avLst/>
              <a:gdLst>
                <a:gd name="T0" fmla="*/ 703 w 822"/>
                <a:gd name="T1" fmla="*/ 176 h 1445"/>
                <a:gd name="T2" fmla="*/ 664 w 822"/>
                <a:gd name="T3" fmla="*/ 171 h 1445"/>
                <a:gd name="T4" fmla="*/ 602 w 822"/>
                <a:gd name="T5" fmla="*/ 193 h 1445"/>
                <a:gd name="T6" fmla="*/ 553 w 822"/>
                <a:gd name="T7" fmla="*/ 165 h 1445"/>
                <a:gd name="T8" fmla="*/ 479 w 822"/>
                <a:gd name="T9" fmla="*/ 137 h 1445"/>
                <a:gd name="T10" fmla="*/ 444 w 822"/>
                <a:gd name="T11" fmla="*/ 115 h 1445"/>
                <a:gd name="T12" fmla="*/ 414 w 822"/>
                <a:gd name="T13" fmla="*/ 126 h 1445"/>
                <a:gd name="T14" fmla="*/ 358 w 822"/>
                <a:gd name="T15" fmla="*/ 123 h 1445"/>
                <a:gd name="T16" fmla="*/ 308 w 822"/>
                <a:gd name="T17" fmla="*/ 106 h 1445"/>
                <a:gd name="T18" fmla="*/ 256 w 822"/>
                <a:gd name="T19" fmla="*/ 57 h 1445"/>
                <a:gd name="T20" fmla="*/ 218 w 822"/>
                <a:gd name="T21" fmla="*/ 56 h 1445"/>
                <a:gd name="T22" fmla="*/ 10 w 822"/>
                <a:gd name="T23" fmla="*/ 207 h 1445"/>
                <a:gd name="T24" fmla="*/ 33 w 822"/>
                <a:gd name="T25" fmla="*/ 319 h 1445"/>
                <a:gd name="T26" fmla="*/ 53 w 822"/>
                <a:gd name="T27" fmla="*/ 455 h 1445"/>
                <a:gd name="T28" fmla="*/ 61 w 822"/>
                <a:gd name="T29" fmla="*/ 543 h 1445"/>
                <a:gd name="T30" fmla="*/ 38 w 822"/>
                <a:gd name="T31" fmla="*/ 588 h 1445"/>
                <a:gd name="T32" fmla="*/ 54 w 822"/>
                <a:gd name="T33" fmla="*/ 602 h 1445"/>
                <a:gd name="T34" fmla="*/ 74 w 822"/>
                <a:gd name="T35" fmla="*/ 657 h 1445"/>
                <a:gd name="T36" fmla="*/ 80 w 822"/>
                <a:gd name="T37" fmla="*/ 983 h 1445"/>
                <a:gd name="T38" fmla="*/ 64 w 822"/>
                <a:gd name="T39" fmla="*/ 1036 h 1445"/>
                <a:gd name="T40" fmla="*/ 70 w 822"/>
                <a:gd name="T41" fmla="*/ 1091 h 1445"/>
                <a:gd name="T42" fmla="*/ 85 w 822"/>
                <a:gd name="T43" fmla="*/ 1141 h 1445"/>
                <a:gd name="T44" fmla="*/ 131 w 822"/>
                <a:gd name="T45" fmla="*/ 1314 h 1445"/>
                <a:gd name="T46" fmla="*/ 157 w 822"/>
                <a:gd name="T47" fmla="*/ 1394 h 1445"/>
                <a:gd name="T48" fmla="*/ 480 w 822"/>
                <a:gd name="T49" fmla="*/ 1398 h 1445"/>
                <a:gd name="T50" fmla="*/ 653 w 822"/>
                <a:gd name="T51" fmla="*/ 1391 h 1445"/>
                <a:gd name="T52" fmla="*/ 683 w 822"/>
                <a:gd name="T53" fmla="*/ 1438 h 1445"/>
                <a:gd name="T54" fmla="*/ 693 w 822"/>
                <a:gd name="T55" fmla="*/ 1388 h 1445"/>
                <a:gd name="T56" fmla="*/ 725 w 822"/>
                <a:gd name="T57" fmla="*/ 1371 h 1445"/>
                <a:gd name="T58" fmla="*/ 725 w 822"/>
                <a:gd name="T59" fmla="*/ 1325 h 1445"/>
                <a:gd name="T60" fmla="*/ 723 w 822"/>
                <a:gd name="T61" fmla="*/ 1272 h 1445"/>
                <a:gd name="T62" fmla="*/ 762 w 822"/>
                <a:gd name="T63" fmla="*/ 1238 h 1445"/>
                <a:gd name="T64" fmla="*/ 812 w 822"/>
                <a:gd name="T65" fmla="*/ 1218 h 1445"/>
                <a:gd name="T66" fmla="*/ 807 w 822"/>
                <a:gd name="T67" fmla="*/ 1133 h 1445"/>
                <a:gd name="T68" fmla="*/ 777 w 822"/>
                <a:gd name="T69" fmla="*/ 1108 h 1445"/>
                <a:gd name="T70" fmla="*/ 767 w 822"/>
                <a:gd name="T71" fmla="*/ 1071 h 1445"/>
                <a:gd name="T72" fmla="*/ 748 w 822"/>
                <a:gd name="T73" fmla="*/ 1059 h 1445"/>
                <a:gd name="T74" fmla="*/ 707 w 822"/>
                <a:gd name="T75" fmla="*/ 1014 h 1445"/>
                <a:gd name="T76" fmla="*/ 709 w 822"/>
                <a:gd name="T77" fmla="*/ 969 h 1445"/>
                <a:gd name="T78" fmla="*/ 686 w 822"/>
                <a:gd name="T79" fmla="*/ 924 h 1445"/>
                <a:gd name="T80" fmla="*/ 685 w 822"/>
                <a:gd name="T81" fmla="*/ 928 h 1445"/>
                <a:gd name="T82" fmla="*/ 657 w 822"/>
                <a:gd name="T83" fmla="*/ 840 h 1445"/>
                <a:gd name="T84" fmla="*/ 601 w 822"/>
                <a:gd name="T85" fmla="*/ 795 h 1445"/>
                <a:gd name="T86" fmla="*/ 581 w 822"/>
                <a:gd name="T87" fmla="*/ 762 h 1445"/>
                <a:gd name="T88" fmla="*/ 508 w 822"/>
                <a:gd name="T89" fmla="*/ 739 h 1445"/>
                <a:gd name="T90" fmla="*/ 494 w 822"/>
                <a:gd name="T91" fmla="*/ 703 h 1445"/>
                <a:gd name="T92" fmla="*/ 501 w 822"/>
                <a:gd name="T93" fmla="*/ 615 h 1445"/>
                <a:gd name="T94" fmla="*/ 491 w 822"/>
                <a:gd name="T95" fmla="*/ 596 h 1445"/>
                <a:gd name="T96" fmla="*/ 475 w 822"/>
                <a:gd name="T97" fmla="*/ 588 h 1445"/>
                <a:gd name="T98" fmla="*/ 510 w 822"/>
                <a:gd name="T99" fmla="*/ 536 h 1445"/>
                <a:gd name="T100" fmla="*/ 541 w 822"/>
                <a:gd name="T101" fmla="*/ 483 h 1445"/>
                <a:gd name="T102" fmla="*/ 552 w 822"/>
                <a:gd name="T103" fmla="*/ 431 h 1445"/>
                <a:gd name="T104" fmla="*/ 557 w 822"/>
                <a:gd name="T105" fmla="*/ 393 h 1445"/>
                <a:gd name="T106" fmla="*/ 567 w 822"/>
                <a:gd name="T107" fmla="*/ 383 h 1445"/>
                <a:gd name="T108" fmla="*/ 609 w 822"/>
                <a:gd name="T109" fmla="*/ 346 h 1445"/>
                <a:gd name="T110" fmla="*/ 695 w 822"/>
                <a:gd name="T111" fmla="*/ 253 h 1445"/>
                <a:gd name="T112" fmla="*/ 772 w 822"/>
                <a:gd name="T113" fmla="*/ 207 h 1445"/>
                <a:gd name="T114" fmla="*/ 774 w 822"/>
                <a:gd name="T115" fmla="*/ 186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1445">
                  <a:moveTo>
                    <a:pt x="759" y="185"/>
                  </a:moveTo>
                  <a:lnTo>
                    <a:pt x="759" y="185"/>
                  </a:lnTo>
                  <a:lnTo>
                    <a:pt x="724" y="182"/>
                  </a:lnTo>
                  <a:lnTo>
                    <a:pt x="710" y="179"/>
                  </a:lnTo>
                  <a:lnTo>
                    <a:pt x="706" y="178"/>
                  </a:lnTo>
                  <a:lnTo>
                    <a:pt x="703" y="176"/>
                  </a:lnTo>
                  <a:lnTo>
                    <a:pt x="703" y="176"/>
                  </a:lnTo>
                  <a:lnTo>
                    <a:pt x="695" y="169"/>
                  </a:lnTo>
                  <a:lnTo>
                    <a:pt x="690" y="168"/>
                  </a:lnTo>
                  <a:lnTo>
                    <a:pt x="686" y="165"/>
                  </a:lnTo>
                  <a:lnTo>
                    <a:pt x="681" y="165"/>
                  </a:lnTo>
                  <a:lnTo>
                    <a:pt x="676" y="165"/>
                  </a:lnTo>
                  <a:lnTo>
                    <a:pt x="671" y="166"/>
                  </a:lnTo>
                  <a:lnTo>
                    <a:pt x="664" y="171"/>
                  </a:lnTo>
                  <a:lnTo>
                    <a:pt x="664" y="171"/>
                  </a:lnTo>
                  <a:lnTo>
                    <a:pt x="651" y="178"/>
                  </a:lnTo>
                  <a:lnTo>
                    <a:pt x="639" y="185"/>
                  </a:lnTo>
                  <a:lnTo>
                    <a:pt x="626" y="189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02" y="193"/>
                  </a:lnTo>
                  <a:lnTo>
                    <a:pt x="592" y="190"/>
                  </a:lnTo>
                  <a:lnTo>
                    <a:pt x="581" y="185"/>
                  </a:lnTo>
                  <a:lnTo>
                    <a:pt x="571" y="176"/>
                  </a:lnTo>
                  <a:lnTo>
                    <a:pt x="571" y="176"/>
                  </a:lnTo>
                  <a:lnTo>
                    <a:pt x="564" y="171"/>
                  </a:lnTo>
                  <a:lnTo>
                    <a:pt x="560" y="166"/>
                  </a:lnTo>
                  <a:lnTo>
                    <a:pt x="553" y="165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15" y="157"/>
                  </a:lnTo>
                  <a:lnTo>
                    <a:pt x="515" y="157"/>
                  </a:lnTo>
                  <a:lnTo>
                    <a:pt x="497" y="150"/>
                  </a:lnTo>
                  <a:lnTo>
                    <a:pt x="486" y="144"/>
                  </a:lnTo>
                  <a:lnTo>
                    <a:pt x="479" y="137"/>
                  </a:lnTo>
                  <a:lnTo>
                    <a:pt x="475" y="130"/>
                  </a:lnTo>
                  <a:lnTo>
                    <a:pt x="475" y="130"/>
                  </a:lnTo>
                  <a:lnTo>
                    <a:pt x="472" y="126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56" y="119"/>
                  </a:lnTo>
                  <a:lnTo>
                    <a:pt x="444" y="115"/>
                  </a:lnTo>
                  <a:lnTo>
                    <a:pt x="437" y="115"/>
                  </a:lnTo>
                  <a:lnTo>
                    <a:pt x="431" y="115"/>
                  </a:lnTo>
                  <a:lnTo>
                    <a:pt x="427" y="116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0" y="123"/>
                  </a:lnTo>
                  <a:lnTo>
                    <a:pt x="414" y="126"/>
                  </a:lnTo>
                  <a:lnTo>
                    <a:pt x="403" y="129"/>
                  </a:lnTo>
                  <a:lnTo>
                    <a:pt x="403" y="129"/>
                  </a:lnTo>
                  <a:lnTo>
                    <a:pt x="391" y="130"/>
                  </a:lnTo>
                  <a:lnTo>
                    <a:pt x="377" y="129"/>
                  </a:lnTo>
                  <a:lnTo>
                    <a:pt x="365" y="127"/>
                  </a:lnTo>
                  <a:lnTo>
                    <a:pt x="361" y="124"/>
                  </a:lnTo>
                  <a:lnTo>
                    <a:pt x="358" y="123"/>
                  </a:lnTo>
                  <a:lnTo>
                    <a:pt x="358" y="123"/>
                  </a:lnTo>
                  <a:lnTo>
                    <a:pt x="353" y="119"/>
                  </a:lnTo>
                  <a:lnTo>
                    <a:pt x="349" y="116"/>
                  </a:lnTo>
                  <a:lnTo>
                    <a:pt x="336" y="110"/>
                  </a:lnTo>
                  <a:lnTo>
                    <a:pt x="322" y="108"/>
                  </a:lnTo>
                  <a:lnTo>
                    <a:pt x="308" y="106"/>
                  </a:lnTo>
                  <a:lnTo>
                    <a:pt x="308" y="106"/>
                  </a:lnTo>
                  <a:lnTo>
                    <a:pt x="300" y="103"/>
                  </a:lnTo>
                  <a:lnTo>
                    <a:pt x="293" y="101"/>
                  </a:lnTo>
                  <a:lnTo>
                    <a:pt x="284" y="95"/>
                  </a:lnTo>
                  <a:lnTo>
                    <a:pt x="276" y="88"/>
                  </a:lnTo>
                  <a:lnTo>
                    <a:pt x="269" y="79"/>
                  </a:lnTo>
                  <a:lnTo>
                    <a:pt x="262" y="70"/>
                  </a:lnTo>
                  <a:lnTo>
                    <a:pt x="256" y="57"/>
                  </a:lnTo>
                  <a:lnTo>
                    <a:pt x="252" y="43"/>
                  </a:lnTo>
                  <a:lnTo>
                    <a:pt x="252" y="43"/>
                  </a:lnTo>
                  <a:lnTo>
                    <a:pt x="244" y="23"/>
                  </a:lnTo>
                  <a:lnTo>
                    <a:pt x="237" y="9"/>
                  </a:lnTo>
                  <a:lnTo>
                    <a:pt x="231" y="2"/>
                  </a:lnTo>
                  <a:lnTo>
                    <a:pt x="227" y="0"/>
                  </a:lnTo>
                  <a:lnTo>
                    <a:pt x="218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113"/>
                  </a:lnTo>
                  <a:lnTo>
                    <a:pt x="3" y="155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10" y="207"/>
                  </a:lnTo>
                  <a:lnTo>
                    <a:pt x="14" y="227"/>
                  </a:lnTo>
                  <a:lnTo>
                    <a:pt x="25" y="269"/>
                  </a:lnTo>
                  <a:lnTo>
                    <a:pt x="25" y="269"/>
                  </a:lnTo>
                  <a:lnTo>
                    <a:pt x="32" y="294"/>
                  </a:lnTo>
                  <a:lnTo>
                    <a:pt x="33" y="306"/>
                  </a:lnTo>
                  <a:lnTo>
                    <a:pt x="33" y="306"/>
                  </a:lnTo>
                  <a:lnTo>
                    <a:pt x="33" y="319"/>
                  </a:lnTo>
                  <a:lnTo>
                    <a:pt x="33" y="319"/>
                  </a:lnTo>
                  <a:lnTo>
                    <a:pt x="33" y="358"/>
                  </a:lnTo>
                  <a:lnTo>
                    <a:pt x="33" y="376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43" y="420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6" y="463"/>
                  </a:lnTo>
                  <a:lnTo>
                    <a:pt x="57" y="476"/>
                  </a:lnTo>
                  <a:lnTo>
                    <a:pt x="60" y="504"/>
                  </a:lnTo>
                  <a:lnTo>
                    <a:pt x="61" y="542"/>
                  </a:lnTo>
                  <a:lnTo>
                    <a:pt x="63" y="543"/>
                  </a:lnTo>
                  <a:lnTo>
                    <a:pt x="61" y="543"/>
                  </a:lnTo>
                  <a:lnTo>
                    <a:pt x="61" y="543"/>
                  </a:lnTo>
                  <a:lnTo>
                    <a:pt x="57" y="543"/>
                  </a:lnTo>
                  <a:lnTo>
                    <a:pt x="57" y="543"/>
                  </a:lnTo>
                  <a:lnTo>
                    <a:pt x="50" y="56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8" y="588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40" y="594"/>
                  </a:lnTo>
                  <a:lnTo>
                    <a:pt x="45" y="595"/>
                  </a:lnTo>
                  <a:lnTo>
                    <a:pt x="45" y="595"/>
                  </a:lnTo>
                  <a:lnTo>
                    <a:pt x="50" y="599"/>
                  </a:lnTo>
                  <a:lnTo>
                    <a:pt x="54" y="602"/>
                  </a:lnTo>
                  <a:lnTo>
                    <a:pt x="56" y="606"/>
                  </a:lnTo>
                  <a:lnTo>
                    <a:pt x="56" y="606"/>
                  </a:lnTo>
                  <a:lnTo>
                    <a:pt x="60" y="615"/>
                  </a:lnTo>
                  <a:lnTo>
                    <a:pt x="60" y="615"/>
                  </a:lnTo>
                  <a:lnTo>
                    <a:pt x="66" y="627"/>
                  </a:lnTo>
                  <a:lnTo>
                    <a:pt x="71" y="641"/>
                  </a:lnTo>
                  <a:lnTo>
                    <a:pt x="74" y="657"/>
                  </a:lnTo>
                  <a:lnTo>
                    <a:pt x="75" y="673"/>
                  </a:lnTo>
                  <a:lnTo>
                    <a:pt x="75" y="673"/>
                  </a:lnTo>
                  <a:lnTo>
                    <a:pt x="73" y="931"/>
                  </a:lnTo>
                  <a:lnTo>
                    <a:pt x="73" y="970"/>
                  </a:lnTo>
                  <a:lnTo>
                    <a:pt x="73" y="970"/>
                  </a:lnTo>
                  <a:lnTo>
                    <a:pt x="75" y="975"/>
                  </a:lnTo>
                  <a:lnTo>
                    <a:pt x="80" y="983"/>
                  </a:lnTo>
                  <a:lnTo>
                    <a:pt x="80" y="989"/>
                  </a:lnTo>
                  <a:lnTo>
                    <a:pt x="80" y="994"/>
                  </a:lnTo>
                  <a:lnTo>
                    <a:pt x="80" y="1001"/>
                  </a:lnTo>
                  <a:lnTo>
                    <a:pt x="75" y="1007"/>
                  </a:lnTo>
                  <a:lnTo>
                    <a:pt x="75" y="1007"/>
                  </a:lnTo>
                  <a:lnTo>
                    <a:pt x="70" y="1021"/>
                  </a:lnTo>
                  <a:lnTo>
                    <a:pt x="64" y="1036"/>
                  </a:lnTo>
                  <a:lnTo>
                    <a:pt x="61" y="1045"/>
                  </a:lnTo>
                  <a:lnTo>
                    <a:pt x="61" y="1053"/>
                  </a:lnTo>
                  <a:lnTo>
                    <a:pt x="63" y="1063"/>
                  </a:lnTo>
                  <a:lnTo>
                    <a:pt x="64" y="1071"/>
                  </a:lnTo>
                  <a:lnTo>
                    <a:pt x="64" y="1071"/>
                  </a:lnTo>
                  <a:lnTo>
                    <a:pt x="68" y="1081"/>
                  </a:lnTo>
                  <a:lnTo>
                    <a:pt x="70" y="1091"/>
                  </a:lnTo>
                  <a:lnTo>
                    <a:pt x="70" y="1098"/>
                  </a:lnTo>
                  <a:lnTo>
                    <a:pt x="70" y="1099"/>
                  </a:lnTo>
                  <a:lnTo>
                    <a:pt x="68" y="1102"/>
                  </a:lnTo>
                  <a:lnTo>
                    <a:pt x="68" y="1102"/>
                  </a:lnTo>
                  <a:lnTo>
                    <a:pt x="67" y="1102"/>
                  </a:lnTo>
                  <a:lnTo>
                    <a:pt x="67" y="1102"/>
                  </a:lnTo>
                  <a:lnTo>
                    <a:pt x="85" y="1141"/>
                  </a:lnTo>
                  <a:lnTo>
                    <a:pt x="94" y="1164"/>
                  </a:lnTo>
                  <a:lnTo>
                    <a:pt x="98" y="1181"/>
                  </a:lnTo>
                  <a:lnTo>
                    <a:pt x="98" y="1181"/>
                  </a:lnTo>
                  <a:lnTo>
                    <a:pt x="105" y="1210"/>
                  </a:lnTo>
                  <a:lnTo>
                    <a:pt x="115" y="1255"/>
                  </a:lnTo>
                  <a:lnTo>
                    <a:pt x="126" y="1298"/>
                  </a:lnTo>
                  <a:lnTo>
                    <a:pt x="131" y="1314"/>
                  </a:lnTo>
                  <a:lnTo>
                    <a:pt x="134" y="1324"/>
                  </a:lnTo>
                  <a:lnTo>
                    <a:pt x="134" y="1324"/>
                  </a:lnTo>
                  <a:lnTo>
                    <a:pt x="141" y="1336"/>
                  </a:lnTo>
                  <a:lnTo>
                    <a:pt x="150" y="1354"/>
                  </a:lnTo>
                  <a:lnTo>
                    <a:pt x="155" y="1375"/>
                  </a:lnTo>
                  <a:lnTo>
                    <a:pt x="157" y="1385"/>
                  </a:lnTo>
                  <a:lnTo>
                    <a:pt x="157" y="1394"/>
                  </a:lnTo>
                  <a:lnTo>
                    <a:pt x="157" y="1394"/>
                  </a:lnTo>
                  <a:lnTo>
                    <a:pt x="158" y="1399"/>
                  </a:lnTo>
                  <a:lnTo>
                    <a:pt x="159" y="1405"/>
                  </a:lnTo>
                  <a:lnTo>
                    <a:pt x="159" y="1405"/>
                  </a:lnTo>
                  <a:lnTo>
                    <a:pt x="328" y="1402"/>
                  </a:lnTo>
                  <a:lnTo>
                    <a:pt x="437" y="1399"/>
                  </a:lnTo>
                  <a:lnTo>
                    <a:pt x="480" y="1398"/>
                  </a:lnTo>
                  <a:lnTo>
                    <a:pt x="507" y="1396"/>
                  </a:lnTo>
                  <a:lnTo>
                    <a:pt x="507" y="1396"/>
                  </a:lnTo>
                  <a:lnTo>
                    <a:pt x="550" y="1392"/>
                  </a:lnTo>
                  <a:lnTo>
                    <a:pt x="598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82" y="1430"/>
                  </a:lnTo>
                  <a:lnTo>
                    <a:pt x="681" y="1430"/>
                  </a:lnTo>
                  <a:lnTo>
                    <a:pt x="681" y="1430"/>
                  </a:lnTo>
                  <a:lnTo>
                    <a:pt x="678" y="1445"/>
                  </a:lnTo>
                  <a:lnTo>
                    <a:pt x="678" y="1445"/>
                  </a:lnTo>
                  <a:lnTo>
                    <a:pt x="681" y="1443"/>
                  </a:lnTo>
                  <a:lnTo>
                    <a:pt x="683" y="1438"/>
                  </a:lnTo>
                  <a:lnTo>
                    <a:pt x="686" y="1429"/>
                  </a:lnTo>
                  <a:lnTo>
                    <a:pt x="689" y="1417"/>
                  </a:lnTo>
                  <a:lnTo>
                    <a:pt x="690" y="1406"/>
                  </a:lnTo>
                  <a:lnTo>
                    <a:pt x="690" y="1406"/>
                  </a:lnTo>
                  <a:lnTo>
                    <a:pt x="692" y="1396"/>
                  </a:lnTo>
                  <a:lnTo>
                    <a:pt x="692" y="1396"/>
                  </a:lnTo>
                  <a:lnTo>
                    <a:pt x="693" y="1388"/>
                  </a:lnTo>
                  <a:lnTo>
                    <a:pt x="697" y="1384"/>
                  </a:lnTo>
                  <a:lnTo>
                    <a:pt x="703" y="1381"/>
                  </a:lnTo>
                  <a:lnTo>
                    <a:pt x="709" y="1378"/>
                  </a:lnTo>
                  <a:lnTo>
                    <a:pt x="709" y="1378"/>
                  </a:lnTo>
                  <a:lnTo>
                    <a:pt x="717" y="1375"/>
                  </a:lnTo>
                  <a:lnTo>
                    <a:pt x="725" y="1371"/>
                  </a:lnTo>
                  <a:lnTo>
                    <a:pt x="725" y="1371"/>
                  </a:lnTo>
                  <a:lnTo>
                    <a:pt x="730" y="1366"/>
                  </a:lnTo>
                  <a:lnTo>
                    <a:pt x="732" y="1361"/>
                  </a:lnTo>
                  <a:lnTo>
                    <a:pt x="731" y="1354"/>
                  </a:lnTo>
                  <a:lnTo>
                    <a:pt x="730" y="1347"/>
                  </a:lnTo>
                  <a:lnTo>
                    <a:pt x="730" y="1347"/>
                  </a:lnTo>
                  <a:lnTo>
                    <a:pt x="727" y="1333"/>
                  </a:lnTo>
                  <a:lnTo>
                    <a:pt x="725" y="1325"/>
                  </a:lnTo>
                  <a:lnTo>
                    <a:pt x="724" y="1315"/>
                  </a:lnTo>
                  <a:lnTo>
                    <a:pt x="724" y="1315"/>
                  </a:lnTo>
                  <a:lnTo>
                    <a:pt x="724" y="1301"/>
                  </a:lnTo>
                  <a:lnTo>
                    <a:pt x="723" y="1290"/>
                  </a:lnTo>
                  <a:lnTo>
                    <a:pt x="723" y="1290"/>
                  </a:lnTo>
                  <a:lnTo>
                    <a:pt x="723" y="1280"/>
                  </a:lnTo>
                  <a:lnTo>
                    <a:pt x="723" y="1272"/>
                  </a:lnTo>
                  <a:lnTo>
                    <a:pt x="725" y="1263"/>
                  </a:lnTo>
                  <a:lnTo>
                    <a:pt x="731" y="1253"/>
                  </a:lnTo>
                  <a:lnTo>
                    <a:pt x="731" y="1253"/>
                  </a:lnTo>
                  <a:lnTo>
                    <a:pt x="734" y="1249"/>
                  </a:lnTo>
                  <a:lnTo>
                    <a:pt x="738" y="1246"/>
                  </a:lnTo>
                  <a:lnTo>
                    <a:pt x="749" y="1242"/>
                  </a:lnTo>
                  <a:lnTo>
                    <a:pt x="762" y="1238"/>
                  </a:lnTo>
                  <a:lnTo>
                    <a:pt x="776" y="1237"/>
                  </a:lnTo>
                  <a:lnTo>
                    <a:pt x="776" y="1237"/>
                  </a:lnTo>
                  <a:lnTo>
                    <a:pt x="795" y="1232"/>
                  </a:lnTo>
                  <a:lnTo>
                    <a:pt x="804" y="1230"/>
                  </a:lnTo>
                  <a:lnTo>
                    <a:pt x="809" y="1225"/>
                  </a:lnTo>
                  <a:lnTo>
                    <a:pt x="809" y="1225"/>
                  </a:lnTo>
                  <a:lnTo>
                    <a:pt x="812" y="1218"/>
                  </a:lnTo>
                  <a:lnTo>
                    <a:pt x="814" y="1209"/>
                  </a:lnTo>
                  <a:lnTo>
                    <a:pt x="815" y="1197"/>
                  </a:lnTo>
                  <a:lnTo>
                    <a:pt x="815" y="1185"/>
                  </a:lnTo>
                  <a:lnTo>
                    <a:pt x="812" y="1157"/>
                  </a:lnTo>
                  <a:lnTo>
                    <a:pt x="809" y="1144"/>
                  </a:lnTo>
                  <a:lnTo>
                    <a:pt x="807" y="1133"/>
                  </a:lnTo>
                  <a:lnTo>
                    <a:pt x="807" y="1133"/>
                  </a:lnTo>
                  <a:lnTo>
                    <a:pt x="802" y="1126"/>
                  </a:lnTo>
                  <a:lnTo>
                    <a:pt x="797" y="1120"/>
                  </a:lnTo>
                  <a:lnTo>
                    <a:pt x="793" y="1116"/>
                  </a:lnTo>
                  <a:lnTo>
                    <a:pt x="787" y="1113"/>
                  </a:lnTo>
                  <a:lnTo>
                    <a:pt x="787" y="1113"/>
                  </a:lnTo>
                  <a:lnTo>
                    <a:pt x="781" y="1111"/>
                  </a:lnTo>
                  <a:lnTo>
                    <a:pt x="777" y="1108"/>
                  </a:lnTo>
                  <a:lnTo>
                    <a:pt x="774" y="1104"/>
                  </a:lnTo>
                  <a:lnTo>
                    <a:pt x="773" y="1097"/>
                  </a:lnTo>
                  <a:lnTo>
                    <a:pt x="773" y="1097"/>
                  </a:lnTo>
                  <a:lnTo>
                    <a:pt x="772" y="1087"/>
                  </a:lnTo>
                  <a:lnTo>
                    <a:pt x="772" y="1087"/>
                  </a:lnTo>
                  <a:lnTo>
                    <a:pt x="770" y="1076"/>
                  </a:lnTo>
                  <a:lnTo>
                    <a:pt x="767" y="1071"/>
                  </a:lnTo>
                  <a:lnTo>
                    <a:pt x="765" y="1067"/>
                  </a:lnTo>
                  <a:lnTo>
                    <a:pt x="762" y="1067"/>
                  </a:lnTo>
                  <a:lnTo>
                    <a:pt x="762" y="1066"/>
                  </a:lnTo>
                  <a:lnTo>
                    <a:pt x="763" y="1066"/>
                  </a:lnTo>
                  <a:lnTo>
                    <a:pt x="763" y="1066"/>
                  </a:lnTo>
                  <a:lnTo>
                    <a:pt x="756" y="1062"/>
                  </a:lnTo>
                  <a:lnTo>
                    <a:pt x="748" y="1059"/>
                  </a:lnTo>
                  <a:lnTo>
                    <a:pt x="748" y="1059"/>
                  </a:lnTo>
                  <a:lnTo>
                    <a:pt x="742" y="1056"/>
                  </a:lnTo>
                  <a:lnTo>
                    <a:pt x="737" y="1053"/>
                  </a:lnTo>
                  <a:lnTo>
                    <a:pt x="728" y="1046"/>
                  </a:lnTo>
                  <a:lnTo>
                    <a:pt x="720" y="1036"/>
                  </a:lnTo>
                  <a:lnTo>
                    <a:pt x="713" y="1025"/>
                  </a:lnTo>
                  <a:lnTo>
                    <a:pt x="707" y="1014"/>
                  </a:lnTo>
                  <a:lnTo>
                    <a:pt x="704" y="1004"/>
                  </a:lnTo>
                  <a:lnTo>
                    <a:pt x="702" y="996"/>
                  </a:lnTo>
                  <a:lnTo>
                    <a:pt x="703" y="990"/>
                  </a:lnTo>
                  <a:lnTo>
                    <a:pt x="703" y="990"/>
                  </a:lnTo>
                  <a:lnTo>
                    <a:pt x="706" y="979"/>
                  </a:lnTo>
                  <a:lnTo>
                    <a:pt x="706" y="979"/>
                  </a:lnTo>
                  <a:lnTo>
                    <a:pt x="709" y="969"/>
                  </a:lnTo>
                  <a:lnTo>
                    <a:pt x="710" y="959"/>
                  </a:lnTo>
                  <a:lnTo>
                    <a:pt x="710" y="959"/>
                  </a:lnTo>
                  <a:lnTo>
                    <a:pt x="710" y="955"/>
                  </a:lnTo>
                  <a:lnTo>
                    <a:pt x="707" y="951"/>
                  </a:lnTo>
                  <a:lnTo>
                    <a:pt x="700" y="940"/>
                  </a:lnTo>
                  <a:lnTo>
                    <a:pt x="686" y="924"/>
                  </a:lnTo>
                  <a:lnTo>
                    <a:pt x="686" y="924"/>
                  </a:lnTo>
                  <a:lnTo>
                    <a:pt x="686" y="928"/>
                  </a:lnTo>
                  <a:lnTo>
                    <a:pt x="688" y="930"/>
                  </a:lnTo>
                  <a:lnTo>
                    <a:pt x="686" y="930"/>
                  </a:lnTo>
                  <a:lnTo>
                    <a:pt x="78" y="941"/>
                  </a:lnTo>
                  <a:lnTo>
                    <a:pt x="78" y="940"/>
                  </a:lnTo>
                  <a:lnTo>
                    <a:pt x="685" y="928"/>
                  </a:lnTo>
                  <a:lnTo>
                    <a:pt x="685" y="928"/>
                  </a:lnTo>
                  <a:lnTo>
                    <a:pt x="678" y="867"/>
                  </a:lnTo>
                  <a:lnTo>
                    <a:pt x="678" y="867"/>
                  </a:lnTo>
                  <a:lnTo>
                    <a:pt x="676" y="861"/>
                  </a:lnTo>
                  <a:lnTo>
                    <a:pt x="674" y="856"/>
                  </a:lnTo>
                  <a:lnTo>
                    <a:pt x="671" y="851"/>
                  </a:lnTo>
                  <a:lnTo>
                    <a:pt x="667" y="847"/>
                  </a:lnTo>
                  <a:lnTo>
                    <a:pt x="657" y="840"/>
                  </a:lnTo>
                  <a:lnTo>
                    <a:pt x="646" y="833"/>
                  </a:lnTo>
                  <a:lnTo>
                    <a:pt x="646" y="833"/>
                  </a:lnTo>
                  <a:lnTo>
                    <a:pt x="633" y="826"/>
                  </a:lnTo>
                  <a:lnTo>
                    <a:pt x="633" y="826"/>
                  </a:lnTo>
                  <a:lnTo>
                    <a:pt x="618" y="815"/>
                  </a:lnTo>
                  <a:lnTo>
                    <a:pt x="606" y="802"/>
                  </a:lnTo>
                  <a:lnTo>
                    <a:pt x="601" y="795"/>
                  </a:lnTo>
                  <a:lnTo>
                    <a:pt x="598" y="788"/>
                  </a:lnTo>
                  <a:lnTo>
                    <a:pt x="595" y="781"/>
                  </a:lnTo>
                  <a:lnTo>
                    <a:pt x="594" y="774"/>
                  </a:lnTo>
                  <a:lnTo>
                    <a:pt x="594" y="774"/>
                  </a:lnTo>
                  <a:lnTo>
                    <a:pt x="591" y="770"/>
                  </a:lnTo>
                  <a:lnTo>
                    <a:pt x="587" y="766"/>
                  </a:lnTo>
                  <a:lnTo>
                    <a:pt x="581" y="762"/>
                  </a:lnTo>
                  <a:lnTo>
                    <a:pt x="573" y="759"/>
                  </a:lnTo>
                  <a:lnTo>
                    <a:pt x="555" y="752"/>
                  </a:lnTo>
                  <a:lnTo>
                    <a:pt x="534" y="746"/>
                  </a:lnTo>
                  <a:lnTo>
                    <a:pt x="534" y="746"/>
                  </a:lnTo>
                  <a:lnTo>
                    <a:pt x="515" y="742"/>
                  </a:lnTo>
                  <a:lnTo>
                    <a:pt x="515" y="742"/>
                  </a:lnTo>
                  <a:lnTo>
                    <a:pt x="508" y="739"/>
                  </a:lnTo>
                  <a:lnTo>
                    <a:pt x="503" y="735"/>
                  </a:lnTo>
                  <a:lnTo>
                    <a:pt x="498" y="731"/>
                  </a:lnTo>
                  <a:lnTo>
                    <a:pt x="496" y="727"/>
                  </a:lnTo>
                  <a:lnTo>
                    <a:pt x="494" y="723"/>
                  </a:lnTo>
                  <a:lnTo>
                    <a:pt x="494" y="716"/>
                  </a:lnTo>
                  <a:lnTo>
                    <a:pt x="494" y="703"/>
                  </a:lnTo>
                  <a:lnTo>
                    <a:pt x="494" y="703"/>
                  </a:lnTo>
                  <a:lnTo>
                    <a:pt x="494" y="685"/>
                  </a:lnTo>
                  <a:lnTo>
                    <a:pt x="494" y="685"/>
                  </a:lnTo>
                  <a:lnTo>
                    <a:pt x="496" y="659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1" y="615"/>
                  </a:lnTo>
                  <a:lnTo>
                    <a:pt x="501" y="615"/>
                  </a:lnTo>
                  <a:lnTo>
                    <a:pt x="501" y="603"/>
                  </a:lnTo>
                  <a:lnTo>
                    <a:pt x="500" y="599"/>
                  </a:lnTo>
                  <a:lnTo>
                    <a:pt x="498" y="598"/>
                  </a:lnTo>
                  <a:lnTo>
                    <a:pt x="498" y="598"/>
                  </a:lnTo>
                  <a:lnTo>
                    <a:pt x="496" y="596"/>
                  </a:lnTo>
                  <a:lnTo>
                    <a:pt x="491" y="596"/>
                  </a:lnTo>
                  <a:lnTo>
                    <a:pt x="491" y="596"/>
                  </a:lnTo>
                  <a:lnTo>
                    <a:pt x="486" y="595"/>
                  </a:lnTo>
                  <a:lnTo>
                    <a:pt x="482" y="595"/>
                  </a:lnTo>
                  <a:lnTo>
                    <a:pt x="479" y="594"/>
                  </a:lnTo>
                  <a:lnTo>
                    <a:pt x="479" y="594"/>
                  </a:lnTo>
                  <a:lnTo>
                    <a:pt x="476" y="591"/>
                  </a:lnTo>
                  <a:lnTo>
                    <a:pt x="475" y="588"/>
                  </a:lnTo>
                  <a:lnTo>
                    <a:pt x="475" y="588"/>
                  </a:lnTo>
                  <a:lnTo>
                    <a:pt x="475" y="582"/>
                  </a:lnTo>
                  <a:lnTo>
                    <a:pt x="479" y="575"/>
                  </a:lnTo>
                  <a:lnTo>
                    <a:pt x="491" y="559"/>
                  </a:lnTo>
                  <a:lnTo>
                    <a:pt x="491" y="559"/>
                  </a:lnTo>
                  <a:lnTo>
                    <a:pt x="501" y="547"/>
                  </a:lnTo>
                  <a:lnTo>
                    <a:pt x="510" y="536"/>
                  </a:lnTo>
                  <a:lnTo>
                    <a:pt x="510" y="536"/>
                  </a:lnTo>
                  <a:lnTo>
                    <a:pt x="518" y="525"/>
                  </a:lnTo>
                  <a:lnTo>
                    <a:pt x="525" y="517"/>
                  </a:lnTo>
                  <a:lnTo>
                    <a:pt x="525" y="517"/>
                  </a:lnTo>
                  <a:lnTo>
                    <a:pt x="532" y="510"/>
                  </a:lnTo>
                  <a:lnTo>
                    <a:pt x="538" y="503"/>
                  </a:lnTo>
                  <a:lnTo>
                    <a:pt x="539" y="494"/>
                  </a:lnTo>
                  <a:lnTo>
                    <a:pt x="541" y="483"/>
                  </a:lnTo>
                  <a:lnTo>
                    <a:pt x="541" y="483"/>
                  </a:lnTo>
                  <a:lnTo>
                    <a:pt x="539" y="472"/>
                  </a:lnTo>
                  <a:lnTo>
                    <a:pt x="541" y="463"/>
                  </a:lnTo>
                  <a:lnTo>
                    <a:pt x="543" y="454"/>
                  </a:lnTo>
                  <a:lnTo>
                    <a:pt x="546" y="444"/>
                  </a:lnTo>
                  <a:lnTo>
                    <a:pt x="546" y="444"/>
                  </a:lnTo>
                  <a:lnTo>
                    <a:pt x="552" y="431"/>
                  </a:lnTo>
                  <a:lnTo>
                    <a:pt x="557" y="413"/>
                  </a:lnTo>
                  <a:lnTo>
                    <a:pt x="559" y="406"/>
                  </a:lnTo>
                  <a:lnTo>
                    <a:pt x="559" y="406"/>
                  </a:lnTo>
                  <a:lnTo>
                    <a:pt x="560" y="400"/>
                  </a:lnTo>
                  <a:lnTo>
                    <a:pt x="560" y="400"/>
                  </a:lnTo>
                  <a:lnTo>
                    <a:pt x="557" y="396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9" y="395"/>
                  </a:lnTo>
                  <a:lnTo>
                    <a:pt x="562" y="399"/>
                  </a:lnTo>
                  <a:lnTo>
                    <a:pt x="562" y="399"/>
                  </a:lnTo>
                  <a:lnTo>
                    <a:pt x="564" y="386"/>
                  </a:lnTo>
                  <a:lnTo>
                    <a:pt x="567" y="383"/>
                  </a:lnTo>
                  <a:lnTo>
                    <a:pt x="570" y="382"/>
                  </a:lnTo>
                  <a:lnTo>
                    <a:pt x="570" y="382"/>
                  </a:lnTo>
                  <a:lnTo>
                    <a:pt x="573" y="379"/>
                  </a:lnTo>
                  <a:lnTo>
                    <a:pt x="580" y="374"/>
                  </a:lnTo>
                  <a:lnTo>
                    <a:pt x="580" y="374"/>
                  </a:lnTo>
                  <a:lnTo>
                    <a:pt x="609" y="346"/>
                  </a:lnTo>
                  <a:lnTo>
                    <a:pt x="609" y="346"/>
                  </a:lnTo>
                  <a:lnTo>
                    <a:pt x="646" y="311"/>
                  </a:lnTo>
                  <a:lnTo>
                    <a:pt x="661" y="295"/>
                  </a:lnTo>
                  <a:lnTo>
                    <a:pt x="672" y="284"/>
                  </a:lnTo>
                  <a:lnTo>
                    <a:pt x="672" y="284"/>
                  </a:lnTo>
                  <a:lnTo>
                    <a:pt x="682" y="270"/>
                  </a:lnTo>
                  <a:lnTo>
                    <a:pt x="682" y="270"/>
                  </a:lnTo>
                  <a:lnTo>
                    <a:pt x="695" y="253"/>
                  </a:lnTo>
                  <a:lnTo>
                    <a:pt x="704" y="245"/>
                  </a:lnTo>
                  <a:lnTo>
                    <a:pt x="717" y="234"/>
                  </a:lnTo>
                  <a:lnTo>
                    <a:pt x="717" y="234"/>
                  </a:lnTo>
                  <a:lnTo>
                    <a:pt x="727" y="227"/>
                  </a:lnTo>
                  <a:lnTo>
                    <a:pt x="741" y="220"/>
                  </a:lnTo>
                  <a:lnTo>
                    <a:pt x="756" y="213"/>
                  </a:lnTo>
                  <a:lnTo>
                    <a:pt x="772" y="207"/>
                  </a:lnTo>
                  <a:lnTo>
                    <a:pt x="802" y="197"/>
                  </a:lnTo>
                  <a:lnTo>
                    <a:pt x="822" y="192"/>
                  </a:lnTo>
                  <a:lnTo>
                    <a:pt x="822" y="192"/>
                  </a:lnTo>
                  <a:lnTo>
                    <a:pt x="802" y="190"/>
                  </a:lnTo>
                  <a:lnTo>
                    <a:pt x="784" y="187"/>
                  </a:lnTo>
                  <a:lnTo>
                    <a:pt x="784" y="187"/>
                  </a:lnTo>
                  <a:lnTo>
                    <a:pt x="774" y="186"/>
                  </a:lnTo>
                  <a:lnTo>
                    <a:pt x="759" y="185"/>
                  </a:lnTo>
                  <a:lnTo>
                    <a:pt x="759" y="18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Freeform 84"/>
            <p:cNvSpPr>
              <a:spLocks/>
            </p:cNvSpPr>
            <p:nvPr/>
          </p:nvSpPr>
          <p:spPr bwMode="auto">
            <a:xfrm>
              <a:off x="2173288" y="2106613"/>
              <a:ext cx="669925" cy="407987"/>
            </a:xfrm>
            <a:custGeom>
              <a:avLst/>
              <a:gdLst>
                <a:gd name="T0" fmla="*/ 530 w 845"/>
                <a:gd name="T1" fmla="*/ 25 h 514"/>
                <a:gd name="T2" fmla="*/ 530 w 845"/>
                <a:gd name="T3" fmla="*/ 25 h 514"/>
                <a:gd name="T4" fmla="*/ 422 w 845"/>
                <a:gd name="T5" fmla="*/ 19 h 514"/>
                <a:gd name="T6" fmla="*/ 269 w 845"/>
                <a:gd name="T7" fmla="*/ 12 h 514"/>
                <a:gd name="T8" fmla="*/ 48 w 845"/>
                <a:gd name="T9" fmla="*/ 0 h 514"/>
                <a:gd name="T10" fmla="*/ 0 w 845"/>
                <a:gd name="T11" fmla="*/ 475 h 514"/>
                <a:gd name="T12" fmla="*/ 0 w 845"/>
                <a:gd name="T13" fmla="*/ 475 h 514"/>
                <a:gd name="T14" fmla="*/ 28 w 845"/>
                <a:gd name="T15" fmla="*/ 477 h 514"/>
                <a:gd name="T16" fmla="*/ 67 w 845"/>
                <a:gd name="T17" fmla="*/ 480 h 514"/>
                <a:gd name="T18" fmla="*/ 173 w 845"/>
                <a:gd name="T19" fmla="*/ 487 h 514"/>
                <a:gd name="T20" fmla="*/ 301 w 845"/>
                <a:gd name="T21" fmla="*/ 493 h 514"/>
                <a:gd name="T22" fmla="*/ 442 w 845"/>
                <a:gd name="T23" fmla="*/ 498 h 514"/>
                <a:gd name="T24" fmla="*/ 699 w 845"/>
                <a:gd name="T25" fmla="*/ 508 h 514"/>
                <a:gd name="T26" fmla="*/ 842 w 845"/>
                <a:gd name="T27" fmla="*/ 514 h 514"/>
                <a:gd name="T28" fmla="*/ 842 w 845"/>
                <a:gd name="T29" fmla="*/ 514 h 514"/>
                <a:gd name="T30" fmla="*/ 842 w 845"/>
                <a:gd name="T31" fmla="*/ 505 h 514"/>
                <a:gd name="T32" fmla="*/ 844 w 845"/>
                <a:gd name="T33" fmla="*/ 505 h 514"/>
                <a:gd name="T34" fmla="*/ 844 w 845"/>
                <a:gd name="T35" fmla="*/ 505 h 514"/>
                <a:gd name="T36" fmla="*/ 844 w 845"/>
                <a:gd name="T37" fmla="*/ 514 h 514"/>
                <a:gd name="T38" fmla="*/ 844 w 845"/>
                <a:gd name="T39" fmla="*/ 514 h 514"/>
                <a:gd name="T40" fmla="*/ 845 w 845"/>
                <a:gd name="T41" fmla="*/ 514 h 514"/>
                <a:gd name="T42" fmla="*/ 845 w 845"/>
                <a:gd name="T43" fmla="*/ 514 h 514"/>
                <a:gd name="T44" fmla="*/ 844 w 845"/>
                <a:gd name="T45" fmla="*/ 473 h 514"/>
                <a:gd name="T46" fmla="*/ 841 w 845"/>
                <a:gd name="T47" fmla="*/ 447 h 514"/>
                <a:gd name="T48" fmla="*/ 839 w 845"/>
                <a:gd name="T49" fmla="*/ 435 h 514"/>
                <a:gd name="T50" fmla="*/ 838 w 845"/>
                <a:gd name="T51" fmla="*/ 427 h 514"/>
                <a:gd name="T52" fmla="*/ 838 w 845"/>
                <a:gd name="T53" fmla="*/ 427 h 514"/>
                <a:gd name="T54" fmla="*/ 827 w 845"/>
                <a:gd name="T55" fmla="*/ 392 h 514"/>
                <a:gd name="T56" fmla="*/ 818 w 845"/>
                <a:gd name="T57" fmla="*/ 360 h 514"/>
                <a:gd name="T58" fmla="*/ 818 w 845"/>
                <a:gd name="T59" fmla="*/ 360 h 514"/>
                <a:gd name="T60" fmla="*/ 817 w 845"/>
                <a:gd name="T61" fmla="*/ 348 h 514"/>
                <a:gd name="T62" fmla="*/ 817 w 845"/>
                <a:gd name="T63" fmla="*/ 330 h 514"/>
                <a:gd name="T64" fmla="*/ 817 w 845"/>
                <a:gd name="T65" fmla="*/ 291 h 514"/>
                <a:gd name="T66" fmla="*/ 817 w 845"/>
                <a:gd name="T67" fmla="*/ 291 h 514"/>
                <a:gd name="T68" fmla="*/ 817 w 845"/>
                <a:gd name="T69" fmla="*/ 278 h 514"/>
                <a:gd name="T70" fmla="*/ 817 w 845"/>
                <a:gd name="T71" fmla="*/ 278 h 514"/>
                <a:gd name="T72" fmla="*/ 816 w 845"/>
                <a:gd name="T73" fmla="*/ 266 h 514"/>
                <a:gd name="T74" fmla="*/ 809 w 845"/>
                <a:gd name="T75" fmla="*/ 241 h 514"/>
                <a:gd name="T76" fmla="*/ 809 w 845"/>
                <a:gd name="T77" fmla="*/ 241 h 514"/>
                <a:gd name="T78" fmla="*/ 797 w 845"/>
                <a:gd name="T79" fmla="*/ 199 h 514"/>
                <a:gd name="T80" fmla="*/ 793 w 845"/>
                <a:gd name="T81" fmla="*/ 179 h 514"/>
                <a:gd name="T82" fmla="*/ 790 w 845"/>
                <a:gd name="T83" fmla="*/ 161 h 514"/>
                <a:gd name="T84" fmla="*/ 790 w 845"/>
                <a:gd name="T85" fmla="*/ 161 h 514"/>
                <a:gd name="T86" fmla="*/ 786 w 845"/>
                <a:gd name="T87" fmla="*/ 127 h 514"/>
                <a:gd name="T88" fmla="*/ 785 w 845"/>
                <a:gd name="T89" fmla="*/ 85 h 514"/>
                <a:gd name="T90" fmla="*/ 783 w 845"/>
                <a:gd name="T91" fmla="*/ 28 h 514"/>
                <a:gd name="T92" fmla="*/ 783 w 845"/>
                <a:gd name="T93" fmla="*/ 28 h 514"/>
                <a:gd name="T94" fmla="*/ 687 w 845"/>
                <a:gd name="T95" fmla="*/ 26 h 514"/>
                <a:gd name="T96" fmla="*/ 607 w 845"/>
                <a:gd name="T97" fmla="*/ 26 h 514"/>
                <a:gd name="T98" fmla="*/ 530 w 845"/>
                <a:gd name="T99" fmla="*/ 25 h 514"/>
                <a:gd name="T100" fmla="*/ 530 w 845"/>
                <a:gd name="T101" fmla="*/ 25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514">
                  <a:moveTo>
                    <a:pt x="530" y="25"/>
                  </a:moveTo>
                  <a:lnTo>
                    <a:pt x="530" y="25"/>
                  </a:lnTo>
                  <a:lnTo>
                    <a:pt x="422" y="19"/>
                  </a:lnTo>
                  <a:lnTo>
                    <a:pt x="269" y="12"/>
                  </a:lnTo>
                  <a:lnTo>
                    <a:pt x="48" y="0"/>
                  </a:lnTo>
                  <a:lnTo>
                    <a:pt x="0" y="475"/>
                  </a:lnTo>
                  <a:lnTo>
                    <a:pt x="0" y="475"/>
                  </a:lnTo>
                  <a:lnTo>
                    <a:pt x="28" y="477"/>
                  </a:lnTo>
                  <a:lnTo>
                    <a:pt x="67" y="480"/>
                  </a:lnTo>
                  <a:lnTo>
                    <a:pt x="173" y="487"/>
                  </a:lnTo>
                  <a:lnTo>
                    <a:pt x="301" y="493"/>
                  </a:lnTo>
                  <a:lnTo>
                    <a:pt x="442" y="498"/>
                  </a:lnTo>
                  <a:lnTo>
                    <a:pt x="699" y="508"/>
                  </a:lnTo>
                  <a:lnTo>
                    <a:pt x="842" y="514"/>
                  </a:lnTo>
                  <a:lnTo>
                    <a:pt x="842" y="514"/>
                  </a:lnTo>
                  <a:lnTo>
                    <a:pt x="842" y="505"/>
                  </a:lnTo>
                  <a:lnTo>
                    <a:pt x="844" y="505"/>
                  </a:lnTo>
                  <a:lnTo>
                    <a:pt x="844" y="505"/>
                  </a:lnTo>
                  <a:lnTo>
                    <a:pt x="844" y="514"/>
                  </a:lnTo>
                  <a:lnTo>
                    <a:pt x="844" y="514"/>
                  </a:lnTo>
                  <a:lnTo>
                    <a:pt x="845" y="514"/>
                  </a:lnTo>
                  <a:lnTo>
                    <a:pt x="845" y="514"/>
                  </a:lnTo>
                  <a:lnTo>
                    <a:pt x="844" y="473"/>
                  </a:lnTo>
                  <a:lnTo>
                    <a:pt x="841" y="447"/>
                  </a:lnTo>
                  <a:lnTo>
                    <a:pt x="839" y="435"/>
                  </a:lnTo>
                  <a:lnTo>
                    <a:pt x="838" y="427"/>
                  </a:lnTo>
                  <a:lnTo>
                    <a:pt x="838" y="427"/>
                  </a:lnTo>
                  <a:lnTo>
                    <a:pt x="827" y="392"/>
                  </a:lnTo>
                  <a:lnTo>
                    <a:pt x="818" y="360"/>
                  </a:lnTo>
                  <a:lnTo>
                    <a:pt x="818" y="360"/>
                  </a:lnTo>
                  <a:lnTo>
                    <a:pt x="817" y="348"/>
                  </a:lnTo>
                  <a:lnTo>
                    <a:pt x="817" y="330"/>
                  </a:lnTo>
                  <a:lnTo>
                    <a:pt x="817" y="291"/>
                  </a:lnTo>
                  <a:lnTo>
                    <a:pt x="817" y="291"/>
                  </a:lnTo>
                  <a:lnTo>
                    <a:pt x="817" y="278"/>
                  </a:lnTo>
                  <a:lnTo>
                    <a:pt x="817" y="278"/>
                  </a:lnTo>
                  <a:lnTo>
                    <a:pt x="816" y="266"/>
                  </a:lnTo>
                  <a:lnTo>
                    <a:pt x="809" y="241"/>
                  </a:lnTo>
                  <a:lnTo>
                    <a:pt x="809" y="241"/>
                  </a:lnTo>
                  <a:lnTo>
                    <a:pt x="797" y="199"/>
                  </a:lnTo>
                  <a:lnTo>
                    <a:pt x="793" y="179"/>
                  </a:lnTo>
                  <a:lnTo>
                    <a:pt x="790" y="161"/>
                  </a:lnTo>
                  <a:lnTo>
                    <a:pt x="790" y="161"/>
                  </a:lnTo>
                  <a:lnTo>
                    <a:pt x="786" y="127"/>
                  </a:lnTo>
                  <a:lnTo>
                    <a:pt x="785" y="85"/>
                  </a:lnTo>
                  <a:lnTo>
                    <a:pt x="783" y="28"/>
                  </a:lnTo>
                  <a:lnTo>
                    <a:pt x="783" y="28"/>
                  </a:lnTo>
                  <a:lnTo>
                    <a:pt x="687" y="26"/>
                  </a:lnTo>
                  <a:lnTo>
                    <a:pt x="607" y="26"/>
                  </a:lnTo>
                  <a:lnTo>
                    <a:pt x="530" y="25"/>
                  </a:lnTo>
                  <a:lnTo>
                    <a:pt x="530" y="25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3" name="Freeform 85"/>
            <p:cNvSpPr>
              <a:spLocks/>
            </p:cNvSpPr>
            <p:nvPr/>
          </p:nvSpPr>
          <p:spPr bwMode="auto">
            <a:xfrm>
              <a:off x="3697288" y="2811463"/>
              <a:ext cx="1254125" cy="708025"/>
            </a:xfrm>
            <a:custGeom>
              <a:avLst/>
              <a:gdLst>
                <a:gd name="T0" fmla="*/ 808 w 1580"/>
                <a:gd name="T1" fmla="*/ 129 h 891"/>
                <a:gd name="T2" fmla="*/ 681 w 1580"/>
                <a:gd name="T3" fmla="*/ 220 h 891"/>
                <a:gd name="T4" fmla="*/ 623 w 1580"/>
                <a:gd name="T5" fmla="*/ 227 h 891"/>
                <a:gd name="T6" fmla="*/ 591 w 1580"/>
                <a:gd name="T7" fmla="*/ 228 h 891"/>
                <a:gd name="T8" fmla="*/ 548 w 1580"/>
                <a:gd name="T9" fmla="*/ 225 h 891"/>
                <a:gd name="T10" fmla="*/ 333 w 1580"/>
                <a:gd name="T11" fmla="*/ 227 h 891"/>
                <a:gd name="T12" fmla="*/ 80 w 1580"/>
                <a:gd name="T13" fmla="*/ 251 h 891"/>
                <a:gd name="T14" fmla="*/ 50 w 1580"/>
                <a:gd name="T15" fmla="*/ 272 h 891"/>
                <a:gd name="T16" fmla="*/ 15 w 1580"/>
                <a:gd name="T17" fmla="*/ 262 h 891"/>
                <a:gd name="T18" fmla="*/ 13 w 1580"/>
                <a:gd name="T19" fmla="*/ 343 h 891"/>
                <a:gd name="T20" fmla="*/ 36 w 1580"/>
                <a:gd name="T21" fmla="*/ 553 h 891"/>
                <a:gd name="T22" fmla="*/ 38 w 1580"/>
                <a:gd name="T23" fmla="*/ 713 h 891"/>
                <a:gd name="T24" fmla="*/ 29 w 1580"/>
                <a:gd name="T25" fmla="*/ 783 h 891"/>
                <a:gd name="T26" fmla="*/ 4 w 1580"/>
                <a:gd name="T27" fmla="*/ 831 h 891"/>
                <a:gd name="T28" fmla="*/ 36 w 1580"/>
                <a:gd name="T29" fmla="*/ 880 h 891"/>
                <a:gd name="T30" fmla="*/ 99 w 1580"/>
                <a:gd name="T31" fmla="*/ 880 h 891"/>
                <a:gd name="T32" fmla="*/ 120 w 1580"/>
                <a:gd name="T33" fmla="*/ 878 h 891"/>
                <a:gd name="T34" fmla="*/ 167 w 1580"/>
                <a:gd name="T35" fmla="*/ 868 h 891"/>
                <a:gd name="T36" fmla="*/ 197 w 1580"/>
                <a:gd name="T37" fmla="*/ 825 h 891"/>
                <a:gd name="T38" fmla="*/ 231 w 1580"/>
                <a:gd name="T39" fmla="*/ 842 h 891"/>
                <a:gd name="T40" fmla="*/ 244 w 1580"/>
                <a:gd name="T41" fmla="*/ 840 h 891"/>
                <a:gd name="T42" fmla="*/ 258 w 1580"/>
                <a:gd name="T43" fmla="*/ 796 h 891"/>
                <a:gd name="T44" fmla="*/ 317 w 1580"/>
                <a:gd name="T45" fmla="*/ 763 h 891"/>
                <a:gd name="T46" fmla="*/ 310 w 1580"/>
                <a:gd name="T47" fmla="*/ 724 h 891"/>
                <a:gd name="T48" fmla="*/ 322 w 1580"/>
                <a:gd name="T49" fmla="*/ 713 h 891"/>
                <a:gd name="T50" fmla="*/ 368 w 1580"/>
                <a:gd name="T51" fmla="*/ 713 h 891"/>
                <a:gd name="T52" fmla="*/ 387 w 1580"/>
                <a:gd name="T53" fmla="*/ 658 h 891"/>
                <a:gd name="T54" fmla="*/ 416 w 1580"/>
                <a:gd name="T55" fmla="*/ 648 h 891"/>
                <a:gd name="T56" fmla="*/ 452 w 1580"/>
                <a:gd name="T57" fmla="*/ 677 h 891"/>
                <a:gd name="T58" fmla="*/ 506 w 1580"/>
                <a:gd name="T59" fmla="*/ 686 h 891"/>
                <a:gd name="T60" fmla="*/ 529 w 1580"/>
                <a:gd name="T61" fmla="*/ 688 h 891"/>
                <a:gd name="T62" fmla="*/ 602 w 1580"/>
                <a:gd name="T63" fmla="*/ 692 h 891"/>
                <a:gd name="T64" fmla="*/ 618 w 1580"/>
                <a:gd name="T65" fmla="*/ 675 h 891"/>
                <a:gd name="T66" fmla="*/ 637 w 1580"/>
                <a:gd name="T67" fmla="*/ 688 h 891"/>
                <a:gd name="T68" fmla="*/ 671 w 1580"/>
                <a:gd name="T69" fmla="*/ 707 h 891"/>
                <a:gd name="T70" fmla="*/ 688 w 1580"/>
                <a:gd name="T71" fmla="*/ 727 h 891"/>
                <a:gd name="T72" fmla="*/ 712 w 1580"/>
                <a:gd name="T73" fmla="*/ 682 h 891"/>
                <a:gd name="T74" fmla="*/ 730 w 1580"/>
                <a:gd name="T75" fmla="*/ 632 h 891"/>
                <a:gd name="T76" fmla="*/ 747 w 1580"/>
                <a:gd name="T77" fmla="*/ 616 h 891"/>
                <a:gd name="T78" fmla="*/ 769 w 1580"/>
                <a:gd name="T79" fmla="*/ 581 h 891"/>
                <a:gd name="T80" fmla="*/ 818 w 1580"/>
                <a:gd name="T81" fmla="*/ 535 h 891"/>
                <a:gd name="T82" fmla="*/ 870 w 1580"/>
                <a:gd name="T83" fmla="*/ 332 h 891"/>
                <a:gd name="T84" fmla="*/ 1184 w 1580"/>
                <a:gd name="T85" fmla="*/ 420 h 891"/>
                <a:gd name="T86" fmla="*/ 1458 w 1580"/>
                <a:gd name="T87" fmla="*/ 357 h 891"/>
                <a:gd name="T88" fmla="*/ 1509 w 1580"/>
                <a:gd name="T89" fmla="*/ 337 h 891"/>
                <a:gd name="T90" fmla="*/ 1545 w 1580"/>
                <a:gd name="T91" fmla="*/ 315 h 891"/>
                <a:gd name="T92" fmla="*/ 1572 w 1580"/>
                <a:gd name="T93" fmla="*/ 255 h 891"/>
                <a:gd name="T94" fmla="*/ 1534 w 1580"/>
                <a:gd name="T95" fmla="*/ 234 h 891"/>
                <a:gd name="T96" fmla="*/ 1521 w 1580"/>
                <a:gd name="T97" fmla="*/ 218 h 891"/>
                <a:gd name="T98" fmla="*/ 1513 w 1580"/>
                <a:gd name="T99" fmla="*/ 202 h 891"/>
                <a:gd name="T100" fmla="*/ 1506 w 1580"/>
                <a:gd name="T101" fmla="*/ 155 h 891"/>
                <a:gd name="T102" fmla="*/ 1520 w 1580"/>
                <a:gd name="T103" fmla="*/ 95 h 891"/>
                <a:gd name="T104" fmla="*/ 1497 w 1580"/>
                <a:gd name="T105" fmla="*/ 67 h 891"/>
                <a:gd name="T106" fmla="*/ 1489 w 1580"/>
                <a:gd name="T107" fmla="*/ 39 h 891"/>
                <a:gd name="T108" fmla="*/ 1476 w 1580"/>
                <a:gd name="T109" fmla="*/ 14 h 891"/>
                <a:gd name="T110" fmla="*/ 920 w 1580"/>
                <a:gd name="T111" fmla="*/ 97 h 891"/>
                <a:gd name="T112" fmla="*/ 901 w 1580"/>
                <a:gd name="T113" fmla="*/ 73 h 891"/>
                <a:gd name="T114" fmla="*/ 839 w 1580"/>
                <a:gd name="T115" fmla="*/ 1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0" h="891">
                  <a:moveTo>
                    <a:pt x="840" y="118"/>
                  </a:moveTo>
                  <a:lnTo>
                    <a:pt x="840" y="118"/>
                  </a:lnTo>
                  <a:lnTo>
                    <a:pt x="836" y="116"/>
                  </a:lnTo>
                  <a:lnTo>
                    <a:pt x="836" y="118"/>
                  </a:lnTo>
                  <a:lnTo>
                    <a:pt x="836" y="118"/>
                  </a:lnTo>
                  <a:lnTo>
                    <a:pt x="829" y="118"/>
                  </a:lnTo>
                  <a:lnTo>
                    <a:pt x="819" y="122"/>
                  </a:lnTo>
                  <a:lnTo>
                    <a:pt x="808" y="129"/>
                  </a:lnTo>
                  <a:lnTo>
                    <a:pt x="794" y="137"/>
                  </a:lnTo>
                  <a:lnTo>
                    <a:pt x="766" y="158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12" y="19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0"/>
                  </a:lnTo>
                  <a:lnTo>
                    <a:pt x="670" y="223"/>
                  </a:lnTo>
                  <a:lnTo>
                    <a:pt x="660" y="224"/>
                  </a:lnTo>
                  <a:lnTo>
                    <a:pt x="650" y="224"/>
                  </a:lnTo>
                  <a:lnTo>
                    <a:pt x="650" y="224"/>
                  </a:lnTo>
                  <a:lnTo>
                    <a:pt x="637" y="224"/>
                  </a:lnTo>
                  <a:lnTo>
                    <a:pt x="630" y="224"/>
                  </a:lnTo>
                  <a:lnTo>
                    <a:pt x="623" y="227"/>
                  </a:lnTo>
                  <a:lnTo>
                    <a:pt x="623" y="227"/>
                  </a:lnTo>
                  <a:lnTo>
                    <a:pt x="614" y="231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5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0" y="234"/>
                  </a:lnTo>
                  <a:lnTo>
                    <a:pt x="591" y="228"/>
                  </a:lnTo>
                  <a:lnTo>
                    <a:pt x="590" y="227"/>
                  </a:lnTo>
                  <a:lnTo>
                    <a:pt x="590" y="227"/>
                  </a:lnTo>
                  <a:lnTo>
                    <a:pt x="581" y="221"/>
                  </a:lnTo>
                  <a:lnTo>
                    <a:pt x="573" y="218"/>
                  </a:lnTo>
                  <a:lnTo>
                    <a:pt x="566" y="220"/>
                  </a:lnTo>
                  <a:lnTo>
                    <a:pt x="557" y="223"/>
                  </a:lnTo>
                  <a:lnTo>
                    <a:pt x="557" y="223"/>
                  </a:lnTo>
                  <a:lnTo>
                    <a:pt x="548" y="225"/>
                  </a:lnTo>
                  <a:lnTo>
                    <a:pt x="536" y="227"/>
                  </a:lnTo>
                  <a:lnTo>
                    <a:pt x="536" y="227"/>
                  </a:lnTo>
                  <a:lnTo>
                    <a:pt x="528" y="225"/>
                  </a:lnTo>
                  <a:lnTo>
                    <a:pt x="521" y="224"/>
                  </a:lnTo>
                  <a:lnTo>
                    <a:pt x="507" y="217"/>
                  </a:lnTo>
                  <a:lnTo>
                    <a:pt x="496" y="211"/>
                  </a:lnTo>
                  <a:lnTo>
                    <a:pt x="492" y="207"/>
                  </a:lnTo>
                  <a:lnTo>
                    <a:pt x="333" y="227"/>
                  </a:lnTo>
                  <a:lnTo>
                    <a:pt x="377" y="665"/>
                  </a:lnTo>
                  <a:lnTo>
                    <a:pt x="377" y="665"/>
                  </a:lnTo>
                  <a:lnTo>
                    <a:pt x="332" y="227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98" y="245"/>
                  </a:lnTo>
                  <a:lnTo>
                    <a:pt x="87" y="248"/>
                  </a:lnTo>
                  <a:lnTo>
                    <a:pt x="80" y="251"/>
                  </a:lnTo>
                  <a:lnTo>
                    <a:pt x="74" y="253"/>
                  </a:lnTo>
                  <a:lnTo>
                    <a:pt x="70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3" y="267"/>
                  </a:lnTo>
                  <a:lnTo>
                    <a:pt x="57" y="270"/>
                  </a:lnTo>
                  <a:lnTo>
                    <a:pt x="57" y="270"/>
                  </a:lnTo>
                  <a:lnTo>
                    <a:pt x="50" y="272"/>
                  </a:lnTo>
                  <a:lnTo>
                    <a:pt x="43" y="270"/>
                  </a:lnTo>
                  <a:lnTo>
                    <a:pt x="36" y="269"/>
                  </a:lnTo>
                  <a:lnTo>
                    <a:pt x="32" y="266"/>
                  </a:lnTo>
                  <a:lnTo>
                    <a:pt x="32" y="266"/>
                  </a:lnTo>
                  <a:lnTo>
                    <a:pt x="27" y="263"/>
                  </a:lnTo>
                  <a:lnTo>
                    <a:pt x="21" y="262"/>
                  </a:lnTo>
                  <a:lnTo>
                    <a:pt x="15" y="263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4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43"/>
                  </a:lnTo>
                  <a:lnTo>
                    <a:pt x="14" y="401"/>
                  </a:lnTo>
                  <a:lnTo>
                    <a:pt x="17" y="423"/>
                  </a:lnTo>
                  <a:lnTo>
                    <a:pt x="18" y="438"/>
                  </a:lnTo>
                  <a:lnTo>
                    <a:pt x="18" y="438"/>
                  </a:lnTo>
                  <a:lnTo>
                    <a:pt x="25" y="466"/>
                  </a:lnTo>
                  <a:lnTo>
                    <a:pt x="32" y="507"/>
                  </a:lnTo>
                  <a:lnTo>
                    <a:pt x="35" y="529"/>
                  </a:lnTo>
                  <a:lnTo>
                    <a:pt x="36" y="553"/>
                  </a:lnTo>
                  <a:lnTo>
                    <a:pt x="36" y="578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2" y="639"/>
                  </a:lnTo>
                  <a:lnTo>
                    <a:pt x="32" y="667"/>
                  </a:lnTo>
                  <a:lnTo>
                    <a:pt x="34" y="691"/>
                  </a:lnTo>
                  <a:lnTo>
                    <a:pt x="38" y="713"/>
                  </a:lnTo>
                  <a:lnTo>
                    <a:pt x="38" y="713"/>
                  </a:lnTo>
                  <a:lnTo>
                    <a:pt x="42" y="733"/>
                  </a:lnTo>
                  <a:lnTo>
                    <a:pt x="43" y="740"/>
                  </a:lnTo>
                  <a:lnTo>
                    <a:pt x="43" y="747"/>
                  </a:lnTo>
                  <a:lnTo>
                    <a:pt x="41" y="754"/>
                  </a:lnTo>
                  <a:lnTo>
                    <a:pt x="39" y="762"/>
                  </a:lnTo>
                  <a:lnTo>
                    <a:pt x="31" y="782"/>
                  </a:lnTo>
                  <a:lnTo>
                    <a:pt x="29" y="783"/>
                  </a:lnTo>
                  <a:lnTo>
                    <a:pt x="29" y="783"/>
                  </a:lnTo>
                  <a:lnTo>
                    <a:pt x="25" y="796"/>
                  </a:lnTo>
                  <a:lnTo>
                    <a:pt x="20" y="804"/>
                  </a:lnTo>
                  <a:lnTo>
                    <a:pt x="13" y="814"/>
                  </a:lnTo>
                  <a:lnTo>
                    <a:pt x="13" y="814"/>
                  </a:lnTo>
                  <a:lnTo>
                    <a:pt x="8" y="822"/>
                  </a:lnTo>
                  <a:lnTo>
                    <a:pt x="6" y="826"/>
                  </a:lnTo>
                  <a:lnTo>
                    <a:pt x="4" y="831"/>
                  </a:lnTo>
                  <a:lnTo>
                    <a:pt x="4" y="831"/>
                  </a:lnTo>
                  <a:lnTo>
                    <a:pt x="3" y="847"/>
                  </a:lnTo>
                  <a:lnTo>
                    <a:pt x="1" y="864"/>
                  </a:lnTo>
                  <a:lnTo>
                    <a:pt x="0" y="880"/>
                  </a:lnTo>
                  <a:lnTo>
                    <a:pt x="1" y="891"/>
                  </a:lnTo>
                  <a:lnTo>
                    <a:pt x="1" y="891"/>
                  </a:lnTo>
                  <a:lnTo>
                    <a:pt x="11" y="887"/>
                  </a:lnTo>
                  <a:lnTo>
                    <a:pt x="20" y="884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6" y="878"/>
                  </a:lnTo>
                  <a:lnTo>
                    <a:pt x="46" y="878"/>
                  </a:lnTo>
                  <a:lnTo>
                    <a:pt x="57" y="875"/>
                  </a:lnTo>
                  <a:lnTo>
                    <a:pt x="74" y="875"/>
                  </a:lnTo>
                  <a:lnTo>
                    <a:pt x="83" y="875"/>
                  </a:lnTo>
                  <a:lnTo>
                    <a:pt x="91" y="877"/>
                  </a:lnTo>
                  <a:lnTo>
                    <a:pt x="99" y="880"/>
                  </a:lnTo>
                  <a:lnTo>
                    <a:pt x="105" y="884"/>
                  </a:lnTo>
                  <a:lnTo>
                    <a:pt x="105" y="884"/>
                  </a:lnTo>
                  <a:lnTo>
                    <a:pt x="111" y="887"/>
                  </a:lnTo>
                  <a:lnTo>
                    <a:pt x="113" y="887"/>
                  </a:lnTo>
                  <a:lnTo>
                    <a:pt x="113" y="887"/>
                  </a:lnTo>
                  <a:lnTo>
                    <a:pt x="116" y="887"/>
                  </a:lnTo>
                  <a:lnTo>
                    <a:pt x="118" y="884"/>
                  </a:lnTo>
                  <a:lnTo>
                    <a:pt x="120" y="878"/>
                  </a:lnTo>
                  <a:lnTo>
                    <a:pt x="120" y="878"/>
                  </a:lnTo>
                  <a:lnTo>
                    <a:pt x="123" y="874"/>
                  </a:lnTo>
                  <a:lnTo>
                    <a:pt x="127" y="870"/>
                  </a:lnTo>
                  <a:lnTo>
                    <a:pt x="127" y="870"/>
                  </a:lnTo>
                  <a:lnTo>
                    <a:pt x="132" y="867"/>
                  </a:lnTo>
                  <a:lnTo>
                    <a:pt x="137" y="866"/>
                  </a:lnTo>
                  <a:lnTo>
                    <a:pt x="153" y="866"/>
                  </a:lnTo>
                  <a:lnTo>
                    <a:pt x="167" y="868"/>
                  </a:lnTo>
                  <a:lnTo>
                    <a:pt x="175" y="870"/>
                  </a:lnTo>
                  <a:lnTo>
                    <a:pt x="175" y="870"/>
                  </a:lnTo>
                  <a:lnTo>
                    <a:pt x="186" y="852"/>
                  </a:lnTo>
                  <a:lnTo>
                    <a:pt x="193" y="839"/>
                  </a:lnTo>
                  <a:lnTo>
                    <a:pt x="196" y="832"/>
                  </a:lnTo>
                  <a:lnTo>
                    <a:pt x="196" y="828"/>
                  </a:lnTo>
                  <a:lnTo>
                    <a:pt x="196" y="828"/>
                  </a:lnTo>
                  <a:lnTo>
                    <a:pt x="197" y="825"/>
                  </a:lnTo>
                  <a:lnTo>
                    <a:pt x="199" y="824"/>
                  </a:lnTo>
                  <a:lnTo>
                    <a:pt x="199" y="824"/>
                  </a:lnTo>
                  <a:lnTo>
                    <a:pt x="202" y="824"/>
                  </a:lnTo>
                  <a:lnTo>
                    <a:pt x="204" y="825"/>
                  </a:lnTo>
                  <a:lnTo>
                    <a:pt x="216" y="832"/>
                  </a:lnTo>
                  <a:lnTo>
                    <a:pt x="216" y="832"/>
                  </a:lnTo>
                  <a:lnTo>
                    <a:pt x="231" y="842"/>
                  </a:lnTo>
                  <a:lnTo>
                    <a:pt x="231" y="842"/>
                  </a:lnTo>
                  <a:lnTo>
                    <a:pt x="237" y="845"/>
                  </a:lnTo>
                  <a:lnTo>
                    <a:pt x="239" y="847"/>
                  </a:lnTo>
                  <a:lnTo>
                    <a:pt x="239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4" y="840"/>
                  </a:lnTo>
                  <a:lnTo>
                    <a:pt x="251" y="828"/>
                  </a:lnTo>
                  <a:lnTo>
                    <a:pt x="251" y="828"/>
                  </a:lnTo>
                  <a:lnTo>
                    <a:pt x="255" y="819"/>
                  </a:lnTo>
                  <a:lnTo>
                    <a:pt x="256" y="812"/>
                  </a:lnTo>
                  <a:lnTo>
                    <a:pt x="258" y="805"/>
                  </a:lnTo>
                  <a:lnTo>
                    <a:pt x="258" y="801"/>
                  </a:lnTo>
                  <a:lnTo>
                    <a:pt x="258" y="801"/>
                  </a:lnTo>
                  <a:lnTo>
                    <a:pt x="258" y="796"/>
                  </a:lnTo>
                  <a:lnTo>
                    <a:pt x="259" y="790"/>
                  </a:lnTo>
                  <a:lnTo>
                    <a:pt x="263" y="786"/>
                  </a:lnTo>
                  <a:lnTo>
                    <a:pt x="273" y="783"/>
                  </a:lnTo>
                  <a:lnTo>
                    <a:pt x="273" y="783"/>
                  </a:lnTo>
                  <a:lnTo>
                    <a:pt x="289" y="777"/>
                  </a:lnTo>
                  <a:lnTo>
                    <a:pt x="303" y="773"/>
                  </a:lnTo>
                  <a:lnTo>
                    <a:pt x="312" y="766"/>
                  </a:lnTo>
                  <a:lnTo>
                    <a:pt x="317" y="763"/>
                  </a:lnTo>
                  <a:lnTo>
                    <a:pt x="319" y="759"/>
                  </a:lnTo>
                  <a:lnTo>
                    <a:pt x="319" y="759"/>
                  </a:lnTo>
                  <a:lnTo>
                    <a:pt x="322" y="752"/>
                  </a:lnTo>
                  <a:lnTo>
                    <a:pt x="321" y="744"/>
                  </a:lnTo>
                  <a:lnTo>
                    <a:pt x="321" y="744"/>
                  </a:lnTo>
                  <a:lnTo>
                    <a:pt x="315" y="733"/>
                  </a:lnTo>
                  <a:lnTo>
                    <a:pt x="310" y="724"/>
                  </a:lnTo>
                  <a:lnTo>
                    <a:pt x="310" y="724"/>
                  </a:lnTo>
                  <a:lnTo>
                    <a:pt x="305" y="714"/>
                  </a:lnTo>
                  <a:lnTo>
                    <a:pt x="304" y="712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8" y="709"/>
                  </a:lnTo>
                  <a:lnTo>
                    <a:pt x="312" y="710"/>
                  </a:lnTo>
                  <a:lnTo>
                    <a:pt x="312" y="710"/>
                  </a:lnTo>
                  <a:lnTo>
                    <a:pt x="322" y="713"/>
                  </a:lnTo>
                  <a:lnTo>
                    <a:pt x="322" y="713"/>
                  </a:lnTo>
                  <a:lnTo>
                    <a:pt x="336" y="719"/>
                  </a:lnTo>
                  <a:lnTo>
                    <a:pt x="349" y="721"/>
                  </a:lnTo>
                  <a:lnTo>
                    <a:pt x="354" y="721"/>
                  </a:lnTo>
                  <a:lnTo>
                    <a:pt x="360" y="720"/>
                  </a:lnTo>
                  <a:lnTo>
                    <a:pt x="364" y="717"/>
                  </a:lnTo>
                  <a:lnTo>
                    <a:pt x="368" y="713"/>
                  </a:lnTo>
                  <a:lnTo>
                    <a:pt x="368" y="713"/>
                  </a:lnTo>
                  <a:lnTo>
                    <a:pt x="374" y="700"/>
                  </a:lnTo>
                  <a:lnTo>
                    <a:pt x="374" y="700"/>
                  </a:lnTo>
                  <a:lnTo>
                    <a:pt x="380" y="686"/>
                  </a:lnTo>
                  <a:lnTo>
                    <a:pt x="381" y="679"/>
                  </a:lnTo>
                  <a:lnTo>
                    <a:pt x="381" y="674"/>
                  </a:lnTo>
                  <a:lnTo>
                    <a:pt x="381" y="674"/>
                  </a:lnTo>
                  <a:lnTo>
                    <a:pt x="382" y="667"/>
                  </a:lnTo>
                  <a:lnTo>
                    <a:pt x="387" y="658"/>
                  </a:lnTo>
                  <a:lnTo>
                    <a:pt x="394" y="650"/>
                  </a:lnTo>
                  <a:lnTo>
                    <a:pt x="396" y="647"/>
                  </a:lnTo>
                  <a:lnTo>
                    <a:pt x="401" y="644"/>
                  </a:lnTo>
                  <a:lnTo>
                    <a:pt x="401" y="644"/>
                  </a:lnTo>
                  <a:lnTo>
                    <a:pt x="405" y="643"/>
                  </a:lnTo>
                  <a:lnTo>
                    <a:pt x="409" y="644"/>
                  </a:lnTo>
                  <a:lnTo>
                    <a:pt x="413" y="646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29" y="658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8" y="671"/>
                  </a:lnTo>
                  <a:lnTo>
                    <a:pt x="451" y="674"/>
                  </a:lnTo>
                  <a:lnTo>
                    <a:pt x="452" y="677"/>
                  </a:lnTo>
                  <a:lnTo>
                    <a:pt x="452" y="677"/>
                  </a:lnTo>
                  <a:lnTo>
                    <a:pt x="455" y="679"/>
                  </a:lnTo>
                  <a:lnTo>
                    <a:pt x="458" y="681"/>
                  </a:lnTo>
                  <a:lnTo>
                    <a:pt x="468" y="684"/>
                  </a:lnTo>
                  <a:lnTo>
                    <a:pt x="478" y="685"/>
                  </a:lnTo>
                  <a:lnTo>
                    <a:pt x="486" y="685"/>
                  </a:lnTo>
                  <a:lnTo>
                    <a:pt x="486" y="685"/>
                  </a:lnTo>
                  <a:lnTo>
                    <a:pt x="494" y="685"/>
                  </a:lnTo>
                  <a:lnTo>
                    <a:pt x="506" y="686"/>
                  </a:lnTo>
                  <a:lnTo>
                    <a:pt x="515" y="691"/>
                  </a:lnTo>
                  <a:lnTo>
                    <a:pt x="520" y="693"/>
                  </a:lnTo>
                  <a:lnTo>
                    <a:pt x="522" y="696"/>
                  </a:lnTo>
                  <a:lnTo>
                    <a:pt x="522" y="696"/>
                  </a:lnTo>
                  <a:lnTo>
                    <a:pt x="522" y="693"/>
                  </a:lnTo>
                  <a:lnTo>
                    <a:pt x="524" y="691"/>
                  </a:lnTo>
                  <a:lnTo>
                    <a:pt x="524" y="691"/>
                  </a:lnTo>
                  <a:lnTo>
                    <a:pt x="529" y="688"/>
                  </a:lnTo>
                  <a:lnTo>
                    <a:pt x="538" y="688"/>
                  </a:lnTo>
                  <a:lnTo>
                    <a:pt x="548" y="688"/>
                  </a:lnTo>
                  <a:lnTo>
                    <a:pt x="562" y="691"/>
                  </a:lnTo>
                  <a:lnTo>
                    <a:pt x="562" y="691"/>
                  </a:lnTo>
                  <a:lnTo>
                    <a:pt x="585" y="695"/>
                  </a:lnTo>
                  <a:lnTo>
                    <a:pt x="594" y="695"/>
                  </a:lnTo>
                  <a:lnTo>
                    <a:pt x="600" y="693"/>
                  </a:lnTo>
                  <a:lnTo>
                    <a:pt x="602" y="692"/>
                  </a:lnTo>
                  <a:lnTo>
                    <a:pt x="605" y="691"/>
                  </a:lnTo>
                  <a:lnTo>
                    <a:pt x="608" y="685"/>
                  </a:lnTo>
                  <a:lnTo>
                    <a:pt x="608" y="685"/>
                  </a:lnTo>
                  <a:lnTo>
                    <a:pt x="609" y="682"/>
                  </a:lnTo>
                  <a:lnTo>
                    <a:pt x="612" y="679"/>
                  </a:lnTo>
                  <a:lnTo>
                    <a:pt x="612" y="679"/>
                  </a:lnTo>
                  <a:lnTo>
                    <a:pt x="615" y="677"/>
                  </a:lnTo>
                  <a:lnTo>
                    <a:pt x="618" y="675"/>
                  </a:lnTo>
                  <a:lnTo>
                    <a:pt x="622" y="674"/>
                  </a:lnTo>
                  <a:lnTo>
                    <a:pt x="625" y="675"/>
                  </a:lnTo>
                  <a:lnTo>
                    <a:pt x="625" y="675"/>
                  </a:lnTo>
                  <a:lnTo>
                    <a:pt x="629" y="677"/>
                  </a:lnTo>
                  <a:lnTo>
                    <a:pt x="632" y="679"/>
                  </a:lnTo>
                  <a:lnTo>
                    <a:pt x="636" y="682"/>
                  </a:lnTo>
                  <a:lnTo>
                    <a:pt x="637" y="688"/>
                  </a:lnTo>
                  <a:lnTo>
                    <a:pt x="637" y="688"/>
                  </a:lnTo>
                  <a:lnTo>
                    <a:pt x="642" y="692"/>
                  </a:lnTo>
                  <a:lnTo>
                    <a:pt x="646" y="696"/>
                  </a:lnTo>
                  <a:lnTo>
                    <a:pt x="657" y="702"/>
                  </a:lnTo>
                  <a:lnTo>
                    <a:pt x="667" y="706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5" y="727"/>
                  </a:lnTo>
                  <a:lnTo>
                    <a:pt x="675" y="727"/>
                  </a:lnTo>
                  <a:lnTo>
                    <a:pt x="679" y="728"/>
                  </a:lnTo>
                  <a:lnTo>
                    <a:pt x="679" y="728"/>
                  </a:lnTo>
                  <a:lnTo>
                    <a:pt x="681" y="728"/>
                  </a:lnTo>
                  <a:lnTo>
                    <a:pt x="681" y="728"/>
                  </a:lnTo>
                  <a:lnTo>
                    <a:pt x="685" y="728"/>
                  </a:lnTo>
                  <a:lnTo>
                    <a:pt x="688" y="727"/>
                  </a:lnTo>
                  <a:lnTo>
                    <a:pt x="696" y="721"/>
                  </a:lnTo>
                  <a:lnTo>
                    <a:pt x="696" y="721"/>
                  </a:lnTo>
                  <a:lnTo>
                    <a:pt x="703" y="714"/>
                  </a:lnTo>
                  <a:lnTo>
                    <a:pt x="703" y="714"/>
                  </a:lnTo>
                  <a:lnTo>
                    <a:pt x="709" y="709"/>
                  </a:lnTo>
                  <a:lnTo>
                    <a:pt x="712" y="703"/>
                  </a:lnTo>
                  <a:lnTo>
                    <a:pt x="712" y="696"/>
                  </a:lnTo>
                  <a:lnTo>
                    <a:pt x="712" y="682"/>
                  </a:lnTo>
                  <a:lnTo>
                    <a:pt x="712" y="632"/>
                  </a:lnTo>
                  <a:lnTo>
                    <a:pt x="712" y="632"/>
                  </a:lnTo>
                  <a:lnTo>
                    <a:pt x="713" y="627"/>
                  </a:lnTo>
                  <a:lnTo>
                    <a:pt x="714" y="625"/>
                  </a:lnTo>
                  <a:lnTo>
                    <a:pt x="714" y="625"/>
                  </a:lnTo>
                  <a:lnTo>
                    <a:pt x="717" y="625"/>
                  </a:lnTo>
                  <a:lnTo>
                    <a:pt x="721" y="626"/>
                  </a:lnTo>
                  <a:lnTo>
                    <a:pt x="730" y="632"/>
                  </a:lnTo>
                  <a:lnTo>
                    <a:pt x="730" y="632"/>
                  </a:lnTo>
                  <a:lnTo>
                    <a:pt x="733" y="632"/>
                  </a:lnTo>
                  <a:lnTo>
                    <a:pt x="734" y="632"/>
                  </a:lnTo>
                  <a:lnTo>
                    <a:pt x="738" y="630"/>
                  </a:lnTo>
                  <a:lnTo>
                    <a:pt x="738" y="630"/>
                  </a:lnTo>
                  <a:lnTo>
                    <a:pt x="741" y="627"/>
                  </a:lnTo>
                  <a:lnTo>
                    <a:pt x="745" y="622"/>
                  </a:lnTo>
                  <a:lnTo>
                    <a:pt x="747" y="616"/>
                  </a:lnTo>
                  <a:lnTo>
                    <a:pt x="747" y="609"/>
                  </a:lnTo>
                  <a:lnTo>
                    <a:pt x="747" y="609"/>
                  </a:lnTo>
                  <a:lnTo>
                    <a:pt x="745" y="606"/>
                  </a:lnTo>
                  <a:lnTo>
                    <a:pt x="747" y="604"/>
                  </a:lnTo>
                  <a:lnTo>
                    <a:pt x="752" y="598"/>
                  </a:lnTo>
                  <a:lnTo>
                    <a:pt x="761" y="590"/>
                  </a:lnTo>
                  <a:lnTo>
                    <a:pt x="769" y="581"/>
                  </a:lnTo>
                  <a:lnTo>
                    <a:pt x="769" y="581"/>
                  </a:lnTo>
                  <a:lnTo>
                    <a:pt x="784" y="569"/>
                  </a:lnTo>
                  <a:lnTo>
                    <a:pt x="791" y="562"/>
                  </a:lnTo>
                  <a:lnTo>
                    <a:pt x="797" y="556"/>
                  </a:lnTo>
                  <a:lnTo>
                    <a:pt x="797" y="556"/>
                  </a:lnTo>
                  <a:lnTo>
                    <a:pt x="801" y="549"/>
                  </a:lnTo>
                  <a:lnTo>
                    <a:pt x="807" y="543"/>
                  </a:lnTo>
                  <a:lnTo>
                    <a:pt x="818" y="535"/>
                  </a:lnTo>
                  <a:lnTo>
                    <a:pt x="818" y="535"/>
                  </a:lnTo>
                  <a:lnTo>
                    <a:pt x="831" y="524"/>
                  </a:lnTo>
                  <a:lnTo>
                    <a:pt x="835" y="518"/>
                  </a:lnTo>
                  <a:lnTo>
                    <a:pt x="839" y="511"/>
                  </a:lnTo>
                  <a:lnTo>
                    <a:pt x="839" y="511"/>
                  </a:lnTo>
                  <a:lnTo>
                    <a:pt x="846" y="476"/>
                  </a:lnTo>
                  <a:lnTo>
                    <a:pt x="856" y="416"/>
                  </a:lnTo>
                  <a:lnTo>
                    <a:pt x="870" y="332"/>
                  </a:lnTo>
                  <a:lnTo>
                    <a:pt x="870" y="332"/>
                  </a:lnTo>
                  <a:lnTo>
                    <a:pt x="889" y="480"/>
                  </a:lnTo>
                  <a:lnTo>
                    <a:pt x="1021" y="455"/>
                  </a:lnTo>
                  <a:lnTo>
                    <a:pt x="1021" y="455"/>
                  </a:lnTo>
                  <a:lnTo>
                    <a:pt x="1175" y="426"/>
                  </a:lnTo>
                  <a:lnTo>
                    <a:pt x="1175" y="426"/>
                  </a:lnTo>
                  <a:lnTo>
                    <a:pt x="1179" y="422"/>
                  </a:lnTo>
                  <a:lnTo>
                    <a:pt x="1182" y="420"/>
                  </a:lnTo>
                  <a:lnTo>
                    <a:pt x="1184" y="420"/>
                  </a:lnTo>
                  <a:lnTo>
                    <a:pt x="1184" y="420"/>
                  </a:lnTo>
                  <a:lnTo>
                    <a:pt x="1185" y="422"/>
                  </a:lnTo>
                  <a:lnTo>
                    <a:pt x="1186" y="423"/>
                  </a:lnTo>
                  <a:lnTo>
                    <a:pt x="1450" y="374"/>
                  </a:lnTo>
                  <a:lnTo>
                    <a:pt x="1450" y="374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76" y="350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13" y="336"/>
                  </a:lnTo>
                  <a:lnTo>
                    <a:pt x="1513" y="336"/>
                  </a:lnTo>
                  <a:lnTo>
                    <a:pt x="1521" y="335"/>
                  </a:lnTo>
                  <a:lnTo>
                    <a:pt x="1530" y="330"/>
                  </a:lnTo>
                  <a:lnTo>
                    <a:pt x="1537" y="325"/>
                  </a:lnTo>
                  <a:lnTo>
                    <a:pt x="1541" y="321"/>
                  </a:lnTo>
                  <a:lnTo>
                    <a:pt x="1545" y="315"/>
                  </a:lnTo>
                  <a:lnTo>
                    <a:pt x="1545" y="315"/>
                  </a:lnTo>
                  <a:lnTo>
                    <a:pt x="1555" y="301"/>
                  </a:lnTo>
                  <a:lnTo>
                    <a:pt x="1566" y="288"/>
                  </a:lnTo>
                  <a:lnTo>
                    <a:pt x="1580" y="273"/>
                  </a:lnTo>
                  <a:lnTo>
                    <a:pt x="1580" y="273"/>
                  </a:lnTo>
                  <a:lnTo>
                    <a:pt x="1580" y="270"/>
                  </a:lnTo>
                  <a:lnTo>
                    <a:pt x="1579" y="265"/>
                  </a:lnTo>
                  <a:lnTo>
                    <a:pt x="1575" y="258"/>
                  </a:lnTo>
                  <a:lnTo>
                    <a:pt x="1572" y="255"/>
                  </a:lnTo>
                  <a:lnTo>
                    <a:pt x="1568" y="252"/>
                  </a:lnTo>
                  <a:lnTo>
                    <a:pt x="1568" y="252"/>
                  </a:lnTo>
                  <a:lnTo>
                    <a:pt x="1561" y="248"/>
                  </a:lnTo>
                  <a:lnTo>
                    <a:pt x="1554" y="245"/>
                  </a:lnTo>
                  <a:lnTo>
                    <a:pt x="1554" y="245"/>
                  </a:lnTo>
                  <a:lnTo>
                    <a:pt x="1545" y="242"/>
                  </a:lnTo>
                  <a:lnTo>
                    <a:pt x="1538" y="238"/>
                  </a:lnTo>
                  <a:lnTo>
                    <a:pt x="1534" y="234"/>
                  </a:lnTo>
                  <a:lnTo>
                    <a:pt x="1531" y="230"/>
                  </a:lnTo>
                  <a:lnTo>
                    <a:pt x="1531" y="225"/>
                  </a:lnTo>
                  <a:lnTo>
                    <a:pt x="1531" y="225"/>
                  </a:lnTo>
                  <a:lnTo>
                    <a:pt x="1528" y="221"/>
                  </a:lnTo>
                  <a:lnTo>
                    <a:pt x="1527" y="218"/>
                  </a:lnTo>
                  <a:lnTo>
                    <a:pt x="1524" y="218"/>
                  </a:lnTo>
                  <a:lnTo>
                    <a:pt x="1521" y="218"/>
                  </a:lnTo>
                  <a:lnTo>
                    <a:pt x="1521" y="218"/>
                  </a:lnTo>
                  <a:lnTo>
                    <a:pt x="1519" y="218"/>
                  </a:lnTo>
                  <a:lnTo>
                    <a:pt x="1516" y="217"/>
                  </a:lnTo>
                  <a:lnTo>
                    <a:pt x="1516" y="217"/>
                  </a:lnTo>
                  <a:lnTo>
                    <a:pt x="1514" y="216"/>
                  </a:lnTo>
                  <a:lnTo>
                    <a:pt x="1513" y="211"/>
                  </a:lnTo>
                  <a:lnTo>
                    <a:pt x="1513" y="211"/>
                  </a:lnTo>
                  <a:lnTo>
                    <a:pt x="1513" y="202"/>
                  </a:lnTo>
                  <a:lnTo>
                    <a:pt x="1513" y="202"/>
                  </a:lnTo>
                  <a:lnTo>
                    <a:pt x="1513" y="197"/>
                  </a:lnTo>
                  <a:lnTo>
                    <a:pt x="1514" y="186"/>
                  </a:lnTo>
                  <a:lnTo>
                    <a:pt x="1514" y="186"/>
                  </a:lnTo>
                  <a:lnTo>
                    <a:pt x="1514" y="179"/>
                  </a:lnTo>
                  <a:lnTo>
                    <a:pt x="1513" y="172"/>
                  </a:lnTo>
                  <a:lnTo>
                    <a:pt x="1509" y="161"/>
                  </a:lnTo>
                  <a:lnTo>
                    <a:pt x="1509" y="161"/>
                  </a:lnTo>
                  <a:lnTo>
                    <a:pt x="1506" y="155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6" y="141"/>
                  </a:lnTo>
                  <a:lnTo>
                    <a:pt x="1507" y="130"/>
                  </a:lnTo>
                  <a:lnTo>
                    <a:pt x="1512" y="118"/>
                  </a:lnTo>
                  <a:lnTo>
                    <a:pt x="1517" y="105"/>
                  </a:lnTo>
                  <a:lnTo>
                    <a:pt x="1517" y="105"/>
                  </a:lnTo>
                  <a:lnTo>
                    <a:pt x="1520" y="95"/>
                  </a:lnTo>
                  <a:lnTo>
                    <a:pt x="1523" y="85"/>
                  </a:lnTo>
                  <a:lnTo>
                    <a:pt x="1523" y="85"/>
                  </a:lnTo>
                  <a:lnTo>
                    <a:pt x="1526" y="78"/>
                  </a:lnTo>
                  <a:lnTo>
                    <a:pt x="1527" y="73"/>
                  </a:lnTo>
                  <a:lnTo>
                    <a:pt x="1527" y="73"/>
                  </a:lnTo>
                  <a:lnTo>
                    <a:pt x="1513" y="69"/>
                  </a:lnTo>
                  <a:lnTo>
                    <a:pt x="1504" y="67"/>
                  </a:lnTo>
                  <a:lnTo>
                    <a:pt x="1497" y="67"/>
                  </a:lnTo>
                  <a:lnTo>
                    <a:pt x="1497" y="67"/>
                  </a:lnTo>
                  <a:lnTo>
                    <a:pt x="1493" y="66"/>
                  </a:lnTo>
                  <a:lnTo>
                    <a:pt x="1490" y="64"/>
                  </a:lnTo>
                  <a:lnTo>
                    <a:pt x="1490" y="64"/>
                  </a:lnTo>
                  <a:lnTo>
                    <a:pt x="1488" y="60"/>
                  </a:lnTo>
                  <a:lnTo>
                    <a:pt x="1488" y="54"/>
                  </a:lnTo>
                  <a:lnTo>
                    <a:pt x="1489" y="39"/>
                  </a:lnTo>
                  <a:lnTo>
                    <a:pt x="1489" y="39"/>
                  </a:lnTo>
                  <a:lnTo>
                    <a:pt x="1492" y="29"/>
                  </a:lnTo>
                  <a:lnTo>
                    <a:pt x="1492" y="29"/>
                  </a:lnTo>
                  <a:lnTo>
                    <a:pt x="1492" y="22"/>
                  </a:lnTo>
                  <a:lnTo>
                    <a:pt x="1489" y="18"/>
                  </a:lnTo>
                  <a:lnTo>
                    <a:pt x="1486" y="17"/>
                  </a:lnTo>
                  <a:lnTo>
                    <a:pt x="1482" y="15"/>
                  </a:lnTo>
                  <a:lnTo>
                    <a:pt x="1482" y="15"/>
                  </a:lnTo>
                  <a:lnTo>
                    <a:pt x="1476" y="14"/>
                  </a:lnTo>
                  <a:lnTo>
                    <a:pt x="1472" y="11"/>
                  </a:lnTo>
                  <a:lnTo>
                    <a:pt x="1472" y="11"/>
                  </a:lnTo>
                  <a:lnTo>
                    <a:pt x="1468" y="8"/>
                  </a:lnTo>
                  <a:lnTo>
                    <a:pt x="1462" y="5"/>
                  </a:lnTo>
                  <a:lnTo>
                    <a:pt x="1448" y="3"/>
                  </a:lnTo>
                  <a:lnTo>
                    <a:pt x="1430" y="0"/>
                  </a:lnTo>
                  <a:lnTo>
                    <a:pt x="920" y="98"/>
                  </a:lnTo>
                  <a:lnTo>
                    <a:pt x="920" y="97"/>
                  </a:lnTo>
                  <a:lnTo>
                    <a:pt x="920" y="97"/>
                  </a:lnTo>
                  <a:lnTo>
                    <a:pt x="916" y="71"/>
                  </a:lnTo>
                  <a:lnTo>
                    <a:pt x="913" y="56"/>
                  </a:lnTo>
                  <a:lnTo>
                    <a:pt x="913" y="56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09" y="64"/>
                  </a:lnTo>
                  <a:lnTo>
                    <a:pt x="901" y="73"/>
                  </a:lnTo>
                  <a:lnTo>
                    <a:pt x="877" y="92"/>
                  </a:lnTo>
                  <a:lnTo>
                    <a:pt x="853" y="111"/>
                  </a:lnTo>
                  <a:lnTo>
                    <a:pt x="840" y="119"/>
                  </a:lnTo>
                  <a:lnTo>
                    <a:pt x="867" y="332"/>
                  </a:lnTo>
                  <a:lnTo>
                    <a:pt x="867" y="332"/>
                  </a:lnTo>
                  <a:lnTo>
                    <a:pt x="838" y="119"/>
                  </a:lnTo>
                  <a:lnTo>
                    <a:pt x="839" y="119"/>
                  </a:lnTo>
                  <a:lnTo>
                    <a:pt x="839" y="119"/>
                  </a:lnTo>
                  <a:lnTo>
                    <a:pt x="840" y="118"/>
                  </a:lnTo>
                  <a:lnTo>
                    <a:pt x="840" y="1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4" name="Freeform 86"/>
            <p:cNvSpPr>
              <a:spLocks/>
            </p:cNvSpPr>
            <p:nvPr/>
          </p:nvSpPr>
          <p:spPr bwMode="auto">
            <a:xfrm>
              <a:off x="3382963" y="3892550"/>
              <a:ext cx="360363" cy="627062"/>
            </a:xfrm>
            <a:custGeom>
              <a:avLst/>
              <a:gdLst>
                <a:gd name="T0" fmla="*/ 387 w 456"/>
                <a:gd name="T1" fmla="*/ 753 h 788"/>
                <a:gd name="T2" fmla="*/ 408 w 456"/>
                <a:gd name="T3" fmla="*/ 757 h 788"/>
                <a:gd name="T4" fmla="*/ 412 w 456"/>
                <a:gd name="T5" fmla="*/ 757 h 788"/>
                <a:gd name="T6" fmla="*/ 456 w 456"/>
                <a:gd name="T7" fmla="*/ 741 h 788"/>
                <a:gd name="T8" fmla="*/ 454 w 456"/>
                <a:gd name="T9" fmla="*/ 741 h 788"/>
                <a:gd name="T10" fmla="*/ 429 w 456"/>
                <a:gd name="T11" fmla="*/ 0 h 788"/>
                <a:gd name="T12" fmla="*/ 149 w 456"/>
                <a:gd name="T13" fmla="*/ 5 h 788"/>
                <a:gd name="T14" fmla="*/ 124 w 456"/>
                <a:gd name="T15" fmla="*/ 54 h 788"/>
                <a:gd name="T16" fmla="*/ 115 w 456"/>
                <a:gd name="T17" fmla="*/ 64 h 788"/>
                <a:gd name="T18" fmla="*/ 111 w 456"/>
                <a:gd name="T19" fmla="*/ 67 h 788"/>
                <a:gd name="T20" fmla="*/ 96 w 456"/>
                <a:gd name="T21" fmla="*/ 99 h 788"/>
                <a:gd name="T22" fmla="*/ 82 w 456"/>
                <a:gd name="T23" fmla="*/ 124 h 788"/>
                <a:gd name="T24" fmla="*/ 76 w 456"/>
                <a:gd name="T25" fmla="*/ 138 h 788"/>
                <a:gd name="T26" fmla="*/ 69 w 456"/>
                <a:gd name="T27" fmla="*/ 152 h 788"/>
                <a:gd name="T28" fmla="*/ 51 w 456"/>
                <a:gd name="T29" fmla="*/ 189 h 788"/>
                <a:gd name="T30" fmla="*/ 47 w 456"/>
                <a:gd name="T31" fmla="*/ 200 h 788"/>
                <a:gd name="T32" fmla="*/ 44 w 456"/>
                <a:gd name="T33" fmla="*/ 220 h 788"/>
                <a:gd name="T34" fmla="*/ 44 w 456"/>
                <a:gd name="T35" fmla="*/ 229 h 788"/>
                <a:gd name="T36" fmla="*/ 44 w 456"/>
                <a:gd name="T37" fmla="*/ 249 h 788"/>
                <a:gd name="T38" fmla="*/ 42 w 456"/>
                <a:gd name="T39" fmla="*/ 256 h 788"/>
                <a:gd name="T40" fmla="*/ 41 w 456"/>
                <a:gd name="T41" fmla="*/ 278 h 788"/>
                <a:gd name="T42" fmla="*/ 40 w 456"/>
                <a:gd name="T43" fmla="*/ 348 h 788"/>
                <a:gd name="T44" fmla="*/ 42 w 456"/>
                <a:gd name="T45" fmla="*/ 348 h 788"/>
                <a:gd name="T46" fmla="*/ 51 w 456"/>
                <a:gd name="T47" fmla="*/ 421 h 788"/>
                <a:gd name="T48" fmla="*/ 76 w 456"/>
                <a:gd name="T49" fmla="*/ 449 h 788"/>
                <a:gd name="T50" fmla="*/ 79 w 456"/>
                <a:gd name="T51" fmla="*/ 458 h 788"/>
                <a:gd name="T52" fmla="*/ 79 w 456"/>
                <a:gd name="T53" fmla="*/ 462 h 788"/>
                <a:gd name="T54" fmla="*/ 63 w 456"/>
                <a:gd name="T55" fmla="*/ 486 h 788"/>
                <a:gd name="T56" fmla="*/ 40 w 456"/>
                <a:gd name="T57" fmla="*/ 515 h 788"/>
                <a:gd name="T58" fmla="*/ 34 w 456"/>
                <a:gd name="T59" fmla="*/ 524 h 788"/>
                <a:gd name="T60" fmla="*/ 17 w 456"/>
                <a:gd name="T61" fmla="*/ 567 h 788"/>
                <a:gd name="T62" fmla="*/ 6 w 456"/>
                <a:gd name="T63" fmla="*/ 601 h 788"/>
                <a:gd name="T64" fmla="*/ 2 w 456"/>
                <a:gd name="T65" fmla="*/ 626 h 788"/>
                <a:gd name="T66" fmla="*/ 0 w 456"/>
                <a:gd name="T67" fmla="*/ 665 h 788"/>
                <a:gd name="T68" fmla="*/ 0 w 456"/>
                <a:gd name="T69" fmla="*/ 673 h 788"/>
                <a:gd name="T70" fmla="*/ 253 w 456"/>
                <a:gd name="T71" fmla="*/ 657 h 788"/>
                <a:gd name="T72" fmla="*/ 255 w 456"/>
                <a:gd name="T73" fmla="*/ 658 h 788"/>
                <a:gd name="T74" fmla="*/ 257 w 456"/>
                <a:gd name="T75" fmla="*/ 659 h 788"/>
                <a:gd name="T76" fmla="*/ 257 w 456"/>
                <a:gd name="T77" fmla="*/ 672 h 788"/>
                <a:gd name="T78" fmla="*/ 251 w 456"/>
                <a:gd name="T79" fmla="*/ 697 h 788"/>
                <a:gd name="T80" fmla="*/ 247 w 456"/>
                <a:gd name="T81" fmla="*/ 722 h 788"/>
                <a:gd name="T82" fmla="*/ 247 w 456"/>
                <a:gd name="T83" fmla="*/ 727 h 788"/>
                <a:gd name="T84" fmla="*/ 260 w 456"/>
                <a:gd name="T85" fmla="*/ 750 h 788"/>
                <a:gd name="T86" fmla="*/ 271 w 456"/>
                <a:gd name="T87" fmla="*/ 769 h 788"/>
                <a:gd name="T88" fmla="*/ 275 w 456"/>
                <a:gd name="T89" fmla="*/ 783 h 788"/>
                <a:gd name="T90" fmla="*/ 276 w 456"/>
                <a:gd name="T91" fmla="*/ 788 h 788"/>
                <a:gd name="T92" fmla="*/ 292 w 456"/>
                <a:gd name="T93" fmla="*/ 779 h 788"/>
                <a:gd name="T94" fmla="*/ 303 w 456"/>
                <a:gd name="T95" fmla="*/ 769 h 788"/>
                <a:gd name="T96" fmla="*/ 307 w 456"/>
                <a:gd name="T97" fmla="*/ 764 h 788"/>
                <a:gd name="T98" fmla="*/ 325 w 456"/>
                <a:gd name="T99" fmla="*/ 756 h 788"/>
                <a:gd name="T100" fmla="*/ 353 w 456"/>
                <a:gd name="T101" fmla="*/ 749 h 788"/>
                <a:gd name="T102" fmla="*/ 360 w 456"/>
                <a:gd name="T103" fmla="*/ 749 h 788"/>
                <a:gd name="T104" fmla="*/ 387 w 456"/>
                <a:gd name="T105" fmla="*/ 753 h 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6" h="788">
                  <a:moveTo>
                    <a:pt x="387" y="753"/>
                  </a:moveTo>
                  <a:lnTo>
                    <a:pt x="387" y="753"/>
                  </a:lnTo>
                  <a:lnTo>
                    <a:pt x="403" y="756"/>
                  </a:lnTo>
                  <a:lnTo>
                    <a:pt x="408" y="757"/>
                  </a:lnTo>
                  <a:lnTo>
                    <a:pt x="412" y="757"/>
                  </a:lnTo>
                  <a:lnTo>
                    <a:pt x="412" y="757"/>
                  </a:lnTo>
                  <a:lnTo>
                    <a:pt x="456" y="743"/>
                  </a:lnTo>
                  <a:lnTo>
                    <a:pt x="456" y="741"/>
                  </a:lnTo>
                  <a:lnTo>
                    <a:pt x="454" y="742"/>
                  </a:lnTo>
                  <a:lnTo>
                    <a:pt x="454" y="741"/>
                  </a:lnTo>
                  <a:lnTo>
                    <a:pt x="456" y="739"/>
                  </a:lnTo>
                  <a:lnTo>
                    <a:pt x="429" y="0"/>
                  </a:lnTo>
                  <a:lnTo>
                    <a:pt x="149" y="5"/>
                  </a:lnTo>
                  <a:lnTo>
                    <a:pt x="149" y="5"/>
                  </a:lnTo>
                  <a:lnTo>
                    <a:pt x="135" y="35"/>
                  </a:lnTo>
                  <a:lnTo>
                    <a:pt x="124" y="54"/>
                  </a:lnTo>
                  <a:lnTo>
                    <a:pt x="120" y="60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1" y="67"/>
                  </a:lnTo>
                  <a:lnTo>
                    <a:pt x="107" y="75"/>
                  </a:lnTo>
                  <a:lnTo>
                    <a:pt x="96" y="99"/>
                  </a:lnTo>
                  <a:lnTo>
                    <a:pt x="96" y="99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76" y="138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2" y="17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47" y="200"/>
                  </a:lnTo>
                  <a:lnTo>
                    <a:pt x="45" y="210"/>
                  </a:lnTo>
                  <a:lnTo>
                    <a:pt x="44" y="220"/>
                  </a:lnTo>
                  <a:lnTo>
                    <a:pt x="44" y="229"/>
                  </a:lnTo>
                  <a:lnTo>
                    <a:pt x="44" y="229"/>
                  </a:lnTo>
                  <a:lnTo>
                    <a:pt x="45" y="243"/>
                  </a:lnTo>
                  <a:lnTo>
                    <a:pt x="44" y="249"/>
                  </a:lnTo>
                  <a:lnTo>
                    <a:pt x="42" y="256"/>
                  </a:lnTo>
                  <a:lnTo>
                    <a:pt x="42" y="256"/>
                  </a:lnTo>
                  <a:lnTo>
                    <a:pt x="41" y="266"/>
                  </a:lnTo>
                  <a:lnTo>
                    <a:pt x="41" y="278"/>
                  </a:lnTo>
                  <a:lnTo>
                    <a:pt x="40" y="308"/>
                  </a:lnTo>
                  <a:lnTo>
                    <a:pt x="40" y="348"/>
                  </a:lnTo>
                  <a:lnTo>
                    <a:pt x="42" y="348"/>
                  </a:lnTo>
                  <a:lnTo>
                    <a:pt x="42" y="348"/>
                  </a:lnTo>
                  <a:lnTo>
                    <a:pt x="51" y="421"/>
                  </a:lnTo>
                  <a:lnTo>
                    <a:pt x="51" y="421"/>
                  </a:lnTo>
                  <a:lnTo>
                    <a:pt x="66" y="438"/>
                  </a:lnTo>
                  <a:lnTo>
                    <a:pt x="76" y="449"/>
                  </a:lnTo>
                  <a:lnTo>
                    <a:pt x="79" y="453"/>
                  </a:lnTo>
                  <a:lnTo>
                    <a:pt x="79" y="458"/>
                  </a:lnTo>
                  <a:lnTo>
                    <a:pt x="79" y="458"/>
                  </a:lnTo>
                  <a:lnTo>
                    <a:pt x="79" y="462"/>
                  </a:lnTo>
                  <a:lnTo>
                    <a:pt x="75" y="469"/>
                  </a:lnTo>
                  <a:lnTo>
                    <a:pt x="63" y="486"/>
                  </a:lnTo>
                  <a:lnTo>
                    <a:pt x="49" y="504"/>
                  </a:lnTo>
                  <a:lnTo>
                    <a:pt x="40" y="515"/>
                  </a:lnTo>
                  <a:lnTo>
                    <a:pt x="40" y="515"/>
                  </a:lnTo>
                  <a:lnTo>
                    <a:pt x="34" y="524"/>
                  </a:lnTo>
                  <a:lnTo>
                    <a:pt x="27" y="540"/>
                  </a:lnTo>
                  <a:lnTo>
                    <a:pt x="17" y="567"/>
                  </a:lnTo>
                  <a:lnTo>
                    <a:pt x="6" y="601"/>
                  </a:lnTo>
                  <a:lnTo>
                    <a:pt x="6" y="601"/>
                  </a:lnTo>
                  <a:lnTo>
                    <a:pt x="3" y="613"/>
                  </a:lnTo>
                  <a:lnTo>
                    <a:pt x="2" y="626"/>
                  </a:lnTo>
                  <a:lnTo>
                    <a:pt x="0" y="648"/>
                  </a:lnTo>
                  <a:lnTo>
                    <a:pt x="0" y="665"/>
                  </a:lnTo>
                  <a:lnTo>
                    <a:pt x="0" y="673"/>
                  </a:lnTo>
                  <a:lnTo>
                    <a:pt x="0" y="673"/>
                  </a:lnTo>
                  <a:lnTo>
                    <a:pt x="128" y="664"/>
                  </a:lnTo>
                  <a:lnTo>
                    <a:pt x="253" y="657"/>
                  </a:lnTo>
                  <a:lnTo>
                    <a:pt x="253" y="657"/>
                  </a:lnTo>
                  <a:lnTo>
                    <a:pt x="255" y="658"/>
                  </a:lnTo>
                  <a:lnTo>
                    <a:pt x="255" y="658"/>
                  </a:lnTo>
                  <a:lnTo>
                    <a:pt x="257" y="659"/>
                  </a:lnTo>
                  <a:lnTo>
                    <a:pt x="257" y="664"/>
                  </a:lnTo>
                  <a:lnTo>
                    <a:pt x="257" y="672"/>
                  </a:lnTo>
                  <a:lnTo>
                    <a:pt x="251" y="697"/>
                  </a:lnTo>
                  <a:lnTo>
                    <a:pt x="251" y="697"/>
                  </a:lnTo>
                  <a:lnTo>
                    <a:pt x="248" y="715"/>
                  </a:lnTo>
                  <a:lnTo>
                    <a:pt x="247" y="722"/>
                  </a:lnTo>
                  <a:lnTo>
                    <a:pt x="247" y="727"/>
                  </a:lnTo>
                  <a:lnTo>
                    <a:pt x="247" y="727"/>
                  </a:lnTo>
                  <a:lnTo>
                    <a:pt x="253" y="736"/>
                  </a:lnTo>
                  <a:lnTo>
                    <a:pt x="260" y="750"/>
                  </a:lnTo>
                  <a:lnTo>
                    <a:pt x="260" y="750"/>
                  </a:lnTo>
                  <a:lnTo>
                    <a:pt x="271" y="769"/>
                  </a:lnTo>
                  <a:lnTo>
                    <a:pt x="275" y="777"/>
                  </a:lnTo>
                  <a:lnTo>
                    <a:pt x="275" y="783"/>
                  </a:lnTo>
                  <a:lnTo>
                    <a:pt x="275" y="783"/>
                  </a:lnTo>
                  <a:lnTo>
                    <a:pt x="276" y="788"/>
                  </a:lnTo>
                  <a:lnTo>
                    <a:pt x="276" y="788"/>
                  </a:lnTo>
                  <a:lnTo>
                    <a:pt x="292" y="779"/>
                  </a:lnTo>
                  <a:lnTo>
                    <a:pt x="297" y="773"/>
                  </a:lnTo>
                  <a:lnTo>
                    <a:pt x="303" y="769"/>
                  </a:lnTo>
                  <a:lnTo>
                    <a:pt x="303" y="769"/>
                  </a:lnTo>
                  <a:lnTo>
                    <a:pt x="307" y="764"/>
                  </a:lnTo>
                  <a:lnTo>
                    <a:pt x="311" y="762"/>
                  </a:lnTo>
                  <a:lnTo>
                    <a:pt x="325" y="756"/>
                  </a:lnTo>
                  <a:lnTo>
                    <a:pt x="341" y="752"/>
                  </a:lnTo>
                  <a:lnTo>
                    <a:pt x="353" y="749"/>
                  </a:lnTo>
                  <a:lnTo>
                    <a:pt x="353" y="749"/>
                  </a:lnTo>
                  <a:lnTo>
                    <a:pt x="360" y="749"/>
                  </a:lnTo>
                  <a:lnTo>
                    <a:pt x="369" y="749"/>
                  </a:lnTo>
                  <a:lnTo>
                    <a:pt x="387" y="753"/>
                  </a:lnTo>
                  <a:lnTo>
                    <a:pt x="387" y="75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5" name="Freeform 87"/>
            <p:cNvSpPr>
              <a:spLocks/>
            </p:cNvSpPr>
            <p:nvPr/>
          </p:nvSpPr>
          <p:spPr bwMode="auto">
            <a:xfrm>
              <a:off x="5003800" y="2587625"/>
              <a:ext cx="352425" cy="187325"/>
            </a:xfrm>
            <a:custGeom>
              <a:avLst/>
              <a:gdLst>
                <a:gd name="T0" fmla="*/ 338 w 444"/>
                <a:gd name="T1" fmla="*/ 210 h 237"/>
                <a:gd name="T2" fmla="*/ 350 w 444"/>
                <a:gd name="T3" fmla="*/ 199 h 237"/>
                <a:gd name="T4" fmla="*/ 356 w 444"/>
                <a:gd name="T5" fmla="*/ 200 h 237"/>
                <a:gd name="T6" fmla="*/ 359 w 444"/>
                <a:gd name="T7" fmla="*/ 206 h 237"/>
                <a:gd name="T8" fmla="*/ 361 w 444"/>
                <a:gd name="T9" fmla="*/ 210 h 237"/>
                <a:gd name="T10" fmla="*/ 363 w 444"/>
                <a:gd name="T11" fmla="*/ 209 h 237"/>
                <a:gd name="T12" fmla="*/ 377 w 444"/>
                <a:gd name="T13" fmla="*/ 199 h 237"/>
                <a:gd name="T14" fmla="*/ 401 w 444"/>
                <a:gd name="T15" fmla="*/ 195 h 237"/>
                <a:gd name="T16" fmla="*/ 434 w 444"/>
                <a:gd name="T17" fmla="*/ 188 h 237"/>
                <a:gd name="T18" fmla="*/ 443 w 444"/>
                <a:gd name="T19" fmla="*/ 181 h 237"/>
                <a:gd name="T20" fmla="*/ 443 w 444"/>
                <a:gd name="T21" fmla="*/ 174 h 237"/>
                <a:gd name="T22" fmla="*/ 398 w 444"/>
                <a:gd name="T23" fmla="*/ 116 h 237"/>
                <a:gd name="T24" fmla="*/ 389 w 444"/>
                <a:gd name="T25" fmla="*/ 109 h 237"/>
                <a:gd name="T26" fmla="*/ 388 w 444"/>
                <a:gd name="T27" fmla="*/ 109 h 237"/>
                <a:gd name="T28" fmla="*/ 388 w 444"/>
                <a:gd name="T29" fmla="*/ 116 h 237"/>
                <a:gd name="T30" fmla="*/ 401 w 444"/>
                <a:gd name="T31" fmla="*/ 134 h 237"/>
                <a:gd name="T32" fmla="*/ 412 w 444"/>
                <a:gd name="T33" fmla="*/ 153 h 237"/>
                <a:gd name="T34" fmla="*/ 406 w 444"/>
                <a:gd name="T35" fmla="*/ 157 h 237"/>
                <a:gd name="T36" fmla="*/ 374 w 444"/>
                <a:gd name="T37" fmla="*/ 154 h 237"/>
                <a:gd name="T38" fmla="*/ 347 w 444"/>
                <a:gd name="T39" fmla="*/ 144 h 237"/>
                <a:gd name="T40" fmla="*/ 343 w 444"/>
                <a:gd name="T41" fmla="*/ 139 h 237"/>
                <a:gd name="T42" fmla="*/ 340 w 444"/>
                <a:gd name="T43" fmla="*/ 130 h 237"/>
                <a:gd name="T44" fmla="*/ 318 w 444"/>
                <a:gd name="T45" fmla="*/ 115 h 237"/>
                <a:gd name="T46" fmla="*/ 310 w 444"/>
                <a:gd name="T47" fmla="*/ 115 h 237"/>
                <a:gd name="T48" fmla="*/ 297 w 444"/>
                <a:gd name="T49" fmla="*/ 113 h 237"/>
                <a:gd name="T50" fmla="*/ 293 w 444"/>
                <a:gd name="T51" fmla="*/ 108 h 237"/>
                <a:gd name="T52" fmla="*/ 294 w 444"/>
                <a:gd name="T53" fmla="*/ 97 h 237"/>
                <a:gd name="T54" fmla="*/ 300 w 444"/>
                <a:gd name="T55" fmla="*/ 76 h 237"/>
                <a:gd name="T56" fmla="*/ 301 w 444"/>
                <a:gd name="T57" fmla="*/ 46 h 237"/>
                <a:gd name="T58" fmla="*/ 296 w 444"/>
                <a:gd name="T59" fmla="*/ 32 h 237"/>
                <a:gd name="T60" fmla="*/ 291 w 444"/>
                <a:gd name="T61" fmla="*/ 7 h 237"/>
                <a:gd name="T62" fmla="*/ 286 w 444"/>
                <a:gd name="T63" fmla="*/ 0 h 237"/>
                <a:gd name="T64" fmla="*/ 272 w 444"/>
                <a:gd name="T65" fmla="*/ 11 h 237"/>
                <a:gd name="T66" fmla="*/ 259 w 444"/>
                <a:gd name="T67" fmla="*/ 29 h 237"/>
                <a:gd name="T68" fmla="*/ 251 w 444"/>
                <a:gd name="T69" fmla="*/ 47 h 237"/>
                <a:gd name="T70" fmla="*/ 244 w 444"/>
                <a:gd name="T71" fmla="*/ 53 h 237"/>
                <a:gd name="T72" fmla="*/ 182 w 444"/>
                <a:gd name="T73" fmla="*/ 69 h 237"/>
                <a:gd name="T74" fmla="*/ 108 w 444"/>
                <a:gd name="T75" fmla="*/ 81 h 237"/>
                <a:gd name="T76" fmla="*/ 4 w 444"/>
                <a:gd name="T77" fmla="*/ 154 h 237"/>
                <a:gd name="T78" fmla="*/ 13 w 444"/>
                <a:gd name="T79" fmla="*/ 214 h 237"/>
                <a:gd name="T80" fmla="*/ 206 w 444"/>
                <a:gd name="T81" fmla="*/ 179 h 237"/>
                <a:gd name="T82" fmla="*/ 249 w 444"/>
                <a:gd name="T83" fmla="*/ 178 h 237"/>
                <a:gd name="T84" fmla="*/ 270 w 444"/>
                <a:gd name="T85" fmla="*/ 188 h 237"/>
                <a:gd name="T86" fmla="*/ 279 w 444"/>
                <a:gd name="T87" fmla="*/ 193 h 237"/>
                <a:gd name="T88" fmla="*/ 303 w 444"/>
                <a:gd name="T89" fmla="*/ 228 h 237"/>
                <a:gd name="T90" fmla="*/ 312 w 444"/>
                <a:gd name="T91" fmla="*/ 235 h 237"/>
                <a:gd name="T92" fmla="*/ 332 w 444"/>
                <a:gd name="T93" fmla="*/ 225 h 237"/>
                <a:gd name="T94" fmla="*/ 335 w 444"/>
                <a:gd name="T95" fmla="*/ 21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4" h="237">
                  <a:moveTo>
                    <a:pt x="335" y="217"/>
                  </a:moveTo>
                  <a:lnTo>
                    <a:pt x="335" y="217"/>
                  </a:lnTo>
                  <a:lnTo>
                    <a:pt x="338" y="210"/>
                  </a:lnTo>
                  <a:lnTo>
                    <a:pt x="340" y="204"/>
                  </a:lnTo>
                  <a:lnTo>
                    <a:pt x="346" y="200"/>
                  </a:lnTo>
                  <a:lnTo>
                    <a:pt x="350" y="199"/>
                  </a:lnTo>
                  <a:lnTo>
                    <a:pt x="350" y="199"/>
                  </a:lnTo>
                  <a:lnTo>
                    <a:pt x="354" y="199"/>
                  </a:lnTo>
                  <a:lnTo>
                    <a:pt x="356" y="200"/>
                  </a:lnTo>
                  <a:lnTo>
                    <a:pt x="359" y="203"/>
                  </a:lnTo>
                  <a:lnTo>
                    <a:pt x="359" y="206"/>
                  </a:lnTo>
                  <a:lnTo>
                    <a:pt x="359" y="206"/>
                  </a:lnTo>
                  <a:lnTo>
                    <a:pt x="360" y="210"/>
                  </a:lnTo>
                  <a:lnTo>
                    <a:pt x="360" y="210"/>
                  </a:lnTo>
                  <a:lnTo>
                    <a:pt x="361" y="210"/>
                  </a:lnTo>
                  <a:lnTo>
                    <a:pt x="361" y="210"/>
                  </a:lnTo>
                  <a:lnTo>
                    <a:pt x="363" y="209"/>
                  </a:lnTo>
                  <a:lnTo>
                    <a:pt x="363" y="209"/>
                  </a:lnTo>
                  <a:lnTo>
                    <a:pt x="366" y="206"/>
                  </a:lnTo>
                  <a:lnTo>
                    <a:pt x="371" y="202"/>
                  </a:lnTo>
                  <a:lnTo>
                    <a:pt x="377" y="199"/>
                  </a:lnTo>
                  <a:lnTo>
                    <a:pt x="387" y="197"/>
                  </a:lnTo>
                  <a:lnTo>
                    <a:pt x="387" y="197"/>
                  </a:lnTo>
                  <a:lnTo>
                    <a:pt x="401" y="195"/>
                  </a:lnTo>
                  <a:lnTo>
                    <a:pt x="419" y="192"/>
                  </a:lnTo>
                  <a:lnTo>
                    <a:pt x="427" y="190"/>
                  </a:lnTo>
                  <a:lnTo>
                    <a:pt x="434" y="188"/>
                  </a:lnTo>
                  <a:lnTo>
                    <a:pt x="440" y="185"/>
                  </a:lnTo>
                  <a:lnTo>
                    <a:pt x="443" y="181"/>
                  </a:lnTo>
                  <a:lnTo>
                    <a:pt x="443" y="181"/>
                  </a:lnTo>
                  <a:lnTo>
                    <a:pt x="444" y="176"/>
                  </a:lnTo>
                  <a:lnTo>
                    <a:pt x="443" y="174"/>
                  </a:lnTo>
                  <a:lnTo>
                    <a:pt x="443" y="174"/>
                  </a:lnTo>
                  <a:lnTo>
                    <a:pt x="429" y="154"/>
                  </a:lnTo>
                  <a:lnTo>
                    <a:pt x="413" y="133"/>
                  </a:lnTo>
                  <a:lnTo>
                    <a:pt x="398" y="116"/>
                  </a:lnTo>
                  <a:lnTo>
                    <a:pt x="392" y="111"/>
                  </a:lnTo>
                  <a:lnTo>
                    <a:pt x="389" y="109"/>
                  </a:lnTo>
                  <a:lnTo>
                    <a:pt x="389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8" y="109"/>
                  </a:lnTo>
                  <a:lnTo>
                    <a:pt x="387" y="111"/>
                  </a:lnTo>
                  <a:lnTo>
                    <a:pt x="387" y="111"/>
                  </a:lnTo>
                  <a:lnTo>
                    <a:pt x="388" y="116"/>
                  </a:lnTo>
                  <a:lnTo>
                    <a:pt x="391" y="122"/>
                  </a:lnTo>
                  <a:lnTo>
                    <a:pt x="401" y="134"/>
                  </a:lnTo>
                  <a:lnTo>
                    <a:pt x="401" y="134"/>
                  </a:lnTo>
                  <a:lnTo>
                    <a:pt x="409" y="146"/>
                  </a:lnTo>
                  <a:lnTo>
                    <a:pt x="412" y="150"/>
                  </a:lnTo>
                  <a:lnTo>
                    <a:pt x="412" y="153"/>
                  </a:lnTo>
                  <a:lnTo>
                    <a:pt x="412" y="153"/>
                  </a:lnTo>
                  <a:lnTo>
                    <a:pt x="410" y="155"/>
                  </a:lnTo>
                  <a:lnTo>
                    <a:pt x="406" y="157"/>
                  </a:lnTo>
                  <a:lnTo>
                    <a:pt x="406" y="157"/>
                  </a:lnTo>
                  <a:lnTo>
                    <a:pt x="392" y="157"/>
                  </a:lnTo>
                  <a:lnTo>
                    <a:pt x="374" y="154"/>
                  </a:lnTo>
                  <a:lnTo>
                    <a:pt x="359" y="150"/>
                  </a:lnTo>
                  <a:lnTo>
                    <a:pt x="352" y="147"/>
                  </a:lnTo>
                  <a:lnTo>
                    <a:pt x="347" y="144"/>
                  </a:lnTo>
                  <a:lnTo>
                    <a:pt x="347" y="144"/>
                  </a:lnTo>
                  <a:lnTo>
                    <a:pt x="345" y="141"/>
                  </a:lnTo>
                  <a:lnTo>
                    <a:pt x="343" y="139"/>
                  </a:lnTo>
                  <a:lnTo>
                    <a:pt x="343" y="139"/>
                  </a:lnTo>
                  <a:lnTo>
                    <a:pt x="343" y="134"/>
                  </a:lnTo>
                  <a:lnTo>
                    <a:pt x="340" y="130"/>
                  </a:lnTo>
                  <a:lnTo>
                    <a:pt x="333" y="123"/>
                  </a:lnTo>
                  <a:lnTo>
                    <a:pt x="324" y="116"/>
                  </a:lnTo>
                  <a:lnTo>
                    <a:pt x="318" y="115"/>
                  </a:lnTo>
                  <a:lnTo>
                    <a:pt x="314" y="115"/>
                  </a:lnTo>
                  <a:lnTo>
                    <a:pt x="314" y="115"/>
                  </a:lnTo>
                  <a:lnTo>
                    <a:pt x="310" y="115"/>
                  </a:lnTo>
                  <a:lnTo>
                    <a:pt x="310" y="115"/>
                  </a:lnTo>
                  <a:lnTo>
                    <a:pt x="301" y="115"/>
                  </a:lnTo>
                  <a:lnTo>
                    <a:pt x="297" y="113"/>
                  </a:lnTo>
                  <a:lnTo>
                    <a:pt x="294" y="111"/>
                  </a:lnTo>
                  <a:lnTo>
                    <a:pt x="294" y="111"/>
                  </a:lnTo>
                  <a:lnTo>
                    <a:pt x="293" y="108"/>
                  </a:lnTo>
                  <a:lnTo>
                    <a:pt x="293" y="105"/>
                  </a:lnTo>
                  <a:lnTo>
                    <a:pt x="294" y="97"/>
                  </a:lnTo>
                  <a:lnTo>
                    <a:pt x="294" y="97"/>
                  </a:lnTo>
                  <a:lnTo>
                    <a:pt x="296" y="88"/>
                  </a:lnTo>
                  <a:lnTo>
                    <a:pt x="296" y="88"/>
                  </a:lnTo>
                  <a:lnTo>
                    <a:pt x="300" y="76"/>
                  </a:lnTo>
                  <a:lnTo>
                    <a:pt x="303" y="63"/>
                  </a:lnTo>
                  <a:lnTo>
                    <a:pt x="303" y="52"/>
                  </a:lnTo>
                  <a:lnTo>
                    <a:pt x="301" y="46"/>
                  </a:lnTo>
                  <a:lnTo>
                    <a:pt x="300" y="40"/>
                  </a:lnTo>
                  <a:lnTo>
                    <a:pt x="300" y="40"/>
                  </a:lnTo>
                  <a:lnTo>
                    <a:pt x="296" y="32"/>
                  </a:lnTo>
                  <a:lnTo>
                    <a:pt x="294" y="21"/>
                  </a:lnTo>
                  <a:lnTo>
                    <a:pt x="294" y="21"/>
                  </a:lnTo>
                  <a:lnTo>
                    <a:pt x="291" y="7"/>
                  </a:lnTo>
                  <a:lnTo>
                    <a:pt x="289" y="3"/>
                  </a:lnTo>
                  <a:lnTo>
                    <a:pt x="286" y="0"/>
                  </a:lnTo>
                  <a:lnTo>
                    <a:pt x="286" y="0"/>
                  </a:lnTo>
                  <a:lnTo>
                    <a:pt x="284" y="0"/>
                  </a:lnTo>
                  <a:lnTo>
                    <a:pt x="280" y="3"/>
                  </a:lnTo>
                  <a:lnTo>
                    <a:pt x="272" y="11"/>
                  </a:lnTo>
                  <a:lnTo>
                    <a:pt x="272" y="11"/>
                  </a:lnTo>
                  <a:lnTo>
                    <a:pt x="265" y="21"/>
                  </a:lnTo>
                  <a:lnTo>
                    <a:pt x="259" y="29"/>
                  </a:lnTo>
                  <a:lnTo>
                    <a:pt x="254" y="40"/>
                  </a:lnTo>
                  <a:lnTo>
                    <a:pt x="254" y="40"/>
                  </a:lnTo>
                  <a:lnTo>
                    <a:pt x="251" y="47"/>
                  </a:lnTo>
                  <a:lnTo>
                    <a:pt x="248" y="50"/>
                  </a:lnTo>
                  <a:lnTo>
                    <a:pt x="244" y="53"/>
                  </a:lnTo>
                  <a:lnTo>
                    <a:pt x="244" y="53"/>
                  </a:lnTo>
                  <a:lnTo>
                    <a:pt x="235" y="56"/>
                  </a:lnTo>
                  <a:lnTo>
                    <a:pt x="221" y="60"/>
                  </a:lnTo>
                  <a:lnTo>
                    <a:pt x="182" y="69"/>
                  </a:lnTo>
                  <a:lnTo>
                    <a:pt x="139" y="76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4" y="154"/>
                  </a:lnTo>
                  <a:lnTo>
                    <a:pt x="8" y="197"/>
                  </a:lnTo>
                  <a:lnTo>
                    <a:pt x="8" y="197"/>
                  </a:lnTo>
                  <a:lnTo>
                    <a:pt x="13" y="214"/>
                  </a:lnTo>
                  <a:lnTo>
                    <a:pt x="205" y="178"/>
                  </a:lnTo>
                  <a:lnTo>
                    <a:pt x="205" y="178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33" y="178"/>
                  </a:lnTo>
                  <a:lnTo>
                    <a:pt x="249" y="178"/>
                  </a:lnTo>
                  <a:lnTo>
                    <a:pt x="255" y="179"/>
                  </a:lnTo>
                  <a:lnTo>
                    <a:pt x="261" y="182"/>
                  </a:lnTo>
                  <a:lnTo>
                    <a:pt x="270" y="188"/>
                  </a:lnTo>
                  <a:lnTo>
                    <a:pt x="272" y="189"/>
                  </a:lnTo>
                  <a:lnTo>
                    <a:pt x="272" y="189"/>
                  </a:lnTo>
                  <a:lnTo>
                    <a:pt x="279" y="193"/>
                  </a:lnTo>
                  <a:lnTo>
                    <a:pt x="284" y="200"/>
                  </a:lnTo>
                  <a:lnTo>
                    <a:pt x="294" y="214"/>
                  </a:lnTo>
                  <a:lnTo>
                    <a:pt x="303" y="228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12" y="235"/>
                  </a:lnTo>
                  <a:lnTo>
                    <a:pt x="322" y="231"/>
                  </a:lnTo>
                  <a:lnTo>
                    <a:pt x="328" y="228"/>
                  </a:lnTo>
                  <a:lnTo>
                    <a:pt x="332" y="225"/>
                  </a:lnTo>
                  <a:lnTo>
                    <a:pt x="335" y="221"/>
                  </a:lnTo>
                  <a:lnTo>
                    <a:pt x="335" y="217"/>
                  </a:lnTo>
                  <a:lnTo>
                    <a:pt x="335" y="21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6" name="Freeform 88"/>
            <p:cNvSpPr>
              <a:spLocks/>
            </p:cNvSpPr>
            <p:nvPr/>
          </p:nvSpPr>
          <p:spPr bwMode="auto">
            <a:xfrm>
              <a:off x="3762375" y="2474913"/>
              <a:ext cx="396875" cy="531812"/>
            </a:xfrm>
            <a:custGeom>
              <a:avLst/>
              <a:gdLst>
                <a:gd name="T0" fmla="*/ 415 w 500"/>
                <a:gd name="T1" fmla="*/ 634 h 670"/>
                <a:gd name="T2" fmla="*/ 455 w 500"/>
                <a:gd name="T3" fmla="*/ 650 h 670"/>
                <a:gd name="T4" fmla="*/ 464 w 500"/>
                <a:gd name="T5" fmla="*/ 646 h 670"/>
                <a:gd name="T6" fmla="*/ 413 w 500"/>
                <a:gd name="T7" fmla="*/ 613 h 670"/>
                <a:gd name="T8" fmla="*/ 426 w 500"/>
                <a:gd name="T9" fmla="*/ 601 h 670"/>
                <a:gd name="T10" fmla="*/ 447 w 500"/>
                <a:gd name="T11" fmla="*/ 589 h 670"/>
                <a:gd name="T12" fmla="*/ 460 w 500"/>
                <a:gd name="T13" fmla="*/ 536 h 670"/>
                <a:gd name="T14" fmla="*/ 478 w 500"/>
                <a:gd name="T15" fmla="*/ 454 h 670"/>
                <a:gd name="T16" fmla="*/ 497 w 500"/>
                <a:gd name="T17" fmla="*/ 421 h 670"/>
                <a:gd name="T18" fmla="*/ 490 w 500"/>
                <a:gd name="T19" fmla="*/ 379 h 670"/>
                <a:gd name="T20" fmla="*/ 475 w 500"/>
                <a:gd name="T21" fmla="*/ 328 h 670"/>
                <a:gd name="T22" fmla="*/ 443 w 500"/>
                <a:gd name="T23" fmla="*/ 260 h 670"/>
                <a:gd name="T24" fmla="*/ 413 w 500"/>
                <a:gd name="T25" fmla="*/ 250 h 670"/>
                <a:gd name="T26" fmla="*/ 377 w 500"/>
                <a:gd name="T27" fmla="*/ 260 h 670"/>
                <a:gd name="T28" fmla="*/ 343 w 500"/>
                <a:gd name="T29" fmla="*/ 335 h 670"/>
                <a:gd name="T30" fmla="*/ 325 w 500"/>
                <a:gd name="T31" fmla="*/ 345 h 670"/>
                <a:gd name="T32" fmla="*/ 314 w 500"/>
                <a:gd name="T33" fmla="*/ 317 h 670"/>
                <a:gd name="T34" fmla="*/ 321 w 500"/>
                <a:gd name="T35" fmla="*/ 272 h 670"/>
                <a:gd name="T36" fmla="*/ 339 w 500"/>
                <a:gd name="T37" fmla="*/ 244 h 670"/>
                <a:gd name="T38" fmla="*/ 371 w 500"/>
                <a:gd name="T39" fmla="*/ 229 h 670"/>
                <a:gd name="T40" fmla="*/ 377 w 500"/>
                <a:gd name="T41" fmla="*/ 206 h 670"/>
                <a:gd name="T42" fmla="*/ 367 w 500"/>
                <a:gd name="T43" fmla="*/ 180 h 670"/>
                <a:gd name="T44" fmla="*/ 380 w 500"/>
                <a:gd name="T45" fmla="*/ 161 h 670"/>
                <a:gd name="T46" fmla="*/ 381 w 500"/>
                <a:gd name="T47" fmla="*/ 147 h 670"/>
                <a:gd name="T48" fmla="*/ 357 w 500"/>
                <a:gd name="T49" fmla="*/ 119 h 670"/>
                <a:gd name="T50" fmla="*/ 348 w 500"/>
                <a:gd name="T51" fmla="*/ 100 h 670"/>
                <a:gd name="T52" fmla="*/ 364 w 500"/>
                <a:gd name="T53" fmla="*/ 89 h 670"/>
                <a:gd name="T54" fmla="*/ 371 w 500"/>
                <a:gd name="T55" fmla="*/ 83 h 670"/>
                <a:gd name="T56" fmla="*/ 332 w 500"/>
                <a:gd name="T57" fmla="*/ 52 h 670"/>
                <a:gd name="T58" fmla="*/ 297 w 500"/>
                <a:gd name="T59" fmla="*/ 42 h 670"/>
                <a:gd name="T60" fmla="*/ 275 w 500"/>
                <a:gd name="T61" fmla="*/ 23 h 670"/>
                <a:gd name="T62" fmla="*/ 251 w 500"/>
                <a:gd name="T63" fmla="*/ 12 h 670"/>
                <a:gd name="T64" fmla="*/ 217 w 500"/>
                <a:gd name="T65" fmla="*/ 5 h 670"/>
                <a:gd name="T66" fmla="*/ 186 w 500"/>
                <a:gd name="T67" fmla="*/ 2 h 670"/>
                <a:gd name="T68" fmla="*/ 158 w 500"/>
                <a:gd name="T69" fmla="*/ 16 h 670"/>
                <a:gd name="T70" fmla="*/ 156 w 500"/>
                <a:gd name="T71" fmla="*/ 49 h 670"/>
                <a:gd name="T72" fmla="*/ 161 w 500"/>
                <a:gd name="T73" fmla="*/ 63 h 670"/>
                <a:gd name="T74" fmla="*/ 118 w 500"/>
                <a:gd name="T75" fmla="*/ 87 h 670"/>
                <a:gd name="T76" fmla="*/ 116 w 500"/>
                <a:gd name="T77" fmla="*/ 131 h 670"/>
                <a:gd name="T78" fmla="*/ 107 w 500"/>
                <a:gd name="T79" fmla="*/ 161 h 670"/>
                <a:gd name="T80" fmla="*/ 100 w 500"/>
                <a:gd name="T81" fmla="*/ 159 h 670"/>
                <a:gd name="T82" fmla="*/ 100 w 500"/>
                <a:gd name="T83" fmla="*/ 115 h 670"/>
                <a:gd name="T84" fmla="*/ 104 w 500"/>
                <a:gd name="T85" fmla="*/ 104 h 670"/>
                <a:gd name="T86" fmla="*/ 84 w 500"/>
                <a:gd name="T87" fmla="*/ 118 h 670"/>
                <a:gd name="T88" fmla="*/ 59 w 500"/>
                <a:gd name="T89" fmla="*/ 149 h 670"/>
                <a:gd name="T90" fmla="*/ 32 w 500"/>
                <a:gd name="T91" fmla="*/ 202 h 670"/>
                <a:gd name="T92" fmla="*/ 35 w 500"/>
                <a:gd name="T93" fmla="*/ 234 h 670"/>
                <a:gd name="T94" fmla="*/ 13 w 500"/>
                <a:gd name="T95" fmla="*/ 276 h 670"/>
                <a:gd name="T96" fmla="*/ 0 w 500"/>
                <a:gd name="T97" fmla="*/ 306 h 670"/>
                <a:gd name="T98" fmla="*/ 11 w 500"/>
                <a:gd name="T99" fmla="*/ 344 h 670"/>
                <a:gd name="T100" fmla="*/ 20 w 500"/>
                <a:gd name="T101" fmla="*/ 383 h 670"/>
                <a:gd name="T102" fmla="*/ 63 w 500"/>
                <a:gd name="T103" fmla="*/ 491 h 670"/>
                <a:gd name="T104" fmla="*/ 66 w 500"/>
                <a:gd name="T105" fmla="*/ 559 h 670"/>
                <a:gd name="T106" fmla="*/ 46 w 500"/>
                <a:gd name="T107" fmla="*/ 614 h 670"/>
                <a:gd name="T108" fmla="*/ 24 w 500"/>
                <a:gd name="T109" fmla="*/ 650 h 670"/>
                <a:gd name="T110" fmla="*/ 9 w 500"/>
                <a:gd name="T111" fmla="*/ 67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00" h="670">
                  <a:moveTo>
                    <a:pt x="251" y="650"/>
                  </a:moveTo>
                  <a:lnTo>
                    <a:pt x="411" y="631"/>
                  </a:lnTo>
                  <a:lnTo>
                    <a:pt x="411" y="631"/>
                  </a:lnTo>
                  <a:lnTo>
                    <a:pt x="411" y="631"/>
                  </a:lnTo>
                  <a:lnTo>
                    <a:pt x="415" y="634"/>
                  </a:lnTo>
                  <a:lnTo>
                    <a:pt x="425" y="641"/>
                  </a:lnTo>
                  <a:lnTo>
                    <a:pt x="439" y="648"/>
                  </a:lnTo>
                  <a:lnTo>
                    <a:pt x="447" y="649"/>
                  </a:lnTo>
                  <a:lnTo>
                    <a:pt x="455" y="650"/>
                  </a:lnTo>
                  <a:lnTo>
                    <a:pt x="455" y="650"/>
                  </a:lnTo>
                  <a:lnTo>
                    <a:pt x="462" y="649"/>
                  </a:lnTo>
                  <a:lnTo>
                    <a:pt x="469" y="648"/>
                  </a:lnTo>
                  <a:lnTo>
                    <a:pt x="469" y="648"/>
                  </a:lnTo>
                  <a:lnTo>
                    <a:pt x="464" y="645"/>
                  </a:lnTo>
                  <a:lnTo>
                    <a:pt x="464" y="646"/>
                  </a:lnTo>
                  <a:lnTo>
                    <a:pt x="464" y="646"/>
                  </a:lnTo>
                  <a:lnTo>
                    <a:pt x="436" y="632"/>
                  </a:lnTo>
                  <a:lnTo>
                    <a:pt x="420" y="622"/>
                  </a:lnTo>
                  <a:lnTo>
                    <a:pt x="413" y="615"/>
                  </a:lnTo>
                  <a:lnTo>
                    <a:pt x="413" y="613"/>
                  </a:lnTo>
                  <a:lnTo>
                    <a:pt x="412" y="611"/>
                  </a:lnTo>
                  <a:lnTo>
                    <a:pt x="412" y="611"/>
                  </a:lnTo>
                  <a:lnTo>
                    <a:pt x="413" y="608"/>
                  </a:lnTo>
                  <a:lnTo>
                    <a:pt x="416" y="606"/>
                  </a:lnTo>
                  <a:lnTo>
                    <a:pt x="426" y="601"/>
                  </a:lnTo>
                  <a:lnTo>
                    <a:pt x="426" y="601"/>
                  </a:lnTo>
                  <a:lnTo>
                    <a:pt x="434" y="599"/>
                  </a:lnTo>
                  <a:lnTo>
                    <a:pt x="441" y="594"/>
                  </a:lnTo>
                  <a:lnTo>
                    <a:pt x="441" y="594"/>
                  </a:lnTo>
                  <a:lnTo>
                    <a:pt x="447" y="589"/>
                  </a:lnTo>
                  <a:lnTo>
                    <a:pt x="451" y="582"/>
                  </a:lnTo>
                  <a:lnTo>
                    <a:pt x="454" y="573"/>
                  </a:lnTo>
                  <a:lnTo>
                    <a:pt x="457" y="565"/>
                  </a:lnTo>
                  <a:lnTo>
                    <a:pt x="460" y="550"/>
                  </a:lnTo>
                  <a:lnTo>
                    <a:pt x="460" y="536"/>
                  </a:lnTo>
                  <a:lnTo>
                    <a:pt x="460" y="536"/>
                  </a:lnTo>
                  <a:lnTo>
                    <a:pt x="461" y="519"/>
                  </a:lnTo>
                  <a:lnTo>
                    <a:pt x="465" y="498"/>
                  </a:lnTo>
                  <a:lnTo>
                    <a:pt x="469" y="475"/>
                  </a:lnTo>
                  <a:lnTo>
                    <a:pt x="478" y="454"/>
                  </a:lnTo>
                  <a:lnTo>
                    <a:pt x="478" y="454"/>
                  </a:lnTo>
                  <a:lnTo>
                    <a:pt x="486" y="436"/>
                  </a:lnTo>
                  <a:lnTo>
                    <a:pt x="493" y="425"/>
                  </a:lnTo>
                  <a:lnTo>
                    <a:pt x="493" y="425"/>
                  </a:lnTo>
                  <a:lnTo>
                    <a:pt x="497" y="421"/>
                  </a:lnTo>
                  <a:lnTo>
                    <a:pt x="500" y="415"/>
                  </a:lnTo>
                  <a:lnTo>
                    <a:pt x="500" y="415"/>
                  </a:lnTo>
                  <a:lnTo>
                    <a:pt x="499" y="409"/>
                  </a:lnTo>
                  <a:lnTo>
                    <a:pt x="497" y="401"/>
                  </a:lnTo>
                  <a:lnTo>
                    <a:pt x="490" y="379"/>
                  </a:lnTo>
                  <a:lnTo>
                    <a:pt x="490" y="379"/>
                  </a:lnTo>
                  <a:lnTo>
                    <a:pt x="483" y="362"/>
                  </a:lnTo>
                  <a:lnTo>
                    <a:pt x="481" y="348"/>
                  </a:lnTo>
                  <a:lnTo>
                    <a:pt x="481" y="348"/>
                  </a:lnTo>
                  <a:lnTo>
                    <a:pt x="475" y="328"/>
                  </a:lnTo>
                  <a:lnTo>
                    <a:pt x="471" y="314"/>
                  </a:lnTo>
                  <a:lnTo>
                    <a:pt x="465" y="299"/>
                  </a:lnTo>
                  <a:lnTo>
                    <a:pt x="460" y="285"/>
                  </a:lnTo>
                  <a:lnTo>
                    <a:pt x="451" y="271"/>
                  </a:lnTo>
                  <a:lnTo>
                    <a:pt x="443" y="260"/>
                  </a:lnTo>
                  <a:lnTo>
                    <a:pt x="437" y="257"/>
                  </a:lnTo>
                  <a:lnTo>
                    <a:pt x="433" y="254"/>
                  </a:lnTo>
                  <a:lnTo>
                    <a:pt x="433" y="254"/>
                  </a:lnTo>
                  <a:lnTo>
                    <a:pt x="423" y="251"/>
                  </a:lnTo>
                  <a:lnTo>
                    <a:pt x="413" y="250"/>
                  </a:lnTo>
                  <a:lnTo>
                    <a:pt x="405" y="250"/>
                  </a:lnTo>
                  <a:lnTo>
                    <a:pt x="397" y="251"/>
                  </a:lnTo>
                  <a:lnTo>
                    <a:pt x="384" y="255"/>
                  </a:lnTo>
                  <a:lnTo>
                    <a:pt x="377" y="260"/>
                  </a:lnTo>
                  <a:lnTo>
                    <a:pt x="377" y="260"/>
                  </a:lnTo>
                  <a:lnTo>
                    <a:pt x="374" y="268"/>
                  </a:lnTo>
                  <a:lnTo>
                    <a:pt x="369" y="286"/>
                  </a:lnTo>
                  <a:lnTo>
                    <a:pt x="357" y="310"/>
                  </a:lnTo>
                  <a:lnTo>
                    <a:pt x="352" y="323"/>
                  </a:lnTo>
                  <a:lnTo>
                    <a:pt x="343" y="335"/>
                  </a:lnTo>
                  <a:lnTo>
                    <a:pt x="343" y="335"/>
                  </a:lnTo>
                  <a:lnTo>
                    <a:pt x="338" y="341"/>
                  </a:lnTo>
                  <a:lnTo>
                    <a:pt x="334" y="345"/>
                  </a:lnTo>
                  <a:lnTo>
                    <a:pt x="329" y="345"/>
                  </a:lnTo>
                  <a:lnTo>
                    <a:pt x="325" y="345"/>
                  </a:lnTo>
                  <a:lnTo>
                    <a:pt x="325" y="345"/>
                  </a:lnTo>
                  <a:lnTo>
                    <a:pt x="321" y="341"/>
                  </a:lnTo>
                  <a:lnTo>
                    <a:pt x="318" y="335"/>
                  </a:lnTo>
                  <a:lnTo>
                    <a:pt x="315" y="327"/>
                  </a:lnTo>
                  <a:lnTo>
                    <a:pt x="314" y="317"/>
                  </a:lnTo>
                  <a:lnTo>
                    <a:pt x="314" y="306"/>
                  </a:lnTo>
                  <a:lnTo>
                    <a:pt x="314" y="295"/>
                  </a:lnTo>
                  <a:lnTo>
                    <a:pt x="317" y="283"/>
                  </a:lnTo>
                  <a:lnTo>
                    <a:pt x="321" y="272"/>
                  </a:lnTo>
                  <a:lnTo>
                    <a:pt x="321" y="272"/>
                  </a:lnTo>
                  <a:lnTo>
                    <a:pt x="327" y="257"/>
                  </a:lnTo>
                  <a:lnTo>
                    <a:pt x="331" y="248"/>
                  </a:lnTo>
                  <a:lnTo>
                    <a:pt x="335" y="246"/>
                  </a:lnTo>
                  <a:lnTo>
                    <a:pt x="339" y="244"/>
                  </a:lnTo>
                  <a:lnTo>
                    <a:pt x="339" y="244"/>
                  </a:lnTo>
                  <a:lnTo>
                    <a:pt x="349" y="241"/>
                  </a:lnTo>
                  <a:lnTo>
                    <a:pt x="356" y="237"/>
                  </a:lnTo>
                  <a:lnTo>
                    <a:pt x="366" y="233"/>
                  </a:lnTo>
                  <a:lnTo>
                    <a:pt x="366" y="233"/>
                  </a:lnTo>
                  <a:lnTo>
                    <a:pt x="371" y="229"/>
                  </a:lnTo>
                  <a:lnTo>
                    <a:pt x="376" y="225"/>
                  </a:lnTo>
                  <a:lnTo>
                    <a:pt x="377" y="220"/>
                  </a:lnTo>
                  <a:lnTo>
                    <a:pt x="378" y="215"/>
                  </a:lnTo>
                  <a:lnTo>
                    <a:pt x="378" y="211"/>
                  </a:lnTo>
                  <a:lnTo>
                    <a:pt x="377" y="206"/>
                  </a:lnTo>
                  <a:lnTo>
                    <a:pt x="373" y="198"/>
                  </a:lnTo>
                  <a:lnTo>
                    <a:pt x="373" y="198"/>
                  </a:lnTo>
                  <a:lnTo>
                    <a:pt x="369" y="191"/>
                  </a:lnTo>
                  <a:lnTo>
                    <a:pt x="367" y="182"/>
                  </a:lnTo>
                  <a:lnTo>
                    <a:pt x="367" y="180"/>
                  </a:lnTo>
                  <a:lnTo>
                    <a:pt x="367" y="175"/>
                  </a:lnTo>
                  <a:lnTo>
                    <a:pt x="370" y="171"/>
                  </a:lnTo>
                  <a:lnTo>
                    <a:pt x="374" y="168"/>
                  </a:lnTo>
                  <a:lnTo>
                    <a:pt x="374" y="168"/>
                  </a:lnTo>
                  <a:lnTo>
                    <a:pt x="380" y="161"/>
                  </a:lnTo>
                  <a:lnTo>
                    <a:pt x="381" y="159"/>
                  </a:lnTo>
                  <a:lnTo>
                    <a:pt x="383" y="154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1" y="147"/>
                  </a:lnTo>
                  <a:lnTo>
                    <a:pt x="377" y="140"/>
                  </a:lnTo>
                  <a:lnTo>
                    <a:pt x="371" y="133"/>
                  </a:lnTo>
                  <a:lnTo>
                    <a:pt x="364" y="128"/>
                  </a:lnTo>
                  <a:lnTo>
                    <a:pt x="364" y="128"/>
                  </a:lnTo>
                  <a:lnTo>
                    <a:pt x="357" y="119"/>
                  </a:lnTo>
                  <a:lnTo>
                    <a:pt x="352" y="114"/>
                  </a:lnTo>
                  <a:lnTo>
                    <a:pt x="352" y="114"/>
                  </a:lnTo>
                  <a:lnTo>
                    <a:pt x="348" y="105"/>
                  </a:lnTo>
                  <a:lnTo>
                    <a:pt x="348" y="103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49" y="96"/>
                  </a:lnTo>
                  <a:lnTo>
                    <a:pt x="353" y="93"/>
                  </a:lnTo>
                  <a:lnTo>
                    <a:pt x="364" y="89"/>
                  </a:lnTo>
                  <a:lnTo>
                    <a:pt x="364" y="89"/>
                  </a:lnTo>
                  <a:lnTo>
                    <a:pt x="369" y="87"/>
                  </a:lnTo>
                  <a:lnTo>
                    <a:pt x="369" y="87"/>
                  </a:lnTo>
                  <a:lnTo>
                    <a:pt x="371" y="84"/>
                  </a:lnTo>
                  <a:lnTo>
                    <a:pt x="371" y="83"/>
                  </a:lnTo>
                  <a:lnTo>
                    <a:pt x="371" y="83"/>
                  </a:lnTo>
                  <a:lnTo>
                    <a:pt x="370" y="79"/>
                  </a:lnTo>
                  <a:lnTo>
                    <a:pt x="367" y="75"/>
                  </a:lnTo>
                  <a:lnTo>
                    <a:pt x="356" y="65"/>
                  </a:lnTo>
                  <a:lnTo>
                    <a:pt x="342" y="56"/>
                  </a:lnTo>
                  <a:lnTo>
                    <a:pt x="332" y="52"/>
                  </a:lnTo>
                  <a:lnTo>
                    <a:pt x="324" y="49"/>
                  </a:lnTo>
                  <a:lnTo>
                    <a:pt x="324" y="49"/>
                  </a:lnTo>
                  <a:lnTo>
                    <a:pt x="314" y="47"/>
                  </a:lnTo>
                  <a:lnTo>
                    <a:pt x="314" y="47"/>
                  </a:lnTo>
                  <a:lnTo>
                    <a:pt x="297" y="42"/>
                  </a:lnTo>
                  <a:lnTo>
                    <a:pt x="286" y="37"/>
                  </a:lnTo>
                  <a:lnTo>
                    <a:pt x="282" y="34"/>
                  </a:lnTo>
                  <a:lnTo>
                    <a:pt x="278" y="31"/>
                  </a:lnTo>
                  <a:lnTo>
                    <a:pt x="276" y="27"/>
                  </a:lnTo>
                  <a:lnTo>
                    <a:pt x="275" y="23"/>
                  </a:lnTo>
                  <a:lnTo>
                    <a:pt x="275" y="23"/>
                  </a:lnTo>
                  <a:lnTo>
                    <a:pt x="275" y="20"/>
                  </a:lnTo>
                  <a:lnTo>
                    <a:pt x="272" y="17"/>
                  </a:lnTo>
                  <a:lnTo>
                    <a:pt x="264" y="14"/>
                  </a:lnTo>
                  <a:lnTo>
                    <a:pt x="251" y="12"/>
                  </a:lnTo>
                  <a:lnTo>
                    <a:pt x="238" y="9"/>
                  </a:lnTo>
                  <a:lnTo>
                    <a:pt x="238" y="9"/>
                  </a:lnTo>
                  <a:lnTo>
                    <a:pt x="226" y="7"/>
                  </a:lnTo>
                  <a:lnTo>
                    <a:pt x="217" y="5"/>
                  </a:lnTo>
                  <a:lnTo>
                    <a:pt x="217" y="5"/>
                  </a:lnTo>
                  <a:lnTo>
                    <a:pt x="213" y="2"/>
                  </a:lnTo>
                  <a:lnTo>
                    <a:pt x="208" y="2"/>
                  </a:lnTo>
                  <a:lnTo>
                    <a:pt x="202" y="0"/>
                  </a:lnTo>
                  <a:lnTo>
                    <a:pt x="195" y="2"/>
                  </a:lnTo>
                  <a:lnTo>
                    <a:pt x="186" y="2"/>
                  </a:lnTo>
                  <a:lnTo>
                    <a:pt x="178" y="5"/>
                  </a:lnTo>
                  <a:lnTo>
                    <a:pt x="170" y="7"/>
                  </a:lnTo>
                  <a:lnTo>
                    <a:pt x="161" y="13"/>
                  </a:lnTo>
                  <a:lnTo>
                    <a:pt x="161" y="13"/>
                  </a:lnTo>
                  <a:lnTo>
                    <a:pt x="158" y="16"/>
                  </a:lnTo>
                  <a:lnTo>
                    <a:pt x="156" y="19"/>
                  </a:lnTo>
                  <a:lnTo>
                    <a:pt x="153" y="26"/>
                  </a:lnTo>
                  <a:lnTo>
                    <a:pt x="153" y="34"/>
                  </a:lnTo>
                  <a:lnTo>
                    <a:pt x="154" y="42"/>
                  </a:lnTo>
                  <a:lnTo>
                    <a:pt x="156" y="49"/>
                  </a:lnTo>
                  <a:lnTo>
                    <a:pt x="158" y="56"/>
                  </a:lnTo>
                  <a:lnTo>
                    <a:pt x="161" y="62"/>
                  </a:lnTo>
                  <a:lnTo>
                    <a:pt x="163" y="63"/>
                  </a:lnTo>
                  <a:lnTo>
                    <a:pt x="161" y="63"/>
                  </a:lnTo>
                  <a:lnTo>
                    <a:pt x="161" y="63"/>
                  </a:lnTo>
                  <a:lnTo>
                    <a:pt x="147" y="69"/>
                  </a:lnTo>
                  <a:lnTo>
                    <a:pt x="135" y="75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18" y="87"/>
                  </a:lnTo>
                  <a:lnTo>
                    <a:pt x="116" y="94"/>
                  </a:lnTo>
                  <a:lnTo>
                    <a:pt x="116" y="103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31"/>
                  </a:lnTo>
                  <a:lnTo>
                    <a:pt x="115" y="14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08" y="160"/>
                  </a:lnTo>
                  <a:lnTo>
                    <a:pt x="107" y="161"/>
                  </a:lnTo>
                  <a:lnTo>
                    <a:pt x="104" y="161"/>
                  </a:lnTo>
                  <a:lnTo>
                    <a:pt x="104" y="161"/>
                  </a:lnTo>
                  <a:lnTo>
                    <a:pt x="102" y="161"/>
                  </a:lnTo>
                  <a:lnTo>
                    <a:pt x="100" y="159"/>
                  </a:lnTo>
                  <a:lnTo>
                    <a:pt x="100" y="159"/>
                  </a:lnTo>
                  <a:lnTo>
                    <a:pt x="98" y="154"/>
                  </a:lnTo>
                  <a:lnTo>
                    <a:pt x="97" y="149"/>
                  </a:lnTo>
                  <a:lnTo>
                    <a:pt x="95" y="135"/>
                  </a:lnTo>
                  <a:lnTo>
                    <a:pt x="97" y="121"/>
                  </a:lnTo>
                  <a:lnTo>
                    <a:pt x="100" y="115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95" y="110"/>
                  </a:lnTo>
                  <a:lnTo>
                    <a:pt x="84" y="118"/>
                  </a:lnTo>
                  <a:lnTo>
                    <a:pt x="73" y="128"/>
                  </a:lnTo>
                  <a:lnTo>
                    <a:pt x="66" y="135"/>
                  </a:lnTo>
                  <a:lnTo>
                    <a:pt x="66" y="135"/>
                  </a:lnTo>
                  <a:lnTo>
                    <a:pt x="59" y="149"/>
                  </a:lnTo>
                  <a:lnTo>
                    <a:pt x="59" y="149"/>
                  </a:lnTo>
                  <a:lnTo>
                    <a:pt x="51" y="161"/>
                  </a:lnTo>
                  <a:lnTo>
                    <a:pt x="42" y="177"/>
                  </a:lnTo>
                  <a:lnTo>
                    <a:pt x="35" y="191"/>
                  </a:lnTo>
                  <a:lnTo>
                    <a:pt x="34" y="197"/>
                  </a:lnTo>
                  <a:lnTo>
                    <a:pt x="32" y="202"/>
                  </a:lnTo>
                  <a:lnTo>
                    <a:pt x="32" y="202"/>
                  </a:lnTo>
                  <a:lnTo>
                    <a:pt x="34" y="215"/>
                  </a:lnTo>
                  <a:lnTo>
                    <a:pt x="34" y="215"/>
                  </a:lnTo>
                  <a:lnTo>
                    <a:pt x="35" y="227"/>
                  </a:lnTo>
                  <a:lnTo>
                    <a:pt x="35" y="234"/>
                  </a:lnTo>
                  <a:lnTo>
                    <a:pt x="34" y="241"/>
                  </a:lnTo>
                  <a:lnTo>
                    <a:pt x="31" y="248"/>
                  </a:lnTo>
                  <a:lnTo>
                    <a:pt x="27" y="257"/>
                  </a:lnTo>
                  <a:lnTo>
                    <a:pt x="21" y="267"/>
                  </a:lnTo>
                  <a:lnTo>
                    <a:pt x="13" y="276"/>
                  </a:lnTo>
                  <a:lnTo>
                    <a:pt x="13" y="276"/>
                  </a:lnTo>
                  <a:lnTo>
                    <a:pt x="7" y="283"/>
                  </a:lnTo>
                  <a:lnTo>
                    <a:pt x="3" y="292"/>
                  </a:lnTo>
                  <a:lnTo>
                    <a:pt x="0" y="299"/>
                  </a:lnTo>
                  <a:lnTo>
                    <a:pt x="0" y="306"/>
                  </a:lnTo>
                  <a:lnTo>
                    <a:pt x="0" y="313"/>
                  </a:lnTo>
                  <a:lnTo>
                    <a:pt x="2" y="320"/>
                  </a:lnTo>
                  <a:lnTo>
                    <a:pt x="7" y="332"/>
                  </a:lnTo>
                  <a:lnTo>
                    <a:pt x="7" y="332"/>
                  </a:lnTo>
                  <a:lnTo>
                    <a:pt x="11" y="344"/>
                  </a:lnTo>
                  <a:lnTo>
                    <a:pt x="13" y="351"/>
                  </a:lnTo>
                  <a:lnTo>
                    <a:pt x="13" y="356"/>
                  </a:lnTo>
                  <a:lnTo>
                    <a:pt x="13" y="356"/>
                  </a:lnTo>
                  <a:lnTo>
                    <a:pt x="16" y="369"/>
                  </a:lnTo>
                  <a:lnTo>
                    <a:pt x="20" y="383"/>
                  </a:lnTo>
                  <a:lnTo>
                    <a:pt x="35" y="421"/>
                  </a:lnTo>
                  <a:lnTo>
                    <a:pt x="35" y="421"/>
                  </a:lnTo>
                  <a:lnTo>
                    <a:pt x="51" y="454"/>
                  </a:lnTo>
                  <a:lnTo>
                    <a:pt x="63" y="491"/>
                  </a:lnTo>
                  <a:lnTo>
                    <a:pt x="63" y="491"/>
                  </a:lnTo>
                  <a:lnTo>
                    <a:pt x="67" y="506"/>
                  </a:lnTo>
                  <a:lnTo>
                    <a:pt x="70" y="522"/>
                  </a:lnTo>
                  <a:lnTo>
                    <a:pt x="70" y="534"/>
                  </a:lnTo>
                  <a:lnTo>
                    <a:pt x="69" y="547"/>
                  </a:lnTo>
                  <a:lnTo>
                    <a:pt x="66" y="559"/>
                  </a:lnTo>
                  <a:lnTo>
                    <a:pt x="63" y="571"/>
                  </a:lnTo>
                  <a:lnTo>
                    <a:pt x="56" y="590"/>
                  </a:lnTo>
                  <a:lnTo>
                    <a:pt x="56" y="590"/>
                  </a:lnTo>
                  <a:lnTo>
                    <a:pt x="51" y="603"/>
                  </a:lnTo>
                  <a:lnTo>
                    <a:pt x="46" y="614"/>
                  </a:lnTo>
                  <a:lnTo>
                    <a:pt x="46" y="614"/>
                  </a:lnTo>
                  <a:lnTo>
                    <a:pt x="44" y="625"/>
                  </a:lnTo>
                  <a:lnTo>
                    <a:pt x="38" y="634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1" y="662"/>
                  </a:lnTo>
                  <a:lnTo>
                    <a:pt x="4" y="666"/>
                  </a:lnTo>
                  <a:lnTo>
                    <a:pt x="4" y="666"/>
                  </a:lnTo>
                  <a:lnTo>
                    <a:pt x="9" y="670"/>
                  </a:lnTo>
                  <a:lnTo>
                    <a:pt x="9" y="670"/>
                  </a:lnTo>
                  <a:lnTo>
                    <a:pt x="21" y="667"/>
                  </a:lnTo>
                  <a:lnTo>
                    <a:pt x="251" y="65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7" name="Freeform 89"/>
            <p:cNvSpPr>
              <a:spLocks/>
            </p:cNvSpPr>
            <p:nvPr/>
          </p:nvSpPr>
          <p:spPr bwMode="auto">
            <a:xfrm>
              <a:off x="3332163" y="2921000"/>
              <a:ext cx="398463" cy="717550"/>
            </a:xfrm>
            <a:custGeom>
              <a:avLst/>
              <a:gdLst>
                <a:gd name="T0" fmla="*/ 471 w 502"/>
                <a:gd name="T1" fmla="*/ 677 h 904"/>
                <a:gd name="T2" fmla="*/ 489 w 502"/>
                <a:gd name="T3" fmla="*/ 645 h 904"/>
                <a:gd name="T4" fmla="*/ 502 w 502"/>
                <a:gd name="T5" fmla="*/ 603 h 904"/>
                <a:gd name="T6" fmla="*/ 491 w 502"/>
                <a:gd name="T7" fmla="*/ 530 h 904"/>
                <a:gd name="T8" fmla="*/ 495 w 502"/>
                <a:gd name="T9" fmla="*/ 416 h 904"/>
                <a:gd name="T10" fmla="*/ 478 w 502"/>
                <a:gd name="T11" fmla="*/ 301 h 904"/>
                <a:gd name="T12" fmla="*/ 471 w 502"/>
                <a:gd name="T13" fmla="*/ 130 h 904"/>
                <a:gd name="T14" fmla="*/ 450 w 502"/>
                <a:gd name="T15" fmla="*/ 93 h 904"/>
                <a:gd name="T16" fmla="*/ 445 w 502"/>
                <a:gd name="T17" fmla="*/ 66 h 904"/>
                <a:gd name="T18" fmla="*/ 419 w 502"/>
                <a:gd name="T19" fmla="*/ 37 h 904"/>
                <a:gd name="T20" fmla="*/ 414 w 502"/>
                <a:gd name="T21" fmla="*/ 18 h 904"/>
                <a:gd name="T22" fmla="*/ 90 w 502"/>
                <a:gd name="T23" fmla="*/ 14 h 904"/>
                <a:gd name="T24" fmla="*/ 97 w 502"/>
                <a:gd name="T25" fmla="*/ 34 h 904"/>
                <a:gd name="T26" fmla="*/ 107 w 502"/>
                <a:gd name="T27" fmla="*/ 56 h 904"/>
                <a:gd name="T28" fmla="*/ 128 w 502"/>
                <a:gd name="T29" fmla="*/ 72 h 904"/>
                <a:gd name="T30" fmla="*/ 141 w 502"/>
                <a:gd name="T31" fmla="*/ 143 h 904"/>
                <a:gd name="T32" fmla="*/ 128 w 502"/>
                <a:gd name="T33" fmla="*/ 178 h 904"/>
                <a:gd name="T34" fmla="*/ 75 w 502"/>
                <a:gd name="T35" fmla="*/ 191 h 904"/>
                <a:gd name="T36" fmla="*/ 51 w 502"/>
                <a:gd name="T37" fmla="*/ 210 h 904"/>
                <a:gd name="T38" fmla="*/ 49 w 502"/>
                <a:gd name="T39" fmla="*/ 248 h 904"/>
                <a:gd name="T40" fmla="*/ 55 w 502"/>
                <a:gd name="T41" fmla="*/ 294 h 904"/>
                <a:gd name="T42" fmla="*/ 49 w 502"/>
                <a:gd name="T43" fmla="*/ 320 h 904"/>
                <a:gd name="T44" fmla="*/ 27 w 502"/>
                <a:gd name="T45" fmla="*/ 329 h 904"/>
                <a:gd name="T46" fmla="*/ 16 w 502"/>
                <a:gd name="T47" fmla="*/ 353 h 904"/>
                <a:gd name="T48" fmla="*/ 5 w 502"/>
                <a:gd name="T49" fmla="*/ 391 h 904"/>
                <a:gd name="T50" fmla="*/ 2 w 502"/>
                <a:gd name="T51" fmla="*/ 436 h 904"/>
                <a:gd name="T52" fmla="*/ 48 w 502"/>
                <a:gd name="T53" fmla="*/ 497 h 904"/>
                <a:gd name="T54" fmla="*/ 84 w 502"/>
                <a:gd name="T55" fmla="*/ 547 h 904"/>
                <a:gd name="T56" fmla="*/ 108 w 502"/>
                <a:gd name="T57" fmla="*/ 596 h 904"/>
                <a:gd name="T58" fmla="*/ 129 w 502"/>
                <a:gd name="T59" fmla="*/ 600 h 904"/>
                <a:gd name="T60" fmla="*/ 155 w 502"/>
                <a:gd name="T61" fmla="*/ 600 h 904"/>
                <a:gd name="T62" fmla="*/ 177 w 502"/>
                <a:gd name="T63" fmla="*/ 625 h 904"/>
                <a:gd name="T64" fmla="*/ 173 w 502"/>
                <a:gd name="T65" fmla="*/ 668 h 904"/>
                <a:gd name="T66" fmla="*/ 173 w 502"/>
                <a:gd name="T67" fmla="*/ 712 h 904"/>
                <a:gd name="T68" fmla="*/ 190 w 502"/>
                <a:gd name="T69" fmla="*/ 741 h 904"/>
                <a:gd name="T70" fmla="*/ 220 w 502"/>
                <a:gd name="T71" fmla="*/ 775 h 904"/>
                <a:gd name="T72" fmla="*/ 268 w 502"/>
                <a:gd name="T73" fmla="*/ 803 h 904"/>
                <a:gd name="T74" fmla="*/ 278 w 502"/>
                <a:gd name="T75" fmla="*/ 828 h 904"/>
                <a:gd name="T76" fmla="*/ 282 w 502"/>
                <a:gd name="T77" fmla="*/ 867 h 904"/>
                <a:gd name="T78" fmla="*/ 304 w 502"/>
                <a:gd name="T79" fmla="*/ 897 h 904"/>
                <a:gd name="T80" fmla="*/ 327 w 502"/>
                <a:gd name="T81" fmla="*/ 891 h 904"/>
                <a:gd name="T82" fmla="*/ 349 w 502"/>
                <a:gd name="T83" fmla="*/ 870 h 904"/>
                <a:gd name="T84" fmla="*/ 377 w 502"/>
                <a:gd name="T85" fmla="*/ 879 h 904"/>
                <a:gd name="T86" fmla="*/ 400 w 502"/>
                <a:gd name="T87" fmla="*/ 879 h 904"/>
                <a:gd name="T88" fmla="*/ 405 w 502"/>
                <a:gd name="T89" fmla="*/ 858 h 904"/>
                <a:gd name="T90" fmla="*/ 411 w 502"/>
                <a:gd name="T91" fmla="*/ 837 h 904"/>
                <a:gd name="T92" fmla="*/ 435 w 502"/>
                <a:gd name="T93" fmla="*/ 838 h 904"/>
                <a:gd name="T94" fmla="*/ 452 w 502"/>
                <a:gd name="T95" fmla="*/ 838 h 904"/>
                <a:gd name="T96" fmla="*/ 447 w 502"/>
                <a:gd name="T97" fmla="*/ 799 h 904"/>
                <a:gd name="T98" fmla="*/ 449 w 502"/>
                <a:gd name="T99" fmla="*/ 762 h 904"/>
                <a:gd name="T100" fmla="*/ 459 w 502"/>
                <a:gd name="T101" fmla="*/ 740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2" h="904">
                  <a:moveTo>
                    <a:pt x="464" y="694"/>
                  </a:moveTo>
                  <a:lnTo>
                    <a:pt x="464" y="694"/>
                  </a:lnTo>
                  <a:lnTo>
                    <a:pt x="464" y="688"/>
                  </a:lnTo>
                  <a:lnTo>
                    <a:pt x="467" y="684"/>
                  </a:lnTo>
                  <a:lnTo>
                    <a:pt x="471" y="677"/>
                  </a:lnTo>
                  <a:lnTo>
                    <a:pt x="471" y="677"/>
                  </a:lnTo>
                  <a:lnTo>
                    <a:pt x="480" y="666"/>
                  </a:lnTo>
                  <a:lnTo>
                    <a:pt x="484" y="657"/>
                  </a:lnTo>
                  <a:lnTo>
                    <a:pt x="489" y="646"/>
                  </a:lnTo>
                  <a:lnTo>
                    <a:pt x="489" y="645"/>
                  </a:lnTo>
                  <a:lnTo>
                    <a:pt x="489" y="645"/>
                  </a:lnTo>
                  <a:lnTo>
                    <a:pt x="498" y="624"/>
                  </a:lnTo>
                  <a:lnTo>
                    <a:pt x="501" y="617"/>
                  </a:lnTo>
                  <a:lnTo>
                    <a:pt x="502" y="610"/>
                  </a:lnTo>
                  <a:lnTo>
                    <a:pt x="502" y="603"/>
                  </a:lnTo>
                  <a:lnTo>
                    <a:pt x="501" y="596"/>
                  </a:lnTo>
                  <a:lnTo>
                    <a:pt x="498" y="576"/>
                  </a:lnTo>
                  <a:lnTo>
                    <a:pt x="498" y="576"/>
                  </a:lnTo>
                  <a:lnTo>
                    <a:pt x="492" y="554"/>
                  </a:lnTo>
                  <a:lnTo>
                    <a:pt x="491" y="530"/>
                  </a:lnTo>
                  <a:lnTo>
                    <a:pt x="491" y="502"/>
                  </a:lnTo>
                  <a:lnTo>
                    <a:pt x="495" y="464"/>
                  </a:lnTo>
                  <a:lnTo>
                    <a:pt x="495" y="464"/>
                  </a:lnTo>
                  <a:lnTo>
                    <a:pt x="495" y="441"/>
                  </a:lnTo>
                  <a:lnTo>
                    <a:pt x="495" y="416"/>
                  </a:lnTo>
                  <a:lnTo>
                    <a:pt x="494" y="392"/>
                  </a:lnTo>
                  <a:lnTo>
                    <a:pt x="491" y="370"/>
                  </a:lnTo>
                  <a:lnTo>
                    <a:pt x="484" y="329"/>
                  </a:lnTo>
                  <a:lnTo>
                    <a:pt x="478" y="301"/>
                  </a:lnTo>
                  <a:lnTo>
                    <a:pt x="478" y="301"/>
                  </a:lnTo>
                  <a:lnTo>
                    <a:pt x="475" y="287"/>
                  </a:lnTo>
                  <a:lnTo>
                    <a:pt x="473" y="265"/>
                  </a:lnTo>
                  <a:lnTo>
                    <a:pt x="471" y="209"/>
                  </a:lnTo>
                  <a:lnTo>
                    <a:pt x="471" y="157"/>
                  </a:lnTo>
                  <a:lnTo>
                    <a:pt x="471" y="130"/>
                  </a:lnTo>
                  <a:lnTo>
                    <a:pt x="471" y="130"/>
                  </a:lnTo>
                  <a:lnTo>
                    <a:pt x="467" y="125"/>
                  </a:lnTo>
                  <a:lnTo>
                    <a:pt x="460" y="114"/>
                  </a:lnTo>
                  <a:lnTo>
                    <a:pt x="453" y="100"/>
                  </a:lnTo>
                  <a:lnTo>
                    <a:pt x="450" y="93"/>
                  </a:lnTo>
                  <a:lnTo>
                    <a:pt x="449" y="86"/>
                  </a:lnTo>
                  <a:lnTo>
                    <a:pt x="449" y="86"/>
                  </a:lnTo>
                  <a:lnTo>
                    <a:pt x="449" y="80"/>
                  </a:lnTo>
                  <a:lnTo>
                    <a:pt x="447" y="73"/>
                  </a:lnTo>
                  <a:lnTo>
                    <a:pt x="445" y="66"/>
                  </a:lnTo>
                  <a:lnTo>
                    <a:pt x="440" y="59"/>
                  </a:lnTo>
                  <a:lnTo>
                    <a:pt x="430" y="46"/>
                  </a:lnTo>
                  <a:lnTo>
                    <a:pt x="425" y="41"/>
                  </a:lnTo>
                  <a:lnTo>
                    <a:pt x="419" y="37"/>
                  </a:lnTo>
                  <a:lnTo>
                    <a:pt x="419" y="37"/>
                  </a:lnTo>
                  <a:lnTo>
                    <a:pt x="414" y="31"/>
                  </a:lnTo>
                  <a:lnTo>
                    <a:pt x="412" y="25"/>
                  </a:lnTo>
                  <a:lnTo>
                    <a:pt x="412" y="25"/>
                  </a:lnTo>
                  <a:lnTo>
                    <a:pt x="412" y="23"/>
                  </a:lnTo>
                  <a:lnTo>
                    <a:pt x="414" y="18"/>
                  </a:lnTo>
                  <a:lnTo>
                    <a:pt x="416" y="10"/>
                  </a:lnTo>
                  <a:lnTo>
                    <a:pt x="423" y="2"/>
                  </a:lnTo>
                  <a:lnTo>
                    <a:pt x="423" y="2"/>
                  </a:lnTo>
                  <a:lnTo>
                    <a:pt x="416" y="0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94" y="18"/>
                  </a:lnTo>
                  <a:lnTo>
                    <a:pt x="96" y="23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100" y="49"/>
                  </a:lnTo>
                  <a:lnTo>
                    <a:pt x="103" y="53"/>
                  </a:lnTo>
                  <a:lnTo>
                    <a:pt x="107" y="56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7" y="62"/>
                  </a:lnTo>
                  <a:lnTo>
                    <a:pt x="122" y="66"/>
                  </a:lnTo>
                  <a:lnTo>
                    <a:pt x="128" y="72"/>
                  </a:lnTo>
                  <a:lnTo>
                    <a:pt x="131" y="80"/>
                  </a:lnTo>
                  <a:lnTo>
                    <a:pt x="131" y="80"/>
                  </a:lnTo>
                  <a:lnTo>
                    <a:pt x="136" y="102"/>
                  </a:lnTo>
                  <a:lnTo>
                    <a:pt x="141" y="130"/>
                  </a:lnTo>
                  <a:lnTo>
                    <a:pt x="141" y="143"/>
                  </a:lnTo>
                  <a:lnTo>
                    <a:pt x="139" y="156"/>
                  </a:lnTo>
                  <a:lnTo>
                    <a:pt x="138" y="16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28" y="178"/>
                  </a:lnTo>
                  <a:lnTo>
                    <a:pt x="121" y="181"/>
                  </a:lnTo>
                  <a:lnTo>
                    <a:pt x="100" y="185"/>
                  </a:lnTo>
                  <a:lnTo>
                    <a:pt x="100" y="185"/>
                  </a:lnTo>
                  <a:lnTo>
                    <a:pt x="87" y="186"/>
                  </a:lnTo>
                  <a:lnTo>
                    <a:pt x="75" y="191"/>
                  </a:lnTo>
                  <a:lnTo>
                    <a:pt x="63" y="195"/>
                  </a:lnTo>
                  <a:lnTo>
                    <a:pt x="59" y="198"/>
                  </a:lnTo>
                  <a:lnTo>
                    <a:pt x="55" y="202"/>
                  </a:lnTo>
                  <a:lnTo>
                    <a:pt x="55" y="202"/>
                  </a:lnTo>
                  <a:lnTo>
                    <a:pt x="51" y="210"/>
                  </a:lnTo>
                  <a:lnTo>
                    <a:pt x="48" y="219"/>
                  </a:lnTo>
                  <a:lnTo>
                    <a:pt x="48" y="22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9" y="248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1" y="272"/>
                  </a:lnTo>
                  <a:lnTo>
                    <a:pt x="52" y="280"/>
                  </a:lnTo>
                  <a:lnTo>
                    <a:pt x="55" y="294"/>
                  </a:lnTo>
                  <a:lnTo>
                    <a:pt x="55" y="294"/>
                  </a:lnTo>
                  <a:lnTo>
                    <a:pt x="56" y="301"/>
                  </a:lnTo>
                  <a:lnTo>
                    <a:pt x="58" y="308"/>
                  </a:lnTo>
                  <a:lnTo>
                    <a:pt x="55" y="314"/>
                  </a:lnTo>
                  <a:lnTo>
                    <a:pt x="49" y="320"/>
                  </a:lnTo>
                  <a:lnTo>
                    <a:pt x="49" y="320"/>
                  </a:lnTo>
                  <a:lnTo>
                    <a:pt x="41" y="324"/>
                  </a:lnTo>
                  <a:lnTo>
                    <a:pt x="33" y="327"/>
                  </a:lnTo>
                  <a:lnTo>
                    <a:pt x="33" y="327"/>
                  </a:lnTo>
                  <a:lnTo>
                    <a:pt x="27" y="329"/>
                  </a:lnTo>
                  <a:lnTo>
                    <a:pt x="23" y="332"/>
                  </a:lnTo>
                  <a:lnTo>
                    <a:pt x="19" y="336"/>
                  </a:lnTo>
                  <a:lnTo>
                    <a:pt x="16" y="343"/>
                  </a:lnTo>
                  <a:lnTo>
                    <a:pt x="16" y="343"/>
                  </a:lnTo>
                  <a:lnTo>
                    <a:pt x="16" y="353"/>
                  </a:lnTo>
                  <a:lnTo>
                    <a:pt x="16" y="353"/>
                  </a:lnTo>
                  <a:lnTo>
                    <a:pt x="14" y="366"/>
                  </a:lnTo>
                  <a:lnTo>
                    <a:pt x="12" y="377"/>
                  </a:lnTo>
                  <a:lnTo>
                    <a:pt x="7" y="387"/>
                  </a:lnTo>
                  <a:lnTo>
                    <a:pt x="5" y="391"/>
                  </a:lnTo>
                  <a:lnTo>
                    <a:pt x="2" y="395"/>
                  </a:lnTo>
                  <a:lnTo>
                    <a:pt x="2" y="395"/>
                  </a:lnTo>
                  <a:lnTo>
                    <a:pt x="0" y="408"/>
                  </a:lnTo>
                  <a:lnTo>
                    <a:pt x="0" y="422"/>
                  </a:lnTo>
                  <a:lnTo>
                    <a:pt x="2" y="436"/>
                  </a:lnTo>
                  <a:lnTo>
                    <a:pt x="5" y="441"/>
                  </a:lnTo>
                  <a:lnTo>
                    <a:pt x="7" y="447"/>
                  </a:lnTo>
                  <a:lnTo>
                    <a:pt x="7" y="447"/>
                  </a:lnTo>
                  <a:lnTo>
                    <a:pt x="27" y="471"/>
                  </a:lnTo>
                  <a:lnTo>
                    <a:pt x="48" y="497"/>
                  </a:lnTo>
                  <a:lnTo>
                    <a:pt x="48" y="497"/>
                  </a:lnTo>
                  <a:lnTo>
                    <a:pt x="66" y="520"/>
                  </a:lnTo>
                  <a:lnTo>
                    <a:pt x="66" y="520"/>
                  </a:lnTo>
                  <a:lnTo>
                    <a:pt x="77" y="534"/>
                  </a:lnTo>
                  <a:lnTo>
                    <a:pt x="84" y="547"/>
                  </a:lnTo>
                  <a:lnTo>
                    <a:pt x="96" y="570"/>
                  </a:lnTo>
                  <a:lnTo>
                    <a:pt x="96" y="570"/>
                  </a:lnTo>
                  <a:lnTo>
                    <a:pt x="103" y="583"/>
                  </a:lnTo>
                  <a:lnTo>
                    <a:pt x="108" y="596"/>
                  </a:lnTo>
                  <a:lnTo>
                    <a:pt x="108" y="596"/>
                  </a:lnTo>
                  <a:lnTo>
                    <a:pt x="114" y="601"/>
                  </a:lnTo>
                  <a:lnTo>
                    <a:pt x="118" y="603"/>
                  </a:lnTo>
                  <a:lnTo>
                    <a:pt x="124" y="603"/>
                  </a:lnTo>
                  <a:lnTo>
                    <a:pt x="129" y="600"/>
                  </a:lnTo>
                  <a:lnTo>
                    <a:pt x="129" y="600"/>
                  </a:lnTo>
                  <a:lnTo>
                    <a:pt x="136" y="597"/>
                  </a:lnTo>
                  <a:lnTo>
                    <a:pt x="143" y="596"/>
                  </a:lnTo>
                  <a:lnTo>
                    <a:pt x="146" y="597"/>
                  </a:lnTo>
                  <a:lnTo>
                    <a:pt x="150" y="597"/>
                  </a:lnTo>
                  <a:lnTo>
                    <a:pt x="155" y="600"/>
                  </a:lnTo>
                  <a:lnTo>
                    <a:pt x="159" y="604"/>
                  </a:lnTo>
                  <a:lnTo>
                    <a:pt x="163" y="607"/>
                  </a:lnTo>
                  <a:lnTo>
                    <a:pt x="163" y="607"/>
                  </a:lnTo>
                  <a:lnTo>
                    <a:pt x="174" y="619"/>
                  </a:lnTo>
                  <a:lnTo>
                    <a:pt x="177" y="625"/>
                  </a:lnTo>
                  <a:lnTo>
                    <a:pt x="180" y="631"/>
                  </a:lnTo>
                  <a:lnTo>
                    <a:pt x="180" y="636"/>
                  </a:lnTo>
                  <a:lnTo>
                    <a:pt x="178" y="645"/>
                  </a:lnTo>
                  <a:lnTo>
                    <a:pt x="173" y="668"/>
                  </a:lnTo>
                  <a:lnTo>
                    <a:pt x="173" y="668"/>
                  </a:lnTo>
                  <a:lnTo>
                    <a:pt x="171" y="680"/>
                  </a:lnTo>
                  <a:lnTo>
                    <a:pt x="170" y="689"/>
                  </a:lnTo>
                  <a:lnTo>
                    <a:pt x="170" y="698"/>
                  </a:lnTo>
                  <a:lnTo>
                    <a:pt x="171" y="705"/>
                  </a:lnTo>
                  <a:lnTo>
                    <a:pt x="173" y="712"/>
                  </a:lnTo>
                  <a:lnTo>
                    <a:pt x="176" y="717"/>
                  </a:lnTo>
                  <a:lnTo>
                    <a:pt x="183" y="727"/>
                  </a:lnTo>
                  <a:lnTo>
                    <a:pt x="183" y="727"/>
                  </a:lnTo>
                  <a:lnTo>
                    <a:pt x="190" y="741"/>
                  </a:lnTo>
                  <a:lnTo>
                    <a:pt x="190" y="741"/>
                  </a:lnTo>
                  <a:lnTo>
                    <a:pt x="198" y="755"/>
                  </a:lnTo>
                  <a:lnTo>
                    <a:pt x="205" y="765"/>
                  </a:lnTo>
                  <a:lnTo>
                    <a:pt x="212" y="771"/>
                  </a:lnTo>
                  <a:lnTo>
                    <a:pt x="220" y="775"/>
                  </a:lnTo>
                  <a:lnTo>
                    <a:pt x="220" y="775"/>
                  </a:lnTo>
                  <a:lnTo>
                    <a:pt x="230" y="778"/>
                  </a:lnTo>
                  <a:lnTo>
                    <a:pt x="246" y="785"/>
                  </a:lnTo>
                  <a:lnTo>
                    <a:pt x="254" y="789"/>
                  </a:lnTo>
                  <a:lnTo>
                    <a:pt x="261" y="796"/>
                  </a:lnTo>
                  <a:lnTo>
                    <a:pt x="268" y="803"/>
                  </a:lnTo>
                  <a:lnTo>
                    <a:pt x="271" y="811"/>
                  </a:lnTo>
                  <a:lnTo>
                    <a:pt x="271" y="811"/>
                  </a:lnTo>
                  <a:lnTo>
                    <a:pt x="275" y="821"/>
                  </a:lnTo>
                  <a:lnTo>
                    <a:pt x="278" y="828"/>
                  </a:lnTo>
                  <a:lnTo>
                    <a:pt x="278" y="828"/>
                  </a:lnTo>
                  <a:lnTo>
                    <a:pt x="281" y="837"/>
                  </a:lnTo>
                  <a:lnTo>
                    <a:pt x="282" y="844"/>
                  </a:lnTo>
                  <a:lnTo>
                    <a:pt x="283" y="855"/>
                  </a:lnTo>
                  <a:lnTo>
                    <a:pt x="282" y="867"/>
                  </a:lnTo>
                  <a:lnTo>
                    <a:pt x="282" y="867"/>
                  </a:lnTo>
                  <a:lnTo>
                    <a:pt x="283" y="874"/>
                  </a:lnTo>
                  <a:lnTo>
                    <a:pt x="285" y="881"/>
                  </a:lnTo>
                  <a:lnTo>
                    <a:pt x="289" y="886"/>
                  </a:lnTo>
                  <a:lnTo>
                    <a:pt x="293" y="891"/>
                  </a:lnTo>
                  <a:lnTo>
                    <a:pt x="304" y="897"/>
                  </a:lnTo>
                  <a:lnTo>
                    <a:pt x="316" y="902"/>
                  </a:lnTo>
                  <a:lnTo>
                    <a:pt x="316" y="902"/>
                  </a:lnTo>
                  <a:lnTo>
                    <a:pt x="320" y="904"/>
                  </a:lnTo>
                  <a:lnTo>
                    <a:pt x="320" y="904"/>
                  </a:lnTo>
                  <a:lnTo>
                    <a:pt x="327" y="891"/>
                  </a:lnTo>
                  <a:lnTo>
                    <a:pt x="334" y="881"/>
                  </a:lnTo>
                  <a:lnTo>
                    <a:pt x="341" y="873"/>
                  </a:lnTo>
                  <a:lnTo>
                    <a:pt x="345" y="870"/>
                  </a:lnTo>
                  <a:lnTo>
                    <a:pt x="349" y="870"/>
                  </a:lnTo>
                  <a:lnTo>
                    <a:pt x="349" y="870"/>
                  </a:lnTo>
                  <a:lnTo>
                    <a:pt x="355" y="870"/>
                  </a:lnTo>
                  <a:lnTo>
                    <a:pt x="359" y="872"/>
                  </a:lnTo>
                  <a:lnTo>
                    <a:pt x="369" y="876"/>
                  </a:lnTo>
                  <a:lnTo>
                    <a:pt x="369" y="876"/>
                  </a:lnTo>
                  <a:lnTo>
                    <a:pt x="377" y="879"/>
                  </a:lnTo>
                  <a:lnTo>
                    <a:pt x="384" y="881"/>
                  </a:lnTo>
                  <a:lnTo>
                    <a:pt x="391" y="881"/>
                  </a:lnTo>
                  <a:lnTo>
                    <a:pt x="395" y="880"/>
                  </a:lnTo>
                  <a:lnTo>
                    <a:pt x="400" y="879"/>
                  </a:lnTo>
                  <a:lnTo>
                    <a:pt x="400" y="879"/>
                  </a:lnTo>
                  <a:lnTo>
                    <a:pt x="404" y="874"/>
                  </a:lnTo>
                  <a:lnTo>
                    <a:pt x="405" y="869"/>
                  </a:lnTo>
                  <a:lnTo>
                    <a:pt x="407" y="863"/>
                  </a:lnTo>
                  <a:lnTo>
                    <a:pt x="405" y="858"/>
                  </a:lnTo>
                  <a:lnTo>
                    <a:pt x="405" y="858"/>
                  </a:lnTo>
                  <a:lnTo>
                    <a:pt x="405" y="852"/>
                  </a:lnTo>
                  <a:lnTo>
                    <a:pt x="405" y="846"/>
                  </a:lnTo>
                  <a:lnTo>
                    <a:pt x="407" y="841"/>
                  </a:lnTo>
                  <a:lnTo>
                    <a:pt x="411" y="837"/>
                  </a:lnTo>
                  <a:lnTo>
                    <a:pt x="411" y="837"/>
                  </a:lnTo>
                  <a:lnTo>
                    <a:pt x="415" y="834"/>
                  </a:lnTo>
                  <a:lnTo>
                    <a:pt x="422" y="834"/>
                  </a:lnTo>
                  <a:lnTo>
                    <a:pt x="428" y="837"/>
                  </a:lnTo>
                  <a:lnTo>
                    <a:pt x="435" y="838"/>
                  </a:lnTo>
                  <a:lnTo>
                    <a:pt x="435" y="838"/>
                  </a:lnTo>
                  <a:lnTo>
                    <a:pt x="443" y="841"/>
                  </a:lnTo>
                  <a:lnTo>
                    <a:pt x="447" y="842"/>
                  </a:lnTo>
                  <a:lnTo>
                    <a:pt x="450" y="841"/>
                  </a:lnTo>
                  <a:lnTo>
                    <a:pt x="450" y="841"/>
                  </a:lnTo>
                  <a:lnTo>
                    <a:pt x="452" y="838"/>
                  </a:lnTo>
                  <a:lnTo>
                    <a:pt x="453" y="835"/>
                  </a:lnTo>
                  <a:lnTo>
                    <a:pt x="453" y="825"/>
                  </a:lnTo>
                  <a:lnTo>
                    <a:pt x="453" y="825"/>
                  </a:lnTo>
                  <a:lnTo>
                    <a:pt x="447" y="799"/>
                  </a:lnTo>
                  <a:lnTo>
                    <a:pt x="447" y="799"/>
                  </a:lnTo>
                  <a:lnTo>
                    <a:pt x="445" y="782"/>
                  </a:lnTo>
                  <a:lnTo>
                    <a:pt x="445" y="775"/>
                  </a:lnTo>
                  <a:lnTo>
                    <a:pt x="447" y="766"/>
                  </a:lnTo>
                  <a:lnTo>
                    <a:pt x="447" y="766"/>
                  </a:lnTo>
                  <a:lnTo>
                    <a:pt x="449" y="762"/>
                  </a:lnTo>
                  <a:lnTo>
                    <a:pt x="452" y="759"/>
                  </a:lnTo>
                  <a:lnTo>
                    <a:pt x="461" y="754"/>
                  </a:lnTo>
                  <a:lnTo>
                    <a:pt x="461" y="754"/>
                  </a:lnTo>
                  <a:lnTo>
                    <a:pt x="460" y="747"/>
                  </a:lnTo>
                  <a:lnTo>
                    <a:pt x="459" y="740"/>
                  </a:lnTo>
                  <a:lnTo>
                    <a:pt x="460" y="722"/>
                  </a:lnTo>
                  <a:lnTo>
                    <a:pt x="464" y="694"/>
                  </a:lnTo>
                  <a:lnTo>
                    <a:pt x="464" y="69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8" name="Freeform 90"/>
            <p:cNvSpPr>
              <a:spLocks/>
            </p:cNvSpPr>
            <p:nvPr/>
          </p:nvSpPr>
          <p:spPr bwMode="auto">
            <a:xfrm>
              <a:off x="4889500" y="2870200"/>
              <a:ext cx="133350" cy="317500"/>
            </a:xfrm>
            <a:custGeom>
              <a:avLst/>
              <a:gdLst>
                <a:gd name="T0" fmla="*/ 161 w 168"/>
                <a:gd name="T1" fmla="*/ 277 h 400"/>
                <a:gd name="T2" fmla="*/ 168 w 168"/>
                <a:gd name="T3" fmla="*/ 250 h 400"/>
                <a:gd name="T4" fmla="*/ 166 w 168"/>
                <a:gd name="T5" fmla="*/ 236 h 400"/>
                <a:gd name="T6" fmla="*/ 155 w 168"/>
                <a:gd name="T7" fmla="*/ 159 h 400"/>
                <a:gd name="T8" fmla="*/ 152 w 168"/>
                <a:gd name="T9" fmla="*/ 137 h 400"/>
                <a:gd name="T10" fmla="*/ 138 w 168"/>
                <a:gd name="T11" fmla="*/ 130 h 400"/>
                <a:gd name="T12" fmla="*/ 120 w 168"/>
                <a:gd name="T13" fmla="*/ 129 h 400"/>
                <a:gd name="T14" fmla="*/ 140 w 168"/>
                <a:gd name="T15" fmla="*/ 102 h 400"/>
                <a:gd name="T16" fmla="*/ 140 w 168"/>
                <a:gd name="T17" fmla="*/ 101 h 400"/>
                <a:gd name="T18" fmla="*/ 84 w 168"/>
                <a:gd name="T19" fmla="*/ 29 h 400"/>
                <a:gd name="T20" fmla="*/ 32 w 168"/>
                <a:gd name="T21" fmla="*/ 3 h 400"/>
                <a:gd name="T22" fmla="*/ 26 w 168"/>
                <a:gd name="T23" fmla="*/ 0 h 400"/>
                <a:gd name="T24" fmla="*/ 22 w 168"/>
                <a:gd name="T25" fmla="*/ 12 h 400"/>
                <a:gd name="T26" fmla="*/ 15 w 168"/>
                <a:gd name="T27" fmla="*/ 32 h 400"/>
                <a:gd name="T28" fmla="*/ 5 w 168"/>
                <a:gd name="T29" fmla="*/ 68 h 400"/>
                <a:gd name="T30" fmla="*/ 5 w 168"/>
                <a:gd name="T31" fmla="*/ 82 h 400"/>
                <a:gd name="T32" fmla="*/ 12 w 168"/>
                <a:gd name="T33" fmla="*/ 99 h 400"/>
                <a:gd name="T34" fmla="*/ 12 w 168"/>
                <a:gd name="T35" fmla="*/ 113 h 400"/>
                <a:gd name="T36" fmla="*/ 12 w 168"/>
                <a:gd name="T37" fmla="*/ 129 h 400"/>
                <a:gd name="T38" fmla="*/ 14 w 168"/>
                <a:gd name="T39" fmla="*/ 141 h 400"/>
                <a:gd name="T40" fmla="*/ 17 w 168"/>
                <a:gd name="T41" fmla="*/ 144 h 400"/>
                <a:gd name="T42" fmla="*/ 22 w 168"/>
                <a:gd name="T43" fmla="*/ 144 h 400"/>
                <a:gd name="T44" fmla="*/ 29 w 168"/>
                <a:gd name="T45" fmla="*/ 152 h 400"/>
                <a:gd name="T46" fmla="*/ 32 w 168"/>
                <a:gd name="T47" fmla="*/ 159 h 400"/>
                <a:gd name="T48" fmla="*/ 52 w 168"/>
                <a:gd name="T49" fmla="*/ 171 h 400"/>
                <a:gd name="T50" fmla="*/ 66 w 168"/>
                <a:gd name="T51" fmla="*/ 178 h 400"/>
                <a:gd name="T52" fmla="*/ 74 w 168"/>
                <a:gd name="T53" fmla="*/ 185 h 400"/>
                <a:gd name="T54" fmla="*/ 80 w 168"/>
                <a:gd name="T55" fmla="*/ 200 h 400"/>
                <a:gd name="T56" fmla="*/ 80 w 168"/>
                <a:gd name="T57" fmla="*/ 201 h 400"/>
                <a:gd name="T58" fmla="*/ 43 w 168"/>
                <a:gd name="T59" fmla="*/ 242 h 400"/>
                <a:gd name="T60" fmla="*/ 36 w 168"/>
                <a:gd name="T61" fmla="*/ 253 h 400"/>
                <a:gd name="T62" fmla="*/ 12 w 168"/>
                <a:gd name="T63" fmla="*/ 264 h 400"/>
                <a:gd name="T64" fmla="*/ 5 w 168"/>
                <a:gd name="T65" fmla="*/ 270 h 400"/>
                <a:gd name="T66" fmla="*/ 8 w 168"/>
                <a:gd name="T67" fmla="*/ 271 h 400"/>
                <a:gd name="T68" fmla="*/ 7 w 168"/>
                <a:gd name="T69" fmla="*/ 287 h 400"/>
                <a:gd name="T70" fmla="*/ 7 w 168"/>
                <a:gd name="T71" fmla="*/ 322 h 400"/>
                <a:gd name="T72" fmla="*/ 40 w 168"/>
                <a:gd name="T73" fmla="*/ 346 h 400"/>
                <a:gd name="T74" fmla="*/ 73 w 168"/>
                <a:gd name="T75" fmla="*/ 357 h 400"/>
                <a:gd name="T76" fmla="*/ 95 w 168"/>
                <a:gd name="T77" fmla="*/ 358 h 400"/>
                <a:gd name="T78" fmla="*/ 101 w 168"/>
                <a:gd name="T79" fmla="*/ 365 h 400"/>
                <a:gd name="T80" fmla="*/ 98 w 168"/>
                <a:gd name="T81" fmla="*/ 392 h 400"/>
                <a:gd name="T82" fmla="*/ 102 w 168"/>
                <a:gd name="T83" fmla="*/ 395 h 400"/>
                <a:gd name="T84" fmla="*/ 122 w 168"/>
                <a:gd name="T85" fmla="*/ 371 h 400"/>
                <a:gd name="T86" fmla="*/ 124 w 168"/>
                <a:gd name="T87" fmla="*/ 358 h 400"/>
                <a:gd name="T88" fmla="*/ 119 w 168"/>
                <a:gd name="T89" fmla="*/ 346 h 400"/>
                <a:gd name="T90" fmla="*/ 113 w 168"/>
                <a:gd name="T91" fmla="*/ 339 h 400"/>
                <a:gd name="T92" fmla="*/ 116 w 168"/>
                <a:gd name="T93" fmla="*/ 329 h 400"/>
                <a:gd name="T94" fmla="*/ 138 w 168"/>
                <a:gd name="T95" fmla="*/ 304 h 400"/>
                <a:gd name="T96" fmla="*/ 155 w 168"/>
                <a:gd name="T97" fmla="*/ 28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8" h="400">
                  <a:moveTo>
                    <a:pt x="155" y="287"/>
                  </a:moveTo>
                  <a:lnTo>
                    <a:pt x="155" y="287"/>
                  </a:lnTo>
                  <a:lnTo>
                    <a:pt x="161" y="277"/>
                  </a:lnTo>
                  <a:lnTo>
                    <a:pt x="165" y="264"/>
                  </a:lnTo>
                  <a:lnTo>
                    <a:pt x="166" y="257"/>
                  </a:lnTo>
                  <a:lnTo>
                    <a:pt x="168" y="250"/>
                  </a:lnTo>
                  <a:lnTo>
                    <a:pt x="168" y="243"/>
                  </a:lnTo>
                  <a:lnTo>
                    <a:pt x="166" y="236"/>
                  </a:lnTo>
                  <a:lnTo>
                    <a:pt x="166" y="236"/>
                  </a:lnTo>
                  <a:lnTo>
                    <a:pt x="162" y="217"/>
                  </a:lnTo>
                  <a:lnTo>
                    <a:pt x="158" y="187"/>
                  </a:lnTo>
                  <a:lnTo>
                    <a:pt x="155" y="159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2" y="137"/>
                  </a:lnTo>
                  <a:lnTo>
                    <a:pt x="150" y="134"/>
                  </a:lnTo>
                  <a:lnTo>
                    <a:pt x="144" y="131"/>
                  </a:lnTo>
                  <a:lnTo>
                    <a:pt x="138" y="130"/>
                  </a:lnTo>
                  <a:lnTo>
                    <a:pt x="127" y="129"/>
                  </a:lnTo>
                  <a:lnTo>
                    <a:pt x="122" y="129"/>
                  </a:lnTo>
                  <a:lnTo>
                    <a:pt x="120" y="129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6" y="50"/>
                  </a:lnTo>
                  <a:lnTo>
                    <a:pt x="136" y="50"/>
                  </a:lnTo>
                  <a:lnTo>
                    <a:pt x="84" y="29"/>
                  </a:lnTo>
                  <a:lnTo>
                    <a:pt x="50" y="14"/>
                  </a:lnTo>
                  <a:lnTo>
                    <a:pt x="39" y="7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5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19" y="2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1" y="45"/>
                  </a:lnTo>
                  <a:lnTo>
                    <a:pt x="7" y="57"/>
                  </a:lnTo>
                  <a:lnTo>
                    <a:pt x="5" y="68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5" y="82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12" y="99"/>
                  </a:lnTo>
                  <a:lnTo>
                    <a:pt x="14" y="106"/>
                  </a:lnTo>
                  <a:lnTo>
                    <a:pt x="12" y="113"/>
                  </a:lnTo>
                  <a:lnTo>
                    <a:pt x="12" y="113"/>
                  </a:lnTo>
                  <a:lnTo>
                    <a:pt x="12" y="124"/>
                  </a:lnTo>
                  <a:lnTo>
                    <a:pt x="12" y="129"/>
                  </a:lnTo>
                  <a:lnTo>
                    <a:pt x="12" y="129"/>
                  </a:lnTo>
                  <a:lnTo>
                    <a:pt x="12" y="138"/>
                  </a:lnTo>
                  <a:lnTo>
                    <a:pt x="12" y="138"/>
                  </a:lnTo>
                  <a:lnTo>
                    <a:pt x="14" y="141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7" y="144"/>
                  </a:lnTo>
                  <a:lnTo>
                    <a:pt x="19" y="144"/>
                  </a:lnTo>
                  <a:lnTo>
                    <a:pt x="19" y="144"/>
                  </a:lnTo>
                  <a:lnTo>
                    <a:pt x="22" y="144"/>
                  </a:lnTo>
                  <a:lnTo>
                    <a:pt x="25" y="144"/>
                  </a:lnTo>
                  <a:lnTo>
                    <a:pt x="28" y="147"/>
                  </a:lnTo>
                  <a:lnTo>
                    <a:pt x="29" y="152"/>
                  </a:lnTo>
                  <a:lnTo>
                    <a:pt x="29" y="152"/>
                  </a:lnTo>
                  <a:lnTo>
                    <a:pt x="31" y="157"/>
                  </a:lnTo>
                  <a:lnTo>
                    <a:pt x="32" y="159"/>
                  </a:lnTo>
                  <a:lnTo>
                    <a:pt x="38" y="165"/>
                  </a:lnTo>
                  <a:lnTo>
                    <a:pt x="45" y="168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59" y="173"/>
                  </a:lnTo>
                  <a:lnTo>
                    <a:pt x="66" y="178"/>
                  </a:lnTo>
                  <a:lnTo>
                    <a:pt x="66" y="178"/>
                  </a:lnTo>
                  <a:lnTo>
                    <a:pt x="71" y="180"/>
                  </a:lnTo>
                  <a:lnTo>
                    <a:pt x="74" y="185"/>
                  </a:lnTo>
                  <a:lnTo>
                    <a:pt x="78" y="192"/>
                  </a:lnTo>
                  <a:lnTo>
                    <a:pt x="80" y="197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66" y="214"/>
                  </a:lnTo>
                  <a:lnTo>
                    <a:pt x="54" y="228"/>
                  </a:lnTo>
                  <a:lnTo>
                    <a:pt x="43" y="242"/>
                  </a:lnTo>
                  <a:lnTo>
                    <a:pt x="43" y="242"/>
                  </a:lnTo>
                  <a:lnTo>
                    <a:pt x="40" y="249"/>
                  </a:lnTo>
                  <a:lnTo>
                    <a:pt x="36" y="253"/>
                  </a:lnTo>
                  <a:lnTo>
                    <a:pt x="28" y="259"/>
                  </a:lnTo>
                  <a:lnTo>
                    <a:pt x="19" y="263"/>
                  </a:lnTo>
                  <a:lnTo>
                    <a:pt x="12" y="264"/>
                  </a:lnTo>
                  <a:lnTo>
                    <a:pt x="12" y="264"/>
                  </a:lnTo>
                  <a:lnTo>
                    <a:pt x="7" y="266"/>
                  </a:lnTo>
                  <a:lnTo>
                    <a:pt x="5" y="270"/>
                  </a:lnTo>
                  <a:lnTo>
                    <a:pt x="5" y="270"/>
                  </a:lnTo>
                  <a:lnTo>
                    <a:pt x="8" y="271"/>
                  </a:lnTo>
                  <a:lnTo>
                    <a:pt x="8" y="271"/>
                  </a:lnTo>
                  <a:lnTo>
                    <a:pt x="10" y="274"/>
                  </a:lnTo>
                  <a:lnTo>
                    <a:pt x="10" y="277"/>
                  </a:lnTo>
                  <a:lnTo>
                    <a:pt x="7" y="287"/>
                  </a:lnTo>
                  <a:lnTo>
                    <a:pt x="0" y="301"/>
                  </a:lnTo>
                  <a:lnTo>
                    <a:pt x="7" y="322"/>
                  </a:lnTo>
                  <a:lnTo>
                    <a:pt x="7" y="322"/>
                  </a:lnTo>
                  <a:lnTo>
                    <a:pt x="25" y="335"/>
                  </a:lnTo>
                  <a:lnTo>
                    <a:pt x="40" y="346"/>
                  </a:lnTo>
                  <a:lnTo>
                    <a:pt x="40" y="346"/>
                  </a:lnTo>
                  <a:lnTo>
                    <a:pt x="50" y="351"/>
                  </a:lnTo>
                  <a:lnTo>
                    <a:pt x="60" y="356"/>
                  </a:lnTo>
                  <a:lnTo>
                    <a:pt x="73" y="357"/>
                  </a:lnTo>
                  <a:lnTo>
                    <a:pt x="88" y="357"/>
                  </a:lnTo>
                  <a:lnTo>
                    <a:pt x="88" y="357"/>
                  </a:lnTo>
                  <a:lnTo>
                    <a:pt x="95" y="358"/>
                  </a:lnTo>
                  <a:lnTo>
                    <a:pt x="99" y="361"/>
                  </a:lnTo>
                  <a:lnTo>
                    <a:pt x="99" y="361"/>
                  </a:lnTo>
                  <a:lnTo>
                    <a:pt x="101" y="365"/>
                  </a:lnTo>
                  <a:lnTo>
                    <a:pt x="102" y="371"/>
                  </a:lnTo>
                  <a:lnTo>
                    <a:pt x="101" y="382"/>
                  </a:lnTo>
                  <a:lnTo>
                    <a:pt x="98" y="392"/>
                  </a:lnTo>
                  <a:lnTo>
                    <a:pt x="95" y="400"/>
                  </a:lnTo>
                  <a:lnTo>
                    <a:pt x="95" y="400"/>
                  </a:lnTo>
                  <a:lnTo>
                    <a:pt x="102" y="395"/>
                  </a:lnTo>
                  <a:lnTo>
                    <a:pt x="110" y="388"/>
                  </a:lnTo>
                  <a:lnTo>
                    <a:pt x="119" y="377"/>
                  </a:lnTo>
                  <a:lnTo>
                    <a:pt x="122" y="371"/>
                  </a:lnTo>
                  <a:lnTo>
                    <a:pt x="124" y="365"/>
                  </a:lnTo>
                  <a:lnTo>
                    <a:pt x="124" y="365"/>
                  </a:lnTo>
                  <a:lnTo>
                    <a:pt x="124" y="358"/>
                  </a:lnTo>
                  <a:lnTo>
                    <a:pt x="123" y="354"/>
                  </a:lnTo>
                  <a:lnTo>
                    <a:pt x="122" y="350"/>
                  </a:lnTo>
                  <a:lnTo>
                    <a:pt x="119" y="346"/>
                  </a:lnTo>
                  <a:lnTo>
                    <a:pt x="119" y="346"/>
                  </a:lnTo>
                  <a:lnTo>
                    <a:pt x="116" y="342"/>
                  </a:lnTo>
                  <a:lnTo>
                    <a:pt x="113" y="339"/>
                  </a:lnTo>
                  <a:lnTo>
                    <a:pt x="113" y="335"/>
                  </a:lnTo>
                  <a:lnTo>
                    <a:pt x="116" y="329"/>
                  </a:lnTo>
                  <a:lnTo>
                    <a:pt x="116" y="329"/>
                  </a:lnTo>
                  <a:lnTo>
                    <a:pt x="120" y="323"/>
                  </a:lnTo>
                  <a:lnTo>
                    <a:pt x="126" y="316"/>
                  </a:lnTo>
                  <a:lnTo>
                    <a:pt x="138" y="304"/>
                  </a:lnTo>
                  <a:lnTo>
                    <a:pt x="138" y="304"/>
                  </a:lnTo>
                  <a:lnTo>
                    <a:pt x="148" y="294"/>
                  </a:lnTo>
                  <a:lnTo>
                    <a:pt x="155" y="287"/>
                  </a:lnTo>
                  <a:lnTo>
                    <a:pt x="155" y="28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9" name="Freeform 91"/>
            <p:cNvSpPr>
              <a:spLocks/>
            </p:cNvSpPr>
            <p:nvPr/>
          </p:nvSpPr>
          <p:spPr bwMode="auto">
            <a:xfrm>
              <a:off x="4849813" y="3086100"/>
              <a:ext cx="114300" cy="171450"/>
            </a:xfrm>
            <a:custGeom>
              <a:avLst/>
              <a:gdLst>
                <a:gd name="T0" fmla="*/ 59 w 145"/>
                <a:gd name="T1" fmla="*/ 0 h 218"/>
                <a:gd name="T2" fmla="*/ 55 w 145"/>
                <a:gd name="T3" fmla="*/ 0 h 218"/>
                <a:gd name="T4" fmla="*/ 28 w 145"/>
                <a:gd name="T5" fmla="*/ 7 h 218"/>
                <a:gd name="T6" fmla="*/ 7 w 145"/>
                <a:gd name="T7" fmla="*/ 14 h 218"/>
                <a:gd name="T8" fmla="*/ 16 w 145"/>
                <a:gd name="T9" fmla="*/ 27 h 218"/>
                <a:gd name="T10" fmla="*/ 16 w 145"/>
                <a:gd name="T11" fmla="*/ 27 h 218"/>
                <a:gd name="T12" fmla="*/ 39 w 145"/>
                <a:gd name="T13" fmla="*/ 86 h 218"/>
                <a:gd name="T14" fmla="*/ 44 w 145"/>
                <a:gd name="T15" fmla="*/ 103 h 218"/>
                <a:gd name="T16" fmla="*/ 45 w 145"/>
                <a:gd name="T17" fmla="*/ 128 h 218"/>
                <a:gd name="T18" fmla="*/ 46 w 145"/>
                <a:gd name="T19" fmla="*/ 156 h 218"/>
                <a:gd name="T20" fmla="*/ 48 w 145"/>
                <a:gd name="T21" fmla="*/ 162 h 218"/>
                <a:gd name="T22" fmla="*/ 52 w 145"/>
                <a:gd name="T23" fmla="*/ 174 h 218"/>
                <a:gd name="T24" fmla="*/ 56 w 145"/>
                <a:gd name="T25" fmla="*/ 183 h 218"/>
                <a:gd name="T26" fmla="*/ 58 w 145"/>
                <a:gd name="T27" fmla="*/ 192 h 218"/>
                <a:gd name="T28" fmla="*/ 59 w 145"/>
                <a:gd name="T29" fmla="*/ 208 h 218"/>
                <a:gd name="T30" fmla="*/ 62 w 145"/>
                <a:gd name="T31" fmla="*/ 216 h 218"/>
                <a:gd name="T32" fmla="*/ 65 w 145"/>
                <a:gd name="T33" fmla="*/ 218 h 218"/>
                <a:gd name="T34" fmla="*/ 69 w 145"/>
                <a:gd name="T35" fmla="*/ 218 h 218"/>
                <a:gd name="T36" fmla="*/ 91 w 145"/>
                <a:gd name="T37" fmla="*/ 208 h 218"/>
                <a:gd name="T38" fmla="*/ 142 w 145"/>
                <a:gd name="T39" fmla="*/ 171 h 218"/>
                <a:gd name="T40" fmla="*/ 142 w 145"/>
                <a:gd name="T41" fmla="*/ 173 h 218"/>
                <a:gd name="T42" fmla="*/ 143 w 145"/>
                <a:gd name="T43" fmla="*/ 176 h 218"/>
                <a:gd name="T44" fmla="*/ 145 w 145"/>
                <a:gd name="T45" fmla="*/ 173 h 218"/>
                <a:gd name="T46" fmla="*/ 145 w 145"/>
                <a:gd name="T47" fmla="*/ 170 h 218"/>
                <a:gd name="T48" fmla="*/ 142 w 145"/>
                <a:gd name="T49" fmla="*/ 164 h 218"/>
                <a:gd name="T50" fmla="*/ 135 w 145"/>
                <a:gd name="T51" fmla="*/ 155 h 218"/>
                <a:gd name="T52" fmla="*/ 117 w 145"/>
                <a:gd name="T53" fmla="*/ 143 h 218"/>
                <a:gd name="T54" fmla="*/ 104 w 145"/>
                <a:gd name="T55" fmla="*/ 136 h 218"/>
                <a:gd name="T56" fmla="*/ 96 w 145"/>
                <a:gd name="T57" fmla="*/ 124 h 218"/>
                <a:gd name="T58" fmla="*/ 96 w 145"/>
                <a:gd name="T59" fmla="*/ 118 h 218"/>
                <a:gd name="T60" fmla="*/ 94 w 145"/>
                <a:gd name="T61" fmla="*/ 104 h 218"/>
                <a:gd name="T62" fmla="*/ 91 w 145"/>
                <a:gd name="T63" fmla="*/ 97 h 218"/>
                <a:gd name="T64" fmla="*/ 70 w 145"/>
                <a:gd name="T65" fmla="*/ 72 h 218"/>
                <a:gd name="T66" fmla="*/ 61 w 145"/>
                <a:gd name="T67" fmla="*/ 62 h 218"/>
                <a:gd name="T68" fmla="*/ 48 w 145"/>
                <a:gd name="T69" fmla="*/ 30 h 218"/>
                <a:gd name="T70" fmla="*/ 49 w 145"/>
                <a:gd name="T71" fmla="*/ 30 h 218"/>
                <a:gd name="T72" fmla="*/ 59 w 145"/>
                <a:gd name="T73" fmla="*/ 6 h 218"/>
                <a:gd name="T74" fmla="*/ 59 w 145"/>
                <a:gd name="T75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5" h="218">
                  <a:moveTo>
                    <a:pt x="59" y="0"/>
                  </a:moveTo>
                  <a:lnTo>
                    <a:pt x="59" y="0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28" y="7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0" y="30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31" y="61"/>
                  </a:lnTo>
                  <a:lnTo>
                    <a:pt x="39" y="86"/>
                  </a:lnTo>
                  <a:lnTo>
                    <a:pt x="44" y="96"/>
                  </a:lnTo>
                  <a:lnTo>
                    <a:pt x="44" y="103"/>
                  </a:lnTo>
                  <a:lnTo>
                    <a:pt x="44" y="103"/>
                  </a:lnTo>
                  <a:lnTo>
                    <a:pt x="45" y="128"/>
                  </a:lnTo>
                  <a:lnTo>
                    <a:pt x="45" y="128"/>
                  </a:lnTo>
                  <a:lnTo>
                    <a:pt x="46" y="156"/>
                  </a:lnTo>
                  <a:lnTo>
                    <a:pt x="46" y="156"/>
                  </a:lnTo>
                  <a:lnTo>
                    <a:pt x="48" y="162"/>
                  </a:lnTo>
                  <a:lnTo>
                    <a:pt x="49" y="166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6" y="183"/>
                  </a:lnTo>
                  <a:lnTo>
                    <a:pt x="58" y="187"/>
                  </a:lnTo>
                  <a:lnTo>
                    <a:pt x="58" y="192"/>
                  </a:lnTo>
                  <a:lnTo>
                    <a:pt x="58" y="192"/>
                  </a:lnTo>
                  <a:lnTo>
                    <a:pt x="59" y="208"/>
                  </a:lnTo>
                  <a:lnTo>
                    <a:pt x="61" y="213"/>
                  </a:lnTo>
                  <a:lnTo>
                    <a:pt x="62" y="216"/>
                  </a:lnTo>
                  <a:lnTo>
                    <a:pt x="62" y="216"/>
                  </a:lnTo>
                  <a:lnTo>
                    <a:pt x="65" y="218"/>
                  </a:lnTo>
                  <a:lnTo>
                    <a:pt x="69" y="218"/>
                  </a:lnTo>
                  <a:lnTo>
                    <a:pt x="69" y="218"/>
                  </a:lnTo>
                  <a:lnTo>
                    <a:pt x="79" y="213"/>
                  </a:lnTo>
                  <a:lnTo>
                    <a:pt x="91" y="208"/>
                  </a:lnTo>
                  <a:lnTo>
                    <a:pt x="105" y="201"/>
                  </a:lnTo>
                  <a:lnTo>
                    <a:pt x="142" y="171"/>
                  </a:lnTo>
                  <a:lnTo>
                    <a:pt x="142" y="173"/>
                  </a:lnTo>
                  <a:lnTo>
                    <a:pt x="142" y="173"/>
                  </a:lnTo>
                  <a:lnTo>
                    <a:pt x="143" y="176"/>
                  </a:lnTo>
                  <a:lnTo>
                    <a:pt x="143" y="176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3"/>
                  </a:lnTo>
                  <a:lnTo>
                    <a:pt x="145" y="170"/>
                  </a:lnTo>
                  <a:lnTo>
                    <a:pt x="143" y="167"/>
                  </a:lnTo>
                  <a:lnTo>
                    <a:pt x="142" y="164"/>
                  </a:lnTo>
                  <a:lnTo>
                    <a:pt x="139" y="160"/>
                  </a:lnTo>
                  <a:lnTo>
                    <a:pt x="135" y="155"/>
                  </a:lnTo>
                  <a:lnTo>
                    <a:pt x="126" y="149"/>
                  </a:lnTo>
                  <a:lnTo>
                    <a:pt x="117" y="143"/>
                  </a:lnTo>
                  <a:lnTo>
                    <a:pt x="117" y="143"/>
                  </a:lnTo>
                  <a:lnTo>
                    <a:pt x="104" y="136"/>
                  </a:lnTo>
                  <a:lnTo>
                    <a:pt x="98" y="129"/>
                  </a:lnTo>
                  <a:lnTo>
                    <a:pt x="96" y="124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0"/>
                  </a:lnTo>
                  <a:lnTo>
                    <a:pt x="94" y="104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80" y="83"/>
                  </a:lnTo>
                  <a:lnTo>
                    <a:pt x="70" y="72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48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56" y="14"/>
                  </a:lnTo>
                  <a:lnTo>
                    <a:pt x="59" y="6"/>
                  </a:lnTo>
                  <a:lnTo>
                    <a:pt x="59" y="3"/>
                  </a:lnTo>
                  <a:lnTo>
                    <a:pt x="59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0" name="Freeform 92"/>
            <p:cNvSpPr>
              <a:spLocks/>
            </p:cNvSpPr>
            <p:nvPr/>
          </p:nvSpPr>
          <p:spPr bwMode="auto">
            <a:xfrm>
              <a:off x="3509963" y="3602038"/>
              <a:ext cx="844550" cy="293687"/>
            </a:xfrm>
            <a:custGeom>
              <a:avLst/>
              <a:gdLst>
                <a:gd name="T0" fmla="*/ 766 w 1063"/>
                <a:gd name="T1" fmla="*/ 273 h 371"/>
                <a:gd name="T2" fmla="*/ 777 w 1063"/>
                <a:gd name="T3" fmla="*/ 262 h 371"/>
                <a:gd name="T4" fmla="*/ 783 w 1063"/>
                <a:gd name="T5" fmla="*/ 260 h 371"/>
                <a:gd name="T6" fmla="*/ 785 w 1063"/>
                <a:gd name="T7" fmla="*/ 260 h 371"/>
                <a:gd name="T8" fmla="*/ 788 w 1063"/>
                <a:gd name="T9" fmla="*/ 256 h 371"/>
                <a:gd name="T10" fmla="*/ 813 w 1063"/>
                <a:gd name="T11" fmla="*/ 211 h 371"/>
                <a:gd name="T12" fmla="*/ 816 w 1063"/>
                <a:gd name="T13" fmla="*/ 208 h 371"/>
                <a:gd name="T14" fmla="*/ 836 w 1063"/>
                <a:gd name="T15" fmla="*/ 207 h 371"/>
                <a:gd name="T16" fmla="*/ 854 w 1063"/>
                <a:gd name="T17" fmla="*/ 205 h 371"/>
                <a:gd name="T18" fmla="*/ 870 w 1063"/>
                <a:gd name="T19" fmla="*/ 200 h 371"/>
                <a:gd name="T20" fmla="*/ 878 w 1063"/>
                <a:gd name="T21" fmla="*/ 190 h 371"/>
                <a:gd name="T22" fmla="*/ 886 w 1063"/>
                <a:gd name="T23" fmla="*/ 179 h 371"/>
                <a:gd name="T24" fmla="*/ 903 w 1063"/>
                <a:gd name="T25" fmla="*/ 159 h 371"/>
                <a:gd name="T26" fmla="*/ 912 w 1063"/>
                <a:gd name="T27" fmla="*/ 152 h 371"/>
                <a:gd name="T28" fmla="*/ 924 w 1063"/>
                <a:gd name="T29" fmla="*/ 138 h 371"/>
                <a:gd name="T30" fmla="*/ 940 w 1063"/>
                <a:gd name="T31" fmla="*/ 114 h 371"/>
                <a:gd name="T32" fmla="*/ 942 w 1063"/>
                <a:gd name="T33" fmla="*/ 110 h 371"/>
                <a:gd name="T34" fmla="*/ 942 w 1063"/>
                <a:gd name="T35" fmla="*/ 110 h 371"/>
                <a:gd name="T36" fmla="*/ 956 w 1063"/>
                <a:gd name="T37" fmla="*/ 114 h 371"/>
                <a:gd name="T38" fmla="*/ 968 w 1063"/>
                <a:gd name="T39" fmla="*/ 114 h 371"/>
                <a:gd name="T40" fmla="*/ 979 w 1063"/>
                <a:gd name="T41" fmla="*/ 110 h 371"/>
                <a:gd name="T42" fmla="*/ 989 w 1063"/>
                <a:gd name="T43" fmla="*/ 102 h 371"/>
                <a:gd name="T44" fmla="*/ 1017 w 1063"/>
                <a:gd name="T45" fmla="*/ 86 h 371"/>
                <a:gd name="T46" fmla="*/ 1029 w 1063"/>
                <a:gd name="T47" fmla="*/ 82 h 371"/>
                <a:gd name="T48" fmla="*/ 1036 w 1063"/>
                <a:gd name="T49" fmla="*/ 78 h 371"/>
                <a:gd name="T50" fmla="*/ 1047 w 1063"/>
                <a:gd name="T51" fmla="*/ 61 h 371"/>
                <a:gd name="T52" fmla="*/ 1052 w 1063"/>
                <a:gd name="T53" fmla="*/ 49 h 371"/>
                <a:gd name="T54" fmla="*/ 1057 w 1063"/>
                <a:gd name="T55" fmla="*/ 37 h 371"/>
                <a:gd name="T56" fmla="*/ 1061 w 1063"/>
                <a:gd name="T57" fmla="*/ 19 h 371"/>
                <a:gd name="T58" fmla="*/ 1063 w 1063"/>
                <a:gd name="T59" fmla="*/ 5 h 371"/>
                <a:gd name="T60" fmla="*/ 1060 w 1063"/>
                <a:gd name="T61" fmla="*/ 5 h 371"/>
                <a:gd name="T62" fmla="*/ 1060 w 1063"/>
                <a:gd name="T63" fmla="*/ 4 h 371"/>
                <a:gd name="T64" fmla="*/ 1063 w 1063"/>
                <a:gd name="T65" fmla="*/ 4 h 371"/>
                <a:gd name="T66" fmla="*/ 1061 w 1063"/>
                <a:gd name="T67" fmla="*/ 0 h 371"/>
                <a:gd name="T68" fmla="*/ 1054 w 1063"/>
                <a:gd name="T69" fmla="*/ 7 h 371"/>
                <a:gd name="T70" fmla="*/ 1053 w 1063"/>
                <a:gd name="T71" fmla="*/ 9 h 371"/>
                <a:gd name="T72" fmla="*/ 1033 w 1063"/>
                <a:gd name="T73" fmla="*/ 15 h 371"/>
                <a:gd name="T74" fmla="*/ 979 w 1063"/>
                <a:gd name="T75" fmla="*/ 23 h 371"/>
                <a:gd name="T76" fmla="*/ 804 w 1063"/>
                <a:gd name="T77" fmla="*/ 44 h 371"/>
                <a:gd name="T78" fmla="*/ 799 w 1063"/>
                <a:gd name="T79" fmla="*/ 47 h 371"/>
                <a:gd name="T80" fmla="*/ 799 w 1063"/>
                <a:gd name="T81" fmla="*/ 46 h 371"/>
                <a:gd name="T82" fmla="*/ 452 w 1063"/>
                <a:gd name="T83" fmla="*/ 79 h 371"/>
                <a:gd name="T84" fmla="*/ 253 w 1063"/>
                <a:gd name="T85" fmla="*/ 123 h 371"/>
                <a:gd name="T86" fmla="*/ 74 w 1063"/>
                <a:gd name="T87" fmla="*/ 127 h 371"/>
                <a:gd name="T88" fmla="*/ 71 w 1063"/>
                <a:gd name="T89" fmla="*/ 133 h 371"/>
                <a:gd name="T90" fmla="*/ 67 w 1063"/>
                <a:gd name="T91" fmla="*/ 144 h 371"/>
                <a:gd name="T92" fmla="*/ 65 w 1063"/>
                <a:gd name="T93" fmla="*/ 149 h 371"/>
                <a:gd name="T94" fmla="*/ 61 w 1063"/>
                <a:gd name="T95" fmla="*/ 194 h 371"/>
                <a:gd name="T96" fmla="*/ 53 w 1063"/>
                <a:gd name="T97" fmla="*/ 222 h 371"/>
                <a:gd name="T98" fmla="*/ 49 w 1063"/>
                <a:gd name="T99" fmla="*/ 226 h 371"/>
                <a:gd name="T100" fmla="*/ 44 w 1063"/>
                <a:gd name="T101" fmla="*/ 228 h 371"/>
                <a:gd name="T102" fmla="*/ 40 w 1063"/>
                <a:gd name="T103" fmla="*/ 226 h 371"/>
                <a:gd name="T104" fmla="*/ 35 w 1063"/>
                <a:gd name="T105" fmla="*/ 226 h 371"/>
                <a:gd name="T106" fmla="*/ 19 w 1063"/>
                <a:gd name="T107" fmla="*/ 271 h 371"/>
                <a:gd name="T108" fmla="*/ 5 w 1063"/>
                <a:gd name="T109" fmla="*/ 319 h 371"/>
                <a:gd name="T110" fmla="*/ 4 w 1063"/>
                <a:gd name="T111" fmla="*/ 329 h 371"/>
                <a:gd name="T112" fmla="*/ 0 w 1063"/>
                <a:gd name="T113" fmla="*/ 371 h 371"/>
                <a:gd name="T114" fmla="*/ 267 w 1063"/>
                <a:gd name="T115" fmla="*/ 365 h 371"/>
                <a:gd name="T116" fmla="*/ 587 w 1063"/>
                <a:gd name="T117" fmla="*/ 337 h 371"/>
                <a:gd name="T118" fmla="*/ 743 w 1063"/>
                <a:gd name="T119" fmla="*/ 316 h 371"/>
                <a:gd name="T120" fmla="*/ 749 w 1063"/>
                <a:gd name="T121" fmla="*/ 297 h 371"/>
                <a:gd name="T122" fmla="*/ 764 w 1063"/>
                <a:gd name="T123" fmla="*/ 274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3" h="371">
                  <a:moveTo>
                    <a:pt x="766" y="273"/>
                  </a:moveTo>
                  <a:lnTo>
                    <a:pt x="766" y="273"/>
                  </a:lnTo>
                  <a:lnTo>
                    <a:pt x="771" y="264"/>
                  </a:lnTo>
                  <a:lnTo>
                    <a:pt x="777" y="262"/>
                  </a:lnTo>
                  <a:lnTo>
                    <a:pt x="780" y="260"/>
                  </a:lnTo>
                  <a:lnTo>
                    <a:pt x="783" y="260"/>
                  </a:lnTo>
                  <a:lnTo>
                    <a:pt x="783" y="260"/>
                  </a:lnTo>
                  <a:lnTo>
                    <a:pt x="785" y="260"/>
                  </a:lnTo>
                  <a:lnTo>
                    <a:pt x="788" y="256"/>
                  </a:lnTo>
                  <a:lnTo>
                    <a:pt x="788" y="256"/>
                  </a:lnTo>
                  <a:lnTo>
                    <a:pt x="801" y="232"/>
                  </a:lnTo>
                  <a:lnTo>
                    <a:pt x="813" y="211"/>
                  </a:lnTo>
                  <a:lnTo>
                    <a:pt x="813" y="211"/>
                  </a:lnTo>
                  <a:lnTo>
                    <a:pt x="816" y="208"/>
                  </a:lnTo>
                  <a:lnTo>
                    <a:pt x="822" y="207"/>
                  </a:lnTo>
                  <a:lnTo>
                    <a:pt x="836" y="207"/>
                  </a:lnTo>
                  <a:lnTo>
                    <a:pt x="836" y="207"/>
                  </a:lnTo>
                  <a:lnTo>
                    <a:pt x="854" y="205"/>
                  </a:lnTo>
                  <a:lnTo>
                    <a:pt x="863" y="203"/>
                  </a:lnTo>
                  <a:lnTo>
                    <a:pt x="870" y="200"/>
                  </a:lnTo>
                  <a:lnTo>
                    <a:pt x="870" y="200"/>
                  </a:lnTo>
                  <a:lnTo>
                    <a:pt x="878" y="190"/>
                  </a:lnTo>
                  <a:lnTo>
                    <a:pt x="886" y="179"/>
                  </a:lnTo>
                  <a:lnTo>
                    <a:pt x="886" y="179"/>
                  </a:lnTo>
                  <a:lnTo>
                    <a:pt x="898" y="166"/>
                  </a:lnTo>
                  <a:lnTo>
                    <a:pt x="903" y="159"/>
                  </a:lnTo>
                  <a:lnTo>
                    <a:pt x="912" y="152"/>
                  </a:lnTo>
                  <a:lnTo>
                    <a:pt x="912" y="152"/>
                  </a:lnTo>
                  <a:lnTo>
                    <a:pt x="919" y="145"/>
                  </a:lnTo>
                  <a:lnTo>
                    <a:pt x="924" y="138"/>
                  </a:lnTo>
                  <a:lnTo>
                    <a:pt x="934" y="126"/>
                  </a:lnTo>
                  <a:lnTo>
                    <a:pt x="940" y="114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2" y="110"/>
                  </a:lnTo>
                  <a:lnTo>
                    <a:pt x="947" y="112"/>
                  </a:lnTo>
                  <a:lnTo>
                    <a:pt x="956" y="114"/>
                  </a:lnTo>
                  <a:lnTo>
                    <a:pt x="962" y="114"/>
                  </a:lnTo>
                  <a:lnTo>
                    <a:pt x="968" y="114"/>
                  </a:lnTo>
                  <a:lnTo>
                    <a:pt x="973" y="113"/>
                  </a:lnTo>
                  <a:lnTo>
                    <a:pt x="979" y="110"/>
                  </a:lnTo>
                  <a:lnTo>
                    <a:pt x="979" y="110"/>
                  </a:lnTo>
                  <a:lnTo>
                    <a:pt x="989" y="102"/>
                  </a:lnTo>
                  <a:lnTo>
                    <a:pt x="1003" y="93"/>
                  </a:lnTo>
                  <a:lnTo>
                    <a:pt x="1017" y="86"/>
                  </a:lnTo>
                  <a:lnTo>
                    <a:pt x="1029" y="82"/>
                  </a:lnTo>
                  <a:lnTo>
                    <a:pt x="1029" y="82"/>
                  </a:lnTo>
                  <a:lnTo>
                    <a:pt x="1033" y="81"/>
                  </a:lnTo>
                  <a:lnTo>
                    <a:pt x="1036" y="78"/>
                  </a:lnTo>
                  <a:lnTo>
                    <a:pt x="1042" y="71"/>
                  </a:lnTo>
                  <a:lnTo>
                    <a:pt x="1047" y="61"/>
                  </a:lnTo>
                  <a:lnTo>
                    <a:pt x="1052" y="49"/>
                  </a:lnTo>
                  <a:lnTo>
                    <a:pt x="1052" y="49"/>
                  </a:lnTo>
                  <a:lnTo>
                    <a:pt x="1057" y="37"/>
                  </a:lnTo>
                  <a:lnTo>
                    <a:pt x="1057" y="37"/>
                  </a:lnTo>
                  <a:lnTo>
                    <a:pt x="1060" y="29"/>
                  </a:lnTo>
                  <a:lnTo>
                    <a:pt x="1061" y="19"/>
                  </a:lnTo>
                  <a:lnTo>
                    <a:pt x="1063" y="11"/>
                  </a:lnTo>
                  <a:lnTo>
                    <a:pt x="1063" y="5"/>
                  </a:lnTo>
                  <a:lnTo>
                    <a:pt x="1063" y="5"/>
                  </a:lnTo>
                  <a:lnTo>
                    <a:pt x="1060" y="5"/>
                  </a:lnTo>
                  <a:lnTo>
                    <a:pt x="1060" y="4"/>
                  </a:lnTo>
                  <a:lnTo>
                    <a:pt x="1060" y="4"/>
                  </a:lnTo>
                  <a:lnTo>
                    <a:pt x="1063" y="4"/>
                  </a:lnTo>
                  <a:lnTo>
                    <a:pt x="1063" y="4"/>
                  </a:lnTo>
                  <a:lnTo>
                    <a:pt x="1061" y="0"/>
                  </a:lnTo>
                  <a:lnTo>
                    <a:pt x="1061" y="0"/>
                  </a:lnTo>
                  <a:lnTo>
                    <a:pt x="1059" y="1"/>
                  </a:lnTo>
                  <a:lnTo>
                    <a:pt x="1054" y="7"/>
                  </a:lnTo>
                  <a:lnTo>
                    <a:pt x="1054" y="7"/>
                  </a:lnTo>
                  <a:lnTo>
                    <a:pt x="1053" y="9"/>
                  </a:lnTo>
                  <a:lnTo>
                    <a:pt x="1049" y="11"/>
                  </a:lnTo>
                  <a:lnTo>
                    <a:pt x="1033" y="15"/>
                  </a:lnTo>
                  <a:lnTo>
                    <a:pt x="1010" y="19"/>
                  </a:lnTo>
                  <a:lnTo>
                    <a:pt x="979" y="23"/>
                  </a:lnTo>
                  <a:lnTo>
                    <a:pt x="900" y="35"/>
                  </a:lnTo>
                  <a:lnTo>
                    <a:pt x="804" y="44"/>
                  </a:lnTo>
                  <a:lnTo>
                    <a:pt x="804" y="44"/>
                  </a:lnTo>
                  <a:lnTo>
                    <a:pt x="799" y="47"/>
                  </a:lnTo>
                  <a:lnTo>
                    <a:pt x="799" y="46"/>
                  </a:lnTo>
                  <a:lnTo>
                    <a:pt x="799" y="46"/>
                  </a:lnTo>
                  <a:lnTo>
                    <a:pt x="623" y="64"/>
                  </a:lnTo>
                  <a:lnTo>
                    <a:pt x="452" y="79"/>
                  </a:lnTo>
                  <a:lnTo>
                    <a:pt x="253" y="98"/>
                  </a:lnTo>
                  <a:lnTo>
                    <a:pt x="253" y="123"/>
                  </a:lnTo>
                  <a:lnTo>
                    <a:pt x="253" y="123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1" y="133"/>
                  </a:lnTo>
                  <a:lnTo>
                    <a:pt x="68" y="138"/>
                  </a:lnTo>
                  <a:lnTo>
                    <a:pt x="67" y="144"/>
                  </a:lnTo>
                  <a:lnTo>
                    <a:pt x="65" y="149"/>
                  </a:lnTo>
                  <a:lnTo>
                    <a:pt x="65" y="149"/>
                  </a:lnTo>
                  <a:lnTo>
                    <a:pt x="64" y="170"/>
                  </a:lnTo>
                  <a:lnTo>
                    <a:pt x="61" y="194"/>
                  </a:lnTo>
                  <a:lnTo>
                    <a:pt x="56" y="215"/>
                  </a:lnTo>
                  <a:lnTo>
                    <a:pt x="53" y="222"/>
                  </a:lnTo>
                  <a:lnTo>
                    <a:pt x="49" y="226"/>
                  </a:lnTo>
                  <a:lnTo>
                    <a:pt x="49" y="226"/>
                  </a:lnTo>
                  <a:lnTo>
                    <a:pt x="44" y="228"/>
                  </a:lnTo>
                  <a:lnTo>
                    <a:pt x="44" y="228"/>
                  </a:lnTo>
                  <a:lnTo>
                    <a:pt x="40" y="226"/>
                  </a:lnTo>
                  <a:lnTo>
                    <a:pt x="40" y="226"/>
                  </a:lnTo>
                  <a:lnTo>
                    <a:pt x="37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19" y="271"/>
                  </a:lnTo>
                  <a:lnTo>
                    <a:pt x="9" y="305"/>
                  </a:lnTo>
                  <a:lnTo>
                    <a:pt x="5" y="319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" y="351"/>
                  </a:lnTo>
                  <a:lnTo>
                    <a:pt x="0" y="371"/>
                  </a:lnTo>
                  <a:lnTo>
                    <a:pt x="267" y="365"/>
                  </a:lnTo>
                  <a:lnTo>
                    <a:pt x="267" y="365"/>
                  </a:lnTo>
                  <a:lnTo>
                    <a:pt x="587" y="337"/>
                  </a:lnTo>
                  <a:lnTo>
                    <a:pt x="587" y="337"/>
                  </a:lnTo>
                  <a:lnTo>
                    <a:pt x="743" y="316"/>
                  </a:lnTo>
                  <a:lnTo>
                    <a:pt x="743" y="316"/>
                  </a:lnTo>
                  <a:lnTo>
                    <a:pt x="746" y="305"/>
                  </a:lnTo>
                  <a:lnTo>
                    <a:pt x="749" y="297"/>
                  </a:lnTo>
                  <a:lnTo>
                    <a:pt x="755" y="287"/>
                  </a:lnTo>
                  <a:lnTo>
                    <a:pt x="764" y="274"/>
                  </a:lnTo>
                  <a:lnTo>
                    <a:pt x="766" y="27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1" name="Freeform 93"/>
            <p:cNvSpPr>
              <a:spLocks/>
            </p:cNvSpPr>
            <p:nvPr/>
          </p:nvSpPr>
          <p:spPr bwMode="auto">
            <a:xfrm>
              <a:off x="2284413" y="3190875"/>
              <a:ext cx="1317625" cy="985837"/>
            </a:xfrm>
            <a:custGeom>
              <a:avLst/>
              <a:gdLst>
                <a:gd name="T0" fmla="*/ 1476 w 1658"/>
                <a:gd name="T1" fmla="*/ 984 h 1243"/>
                <a:gd name="T2" fmla="*/ 1497 w 1658"/>
                <a:gd name="T3" fmla="*/ 949 h 1243"/>
                <a:gd name="T4" fmla="*/ 1531 w 1658"/>
                <a:gd name="T5" fmla="*/ 890 h 1243"/>
                <a:gd name="T6" fmla="*/ 1548 w 1658"/>
                <a:gd name="T7" fmla="*/ 838 h 1243"/>
                <a:gd name="T8" fmla="*/ 1528 w 1658"/>
                <a:gd name="T9" fmla="*/ 751 h 1243"/>
                <a:gd name="T10" fmla="*/ 1507 w 1658"/>
                <a:gd name="T11" fmla="*/ 745 h 1243"/>
                <a:gd name="T12" fmla="*/ 1534 w 1658"/>
                <a:gd name="T13" fmla="*/ 696 h 1243"/>
                <a:gd name="T14" fmla="*/ 1542 w 1658"/>
                <a:gd name="T15" fmla="*/ 678 h 1243"/>
                <a:gd name="T16" fmla="*/ 1528 w 1658"/>
                <a:gd name="T17" fmla="*/ 663 h 1243"/>
                <a:gd name="T18" fmla="*/ 1542 w 1658"/>
                <a:gd name="T19" fmla="*/ 677 h 1243"/>
                <a:gd name="T20" fmla="*/ 1534 w 1658"/>
                <a:gd name="T21" fmla="*/ 698 h 1243"/>
                <a:gd name="T22" fmla="*/ 1509 w 1658"/>
                <a:gd name="T23" fmla="*/ 744 h 1243"/>
                <a:gd name="T24" fmla="*/ 1528 w 1658"/>
                <a:gd name="T25" fmla="*/ 750 h 1243"/>
                <a:gd name="T26" fmla="*/ 1584 w 1658"/>
                <a:gd name="T27" fmla="*/ 744 h 1243"/>
                <a:gd name="T28" fmla="*/ 1604 w 1658"/>
                <a:gd name="T29" fmla="*/ 715 h 1243"/>
                <a:gd name="T30" fmla="*/ 1615 w 1658"/>
                <a:gd name="T31" fmla="*/ 649 h 1243"/>
                <a:gd name="T32" fmla="*/ 1651 w 1658"/>
                <a:gd name="T33" fmla="*/ 618 h 1243"/>
                <a:gd name="T34" fmla="*/ 1653 w 1658"/>
                <a:gd name="T35" fmla="*/ 580 h 1243"/>
                <a:gd name="T36" fmla="*/ 1622 w 1658"/>
                <a:gd name="T37" fmla="*/ 559 h 1243"/>
                <a:gd name="T38" fmla="*/ 1601 w 1658"/>
                <a:gd name="T39" fmla="*/ 528 h 1243"/>
                <a:gd name="T40" fmla="*/ 1595 w 1658"/>
                <a:gd name="T41" fmla="*/ 491 h 1243"/>
                <a:gd name="T42" fmla="*/ 1572 w 1658"/>
                <a:gd name="T43" fmla="*/ 451 h 1243"/>
                <a:gd name="T44" fmla="*/ 1523 w 1658"/>
                <a:gd name="T45" fmla="*/ 427 h 1243"/>
                <a:gd name="T46" fmla="*/ 1493 w 1658"/>
                <a:gd name="T47" fmla="*/ 378 h 1243"/>
                <a:gd name="T48" fmla="*/ 1492 w 1658"/>
                <a:gd name="T49" fmla="*/ 329 h 1243"/>
                <a:gd name="T50" fmla="*/ 1492 w 1658"/>
                <a:gd name="T51" fmla="*/ 280 h 1243"/>
                <a:gd name="T52" fmla="*/ 1465 w 1658"/>
                <a:gd name="T53" fmla="*/ 259 h 1243"/>
                <a:gd name="T54" fmla="*/ 1437 w 1658"/>
                <a:gd name="T55" fmla="*/ 265 h 1243"/>
                <a:gd name="T56" fmla="*/ 1420 w 1658"/>
                <a:gd name="T57" fmla="*/ 244 h 1243"/>
                <a:gd name="T58" fmla="*/ 1385 w 1658"/>
                <a:gd name="T59" fmla="*/ 182 h 1243"/>
                <a:gd name="T60" fmla="*/ 1322 w 1658"/>
                <a:gd name="T61" fmla="*/ 104 h 1243"/>
                <a:gd name="T62" fmla="*/ 1315 w 1658"/>
                <a:gd name="T63" fmla="*/ 59 h 1243"/>
                <a:gd name="T64" fmla="*/ 1296 w 1658"/>
                <a:gd name="T65" fmla="*/ 0 h 1243"/>
                <a:gd name="T66" fmla="*/ 1123 w 1658"/>
                <a:gd name="T67" fmla="*/ 7 h 1243"/>
                <a:gd name="T68" fmla="*/ 815 w 1658"/>
                <a:gd name="T69" fmla="*/ 41 h 1243"/>
                <a:gd name="T70" fmla="*/ 751 w 1658"/>
                <a:gd name="T71" fmla="*/ 102 h 1243"/>
                <a:gd name="T72" fmla="*/ 33 w 1658"/>
                <a:gd name="T73" fmla="*/ 83 h 1243"/>
                <a:gd name="T74" fmla="*/ 192 w 1658"/>
                <a:gd name="T75" fmla="*/ 575 h 1243"/>
                <a:gd name="T76" fmla="*/ 562 w 1658"/>
                <a:gd name="T77" fmla="*/ 597 h 1243"/>
                <a:gd name="T78" fmla="*/ 763 w 1658"/>
                <a:gd name="T79" fmla="*/ 610 h 1243"/>
                <a:gd name="T80" fmla="*/ 941 w 1658"/>
                <a:gd name="T81" fmla="*/ 598 h 1243"/>
                <a:gd name="T82" fmla="*/ 944 w 1658"/>
                <a:gd name="T83" fmla="*/ 252 h 1243"/>
                <a:gd name="T84" fmla="*/ 917 w 1658"/>
                <a:gd name="T85" fmla="*/ 234 h 1243"/>
                <a:gd name="T86" fmla="*/ 887 w 1658"/>
                <a:gd name="T87" fmla="*/ 203 h 1243"/>
                <a:gd name="T88" fmla="*/ 888 w 1658"/>
                <a:gd name="T89" fmla="*/ 160 h 1243"/>
                <a:gd name="T90" fmla="*/ 915 w 1658"/>
                <a:gd name="T91" fmla="*/ 147 h 1243"/>
                <a:gd name="T92" fmla="*/ 901 w 1658"/>
                <a:gd name="T93" fmla="*/ 136 h 1243"/>
                <a:gd name="T94" fmla="*/ 850 w 1658"/>
                <a:gd name="T95" fmla="*/ 105 h 1243"/>
                <a:gd name="T96" fmla="*/ 901 w 1658"/>
                <a:gd name="T97" fmla="*/ 135 h 1243"/>
                <a:gd name="T98" fmla="*/ 915 w 1658"/>
                <a:gd name="T99" fmla="*/ 149 h 1243"/>
                <a:gd name="T100" fmla="*/ 889 w 1658"/>
                <a:gd name="T101" fmla="*/ 160 h 1243"/>
                <a:gd name="T102" fmla="*/ 888 w 1658"/>
                <a:gd name="T103" fmla="*/ 203 h 1243"/>
                <a:gd name="T104" fmla="*/ 917 w 1658"/>
                <a:gd name="T105" fmla="*/ 233 h 1243"/>
                <a:gd name="T106" fmla="*/ 945 w 1658"/>
                <a:gd name="T107" fmla="*/ 252 h 1243"/>
                <a:gd name="T108" fmla="*/ 943 w 1658"/>
                <a:gd name="T109" fmla="*/ 600 h 1243"/>
                <a:gd name="T110" fmla="*/ 965 w 1658"/>
                <a:gd name="T111" fmla="*/ 803 h 1243"/>
                <a:gd name="T112" fmla="*/ 1035 w 1658"/>
                <a:gd name="T113" fmla="*/ 1153 h 1243"/>
                <a:gd name="T114" fmla="*/ 1422 w 1658"/>
                <a:gd name="T115" fmla="*/ 1152 h 1243"/>
                <a:gd name="T116" fmla="*/ 1424 w 1658"/>
                <a:gd name="T117" fmla="*/ 1106 h 1243"/>
                <a:gd name="T118" fmla="*/ 1450 w 1658"/>
                <a:gd name="T119" fmla="*/ 1038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58" h="1243">
                  <a:moveTo>
                    <a:pt x="1450" y="1038"/>
                  </a:moveTo>
                  <a:lnTo>
                    <a:pt x="1450" y="1038"/>
                  </a:lnTo>
                  <a:lnTo>
                    <a:pt x="1457" y="1024"/>
                  </a:lnTo>
                  <a:lnTo>
                    <a:pt x="1464" y="1010"/>
                  </a:lnTo>
                  <a:lnTo>
                    <a:pt x="1464" y="1010"/>
                  </a:lnTo>
                  <a:lnTo>
                    <a:pt x="1476" y="984"/>
                  </a:lnTo>
                  <a:lnTo>
                    <a:pt x="1476" y="984"/>
                  </a:lnTo>
                  <a:lnTo>
                    <a:pt x="1488" y="960"/>
                  </a:lnTo>
                  <a:lnTo>
                    <a:pt x="1493" y="953"/>
                  </a:lnTo>
                  <a:lnTo>
                    <a:pt x="1495" y="950"/>
                  </a:lnTo>
                  <a:lnTo>
                    <a:pt x="1497" y="949"/>
                  </a:lnTo>
                  <a:lnTo>
                    <a:pt x="1497" y="949"/>
                  </a:lnTo>
                  <a:lnTo>
                    <a:pt x="1500" y="946"/>
                  </a:lnTo>
                  <a:lnTo>
                    <a:pt x="1504" y="940"/>
                  </a:lnTo>
                  <a:lnTo>
                    <a:pt x="1514" y="923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31" y="890"/>
                  </a:lnTo>
                  <a:lnTo>
                    <a:pt x="1542" y="890"/>
                  </a:lnTo>
                  <a:lnTo>
                    <a:pt x="1542" y="890"/>
                  </a:lnTo>
                  <a:lnTo>
                    <a:pt x="1545" y="870"/>
                  </a:lnTo>
                  <a:lnTo>
                    <a:pt x="1546" y="848"/>
                  </a:lnTo>
                  <a:lnTo>
                    <a:pt x="1546" y="848"/>
                  </a:lnTo>
                  <a:lnTo>
                    <a:pt x="1548" y="838"/>
                  </a:lnTo>
                  <a:lnTo>
                    <a:pt x="1552" y="824"/>
                  </a:lnTo>
                  <a:lnTo>
                    <a:pt x="1560" y="792"/>
                  </a:lnTo>
                  <a:lnTo>
                    <a:pt x="1577" y="745"/>
                  </a:lnTo>
                  <a:lnTo>
                    <a:pt x="1577" y="745"/>
                  </a:lnTo>
                  <a:lnTo>
                    <a:pt x="1563" y="747"/>
                  </a:lnTo>
                  <a:lnTo>
                    <a:pt x="1528" y="751"/>
                  </a:lnTo>
                  <a:lnTo>
                    <a:pt x="1528" y="751"/>
                  </a:lnTo>
                  <a:lnTo>
                    <a:pt x="1521" y="751"/>
                  </a:lnTo>
                  <a:lnTo>
                    <a:pt x="1514" y="751"/>
                  </a:lnTo>
                  <a:lnTo>
                    <a:pt x="1510" y="748"/>
                  </a:lnTo>
                  <a:lnTo>
                    <a:pt x="1507" y="745"/>
                  </a:lnTo>
                  <a:lnTo>
                    <a:pt x="1507" y="745"/>
                  </a:lnTo>
                  <a:lnTo>
                    <a:pt x="1506" y="741"/>
                  </a:lnTo>
                  <a:lnTo>
                    <a:pt x="1507" y="736"/>
                  </a:lnTo>
                  <a:lnTo>
                    <a:pt x="1509" y="730"/>
                  </a:lnTo>
                  <a:lnTo>
                    <a:pt x="1513" y="723"/>
                  </a:lnTo>
                  <a:lnTo>
                    <a:pt x="1521" y="709"/>
                  </a:lnTo>
                  <a:lnTo>
                    <a:pt x="1534" y="696"/>
                  </a:lnTo>
                  <a:lnTo>
                    <a:pt x="1534" y="696"/>
                  </a:lnTo>
                  <a:lnTo>
                    <a:pt x="1538" y="691"/>
                  </a:lnTo>
                  <a:lnTo>
                    <a:pt x="1541" y="687"/>
                  </a:lnTo>
                  <a:lnTo>
                    <a:pt x="1542" y="682"/>
                  </a:lnTo>
                  <a:lnTo>
                    <a:pt x="1542" y="678"/>
                  </a:lnTo>
                  <a:lnTo>
                    <a:pt x="1542" y="678"/>
                  </a:lnTo>
                  <a:lnTo>
                    <a:pt x="1539" y="673"/>
                  </a:lnTo>
                  <a:lnTo>
                    <a:pt x="1535" y="668"/>
                  </a:lnTo>
                  <a:lnTo>
                    <a:pt x="1528" y="664"/>
                  </a:lnTo>
                  <a:lnTo>
                    <a:pt x="954" y="678"/>
                  </a:lnTo>
                  <a:lnTo>
                    <a:pt x="954" y="677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28" y="663"/>
                  </a:lnTo>
                  <a:lnTo>
                    <a:pt x="1535" y="667"/>
                  </a:lnTo>
                  <a:lnTo>
                    <a:pt x="1539" y="671"/>
                  </a:lnTo>
                  <a:lnTo>
                    <a:pt x="1542" y="674"/>
                  </a:lnTo>
                  <a:lnTo>
                    <a:pt x="1542" y="677"/>
                  </a:lnTo>
                  <a:lnTo>
                    <a:pt x="1542" y="677"/>
                  </a:lnTo>
                  <a:lnTo>
                    <a:pt x="1544" y="682"/>
                  </a:lnTo>
                  <a:lnTo>
                    <a:pt x="1542" y="687"/>
                  </a:lnTo>
                  <a:lnTo>
                    <a:pt x="1539" y="692"/>
                  </a:lnTo>
                  <a:lnTo>
                    <a:pt x="1534" y="698"/>
                  </a:lnTo>
                  <a:lnTo>
                    <a:pt x="1534" y="698"/>
                  </a:lnTo>
                  <a:lnTo>
                    <a:pt x="1523" y="710"/>
                  </a:lnTo>
                  <a:lnTo>
                    <a:pt x="1513" y="723"/>
                  </a:lnTo>
                  <a:lnTo>
                    <a:pt x="1510" y="730"/>
                  </a:lnTo>
                  <a:lnTo>
                    <a:pt x="1509" y="736"/>
                  </a:lnTo>
                  <a:lnTo>
                    <a:pt x="1507" y="741"/>
                  </a:lnTo>
                  <a:lnTo>
                    <a:pt x="1509" y="744"/>
                  </a:lnTo>
                  <a:lnTo>
                    <a:pt x="1509" y="744"/>
                  </a:lnTo>
                  <a:lnTo>
                    <a:pt x="1511" y="747"/>
                  </a:lnTo>
                  <a:lnTo>
                    <a:pt x="1516" y="750"/>
                  </a:lnTo>
                  <a:lnTo>
                    <a:pt x="1521" y="750"/>
                  </a:lnTo>
                  <a:lnTo>
                    <a:pt x="1528" y="750"/>
                  </a:lnTo>
                  <a:lnTo>
                    <a:pt x="1528" y="750"/>
                  </a:lnTo>
                  <a:lnTo>
                    <a:pt x="1567" y="744"/>
                  </a:lnTo>
                  <a:lnTo>
                    <a:pt x="1579" y="744"/>
                  </a:lnTo>
                  <a:lnTo>
                    <a:pt x="1579" y="744"/>
                  </a:lnTo>
                  <a:lnTo>
                    <a:pt x="1581" y="744"/>
                  </a:lnTo>
                  <a:lnTo>
                    <a:pt x="1584" y="744"/>
                  </a:lnTo>
                  <a:lnTo>
                    <a:pt x="1584" y="744"/>
                  </a:lnTo>
                  <a:lnTo>
                    <a:pt x="1588" y="745"/>
                  </a:lnTo>
                  <a:lnTo>
                    <a:pt x="1593" y="744"/>
                  </a:lnTo>
                  <a:lnTo>
                    <a:pt x="1593" y="744"/>
                  </a:lnTo>
                  <a:lnTo>
                    <a:pt x="1595" y="740"/>
                  </a:lnTo>
                  <a:lnTo>
                    <a:pt x="1598" y="733"/>
                  </a:lnTo>
                  <a:lnTo>
                    <a:pt x="1604" y="715"/>
                  </a:lnTo>
                  <a:lnTo>
                    <a:pt x="1607" y="691"/>
                  </a:lnTo>
                  <a:lnTo>
                    <a:pt x="1608" y="668"/>
                  </a:lnTo>
                  <a:lnTo>
                    <a:pt x="1608" y="668"/>
                  </a:lnTo>
                  <a:lnTo>
                    <a:pt x="1609" y="661"/>
                  </a:lnTo>
                  <a:lnTo>
                    <a:pt x="1611" y="656"/>
                  </a:lnTo>
                  <a:lnTo>
                    <a:pt x="1615" y="649"/>
                  </a:lnTo>
                  <a:lnTo>
                    <a:pt x="1618" y="645"/>
                  </a:lnTo>
                  <a:lnTo>
                    <a:pt x="1628" y="635"/>
                  </a:lnTo>
                  <a:lnTo>
                    <a:pt x="1639" y="626"/>
                  </a:lnTo>
                  <a:lnTo>
                    <a:pt x="1639" y="626"/>
                  </a:lnTo>
                  <a:lnTo>
                    <a:pt x="1651" y="618"/>
                  </a:lnTo>
                  <a:lnTo>
                    <a:pt x="1651" y="618"/>
                  </a:lnTo>
                  <a:lnTo>
                    <a:pt x="1656" y="612"/>
                  </a:lnTo>
                  <a:lnTo>
                    <a:pt x="1658" y="605"/>
                  </a:lnTo>
                  <a:lnTo>
                    <a:pt x="1658" y="598"/>
                  </a:lnTo>
                  <a:lnTo>
                    <a:pt x="1657" y="591"/>
                  </a:lnTo>
                  <a:lnTo>
                    <a:pt x="1656" y="586"/>
                  </a:lnTo>
                  <a:lnTo>
                    <a:pt x="1653" y="580"/>
                  </a:lnTo>
                  <a:lnTo>
                    <a:pt x="1649" y="572"/>
                  </a:lnTo>
                  <a:lnTo>
                    <a:pt x="1649" y="572"/>
                  </a:lnTo>
                  <a:lnTo>
                    <a:pt x="1643" y="568"/>
                  </a:lnTo>
                  <a:lnTo>
                    <a:pt x="1635" y="565"/>
                  </a:lnTo>
                  <a:lnTo>
                    <a:pt x="1635" y="565"/>
                  </a:lnTo>
                  <a:lnTo>
                    <a:pt x="1622" y="559"/>
                  </a:lnTo>
                  <a:lnTo>
                    <a:pt x="1616" y="556"/>
                  </a:lnTo>
                  <a:lnTo>
                    <a:pt x="1611" y="552"/>
                  </a:lnTo>
                  <a:lnTo>
                    <a:pt x="1607" y="548"/>
                  </a:lnTo>
                  <a:lnTo>
                    <a:pt x="1602" y="542"/>
                  </a:lnTo>
                  <a:lnTo>
                    <a:pt x="1601" y="537"/>
                  </a:lnTo>
                  <a:lnTo>
                    <a:pt x="1601" y="528"/>
                  </a:lnTo>
                  <a:lnTo>
                    <a:pt x="1601" y="528"/>
                  </a:lnTo>
                  <a:lnTo>
                    <a:pt x="1601" y="516"/>
                  </a:lnTo>
                  <a:lnTo>
                    <a:pt x="1600" y="506"/>
                  </a:lnTo>
                  <a:lnTo>
                    <a:pt x="1598" y="498"/>
                  </a:lnTo>
                  <a:lnTo>
                    <a:pt x="1595" y="491"/>
                  </a:lnTo>
                  <a:lnTo>
                    <a:pt x="1595" y="491"/>
                  </a:lnTo>
                  <a:lnTo>
                    <a:pt x="1593" y="482"/>
                  </a:lnTo>
                  <a:lnTo>
                    <a:pt x="1590" y="472"/>
                  </a:lnTo>
                  <a:lnTo>
                    <a:pt x="1590" y="472"/>
                  </a:lnTo>
                  <a:lnTo>
                    <a:pt x="1586" y="464"/>
                  </a:lnTo>
                  <a:lnTo>
                    <a:pt x="1580" y="457"/>
                  </a:lnTo>
                  <a:lnTo>
                    <a:pt x="1572" y="451"/>
                  </a:lnTo>
                  <a:lnTo>
                    <a:pt x="1563" y="446"/>
                  </a:lnTo>
                  <a:lnTo>
                    <a:pt x="1548" y="440"/>
                  </a:lnTo>
                  <a:lnTo>
                    <a:pt x="1539" y="437"/>
                  </a:lnTo>
                  <a:lnTo>
                    <a:pt x="1539" y="437"/>
                  </a:lnTo>
                  <a:lnTo>
                    <a:pt x="1531" y="433"/>
                  </a:lnTo>
                  <a:lnTo>
                    <a:pt x="1523" y="427"/>
                  </a:lnTo>
                  <a:lnTo>
                    <a:pt x="1516" y="418"/>
                  </a:lnTo>
                  <a:lnTo>
                    <a:pt x="1509" y="402"/>
                  </a:lnTo>
                  <a:lnTo>
                    <a:pt x="1509" y="402"/>
                  </a:lnTo>
                  <a:lnTo>
                    <a:pt x="1500" y="390"/>
                  </a:lnTo>
                  <a:lnTo>
                    <a:pt x="1500" y="390"/>
                  </a:lnTo>
                  <a:lnTo>
                    <a:pt x="1493" y="378"/>
                  </a:lnTo>
                  <a:lnTo>
                    <a:pt x="1490" y="373"/>
                  </a:lnTo>
                  <a:lnTo>
                    <a:pt x="1489" y="366"/>
                  </a:lnTo>
                  <a:lnTo>
                    <a:pt x="1488" y="359"/>
                  </a:lnTo>
                  <a:lnTo>
                    <a:pt x="1488" y="350"/>
                  </a:lnTo>
                  <a:lnTo>
                    <a:pt x="1489" y="341"/>
                  </a:lnTo>
                  <a:lnTo>
                    <a:pt x="1492" y="329"/>
                  </a:lnTo>
                  <a:lnTo>
                    <a:pt x="1492" y="329"/>
                  </a:lnTo>
                  <a:lnTo>
                    <a:pt x="1496" y="306"/>
                  </a:lnTo>
                  <a:lnTo>
                    <a:pt x="1497" y="299"/>
                  </a:lnTo>
                  <a:lnTo>
                    <a:pt x="1497" y="292"/>
                  </a:lnTo>
                  <a:lnTo>
                    <a:pt x="1495" y="286"/>
                  </a:lnTo>
                  <a:lnTo>
                    <a:pt x="1492" y="280"/>
                  </a:lnTo>
                  <a:lnTo>
                    <a:pt x="1481" y="269"/>
                  </a:lnTo>
                  <a:lnTo>
                    <a:pt x="1478" y="266"/>
                  </a:lnTo>
                  <a:lnTo>
                    <a:pt x="1478" y="266"/>
                  </a:lnTo>
                  <a:lnTo>
                    <a:pt x="1474" y="262"/>
                  </a:lnTo>
                  <a:lnTo>
                    <a:pt x="1469" y="259"/>
                  </a:lnTo>
                  <a:lnTo>
                    <a:pt x="1465" y="259"/>
                  </a:lnTo>
                  <a:lnTo>
                    <a:pt x="1462" y="258"/>
                  </a:lnTo>
                  <a:lnTo>
                    <a:pt x="1455" y="259"/>
                  </a:lnTo>
                  <a:lnTo>
                    <a:pt x="1448" y="262"/>
                  </a:lnTo>
                  <a:lnTo>
                    <a:pt x="1448" y="262"/>
                  </a:lnTo>
                  <a:lnTo>
                    <a:pt x="1443" y="265"/>
                  </a:lnTo>
                  <a:lnTo>
                    <a:pt x="1437" y="265"/>
                  </a:lnTo>
                  <a:lnTo>
                    <a:pt x="1434" y="265"/>
                  </a:lnTo>
                  <a:lnTo>
                    <a:pt x="1431" y="264"/>
                  </a:lnTo>
                  <a:lnTo>
                    <a:pt x="1429" y="261"/>
                  </a:lnTo>
                  <a:lnTo>
                    <a:pt x="1427" y="257"/>
                  </a:lnTo>
                  <a:lnTo>
                    <a:pt x="1427" y="257"/>
                  </a:lnTo>
                  <a:lnTo>
                    <a:pt x="1420" y="244"/>
                  </a:lnTo>
                  <a:lnTo>
                    <a:pt x="1413" y="231"/>
                  </a:lnTo>
                  <a:lnTo>
                    <a:pt x="1413" y="231"/>
                  </a:lnTo>
                  <a:lnTo>
                    <a:pt x="1402" y="208"/>
                  </a:lnTo>
                  <a:lnTo>
                    <a:pt x="1395" y="195"/>
                  </a:lnTo>
                  <a:lnTo>
                    <a:pt x="1385" y="182"/>
                  </a:lnTo>
                  <a:lnTo>
                    <a:pt x="1385" y="182"/>
                  </a:lnTo>
                  <a:lnTo>
                    <a:pt x="1366" y="158"/>
                  </a:lnTo>
                  <a:lnTo>
                    <a:pt x="1366" y="158"/>
                  </a:lnTo>
                  <a:lnTo>
                    <a:pt x="1345" y="133"/>
                  </a:lnTo>
                  <a:lnTo>
                    <a:pt x="1326" y="109"/>
                  </a:lnTo>
                  <a:lnTo>
                    <a:pt x="1326" y="109"/>
                  </a:lnTo>
                  <a:lnTo>
                    <a:pt x="1322" y="104"/>
                  </a:lnTo>
                  <a:lnTo>
                    <a:pt x="1321" y="97"/>
                  </a:lnTo>
                  <a:lnTo>
                    <a:pt x="1318" y="84"/>
                  </a:lnTo>
                  <a:lnTo>
                    <a:pt x="1318" y="70"/>
                  </a:lnTo>
                  <a:lnTo>
                    <a:pt x="1319" y="58"/>
                  </a:lnTo>
                  <a:lnTo>
                    <a:pt x="1319" y="58"/>
                  </a:lnTo>
                  <a:lnTo>
                    <a:pt x="1315" y="59"/>
                  </a:lnTo>
                  <a:lnTo>
                    <a:pt x="1315" y="58"/>
                  </a:lnTo>
                  <a:lnTo>
                    <a:pt x="1315" y="58"/>
                  </a:lnTo>
                  <a:lnTo>
                    <a:pt x="1319" y="55"/>
                  </a:lnTo>
                  <a:lnTo>
                    <a:pt x="1319" y="55"/>
                  </a:lnTo>
                  <a:lnTo>
                    <a:pt x="1322" y="38"/>
                  </a:lnTo>
                  <a:lnTo>
                    <a:pt x="1296" y="0"/>
                  </a:lnTo>
                  <a:lnTo>
                    <a:pt x="1296" y="0"/>
                  </a:lnTo>
                  <a:lnTo>
                    <a:pt x="1238" y="0"/>
                  </a:lnTo>
                  <a:lnTo>
                    <a:pt x="1192" y="2"/>
                  </a:lnTo>
                  <a:lnTo>
                    <a:pt x="1150" y="6"/>
                  </a:lnTo>
                  <a:lnTo>
                    <a:pt x="1150" y="6"/>
                  </a:lnTo>
                  <a:lnTo>
                    <a:pt x="1123" y="7"/>
                  </a:lnTo>
                  <a:lnTo>
                    <a:pt x="1081" y="9"/>
                  </a:lnTo>
                  <a:lnTo>
                    <a:pt x="972" y="11"/>
                  </a:lnTo>
                  <a:lnTo>
                    <a:pt x="802" y="14"/>
                  </a:lnTo>
                  <a:lnTo>
                    <a:pt x="802" y="14"/>
                  </a:lnTo>
                  <a:lnTo>
                    <a:pt x="808" y="27"/>
                  </a:lnTo>
                  <a:lnTo>
                    <a:pt x="815" y="41"/>
                  </a:lnTo>
                  <a:lnTo>
                    <a:pt x="832" y="69"/>
                  </a:lnTo>
                  <a:lnTo>
                    <a:pt x="853" y="102"/>
                  </a:lnTo>
                  <a:lnTo>
                    <a:pt x="854" y="104"/>
                  </a:lnTo>
                  <a:lnTo>
                    <a:pt x="853" y="104"/>
                  </a:lnTo>
                  <a:lnTo>
                    <a:pt x="853" y="104"/>
                  </a:lnTo>
                  <a:lnTo>
                    <a:pt x="751" y="102"/>
                  </a:lnTo>
                  <a:lnTo>
                    <a:pt x="515" y="100"/>
                  </a:lnTo>
                  <a:lnTo>
                    <a:pt x="378" y="97"/>
                  </a:lnTo>
                  <a:lnTo>
                    <a:pt x="244" y="94"/>
                  </a:lnTo>
                  <a:lnTo>
                    <a:pt x="124" y="90"/>
                  </a:lnTo>
                  <a:lnTo>
                    <a:pt x="75" y="87"/>
                  </a:lnTo>
                  <a:lnTo>
                    <a:pt x="33" y="83"/>
                  </a:lnTo>
                  <a:lnTo>
                    <a:pt x="0" y="568"/>
                  </a:lnTo>
                  <a:lnTo>
                    <a:pt x="0" y="568"/>
                  </a:lnTo>
                  <a:lnTo>
                    <a:pt x="49" y="569"/>
                  </a:lnTo>
                  <a:lnTo>
                    <a:pt x="110" y="570"/>
                  </a:lnTo>
                  <a:lnTo>
                    <a:pt x="110" y="570"/>
                  </a:lnTo>
                  <a:lnTo>
                    <a:pt x="192" y="575"/>
                  </a:lnTo>
                  <a:lnTo>
                    <a:pt x="330" y="583"/>
                  </a:lnTo>
                  <a:lnTo>
                    <a:pt x="330" y="583"/>
                  </a:lnTo>
                  <a:lnTo>
                    <a:pt x="455" y="591"/>
                  </a:lnTo>
                  <a:lnTo>
                    <a:pt x="525" y="596"/>
                  </a:lnTo>
                  <a:lnTo>
                    <a:pt x="525" y="596"/>
                  </a:lnTo>
                  <a:lnTo>
                    <a:pt x="562" y="597"/>
                  </a:lnTo>
                  <a:lnTo>
                    <a:pt x="616" y="601"/>
                  </a:lnTo>
                  <a:lnTo>
                    <a:pt x="616" y="601"/>
                  </a:lnTo>
                  <a:lnTo>
                    <a:pt x="703" y="608"/>
                  </a:lnTo>
                  <a:lnTo>
                    <a:pt x="738" y="610"/>
                  </a:lnTo>
                  <a:lnTo>
                    <a:pt x="763" y="610"/>
                  </a:lnTo>
                  <a:lnTo>
                    <a:pt x="763" y="610"/>
                  </a:lnTo>
                  <a:lnTo>
                    <a:pt x="940" y="598"/>
                  </a:lnTo>
                  <a:lnTo>
                    <a:pt x="940" y="598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0" y="596"/>
                  </a:lnTo>
                  <a:lnTo>
                    <a:pt x="941" y="598"/>
                  </a:lnTo>
                  <a:lnTo>
                    <a:pt x="941" y="598"/>
                  </a:lnTo>
                  <a:lnTo>
                    <a:pt x="943" y="598"/>
                  </a:lnTo>
                  <a:lnTo>
                    <a:pt x="943" y="598"/>
                  </a:lnTo>
                  <a:lnTo>
                    <a:pt x="944" y="257"/>
                  </a:lnTo>
                  <a:lnTo>
                    <a:pt x="944" y="257"/>
                  </a:lnTo>
                  <a:lnTo>
                    <a:pt x="944" y="252"/>
                  </a:lnTo>
                  <a:lnTo>
                    <a:pt x="943" y="248"/>
                  </a:lnTo>
                  <a:lnTo>
                    <a:pt x="940" y="245"/>
                  </a:lnTo>
                  <a:lnTo>
                    <a:pt x="936" y="243"/>
                  </a:lnTo>
                  <a:lnTo>
                    <a:pt x="927" y="238"/>
                  </a:lnTo>
                  <a:lnTo>
                    <a:pt x="917" y="234"/>
                  </a:lnTo>
                  <a:lnTo>
                    <a:pt x="917" y="234"/>
                  </a:lnTo>
                  <a:lnTo>
                    <a:pt x="906" y="229"/>
                  </a:lnTo>
                  <a:lnTo>
                    <a:pt x="898" y="224"/>
                  </a:lnTo>
                  <a:lnTo>
                    <a:pt x="898" y="224"/>
                  </a:lnTo>
                  <a:lnTo>
                    <a:pt x="892" y="219"/>
                  </a:lnTo>
                  <a:lnTo>
                    <a:pt x="889" y="212"/>
                  </a:lnTo>
                  <a:lnTo>
                    <a:pt x="887" y="203"/>
                  </a:lnTo>
                  <a:lnTo>
                    <a:pt x="885" y="195"/>
                  </a:lnTo>
                  <a:lnTo>
                    <a:pt x="884" y="179"/>
                  </a:lnTo>
                  <a:lnTo>
                    <a:pt x="882" y="167"/>
                  </a:lnTo>
                  <a:lnTo>
                    <a:pt x="882" y="167"/>
                  </a:lnTo>
                  <a:lnTo>
                    <a:pt x="885" y="163"/>
                  </a:lnTo>
                  <a:lnTo>
                    <a:pt x="888" y="160"/>
                  </a:lnTo>
                  <a:lnTo>
                    <a:pt x="894" y="157"/>
                  </a:lnTo>
                  <a:lnTo>
                    <a:pt x="899" y="154"/>
                  </a:lnTo>
                  <a:lnTo>
                    <a:pt x="899" y="154"/>
                  </a:lnTo>
                  <a:lnTo>
                    <a:pt x="908" y="151"/>
                  </a:lnTo>
                  <a:lnTo>
                    <a:pt x="912" y="150"/>
                  </a:lnTo>
                  <a:lnTo>
                    <a:pt x="915" y="147"/>
                  </a:lnTo>
                  <a:lnTo>
                    <a:pt x="915" y="147"/>
                  </a:lnTo>
                  <a:lnTo>
                    <a:pt x="915" y="144"/>
                  </a:lnTo>
                  <a:lnTo>
                    <a:pt x="915" y="144"/>
                  </a:lnTo>
                  <a:lnTo>
                    <a:pt x="913" y="142"/>
                  </a:lnTo>
                  <a:lnTo>
                    <a:pt x="909" y="139"/>
                  </a:lnTo>
                  <a:lnTo>
                    <a:pt x="901" y="136"/>
                  </a:lnTo>
                  <a:lnTo>
                    <a:pt x="901" y="136"/>
                  </a:lnTo>
                  <a:lnTo>
                    <a:pt x="889" y="132"/>
                  </a:lnTo>
                  <a:lnTo>
                    <a:pt x="889" y="132"/>
                  </a:lnTo>
                  <a:lnTo>
                    <a:pt x="866" y="116"/>
                  </a:lnTo>
                  <a:lnTo>
                    <a:pt x="850" y="107"/>
                  </a:lnTo>
                  <a:lnTo>
                    <a:pt x="850" y="105"/>
                  </a:lnTo>
                  <a:lnTo>
                    <a:pt x="850" y="105"/>
                  </a:lnTo>
                  <a:lnTo>
                    <a:pt x="866" y="115"/>
                  </a:lnTo>
                  <a:lnTo>
                    <a:pt x="889" y="130"/>
                  </a:lnTo>
                  <a:lnTo>
                    <a:pt x="889" y="130"/>
                  </a:lnTo>
                  <a:lnTo>
                    <a:pt x="901" y="135"/>
                  </a:lnTo>
                  <a:lnTo>
                    <a:pt x="901" y="135"/>
                  </a:lnTo>
                  <a:lnTo>
                    <a:pt x="910" y="139"/>
                  </a:lnTo>
                  <a:lnTo>
                    <a:pt x="915" y="140"/>
                  </a:lnTo>
                  <a:lnTo>
                    <a:pt x="916" y="143"/>
                  </a:lnTo>
                  <a:lnTo>
                    <a:pt x="916" y="143"/>
                  </a:lnTo>
                  <a:lnTo>
                    <a:pt x="916" y="146"/>
                  </a:lnTo>
                  <a:lnTo>
                    <a:pt x="915" y="149"/>
                  </a:lnTo>
                  <a:lnTo>
                    <a:pt x="915" y="149"/>
                  </a:lnTo>
                  <a:lnTo>
                    <a:pt x="913" y="150"/>
                  </a:lnTo>
                  <a:lnTo>
                    <a:pt x="909" y="153"/>
                  </a:lnTo>
                  <a:lnTo>
                    <a:pt x="901" y="156"/>
                  </a:lnTo>
                  <a:lnTo>
                    <a:pt x="901" y="156"/>
                  </a:lnTo>
                  <a:lnTo>
                    <a:pt x="889" y="160"/>
                  </a:lnTo>
                  <a:lnTo>
                    <a:pt x="885" y="163"/>
                  </a:lnTo>
                  <a:lnTo>
                    <a:pt x="884" y="167"/>
                  </a:lnTo>
                  <a:lnTo>
                    <a:pt x="884" y="167"/>
                  </a:lnTo>
                  <a:lnTo>
                    <a:pt x="885" y="179"/>
                  </a:lnTo>
                  <a:lnTo>
                    <a:pt x="887" y="195"/>
                  </a:lnTo>
                  <a:lnTo>
                    <a:pt x="888" y="203"/>
                  </a:lnTo>
                  <a:lnTo>
                    <a:pt x="891" y="210"/>
                  </a:lnTo>
                  <a:lnTo>
                    <a:pt x="894" y="217"/>
                  </a:lnTo>
                  <a:lnTo>
                    <a:pt x="898" y="223"/>
                  </a:lnTo>
                  <a:lnTo>
                    <a:pt x="898" y="223"/>
                  </a:lnTo>
                  <a:lnTo>
                    <a:pt x="908" y="229"/>
                  </a:lnTo>
                  <a:lnTo>
                    <a:pt x="917" y="233"/>
                  </a:lnTo>
                  <a:lnTo>
                    <a:pt x="917" y="233"/>
                  </a:lnTo>
                  <a:lnTo>
                    <a:pt x="929" y="237"/>
                  </a:lnTo>
                  <a:lnTo>
                    <a:pt x="937" y="241"/>
                  </a:lnTo>
                  <a:lnTo>
                    <a:pt x="941" y="245"/>
                  </a:lnTo>
                  <a:lnTo>
                    <a:pt x="944" y="248"/>
                  </a:lnTo>
                  <a:lnTo>
                    <a:pt x="945" y="252"/>
                  </a:lnTo>
                  <a:lnTo>
                    <a:pt x="945" y="257"/>
                  </a:lnTo>
                  <a:lnTo>
                    <a:pt x="945" y="257"/>
                  </a:lnTo>
                  <a:lnTo>
                    <a:pt x="943" y="598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3" y="600"/>
                  </a:lnTo>
                  <a:lnTo>
                    <a:pt x="941" y="600"/>
                  </a:lnTo>
                  <a:lnTo>
                    <a:pt x="941" y="600"/>
                  </a:lnTo>
                  <a:lnTo>
                    <a:pt x="955" y="694"/>
                  </a:lnTo>
                  <a:lnTo>
                    <a:pt x="962" y="757"/>
                  </a:lnTo>
                  <a:lnTo>
                    <a:pt x="965" y="783"/>
                  </a:lnTo>
                  <a:lnTo>
                    <a:pt x="965" y="803"/>
                  </a:lnTo>
                  <a:lnTo>
                    <a:pt x="965" y="803"/>
                  </a:lnTo>
                  <a:lnTo>
                    <a:pt x="969" y="958"/>
                  </a:lnTo>
                  <a:lnTo>
                    <a:pt x="973" y="1135"/>
                  </a:lnTo>
                  <a:lnTo>
                    <a:pt x="996" y="1156"/>
                  </a:lnTo>
                  <a:lnTo>
                    <a:pt x="1035" y="1153"/>
                  </a:lnTo>
                  <a:lnTo>
                    <a:pt x="1035" y="1153"/>
                  </a:lnTo>
                  <a:lnTo>
                    <a:pt x="1036" y="1243"/>
                  </a:lnTo>
                  <a:lnTo>
                    <a:pt x="1420" y="1234"/>
                  </a:lnTo>
                  <a:lnTo>
                    <a:pt x="1420" y="1234"/>
                  </a:lnTo>
                  <a:lnTo>
                    <a:pt x="1420" y="1194"/>
                  </a:lnTo>
                  <a:lnTo>
                    <a:pt x="1422" y="1164"/>
                  </a:lnTo>
                  <a:lnTo>
                    <a:pt x="1422" y="1152"/>
                  </a:lnTo>
                  <a:lnTo>
                    <a:pt x="1424" y="1142"/>
                  </a:lnTo>
                  <a:lnTo>
                    <a:pt x="1424" y="1142"/>
                  </a:lnTo>
                  <a:lnTo>
                    <a:pt x="1426" y="1129"/>
                  </a:lnTo>
                  <a:lnTo>
                    <a:pt x="1424" y="1115"/>
                  </a:lnTo>
                  <a:lnTo>
                    <a:pt x="1424" y="1115"/>
                  </a:lnTo>
                  <a:lnTo>
                    <a:pt x="1424" y="1106"/>
                  </a:lnTo>
                  <a:lnTo>
                    <a:pt x="1426" y="1096"/>
                  </a:lnTo>
                  <a:lnTo>
                    <a:pt x="1427" y="1085"/>
                  </a:lnTo>
                  <a:lnTo>
                    <a:pt x="1433" y="1075"/>
                  </a:lnTo>
                  <a:lnTo>
                    <a:pt x="1433" y="1075"/>
                  </a:lnTo>
                  <a:lnTo>
                    <a:pt x="1443" y="1056"/>
                  </a:lnTo>
                  <a:lnTo>
                    <a:pt x="1450" y="1038"/>
                  </a:lnTo>
                  <a:lnTo>
                    <a:pt x="1450" y="103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2" name="Freeform 94"/>
            <p:cNvSpPr>
              <a:spLocks/>
            </p:cNvSpPr>
            <p:nvPr/>
          </p:nvSpPr>
          <p:spPr bwMode="auto">
            <a:xfrm>
              <a:off x="2181225" y="3641725"/>
              <a:ext cx="874713" cy="447675"/>
            </a:xfrm>
            <a:custGeom>
              <a:avLst/>
              <a:gdLst>
                <a:gd name="T0" fmla="*/ 708 w 1103"/>
                <a:gd name="T1" fmla="*/ 534 h 565"/>
                <a:gd name="T2" fmla="*/ 711 w 1103"/>
                <a:gd name="T3" fmla="*/ 548 h 565"/>
                <a:gd name="T4" fmla="*/ 736 w 1103"/>
                <a:gd name="T5" fmla="*/ 558 h 565"/>
                <a:gd name="T6" fmla="*/ 767 w 1103"/>
                <a:gd name="T7" fmla="*/ 558 h 565"/>
                <a:gd name="T8" fmla="*/ 775 w 1103"/>
                <a:gd name="T9" fmla="*/ 545 h 565"/>
                <a:gd name="T10" fmla="*/ 785 w 1103"/>
                <a:gd name="T11" fmla="*/ 528 h 565"/>
                <a:gd name="T12" fmla="*/ 793 w 1103"/>
                <a:gd name="T13" fmla="*/ 521 h 565"/>
                <a:gd name="T14" fmla="*/ 799 w 1103"/>
                <a:gd name="T15" fmla="*/ 525 h 565"/>
                <a:gd name="T16" fmla="*/ 819 w 1103"/>
                <a:gd name="T17" fmla="*/ 528 h 565"/>
                <a:gd name="T18" fmla="*/ 830 w 1103"/>
                <a:gd name="T19" fmla="*/ 537 h 565"/>
                <a:gd name="T20" fmla="*/ 841 w 1103"/>
                <a:gd name="T21" fmla="*/ 551 h 565"/>
                <a:gd name="T22" fmla="*/ 869 w 1103"/>
                <a:gd name="T23" fmla="*/ 558 h 565"/>
                <a:gd name="T24" fmla="*/ 912 w 1103"/>
                <a:gd name="T25" fmla="*/ 551 h 565"/>
                <a:gd name="T26" fmla="*/ 928 w 1103"/>
                <a:gd name="T27" fmla="*/ 539 h 565"/>
                <a:gd name="T28" fmla="*/ 954 w 1103"/>
                <a:gd name="T29" fmla="*/ 516 h 565"/>
                <a:gd name="T30" fmla="*/ 957 w 1103"/>
                <a:gd name="T31" fmla="*/ 516 h 565"/>
                <a:gd name="T32" fmla="*/ 963 w 1103"/>
                <a:gd name="T33" fmla="*/ 523 h 565"/>
                <a:gd name="T34" fmla="*/ 984 w 1103"/>
                <a:gd name="T35" fmla="*/ 524 h 565"/>
                <a:gd name="T36" fmla="*/ 997 w 1103"/>
                <a:gd name="T37" fmla="*/ 517 h 565"/>
                <a:gd name="T38" fmla="*/ 1004 w 1103"/>
                <a:gd name="T39" fmla="*/ 509 h 565"/>
                <a:gd name="T40" fmla="*/ 1025 w 1103"/>
                <a:gd name="T41" fmla="*/ 524 h 565"/>
                <a:gd name="T42" fmla="*/ 1060 w 1103"/>
                <a:gd name="T43" fmla="*/ 548 h 565"/>
                <a:gd name="T44" fmla="*/ 1099 w 1103"/>
                <a:gd name="T45" fmla="*/ 562 h 565"/>
                <a:gd name="T46" fmla="*/ 1095 w 1103"/>
                <a:gd name="T47" fmla="*/ 234 h 565"/>
                <a:gd name="T48" fmla="*/ 1085 w 1103"/>
                <a:gd name="T49" fmla="*/ 125 h 565"/>
                <a:gd name="T50" fmla="*/ 894 w 1103"/>
                <a:gd name="T51" fmla="*/ 42 h 565"/>
                <a:gd name="T52" fmla="*/ 823 w 1103"/>
                <a:gd name="T53" fmla="*/ 39 h 565"/>
                <a:gd name="T54" fmla="*/ 656 w 1103"/>
                <a:gd name="T55" fmla="*/ 28 h 565"/>
                <a:gd name="T56" fmla="*/ 461 w 1103"/>
                <a:gd name="T57" fmla="*/ 15 h 565"/>
                <a:gd name="T58" fmla="*/ 176 w 1103"/>
                <a:gd name="T59" fmla="*/ 1 h 565"/>
                <a:gd name="T60" fmla="*/ 6 w 1103"/>
                <a:gd name="T61" fmla="*/ 10 h 565"/>
                <a:gd name="T62" fmla="*/ 384 w 1103"/>
                <a:gd name="T63" fmla="*/ 408 h 565"/>
                <a:gd name="T64" fmla="*/ 418 w 1103"/>
                <a:gd name="T65" fmla="*/ 437 h 565"/>
                <a:gd name="T66" fmla="*/ 431 w 1103"/>
                <a:gd name="T67" fmla="*/ 438 h 565"/>
                <a:gd name="T68" fmla="*/ 496 w 1103"/>
                <a:gd name="T69" fmla="*/ 448 h 565"/>
                <a:gd name="T70" fmla="*/ 495 w 1103"/>
                <a:gd name="T71" fmla="*/ 452 h 565"/>
                <a:gd name="T72" fmla="*/ 478 w 1103"/>
                <a:gd name="T73" fmla="*/ 461 h 565"/>
                <a:gd name="T74" fmla="*/ 524 w 1103"/>
                <a:gd name="T75" fmla="*/ 475 h 565"/>
                <a:gd name="T76" fmla="*/ 538 w 1103"/>
                <a:gd name="T77" fmla="*/ 475 h 565"/>
                <a:gd name="T78" fmla="*/ 545 w 1103"/>
                <a:gd name="T79" fmla="*/ 476 h 565"/>
                <a:gd name="T80" fmla="*/ 608 w 1103"/>
                <a:gd name="T81" fmla="*/ 483 h 565"/>
                <a:gd name="T82" fmla="*/ 638 w 1103"/>
                <a:gd name="T83" fmla="*/ 497 h 565"/>
                <a:gd name="T84" fmla="*/ 632 w 1103"/>
                <a:gd name="T85" fmla="*/ 511 h 565"/>
                <a:gd name="T86" fmla="*/ 641 w 1103"/>
                <a:gd name="T87" fmla="*/ 528 h 565"/>
                <a:gd name="T88" fmla="*/ 659 w 1103"/>
                <a:gd name="T89" fmla="*/ 537 h 565"/>
                <a:gd name="T90" fmla="*/ 679 w 1103"/>
                <a:gd name="T91" fmla="*/ 531 h 565"/>
                <a:gd name="T92" fmla="*/ 695 w 1103"/>
                <a:gd name="T93" fmla="*/ 524 h 565"/>
                <a:gd name="T94" fmla="*/ 722 w 1103"/>
                <a:gd name="T95" fmla="*/ 528 h 565"/>
                <a:gd name="T96" fmla="*/ 719 w 1103"/>
                <a:gd name="T97" fmla="*/ 53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03" h="565">
                  <a:moveTo>
                    <a:pt x="719" y="530"/>
                  </a:moveTo>
                  <a:lnTo>
                    <a:pt x="719" y="530"/>
                  </a:lnTo>
                  <a:lnTo>
                    <a:pt x="712" y="532"/>
                  </a:lnTo>
                  <a:lnTo>
                    <a:pt x="708" y="534"/>
                  </a:lnTo>
                  <a:lnTo>
                    <a:pt x="707" y="537"/>
                  </a:lnTo>
                  <a:lnTo>
                    <a:pt x="707" y="537"/>
                  </a:lnTo>
                  <a:lnTo>
                    <a:pt x="708" y="545"/>
                  </a:lnTo>
                  <a:lnTo>
                    <a:pt x="711" y="548"/>
                  </a:lnTo>
                  <a:lnTo>
                    <a:pt x="714" y="551"/>
                  </a:lnTo>
                  <a:lnTo>
                    <a:pt x="719" y="553"/>
                  </a:lnTo>
                  <a:lnTo>
                    <a:pt x="726" y="556"/>
                  </a:lnTo>
                  <a:lnTo>
                    <a:pt x="736" y="558"/>
                  </a:lnTo>
                  <a:lnTo>
                    <a:pt x="749" y="559"/>
                  </a:lnTo>
                  <a:lnTo>
                    <a:pt x="749" y="559"/>
                  </a:lnTo>
                  <a:lnTo>
                    <a:pt x="763" y="559"/>
                  </a:lnTo>
                  <a:lnTo>
                    <a:pt x="767" y="558"/>
                  </a:lnTo>
                  <a:lnTo>
                    <a:pt x="771" y="556"/>
                  </a:lnTo>
                  <a:lnTo>
                    <a:pt x="772" y="553"/>
                  </a:lnTo>
                  <a:lnTo>
                    <a:pt x="774" y="551"/>
                  </a:lnTo>
                  <a:lnTo>
                    <a:pt x="775" y="545"/>
                  </a:lnTo>
                  <a:lnTo>
                    <a:pt x="775" y="545"/>
                  </a:lnTo>
                  <a:lnTo>
                    <a:pt x="778" y="537"/>
                  </a:lnTo>
                  <a:lnTo>
                    <a:pt x="781" y="532"/>
                  </a:lnTo>
                  <a:lnTo>
                    <a:pt x="785" y="528"/>
                  </a:lnTo>
                  <a:lnTo>
                    <a:pt x="785" y="528"/>
                  </a:lnTo>
                  <a:lnTo>
                    <a:pt x="791" y="523"/>
                  </a:lnTo>
                  <a:lnTo>
                    <a:pt x="793" y="521"/>
                  </a:lnTo>
                  <a:lnTo>
                    <a:pt x="793" y="521"/>
                  </a:lnTo>
                  <a:lnTo>
                    <a:pt x="795" y="523"/>
                  </a:lnTo>
                  <a:lnTo>
                    <a:pt x="795" y="523"/>
                  </a:lnTo>
                  <a:lnTo>
                    <a:pt x="796" y="524"/>
                  </a:lnTo>
                  <a:lnTo>
                    <a:pt x="799" y="525"/>
                  </a:lnTo>
                  <a:lnTo>
                    <a:pt x="803" y="527"/>
                  </a:lnTo>
                  <a:lnTo>
                    <a:pt x="810" y="528"/>
                  </a:lnTo>
                  <a:lnTo>
                    <a:pt x="810" y="528"/>
                  </a:lnTo>
                  <a:lnTo>
                    <a:pt x="819" y="528"/>
                  </a:lnTo>
                  <a:lnTo>
                    <a:pt x="824" y="531"/>
                  </a:lnTo>
                  <a:lnTo>
                    <a:pt x="827" y="534"/>
                  </a:lnTo>
                  <a:lnTo>
                    <a:pt x="830" y="537"/>
                  </a:lnTo>
                  <a:lnTo>
                    <a:pt x="830" y="537"/>
                  </a:lnTo>
                  <a:lnTo>
                    <a:pt x="833" y="544"/>
                  </a:lnTo>
                  <a:lnTo>
                    <a:pt x="837" y="546"/>
                  </a:lnTo>
                  <a:lnTo>
                    <a:pt x="841" y="551"/>
                  </a:lnTo>
                  <a:lnTo>
                    <a:pt x="841" y="551"/>
                  </a:lnTo>
                  <a:lnTo>
                    <a:pt x="848" y="553"/>
                  </a:lnTo>
                  <a:lnTo>
                    <a:pt x="855" y="556"/>
                  </a:lnTo>
                  <a:lnTo>
                    <a:pt x="862" y="558"/>
                  </a:lnTo>
                  <a:lnTo>
                    <a:pt x="869" y="558"/>
                  </a:lnTo>
                  <a:lnTo>
                    <a:pt x="884" y="556"/>
                  </a:lnTo>
                  <a:lnTo>
                    <a:pt x="903" y="553"/>
                  </a:lnTo>
                  <a:lnTo>
                    <a:pt x="903" y="553"/>
                  </a:lnTo>
                  <a:lnTo>
                    <a:pt x="912" y="551"/>
                  </a:lnTo>
                  <a:lnTo>
                    <a:pt x="919" y="548"/>
                  </a:lnTo>
                  <a:lnTo>
                    <a:pt x="924" y="545"/>
                  </a:lnTo>
                  <a:lnTo>
                    <a:pt x="928" y="539"/>
                  </a:lnTo>
                  <a:lnTo>
                    <a:pt x="928" y="539"/>
                  </a:lnTo>
                  <a:lnTo>
                    <a:pt x="942" y="525"/>
                  </a:lnTo>
                  <a:lnTo>
                    <a:pt x="942" y="525"/>
                  </a:lnTo>
                  <a:lnTo>
                    <a:pt x="950" y="517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4" y="516"/>
                  </a:lnTo>
                  <a:lnTo>
                    <a:pt x="957" y="516"/>
                  </a:lnTo>
                  <a:lnTo>
                    <a:pt x="959" y="518"/>
                  </a:lnTo>
                  <a:lnTo>
                    <a:pt x="959" y="518"/>
                  </a:lnTo>
                  <a:lnTo>
                    <a:pt x="960" y="520"/>
                  </a:lnTo>
                  <a:lnTo>
                    <a:pt x="963" y="523"/>
                  </a:lnTo>
                  <a:lnTo>
                    <a:pt x="967" y="524"/>
                  </a:lnTo>
                  <a:lnTo>
                    <a:pt x="973" y="525"/>
                  </a:lnTo>
                  <a:lnTo>
                    <a:pt x="973" y="525"/>
                  </a:lnTo>
                  <a:lnTo>
                    <a:pt x="984" y="524"/>
                  </a:lnTo>
                  <a:lnTo>
                    <a:pt x="990" y="523"/>
                  </a:lnTo>
                  <a:lnTo>
                    <a:pt x="994" y="521"/>
                  </a:lnTo>
                  <a:lnTo>
                    <a:pt x="997" y="517"/>
                  </a:lnTo>
                  <a:lnTo>
                    <a:pt x="997" y="517"/>
                  </a:lnTo>
                  <a:lnTo>
                    <a:pt x="1001" y="511"/>
                  </a:lnTo>
                  <a:lnTo>
                    <a:pt x="1001" y="511"/>
                  </a:lnTo>
                  <a:lnTo>
                    <a:pt x="1002" y="510"/>
                  </a:lnTo>
                  <a:lnTo>
                    <a:pt x="1004" y="509"/>
                  </a:lnTo>
                  <a:lnTo>
                    <a:pt x="1004" y="509"/>
                  </a:lnTo>
                  <a:lnTo>
                    <a:pt x="1008" y="510"/>
                  </a:lnTo>
                  <a:lnTo>
                    <a:pt x="1013" y="513"/>
                  </a:lnTo>
                  <a:lnTo>
                    <a:pt x="1025" y="524"/>
                  </a:lnTo>
                  <a:lnTo>
                    <a:pt x="1025" y="524"/>
                  </a:lnTo>
                  <a:lnTo>
                    <a:pt x="1041" y="538"/>
                  </a:lnTo>
                  <a:lnTo>
                    <a:pt x="1051" y="544"/>
                  </a:lnTo>
                  <a:lnTo>
                    <a:pt x="1060" y="548"/>
                  </a:lnTo>
                  <a:lnTo>
                    <a:pt x="1060" y="548"/>
                  </a:lnTo>
                  <a:lnTo>
                    <a:pt x="1076" y="552"/>
                  </a:lnTo>
                  <a:lnTo>
                    <a:pt x="1089" y="556"/>
                  </a:lnTo>
                  <a:lnTo>
                    <a:pt x="1099" y="562"/>
                  </a:lnTo>
                  <a:lnTo>
                    <a:pt x="1103" y="565"/>
                  </a:lnTo>
                  <a:lnTo>
                    <a:pt x="1103" y="565"/>
                  </a:lnTo>
                  <a:lnTo>
                    <a:pt x="1099" y="388"/>
                  </a:lnTo>
                  <a:lnTo>
                    <a:pt x="1095" y="234"/>
                  </a:lnTo>
                  <a:lnTo>
                    <a:pt x="1095" y="234"/>
                  </a:lnTo>
                  <a:lnTo>
                    <a:pt x="1095" y="214"/>
                  </a:lnTo>
                  <a:lnTo>
                    <a:pt x="1092" y="188"/>
                  </a:lnTo>
                  <a:lnTo>
                    <a:pt x="1085" y="125"/>
                  </a:lnTo>
                  <a:lnTo>
                    <a:pt x="1071" y="31"/>
                  </a:lnTo>
                  <a:lnTo>
                    <a:pt x="1071" y="31"/>
                  </a:lnTo>
                  <a:lnTo>
                    <a:pt x="894" y="42"/>
                  </a:lnTo>
                  <a:lnTo>
                    <a:pt x="894" y="42"/>
                  </a:lnTo>
                  <a:lnTo>
                    <a:pt x="883" y="42"/>
                  </a:lnTo>
                  <a:lnTo>
                    <a:pt x="883" y="42"/>
                  </a:lnTo>
                  <a:lnTo>
                    <a:pt x="856" y="41"/>
                  </a:lnTo>
                  <a:lnTo>
                    <a:pt x="823" y="39"/>
                  </a:lnTo>
                  <a:lnTo>
                    <a:pt x="747" y="34"/>
                  </a:lnTo>
                  <a:lnTo>
                    <a:pt x="747" y="34"/>
                  </a:lnTo>
                  <a:lnTo>
                    <a:pt x="693" y="29"/>
                  </a:lnTo>
                  <a:lnTo>
                    <a:pt x="656" y="28"/>
                  </a:lnTo>
                  <a:lnTo>
                    <a:pt x="656" y="28"/>
                  </a:lnTo>
                  <a:lnTo>
                    <a:pt x="586" y="24"/>
                  </a:lnTo>
                  <a:lnTo>
                    <a:pt x="461" y="15"/>
                  </a:lnTo>
                  <a:lnTo>
                    <a:pt x="461" y="15"/>
                  </a:lnTo>
                  <a:lnTo>
                    <a:pt x="323" y="7"/>
                  </a:lnTo>
                  <a:lnTo>
                    <a:pt x="241" y="3"/>
                  </a:lnTo>
                  <a:lnTo>
                    <a:pt x="241" y="3"/>
                  </a:lnTo>
                  <a:lnTo>
                    <a:pt x="176" y="1"/>
                  </a:lnTo>
                  <a:lnTo>
                    <a:pt x="127" y="0"/>
                  </a:lnTo>
                  <a:lnTo>
                    <a:pt x="5" y="6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0" y="77"/>
                  </a:lnTo>
                  <a:lnTo>
                    <a:pt x="382" y="99"/>
                  </a:lnTo>
                  <a:lnTo>
                    <a:pt x="382" y="99"/>
                  </a:lnTo>
                  <a:lnTo>
                    <a:pt x="384" y="408"/>
                  </a:lnTo>
                  <a:lnTo>
                    <a:pt x="384" y="408"/>
                  </a:lnTo>
                  <a:lnTo>
                    <a:pt x="404" y="426"/>
                  </a:lnTo>
                  <a:lnTo>
                    <a:pt x="414" y="434"/>
                  </a:lnTo>
                  <a:lnTo>
                    <a:pt x="418" y="437"/>
                  </a:lnTo>
                  <a:lnTo>
                    <a:pt x="421" y="438"/>
                  </a:lnTo>
                  <a:lnTo>
                    <a:pt x="421" y="438"/>
                  </a:lnTo>
                  <a:lnTo>
                    <a:pt x="431" y="438"/>
                  </a:lnTo>
                  <a:lnTo>
                    <a:pt x="431" y="438"/>
                  </a:lnTo>
                  <a:lnTo>
                    <a:pt x="474" y="444"/>
                  </a:lnTo>
                  <a:lnTo>
                    <a:pt x="474" y="444"/>
                  </a:lnTo>
                  <a:lnTo>
                    <a:pt x="494" y="447"/>
                  </a:lnTo>
                  <a:lnTo>
                    <a:pt x="496" y="448"/>
                  </a:lnTo>
                  <a:lnTo>
                    <a:pt x="498" y="450"/>
                  </a:lnTo>
                  <a:lnTo>
                    <a:pt x="498" y="450"/>
                  </a:lnTo>
                  <a:lnTo>
                    <a:pt x="496" y="451"/>
                  </a:lnTo>
                  <a:lnTo>
                    <a:pt x="495" y="452"/>
                  </a:lnTo>
                  <a:lnTo>
                    <a:pt x="489" y="454"/>
                  </a:lnTo>
                  <a:lnTo>
                    <a:pt x="473" y="457"/>
                  </a:lnTo>
                  <a:lnTo>
                    <a:pt x="473" y="457"/>
                  </a:lnTo>
                  <a:lnTo>
                    <a:pt x="478" y="461"/>
                  </a:lnTo>
                  <a:lnTo>
                    <a:pt x="489" y="466"/>
                  </a:lnTo>
                  <a:lnTo>
                    <a:pt x="505" y="471"/>
                  </a:lnTo>
                  <a:lnTo>
                    <a:pt x="513" y="473"/>
                  </a:lnTo>
                  <a:lnTo>
                    <a:pt x="524" y="475"/>
                  </a:lnTo>
                  <a:lnTo>
                    <a:pt x="524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38" y="475"/>
                  </a:lnTo>
                  <a:lnTo>
                    <a:pt x="545" y="475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45" y="476"/>
                  </a:lnTo>
                  <a:lnTo>
                    <a:pt x="583" y="489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08" y="483"/>
                  </a:lnTo>
                  <a:lnTo>
                    <a:pt x="631" y="492"/>
                  </a:lnTo>
                  <a:lnTo>
                    <a:pt x="631" y="492"/>
                  </a:lnTo>
                  <a:lnTo>
                    <a:pt x="635" y="494"/>
                  </a:lnTo>
                  <a:lnTo>
                    <a:pt x="638" y="497"/>
                  </a:lnTo>
                  <a:lnTo>
                    <a:pt x="638" y="497"/>
                  </a:lnTo>
                  <a:lnTo>
                    <a:pt x="638" y="503"/>
                  </a:lnTo>
                  <a:lnTo>
                    <a:pt x="635" y="507"/>
                  </a:lnTo>
                  <a:lnTo>
                    <a:pt x="632" y="511"/>
                  </a:lnTo>
                  <a:lnTo>
                    <a:pt x="632" y="511"/>
                  </a:lnTo>
                  <a:lnTo>
                    <a:pt x="632" y="517"/>
                  </a:lnTo>
                  <a:lnTo>
                    <a:pt x="636" y="524"/>
                  </a:lnTo>
                  <a:lnTo>
                    <a:pt x="641" y="528"/>
                  </a:lnTo>
                  <a:lnTo>
                    <a:pt x="645" y="532"/>
                  </a:lnTo>
                  <a:lnTo>
                    <a:pt x="652" y="535"/>
                  </a:lnTo>
                  <a:lnTo>
                    <a:pt x="659" y="537"/>
                  </a:lnTo>
                  <a:lnTo>
                    <a:pt x="659" y="537"/>
                  </a:lnTo>
                  <a:lnTo>
                    <a:pt x="666" y="537"/>
                  </a:lnTo>
                  <a:lnTo>
                    <a:pt x="671" y="535"/>
                  </a:lnTo>
                  <a:lnTo>
                    <a:pt x="674" y="534"/>
                  </a:lnTo>
                  <a:lnTo>
                    <a:pt x="679" y="531"/>
                  </a:lnTo>
                  <a:lnTo>
                    <a:pt x="679" y="531"/>
                  </a:lnTo>
                  <a:lnTo>
                    <a:pt x="681" y="528"/>
                  </a:lnTo>
                  <a:lnTo>
                    <a:pt x="687" y="525"/>
                  </a:lnTo>
                  <a:lnTo>
                    <a:pt x="695" y="524"/>
                  </a:lnTo>
                  <a:lnTo>
                    <a:pt x="707" y="525"/>
                  </a:lnTo>
                  <a:lnTo>
                    <a:pt x="707" y="525"/>
                  </a:lnTo>
                  <a:lnTo>
                    <a:pt x="721" y="527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28"/>
                  </a:lnTo>
                  <a:lnTo>
                    <a:pt x="722" y="530"/>
                  </a:lnTo>
                  <a:lnTo>
                    <a:pt x="719" y="530"/>
                  </a:lnTo>
                  <a:lnTo>
                    <a:pt x="719" y="53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3" name="Freeform 95"/>
            <p:cNvSpPr>
              <a:spLocks/>
            </p:cNvSpPr>
            <p:nvPr/>
          </p:nvSpPr>
          <p:spPr bwMode="auto">
            <a:xfrm>
              <a:off x="4222750" y="3786188"/>
              <a:ext cx="501650" cy="381000"/>
            </a:xfrm>
            <a:custGeom>
              <a:avLst/>
              <a:gdLst>
                <a:gd name="T0" fmla="*/ 308 w 631"/>
                <a:gd name="T1" fmla="*/ 13 h 479"/>
                <a:gd name="T2" fmla="*/ 249 w 631"/>
                <a:gd name="T3" fmla="*/ 3 h 479"/>
                <a:gd name="T4" fmla="*/ 145 w 631"/>
                <a:gd name="T5" fmla="*/ 6 h 479"/>
                <a:gd name="T6" fmla="*/ 103 w 631"/>
                <a:gd name="T7" fmla="*/ 23 h 479"/>
                <a:gd name="T8" fmla="*/ 75 w 631"/>
                <a:gd name="T9" fmla="*/ 39 h 479"/>
                <a:gd name="T10" fmla="*/ 14 w 631"/>
                <a:gd name="T11" fmla="*/ 66 h 479"/>
                <a:gd name="T12" fmla="*/ 1 w 631"/>
                <a:gd name="T13" fmla="*/ 94 h 479"/>
                <a:gd name="T14" fmla="*/ 2 w 631"/>
                <a:gd name="T15" fmla="*/ 108 h 479"/>
                <a:gd name="T16" fmla="*/ 11 w 631"/>
                <a:gd name="T17" fmla="*/ 122 h 479"/>
                <a:gd name="T18" fmla="*/ 25 w 631"/>
                <a:gd name="T19" fmla="*/ 139 h 479"/>
                <a:gd name="T20" fmla="*/ 43 w 631"/>
                <a:gd name="T21" fmla="*/ 139 h 479"/>
                <a:gd name="T22" fmla="*/ 68 w 631"/>
                <a:gd name="T23" fmla="*/ 142 h 479"/>
                <a:gd name="T24" fmla="*/ 70 w 631"/>
                <a:gd name="T25" fmla="*/ 156 h 479"/>
                <a:gd name="T26" fmla="*/ 86 w 631"/>
                <a:gd name="T27" fmla="*/ 188 h 479"/>
                <a:gd name="T28" fmla="*/ 106 w 631"/>
                <a:gd name="T29" fmla="*/ 207 h 479"/>
                <a:gd name="T30" fmla="*/ 175 w 631"/>
                <a:gd name="T31" fmla="*/ 252 h 479"/>
                <a:gd name="T32" fmla="*/ 194 w 631"/>
                <a:gd name="T33" fmla="*/ 255 h 479"/>
                <a:gd name="T34" fmla="*/ 196 w 631"/>
                <a:gd name="T35" fmla="*/ 269 h 479"/>
                <a:gd name="T36" fmla="*/ 196 w 631"/>
                <a:gd name="T37" fmla="*/ 291 h 479"/>
                <a:gd name="T38" fmla="*/ 207 w 631"/>
                <a:gd name="T39" fmla="*/ 304 h 479"/>
                <a:gd name="T40" fmla="*/ 253 w 631"/>
                <a:gd name="T41" fmla="*/ 334 h 479"/>
                <a:gd name="T42" fmla="*/ 269 w 631"/>
                <a:gd name="T43" fmla="*/ 352 h 479"/>
                <a:gd name="T44" fmla="*/ 284 w 631"/>
                <a:gd name="T45" fmla="*/ 385 h 479"/>
                <a:gd name="T46" fmla="*/ 294 w 631"/>
                <a:gd name="T47" fmla="*/ 405 h 479"/>
                <a:gd name="T48" fmla="*/ 313 w 631"/>
                <a:gd name="T49" fmla="*/ 418 h 479"/>
                <a:gd name="T50" fmla="*/ 336 w 631"/>
                <a:gd name="T51" fmla="*/ 430 h 479"/>
                <a:gd name="T52" fmla="*/ 381 w 631"/>
                <a:gd name="T53" fmla="*/ 479 h 479"/>
                <a:gd name="T54" fmla="*/ 385 w 631"/>
                <a:gd name="T55" fmla="*/ 476 h 479"/>
                <a:gd name="T56" fmla="*/ 411 w 631"/>
                <a:gd name="T57" fmla="*/ 462 h 479"/>
                <a:gd name="T58" fmla="*/ 418 w 631"/>
                <a:gd name="T59" fmla="*/ 450 h 479"/>
                <a:gd name="T60" fmla="*/ 434 w 631"/>
                <a:gd name="T61" fmla="*/ 419 h 479"/>
                <a:gd name="T62" fmla="*/ 453 w 631"/>
                <a:gd name="T63" fmla="*/ 391 h 479"/>
                <a:gd name="T64" fmla="*/ 495 w 631"/>
                <a:gd name="T65" fmla="*/ 371 h 479"/>
                <a:gd name="T66" fmla="*/ 509 w 631"/>
                <a:gd name="T67" fmla="*/ 367 h 479"/>
                <a:gd name="T68" fmla="*/ 514 w 631"/>
                <a:gd name="T69" fmla="*/ 341 h 479"/>
                <a:gd name="T70" fmla="*/ 515 w 631"/>
                <a:gd name="T71" fmla="*/ 324 h 479"/>
                <a:gd name="T72" fmla="*/ 535 w 631"/>
                <a:gd name="T73" fmla="*/ 296 h 479"/>
                <a:gd name="T74" fmla="*/ 564 w 631"/>
                <a:gd name="T75" fmla="*/ 277 h 479"/>
                <a:gd name="T76" fmla="*/ 574 w 631"/>
                <a:gd name="T77" fmla="*/ 248 h 479"/>
                <a:gd name="T78" fmla="*/ 573 w 631"/>
                <a:gd name="T79" fmla="*/ 217 h 479"/>
                <a:gd name="T80" fmla="*/ 589 w 631"/>
                <a:gd name="T81" fmla="*/ 196 h 479"/>
                <a:gd name="T82" fmla="*/ 599 w 631"/>
                <a:gd name="T83" fmla="*/ 189 h 479"/>
                <a:gd name="T84" fmla="*/ 616 w 631"/>
                <a:gd name="T85" fmla="*/ 156 h 479"/>
                <a:gd name="T86" fmla="*/ 599 w 631"/>
                <a:gd name="T87" fmla="*/ 129 h 479"/>
                <a:gd name="T88" fmla="*/ 571 w 631"/>
                <a:gd name="T89" fmla="*/ 102 h 479"/>
                <a:gd name="T90" fmla="*/ 552 w 631"/>
                <a:gd name="T91" fmla="*/ 84 h 479"/>
                <a:gd name="T92" fmla="*/ 532 w 631"/>
                <a:gd name="T93" fmla="*/ 66 h 479"/>
                <a:gd name="T94" fmla="*/ 511 w 631"/>
                <a:gd name="T95" fmla="*/ 48 h 479"/>
                <a:gd name="T96" fmla="*/ 411 w 631"/>
                <a:gd name="T97" fmla="*/ 35 h 479"/>
                <a:gd name="T98" fmla="*/ 343 w 631"/>
                <a:gd name="T99" fmla="*/ 35 h 479"/>
                <a:gd name="T100" fmla="*/ 326 w 631"/>
                <a:gd name="T101" fmla="*/ 42 h 479"/>
                <a:gd name="T102" fmla="*/ 312 w 631"/>
                <a:gd name="T103" fmla="*/ 44 h 479"/>
                <a:gd name="T104" fmla="*/ 309 w 631"/>
                <a:gd name="T105" fmla="*/ 25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1" h="479">
                  <a:moveTo>
                    <a:pt x="309" y="18"/>
                  </a:moveTo>
                  <a:lnTo>
                    <a:pt x="309" y="18"/>
                  </a:lnTo>
                  <a:lnTo>
                    <a:pt x="309" y="15"/>
                  </a:lnTo>
                  <a:lnTo>
                    <a:pt x="308" y="13"/>
                  </a:lnTo>
                  <a:lnTo>
                    <a:pt x="301" y="8"/>
                  </a:lnTo>
                  <a:lnTo>
                    <a:pt x="288" y="0"/>
                  </a:lnTo>
                  <a:lnTo>
                    <a:pt x="288" y="0"/>
                  </a:lnTo>
                  <a:lnTo>
                    <a:pt x="249" y="3"/>
                  </a:lnTo>
                  <a:lnTo>
                    <a:pt x="219" y="4"/>
                  </a:lnTo>
                  <a:lnTo>
                    <a:pt x="196" y="6"/>
                  </a:lnTo>
                  <a:lnTo>
                    <a:pt x="145" y="6"/>
                  </a:lnTo>
                  <a:lnTo>
                    <a:pt x="145" y="6"/>
                  </a:lnTo>
                  <a:lnTo>
                    <a:pt x="134" y="7"/>
                  </a:lnTo>
                  <a:lnTo>
                    <a:pt x="123" y="11"/>
                  </a:lnTo>
                  <a:lnTo>
                    <a:pt x="113" y="17"/>
                  </a:lnTo>
                  <a:lnTo>
                    <a:pt x="103" y="23"/>
                  </a:lnTo>
                  <a:lnTo>
                    <a:pt x="103" y="23"/>
                  </a:lnTo>
                  <a:lnTo>
                    <a:pt x="91" y="32"/>
                  </a:lnTo>
                  <a:lnTo>
                    <a:pt x="84" y="37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57" y="46"/>
                  </a:lnTo>
                  <a:lnTo>
                    <a:pt x="39" y="53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8" y="74"/>
                  </a:lnTo>
                  <a:lnTo>
                    <a:pt x="2" y="87"/>
                  </a:lnTo>
                  <a:lnTo>
                    <a:pt x="1" y="94"/>
                  </a:lnTo>
                  <a:lnTo>
                    <a:pt x="0" y="100"/>
                  </a:lnTo>
                  <a:lnTo>
                    <a:pt x="1" y="104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7" y="111"/>
                  </a:lnTo>
                  <a:lnTo>
                    <a:pt x="8" y="115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4" y="128"/>
                  </a:lnTo>
                  <a:lnTo>
                    <a:pt x="15" y="133"/>
                  </a:lnTo>
                  <a:lnTo>
                    <a:pt x="19" y="136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33" y="139"/>
                  </a:lnTo>
                  <a:lnTo>
                    <a:pt x="43" y="139"/>
                  </a:lnTo>
                  <a:lnTo>
                    <a:pt x="43" y="139"/>
                  </a:lnTo>
                  <a:lnTo>
                    <a:pt x="58" y="137"/>
                  </a:lnTo>
                  <a:lnTo>
                    <a:pt x="64" y="139"/>
                  </a:lnTo>
                  <a:lnTo>
                    <a:pt x="68" y="142"/>
                  </a:lnTo>
                  <a:lnTo>
                    <a:pt x="68" y="142"/>
                  </a:lnTo>
                  <a:lnTo>
                    <a:pt x="70" y="146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6"/>
                  </a:lnTo>
                  <a:lnTo>
                    <a:pt x="71" y="161"/>
                  </a:lnTo>
                  <a:lnTo>
                    <a:pt x="75" y="171"/>
                  </a:lnTo>
                  <a:lnTo>
                    <a:pt x="81" y="179"/>
                  </a:lnTo>
                  <a:lnTo>
                    <a:pt x="86" y="188"/>
                  </a:lnTo>
                  <a:lnTo>
                    <a:pt x="86" y="188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106" y="207"/>
                  </a:lnTo>
                  <a:lnTo>
                    <a:pt x="126" y="227"/>
                  </a:lnTo>
                  <a:lnTo>
                    <a:pt x="156" y="254"/>
                  </a:lnTo>
                  <a:lnTo>
                    <a:pt x="156" y="254"/>
                  </a:lnTo>
                  <a:lnTo>
                    <a:pt x="175" y="252"/>
                  </a:lnTo>
                  <a:lnTo>
                    <a:pt x="186" y="252"/>
                  </a:lnTo>
                  <a:lnTo>
                    <a:pt x="191" y="254"/>
                  </a:lnTo>
                  <a:lnTo>
                    <a:pt x="194" y="255"/>
                  </a:lnTo>
                  <a:lnTo>
                    <a:pt x="194" y="255"/>
                  </a:lnTo>
                  <a:lnTo>
                    <a:pt x="196" y="258"/>
                  </a:lnTo>
                  <a:lnTo>
                    <a:pt x="196" y="259"/>
                  </a:lnTo>
                  <a:lnTo>
                    <a:pt x="196" y="259"/>
                  </a:lnTo>
                  <a:lnTo>
                    <a:pt x="196" y="269"/>
                  </a:lnTo>
                  <a:lnTo>
                    <a:pt x="196" y="269"/>
                  </a:lnTo>
                  <a:lnTo>
                    <a:pt x="194" y="277"/>
                  </a:lnTo>
                  <a:lnTo>
                    <a:pt x="194" y="286"/>
                  </a:lnTo>
                  <a:lnTo>
                    <a:pt x="196" y="291"/>
                  </a:lnTo>
                  <a:lnTo>
                    <a:pt x="198" y="296"/>
                  </a:lnTo>
                  <a:lnTo>
                    <a:pt x="201" y="300"/>
                  </a:lnTo>
                  <a:lnTo>
                    <a:pt x="207" y="304"/>
                  </a:lnTo>
                  <a:lnTo>
                    <a:pt x="207" y="304"/>
                  </a:lnTo>
                  <a:lnTo>
                    <a:pt x="236" y="322"/>
                  </a:lnTo>
                  <a:lnTo>
                    <a:pt x="249" y="332"/>
                  </a:lnTo>
                  <a:lnTo>
                    <a:pt x="249" y="332"/>
                  </a:lnTo>
                  <a:lnTo>
                    <a:pt x="253" y="334"/>
                  </a:lnTo>
                  <a:lnTo>
                    <a:pt x="260" y="338"/>
                  </a:lnTo>
                  <a:lnTo>
                    <a:pt x="266" y="345"/>
                  </a:lnTo>
                  <a:lnTo>
                    <a:pt x="269" y="348"/>
                  </a:lnTo>
                  <a:lnTo>
                    <a:pt x="269" y="352"/>
                  </a:lnTo>
                  <a:lnTo>
                    <a:pt x="269" y="352"/>
                  </a:lnTo>
                  <a:lnTo>
                    <a:pt x="270" y="359"/>
                  </a:lnTo>
                  <a:lnTo>
                    <a:pt x="274" y="366"/>
                  </a:lnTo>
                  <a:lnTo>
                    <a:pt x="284" y="385"/>
                  </a:lnTo>
                  <a:lnTo>
                    <a:pt x="284" y="385"/>
                  </a:lnTo>
                  <a:lnTo>
                    <a:pt x="290" y="395"/>
                  </a:lnTo>
                  <a:lnTo>
                    <a:pt x="294" y="405"/>
                  </a:lnTo>
                  <a:lnTo>
                    <a:pt x="294" y="405"/>
                  </a:lnTo>
                  <a:lnTo>
                    <a:pt x="298" y="409"/>
                  </a:lnTo>
                  <a:lnTo>
                    <a:pt x="302" y="413"/>
                  </a:lnTo>
                  <a:lnTo>
                    <a:pt x="313" y="418"/>
                  </a:lnTo>
                  <a:lnTo>
                    <a:pt x="313" y="418"/>
                  </a:lnTo>
                  <a:lnTo>
                    <a:pt x="326" y="422"/>
                  </a:lnTo>
                  <a:lnTo>
                    <a:pt x="332" y="426"/>
                  </a:lnTo>
                  <a:lnTo>
                    <a:pt x="336" y="430"/>
                  </a:lnTo>
                  <a:lnTo>
                    <a:pt x="336" y="430"/>
                  </a:lnTo>
                  <a:lnTo>
                    <a:pt x="344" y="443"/>
                  </a:lnTo>
                  <a:lnTo>
                    <a:pt x="354" y="457"/>
                  </a:lnTo>
                  <a:lnTo>
                    <a:pt x="364" y="478"/>
                  </a:lnTo>
                  <a:lnTo>
                    <a:pt x="381" y="479"/>
                  </a:lnTo>
                  <a:lnTo>
                    <a:pt x="381" y="479"/>
                  </a:lnTo>
                  <a:lnTo>
                    <a:pt x="383" y="478"/>
                  </a:lnTo>
                  <a:lnTo>
                    <a:pt x="383" y="478"/>
                  </a:lnTo>
                  <a:lnTo>
                    <a:pt x="385" y="476"/>
                  </a:lnTo>
                  <a:lnTo>
                    <a:pt x="385" y="476"/>
                  </a:lnTo>
                  <a:lnTo>
                    <a:pt x="396" y="472"/>
                  </a:lnTo>
                  <a:lnTo>
                    <a:pt x="407" y="467"/>
                  </a:lnTo>
                  <a:lnTo>
                    <a:pt x="411" y="462"/>
                  </a:lnTo>
                  <a:lnTo>
                    <a:pt x="416" y="460"/>
                  </a:lnTo>
                  <a:lnTo>
                    <a:pt x="418" y="455"/>
                  </a:lnTo>
                  <a:lnTo>
                    <a:pt x="418" y="450"/>
                  </a:lnTo>
                  <a:lnTo>
                    <a:pt x="418" y="450"/>
                  </a:lnTo>
                  <a:lnTo>
                    <a:pt x="420" y="443"/>
                  </a:lnTo>
                  <a:lnTo>
                    <a:pt x="424" y="436"/>
                  </a:lnTo>
                  <a:lnTo>
                    <a:pt x="434" y="419"/>
                  </a:lnTo>
                  <a:lnTo>
                    <a:pt x="434" y="419"/>
                  </a:lnTo>
                  <a:lnTo>
                    <a:pt x="445" y="402"/>
                  </a:lnTo>
                  <a:lnTo>
                    <a:pt x="445" y="402"/>
                  </a:lnTo>
                  <a:lnTo>
                    <a:pt x="449" y="397"/>
                  </a:lnTo>
                  <a:lnTo>
                    <a:pt x="453" y="391"/>
                  </a:lnTo>
                  <a:lnTo>
                    <a:pt x="460" y="387"/>
                  </a:lnTo>
                  <a:lnTo>
                    <a:pt x="467" y="383"/>
                  </a:lnTo>
                  <a:lnTo>
                    <a:pt x="483" y="377"/>
                  </a:lnTo>
                  <a:lnTo>
                    <a:pt x="495" y="371"/>
                  </a:lnTo>
                  <a:lnTo>
                    <a:pt x="495" y="371"/>
                  </a:lnTo>
                  <a:lnTo>
                    <a:pt x="507" y="369"/>
                  </a:lnTo>
                  <a:lnTo>
                    <a:pt x="507" y="369"/>
                  </a:lnTo>
                  <a:lnTo>
                    <a:pt x="509" y="367"/>
                  </a:lnTo>
                  <a:lnTo>
                    <a:pt x="511" y="364"/>
                  </a:lnTo>
                  <a:lnTo>
                    <a:pt x="514" y="357"/>
                  </a:lnTo>
                  <a:lnTo>
                    <a:pt x="514" y="349"/>
                  </a:lnTo>
                  <a:lnTo>
                    <a:pt x="514" y="341"/>
                  </a:lnTo>
                  <a:lnTo>
                    <a:pt x="514" y="341"/>
                  </a:lnTo>
                  <a:lnTo>
                    <a:pt x="514" y="332"/>
                  </a:lnTo>
                  <a:lnTo>
                    <a:pt x="515" y="324"/>
                  </a:lnTo>
                  <a:lnTo>
                    <a:pt x="515" y="324"/>
                  </a:lnTo>
                  <a:lnTo>
                    <a:pt x="516" y="320"/>
                  </a:lnTo>
                  <a:lnTo>
                    <a:pt x="518" y="314"/>
                  </a:lnTo>
                  <a:lnTo>
                    <a:pt x="525" y="304"/>
                  </a:lnTo>
                  <a:lnTo>
                    <a:pt x="535" y="296"/>
                  </a:lnTo>
                  <a:lnTo>
                    <a:pt x="546" y="290"/>
                  </a:lnTo>
                  <a:lnTo>
                    <a:pt x="546" y="290"/>
                  </a:lnTo>
                  <a:lnTo>
                    <a:pt x="557" y="284"/>
                  </a:lnTo>
                  <a:lnTo>
                    <a:pt x="564" y="277"/>
                  </a:lnTo>
                  <a:lnTo>
                    <a:pt x="570" y="270"/>
                  </a:lnTo>
                  <a:lnTo>
                    <a:pt x="574" y="262"/>
                  </a:lnTo>
                  <a:lnTo>
                    <a:pt x="574" y="262"/>
                  </a:lnTo>
                  <a:lnTo>
                    <a:pt x="574" y="248"/>
                  </a:lnTo>
                  <a:lnTo>
                    <a:pt x="574" y="234"/>
                  </a:lnTo>
                  <a:lnTo>
                    <a:pt x="574" y="234"/>
                  </a:lnTo>
                  <a:lnTo>
                    <a:pt x="573" y="217"/>
                  </a:lnTo>
                  <a:lnTo>
                    <a:pt x="573" y="217"/>
                  </a:lnTo>
                  <a:lnTo>
                    <a:pt x="575" y="210"/>
                  </a:lnTo>
                  <a:lnTo>
                    <a:pt x="578" y="203"/>
                  </a:lnTo>
                  <a:lnTo>
                    <a:pt x="584" y="199"/>
                  </a:lnTo>
                  <a:lnTo>
                    <a:pt x="589" y="196"/>
                  </a:lnTo>
                  <a:lnTo>
                    <a:pt x="589" y="196"/>
                  </a:lnTo>
                  <a:lnTo>
                    <a:pt x="595" y="192"/>
                  </a:lnTo>
                  <a:lnTo>
                    <a:pt x="599" y="189"/>
                  </a:lnTo>
                  <a:lnTo>
                    <a:pt x="599" y="189"/>
                  </a:lnTo>
                  <a:lnTo>
                    <a:pt x="615" y="170"/>
                  </a:lnTo>
                  <a:lnTo>
                    <a:pt x="630" y="150"/>
                  </a:lnTo>
                  <a:lnTo>
                    <a:pt x="616" y="157"/>
                  </a:lnTo>
                  <a:lnTo>
                    <a:pt x="616" y="156"/>
                  </a:lnTo>
                  <a:lnTo>
                    <a:pt x="631" y="147"/>
                  </a:lnTo>
                  <a:lnTo>
                    <a:pt x="631" y="147"/>
                  </a:lnTo>
                  <a:lnTo>
                    <a:pt x="619" y="140"/>
                  </a:lnTo>
                  <a:lnTo>
                    <a:pt x="599" y="129"/>
                  </a:lnTo>
                  <a:lnTo>
                    <a:pt x="588" y="122"/>
                  </a:lnTo>
                  <a:lnTo>
                    <a:pt x="580" y="115"/>
                  </a:lnTo>
                  <a:lnTo>
                    <a:pt x="574" y="108"/>
                  </a:lnTo>
                  <a:lnTo>
                    <a:pt x="571" y="102"/>
                  </a:lnTo>
                  <a:lnTo>
                    <a:pt x="571" y="102"/>
                  </a:lnTo>
                  <a:lnTo>
                    <a:pt x="568" y="98"/>
                  </a:lnTo>
                  <a:lnTo>
                    <a:pt x="564" y="93"/>
                  </a:lnTo>
                  <a:lnTo>
                    <a:pt x="552" y="84"/>
                  </a:lnTo>
                  <a:lnTo>
                    <a:pt x="552" y="84"/>
                  </a:lnTo>
                  <a:lnTo>
                    <a:pt x="540" y="76"/>
                  </a:lnTo>
                  <a:lnTo>
                    <a:pt x="535" y="72"/>
                  </a:lnTo>
                  <a:lnTo>
                    <a:pt x="532" y="66"/>
                  </a:lnTo>
                  <a:lnTo>
                    <a:pt x="532" y="66"/>
                  </a:lnTo>
                  <a:lnTo>
                    <a:pt x="528" y="62"/>
                  </a:lnTo>
                  <a:lnTo>
                    <a:pt x="522" y="58"/>
                  </a:lnTo>
                  <a:lnTo>
                    <a:pt x="511" y="48"/>
                  </a:lnTo>
                  <a:lnTo>
                    <a:pt x="495" y="39"/>
                  </a:lnTo>
                  <a:lnTo>
                    <a:pt x="439" y="37"/>
                  </a:lnTo>
                  <a:lnTo>
                    <a:pt x="439" y="37"/>
                  </a:lnTo>
                  <a:lnTo>
                    <a:pt x="411" y="35"/>
                  </a:lnTo>
                  <a:lnTo>
                    <a:pt x="364" y="34"/>
                  </a:lnTo>
                  <a:lnTo>
                    <a:pt x="364" y="34"/>
                  </a:lnTo>
                  <a:lnTo>
                    <a:pt x="353" y="34"/>
                  </a:lnTo>
                  <a:lnTo>
                    <a:pt x="343" y="35"/>
                  </a:lnTo>
                  <a:lnTo>
                    <a:pt x="337" y="38"/>
                  </a:lnTo>
                  <a:lnTo>
                    <a:pt x="332" y="41"/>
                  </a:lnTo>
                  <a:lnTo>
                    <a:pt x="332" y="41"/>
                  </a:lnTo>
                  <a:lnTo>
                    <a:pt x="326" y="42"/>
                  </a:lnTo>
                  <a:lnTo>
                    <a:pt x="319" y="45"/>
                  </a:lnTo>
                  <a:lnTo>
                    <a:pt x="319" y="45"/>
                  </a:lnTo>
                  <a:lnTo>
                    <a:pt x="315" y="45"/>
                  </a:lnTo>
                  <a:lnTo>
                    <a:pt x="312" y="44"/>
                  </a:lnTo>
                  <a:lnTo>
                    <a:pt x="312" y="44"/>
                  </a:lnTo>
                  <a:lnTo>
                    <a:pt x="309" y="39"/>
                  </a:lnTo>
                  <a:lnTo>
                    <a:pt x="309" y="35"/>
                  </a:lnTo>
                  <a:lnTo>
                    <a:pt x="309" y="25"/>
                  </a:lnTo>
                  <a:lnTo>
                    <a:pt x="309" y="25"/>
                  </a:lnTo>
                  <a:lnTo>
                    <a:pt x="309" y="18"/>
                  </a:lnTo>
                  <a:lnTo>
                    <a:pt x="309" y="18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4" name="Freeform 96"/>
            <p:cNvSpPr>
              <a:spLocks/>
            </p:cNvSpPr>
            <p:nvPr/>
          </p:nvSpPr>
          <p:spPr bwMode="auto">
            <a:xfrm>
              <a:off x="4638675" y="3108325"/>
              <a:ext cx="325438" cy="328612"/>
            </a:xfrm>
            <a:custGeom>
              <a:avLst/>
              <a:gdLst>
                <a:gd name="T0" fmla="*/ 3 w 411"/>
                <a:gd name="T1" fmla="*/ 58 h 414"/>
                <a:gd name="T2" fmla="*/ 50 w 411"/>
                <a:gd name="T3" fmla="*/ 75 h 414"/>
                <a:gd name="T4" fmla="*/ 64 w 411"/>
                <a:gd name="T5" fmla="*/ 89 h 414"/>
                <a:gd name="T6" fmla="*/ 68 w 411"/>
                <a:gd name="T7" fmla="*/ 99 h 414"/>
                <a:gd name="T8" fmla="*/ 85 w 411"/>
                <a:gd name="T9" fmla="*/ 107 h 414"/>
                <a:gd name="T10" fmla="*/ 96 w 411"/>
                <a:gd name="T11" fmla="*/ 127 h 414"/>
                <a:gd name="T12" fmla="*/ 124 w 411"/>
                <a:gd name="T13" fmla="*/ 149 h 414"/>
                <a:gd name="T14" fmla="*/ 149 w 411"/>
                <a:gd name="T15" fmla="*/ 152 h 414"/>
                <a:gd name="T16" fmla="*/ 164 w 411"/>
                <a:gd name="T17" fmla="*/ 156 h 414"/>
                <a:gd name="T18" fmla="*/ 160 w 411"/>
                <a:gd name="T19" fmla="*/ 180 h 414"/>
                <a:gd name="T20" fmla="*/ 141 w 411"/>
                <a:gd name="T21" fmla="*/ 221 h 414"/>
                <a:gd name="T22" fmla="*/ 139 w 411"/>
                <a:gd name="T23" fmla="*/ 235 h 414"/>
                <a:gd name="T24" fmla="*/ 225 w 411"/>
                <a:gd name="T25" fmla="*/ 264 h 414"/>
                <a:gd name="T26" fmla="*/ 239 w 411"/>
                <a:gd name="T27" fmla="*/ 224 h 414"/>
                <a:gd name="T28" fmla="*/ 230 w 411"/>
                <a:gd name="T29" fmla="*/ 189 h 414"/>
                <a:gd name="T30" fmla="*/ 229 w 411"/>
                <a:gd name="T31" fmla="*/ 123 h 414"/>
                <a:gd name="T32" fmla="*/ 220 w 411"/>
                <a:gd name="T33" fmla="*/ 107 h 414"/>
                <a:gd name="T34" fmla="*/ 220 w 411"/>
                <a:gd name="T35" fmla="*/ 93 h 414"/>
                <a:gd name="T36" fmla="*/ 255 w 411"/>
                <a:gd name="T37" fmla="*/ 56 h 414"/>
                <a:gd name="T38" fmla="*/ 255 w 411"/>
                <a:gd name="T39" fmla="*/ 74 h 414"/>
                <a:gd name="T40" fmla="*/ 265 w 411"/>
                <a:gd name="T41" fmla="*/ 116 h 414"/>
                <a:gd name="T42" fmla="*/ 255 w 411"/>
                <a:gd name="T43" fmla="*/ 151 h 414"/>
                <a:gd name="T44" fmla="*/ 254 w 411"/>
                <a:gd name="T45" fmla="*/ 172 h 414"/>
                <a:gd name="T46" fmla="*/ 264 w 411"/>
                <a:gd name="T47" fmla="*/ 186 h 414"/>
                <a:gd name="T48" fmla="*/ 265 w 411"/>
                <a:gd name="T49" fmla="*/ 207 h 414"/>
                <a:gd name="T50" fmla="*/ 267 w 411"/>
                <a:gd name="T51" fmla="*/ 222 h 414"/>
                <a:gd name="T52" fmla="*/ 283 w 411"/>
                <a:gd name="T53" fmla="*/ 240 h 414"/>
                <a:gd name="T54" fmla="*/ 295 w 411"/>
                <a:gd name="T55" fmla="*/ 253 h 414"/>
                <a:gd name="T56" fmla="*/ 317 w 411"/>
                <a:gd name="T57" fmla="*/ 285 h 414"/>
                <a:gd name="T58" fmla="*/ 326 w 411"/>
                <a:gd name="T59" fmla="*/ 247 h 414"/>
                <a:gd name="T60" fmla="*/ 330 w 411"/>
                <a:gd name="T61" fmla="*/ 238 h 414"/>
                <a:gd name="T62" fmla="*/ 331 w 411"/>
                <a:gd name="T63" fmla="*/ 247 h 414"/>
                <a:gd name="T64" fmla="*/ 338 w 411"/>
                <a:gd name="T65" fmla="*/ 260 h 414"/>
                <a:gd name="T66" fmla="*/ 344 w 411"/>
                <a:gd name="T67" fmla="*/ 280 h 414"/>
                <a:gd name="T68" fmla="*/ 338 w 411"/>
                <a:gd name="T69" fmla="*/ 302 h 414"/>
                <a:gd name="T70" fmla="*/ 342 w 411"/>
                <a:gd name="T71" fmla="*/ 365 h 414"/>
                <a:gd name="T72" fmla="*/ 347 w 411"/>
                <a:gd name="T73" fmla="*/ 386 h 414"/>
                <a:gd name="T74" fmla="*/ 354 w 411"/>
                <a:gd name="T75" fmla="*/ 413 h 414"/>
                <a:gd name="T76" fmla="*/ 358 w 411"/>
                <a:gd name="T77" fmla="*/ 407 h 414"/>
                <a:gd name="T78" fmla="*/ 370 w 411"/>
                <a:gd name="T79" fmla="*/ 382 h 414"/>
                <a:gd name="T80" fmla="*/ 379 w 411"/>
                <a:gd name="T81" fmla="*/ 351 h 414"/>
                <a:gd name="T82" fmla="*/ 382 w 411"/>
                <a:gd name="T83" fmla="*/ 323 h 414"/>
                <a:gd name="T84" fmla="*/ 393 w 411"/>
                <a:gd name="T85" fmla="*/ 282 h 414"/>
                <a:gd name="T86" fmla="*/ 408 w 411"/>
                <a:gd name="T87" fmla="*/ 242 h 414"/>
                <a:gd name="T88" fmla="*/ 411 w 411"/>
                <a:gd name="T89" fmla="*/ 194 h 414"/>
                <a:gd name="T90" fmla="*/ 370 w 411"/>
                <a:gd name="T91" fmla="*/ 173 h 414"/>
                <a:gd name="T92" fmla="*/ 334 w 411"/>
                <a:gd name="T93" fmla="*/ 190 h 414"/>
                <a:gd name="T94" fmla="*/ 324 w 411"/>
                <a:gd name="T95" fmla="*/ 184 h 414"/>
                <a:gd name="T96" fmla="*/ 321 w 411"/>
                <a:gd name="T97" fmla="*/ 158 h 414"/>
                <a:gd name="T98" fmla="*/ 313 w 411"/>
                <a:gd name="T99" fmla="*/ 138 h 414"/>
                <a:gd name="T100" fmla="*/ 309 w 411"/>
                <a:gd name="T101" fmla="*/ 99 h 414"/>
                <a:gd name="T102" fmla="*/ 307 w 411"/>
                <a:gd name="T103" fmla="*/ 67 h 414"/>
                <a:gd name="T104" fmla="*/ 0 w 411"/>
                <a:gd name="T105" fmla="*/ 51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11" h="414">
                  <a:moveTo>
                    <a:pt x="0" y="54"/>
                  </a:moveTo>
                  <a:lnTo>
                    <a:pt x="0" y="54"/>
                  </a:lnTo>
                  <a:lnTo>
                    <a:pt x="2" y="56"/>
                  </a:lnTo>
                  <a:lnTo>
                    <a:pt x="3" y="58"/>
                  </a:lnTo>
                  <a:lnTo>
                    <a:pt x="10" y="61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50" y="75"/>
                  </a:lnTo>
                  <a:lnTo>
                    <a:pt x="57" y="79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64" y="89"/>
                  </a:lnTo>
                  <a:lnTo>
                    <a:pt x="66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8" y="99"/>
                  </a:lnTo>
                  <a:lnTo>
                    <a:pt x="68" y="99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85" y="107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103" y="135"/>
                  </a:lnTo>
                  <a:lnTo>
                    <a:pt x="110" y="141"/>
                  </a:lnTo>
                  <a:lnTo>
                    <a:pt x="117" y="145"/>
                  </a:lnTo>
                  <a:lnTo>
                    <a:pt x="124" y="149"/>
                  </a:lnTo>
                  <a:lnTo>
                    <a:pt x="131" y="151"/>
                  </a:lnTo>
                  <a:lnTo>
                    <a:pt x="136" y="151"/>
                  </a:lnTo>
                  <a:lnTo>
                    <a:pt x="149" y="152"/>
                  </a:lnTo>
                  <a:lnTo>
                    <a:pt x="149" y="152"/>
                  </a:lnTo>
                  <a:lnTo>
                    <a:pt x="159" y="152"/>
                  </a:lnTo>
                  <a:lnTo>
                    <a:pt x="162" y="154"/>
                  </a:lnTo>
                  <a:lnTo>
                    <a:pt x="164" y="156"/>
                  </a:lnTo>
                  <a:lnTo>
                    <a:pt x="164" y="156"/>
                  </a:lnTo>
                  <a:lnTo>
                    <a:pt x="166" y="161"/>
                  </a:lnTo>
                  <a:lnTo>
                    <a:pt x="166" y="166"/>
                  </a:lnTo>
                  <a:lnTo>
                    <a:pt x="164" y="173"/>
                  </a:lnTo>
                  <a:lnTo>
                    <a:pt x="160" y="180"/>
                  </a:lnTo>
                  <a:lnTo>
                    <a:pt x="160" y="180"/>
                  </a:lnTo>
                  <a:lnTo>
                    <a:pt x="150" y="201"/>
                  </a:lnTo>
                  <a:lnTo>
                    <a:pt x="150" y="201"/>
                  </a:lnTo>
                  <a:lnTo>
                    <a:pt x="141" y="221"/>
                  </a:lnTo>
                  <a:lnTo>
                    <a:pt x="138" y="228"/>
                  </a:lnTo>
                  <a:lnTo>
                    <a:pt x="138" y="232"/>
                  </a:lnTo>
                  <a:lnTo>
                    <a:pt x="139" y="235"/>
                  </a:lnTo>
                  <a:lnTo>
                    <a:pt x="139" y="235"/>
                  </a:lnTo>
                  <a:lnTo>
                    <a:pt x="141" y="238"/>
                  </a:lnTo>
                  <a:lnTo>
                    <a:pt x="143" y="239"/>
                  </a:lnTo>
                  <a:lnTo>
                    <a:pt x="143" y="239"/>
                  </a:lnTo>
                  <a:lnTo>
                    <a:pt x="225" y="264"/>
                  </a:lnTo>
                  <a:lnTo>
                    <a:pt x="225" y="264"/>
                  </a:lnTo>
                  <a:lnTo>
                    <a:pt x="239" y="270"/>
                  </a:lnTo>
                  <a:lnTo>
                    <a:pt x="268" y="245"/>
                  </a:lnTo>
                  <a:lnTo>
                    <a:pt x="239" y="224"/>
                  </a:lnTo>
                  <a:lnTo>
                    <a:pt x="239" y="222"/>
                  </a:lnTo>
                  <a:lnTo>
                    <a:pt x="239" y="222"/>
                  </a:lnTo>
                  <a:lnTo>
                    <a:pt x="233" y="205"/>
                  </a:lnTo>
                  <a:lnTo>
                    <a:pt x="230" y="189"/>
                  </a:lnTo>
                  <a:lnTo>
                    <a:pt x="229" y="169"/>
                  </a:lnTo>
                  <a:lnTo>
                    <a:pt x="229" y="127"/>
                  </a:lnTo>
                  <a:lnTo>
                    <a:pt x="229" y="127"/>
                  </a:lnTo>
                  <a:lnTo>
                    <a:pt x="229" y="123"/>
                  </a:lnTo>
                  <a:lnTo>
                    <a:pt x="227" y="120"/>
                  </a:lnTo>
                  <a:lnTo>
                    <a:pt x="225" y="114"/>
                  </a:lnTo>
                  <a:lnTo>
                    <a:pt x="225" y="114"/>
                  </a:lnTo>
                  <a:lnTo>
                    <a:pt x="220" y="107"/>
                  </a:lnTo>
                  <a:lnTo>
                    <a:pt x="219" y="105"/>
                  </a:lnTo>
                  <a:lnTo>
                    <a:pt x="218" y="99"/>
                  </a:lnTo>
                  <a:lnTo>
                    <a:pt x="218" y="99"/>
                  </a:lnTo>
                  <a:lnTo>
                    <a:pt x="220" y="93"/>
                  </a:lnTo>
                  <a:lnTo>
                    <a:pt x="225" y="85"/>
                  </a:lnTo>
                  <a:lnTo>
                    <a:pt x="232" y="78"/>
                  </a:lnTo>
                  <a:lnTo>
                    <a:pt x="240" y="70"/>
                  </a:lnTo>
                  <a:lnTo>
                    <a:pt x="255" y="56"/>
                  </a:lnTo>
                  <a:lnTo>
                    <a:pt x="264" y="49"/>
                  </a:lnTo>
                  <a:lnTo>
                    <a:pt x="265" y="47"/>
                  </a:lnTo>
                  <a:lnTo>
                    <a:pt x="255" y="74"/>
                  </a:lnTo>
                  <a:lnTo>
                    <a:pt x="255" y="74"/>
                  </a:lnTo>
                  <a:lnTo>
                    <a:pt x="255" y="82"/>
                  </a:lnTo>
                  <a:lnTo>
                    <a:pt x="255" y="91"/>
                  </a:lnTo>
                  <a:lnTo>
                    <a:pt x="255" y="102"/>
                  </a:lnTo>
                  <a:lnTo>
                    <a:pt x="265" y="116"/>
                  </a:lnTo>
                  <a:lnTo>
                    <a:pt x="264" y="116"/>
                  </a:lnTo>
                  <a:lnTo>
                    <a:pt x="264" y="116"/>
                  </a:lnTo>
                  <a:lnTo>
                    <a:pt x="258" y="135"/>
                  </a:lnTo>
                  <a:lnTo>
                    <a:pt x="255" y="151"/>
                  </a:lnTo>
                  <a:lnTo>
                    <a:pt x="253" y="163"/>
                  </a:lnTo>
                  <a:lnTo>
                    <a:pt x="253" y="163"/>
                  </a:lnTo>
                  <a:lnTo>
                    <a:pt x="254" y="168"/>
                  </a:lnTo>
                  <a:lnTo>
                    <a:pt x="254" y="172"/>
                  </a:lnTo>
                  <a:lnTo>
                    <a:pt x="258" y="176"/>
                  </a:lnTo>
                  <a:lnTo>
                    <a:pt x="258" y="176"/>
                  </a:lnTo>
                  <a:lnTo>
                    <a:pt x="261" y="182"/>
                  </a:lnTo>
                  <a:lnTo>
                    <a:pt x="264" y="186"/>
                  </a:lnTo>
                  <a:lnTo>
                    <a:pt x="264" y="191"/>
                  </a:lnTo>
                  <a:lnTo>
                    <a:pt x="264" y="191"/>
                  </a:lnTo>
                  <a:lnTo>
                    <a:pt x="265" y="201"/>
                  </a:lnTo>
                  <a:lnTo>
                    <a:pt x="265" y="207"/>
                  </a:lnTo>
                  <a:lnTo>
                    <a:pt x="265" y="207"/>
                  </a:lnTo>
                  <a:lnTo>
                    <a:pt x="267" y="212"/>
                  </a:lnTo>
                  <a:lnTo>
                    <a:pt x="267" y="222"/>
                  </a:lnTo>
                  <a:lnTo>
                    <a:pt x="267" y="222"/>
                  </a:lnTo>
                  <a:lnTo>
                    <a:pt x="269" y="229"/>
                  </a:lnTo>
                  <a:lnTo>
                    <a:pt x="274" y="233"/>
                  </a:lnTo>
                  <a:lnTo>
                    <a:pt x="278" y="238"/>
                  </a:lnTo>
                  <a:lnTo>
                    <a:pt x="283" y="240"/>
                  </a:lnTo>
                  <a:lnTo>
                    <a:pt x="283" y="240"/>
                  </a:lnTo>
                  <a:lnTo>
                    <a:pt x="290" y="246"/>
                  </a:lnTo>
                  <a:lnTo>
                    <a:pt x="293" y="250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9" y="261"/>
                  </a:lnTo>
                  <a:lnTo>
                    <a:pt x="306" y="271"/>
                  </a:lnTo>
                  <a:lnTo>
                    <a:pt x="317" y="285"/>
                  </a:lnTo>
                  <a:lnTo>
                    <a:pt x="317" y="285"/>
                  </a:lnTo>
                  <a:lnTo>
                    <a:pt x="318" y="271"/>
                  </a:lnTo>
                  <a:lnTo>
                    <a:pt x="321" y="260"/>
                  </a:lnTo>
                  <a:lnTo>
                    <a:pt x="326" y="247"/>
                  </a:lnTo>
                  <a:lnTo>
                    <a:pt x="326" y="247"/>
                  </a:lnTo>
                  <a:lnTo>
                    <a:pt x="328" y="239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38"/>
                  </a:lnTo>
                  <a:lnTo>
                    <a:pt x="330" y="240"/>
                  </a:lnTo>
                  <a:lnTo>
                    <a:pt x="330" y="240"/>
                  </a:lnTo>
                  <a:lnTo>
                    <a:pt x="331" y="247"/>
                  </a:lnTo>
                  <a:lnTo>
                    <a:pt x="333" y="252"/>
                  </a:lnTo>
                  <a:lnTo>
                    <a:pt x="334" y="256"/>
                  </a:lnTo>
                  <a:lnTo>
                    <a:pt x="334" y="256"/>
                  </a:lnTo>
                  <a:lnTo>
                    <a:pt x="338" y="260"/>
                  </a:lnTo>
                  <a:lnTo>
                    <a:pt x="341" y="264"/>
                  </a:lnTo>
                  <a:lnTo>
                    <a:pt x="342" y="270"/>
                  </a:lnTo>
                  <a:lnTo>
                    <a:pt x="344" y="274"/>
                  </a:lnTo>
                  <a:lnTo>
                    <a:pt x="344" y="280"/>
                  </a:lnTo>
                  <a:lnTo>
                    <a:pt x="344" y="285"/>
                  </a:lnTo>
                  <a:lnTo>
                    <a:pt x="340" y="295"/>
                  </a:lnTo>
                  <a:lnTo>
                    <a:pt x="340" y="295"/>
                  </a:lnTo>
                  <a:lnTo>
                    <a:pt x="338" y="302"/>
                  </a:lnTo>
                  <a:lnTo>
                    <a:pt x="337" y="311"/>
                  </a:lnTo>
                  <a:lnTo>
                    <a:pt x="337" y="329"/>
                  </a:lnTo>
                  <a:lnTo>
                    <a:pt x="340" y="348"/>
                  </a:lnTo>
                  <a:lnTo>
                    <a:pt x="342" y="365"/>
                  </a:lnTo>
                  <a:lnTo>
                    <a:pt x="342" y="365"/>
                  </a:lnTo>
                  <a:lnTo>
                    <a:pt x="342" y="371"/>
                  </a:lnTo>
                  <a:lnTo>
                    <a:pt x="342" y="371"/>
                  </a:lnTo>
                  <a:lnTo>
                    <a:pt x="347" y="386"/>
                  </a:lnTo>
                  <a:lnTo>
                    <a:pt x="351" y="400"/>
                  </a:lnTo>
                  <a:lnTo>
                    <a:pt x="351" y="400"/>
                  </a:lnTo>
                  <a:lnTo>
                    <a:pt x="354" y="413"/>
                  </a:lnTo>
                  <a:lnTo>
                    <a:pt x="354" y="413"/>
                  </a:lnTo>
                  <a:lnTo>
                    <a:pt x="355" y="414"/>
                  </a:lnTo>
                  <a:lnTo>
                    <a:pt x="355" y="414"/>
                  </a:lnTo>
                  <a:lnTo>
                    <a:pt x="358" y="407"/>
                  </a:lnTo>
                  <a:lnTo>
                    <a:pt x="358" y="407"/>
                  </a:lnTo>
                  <a:lnTo>
                    <a:pt x="362" y="393"/>
                  </a:lnTo>
                  <a:lnTo>
                    <a:pt x="366" y="388"/>
                  </a:lnTo>
                  <a:lnTo>
                    <a:pt x="370" y="382"/>
                  </a:lnTo>
                  <a:lnTo>
                    <a:pt x="370" y="382"/>
                  </a:lnTo>
                  <a:lnTo>
                    <a:pt x="372" y="378"/>
                  </a:lnTo>
                  <a:lnTo>
                    <a:pt x="375" y="374"/>
                  </a:lnTo>
                  <a:lnTo>
                    <a:pt x="377" y="364"/>
                  </a:lnTo>
                  <a:lnTo>
                    <a:pt x="379" y="351"/>
                  </a:lnTo>
                  <a:lnTo>
                    <a:pt x="379" y="340"/>
                  </a:lnTo>
                  <a:lnTo>
                    <a:pt x="379" y="340"/>
                  </a:lnTo>
                  <a:lnTo>
                    <a:pt x="382" y="323"/>
                  </a:lnTo>
                  <a:lnTo>
                    <a:pt x="382" y="323"/>
                  </a:lnTo>
                  <a:lnTo>
                    <a:pt x="382" y="319"/>
                  </a:lnTo>
                  <a:lnTo>
                    <a:pt x="382" y="319"/>
                  </a:lnTo>
                  <a:lnTo>
                    <a:pt x="389" y="295"/>
                  </a:lnTo>
                  <a:lnTo>
                    <a:pt x="393" y="282"/>
                  </a:lnTo>
                  <a:lnTo>
                    <a:pt x="398" y="270"/>
                  </a:lnTo>
                  <a:lnTo>
                    <a:pt x="398" y="270"/>
                  </a:lnTo>
                  <a:lnTo>
                    <a:pt x="404" y="256"/>
                  </a:lnTo>
                  <a:lnTo>
                    <a:pt x="408" y="242"/>
                  </a:lnTo>
                  <a:lnTo>
                    <a:pt x="411" y="226"/>
                  </a:lnTo>
                  <a:lnTo>
                    <a:pt x="411" y="211"/>
                  </a:lnTo>
                  <a:lnTo>
                    <a:pt x="411" y="211"/>
                  </a:lnTo>
                  <a:lnTo>
                    <a:pt x="411" y="194"/>
                  </a:lnTo>
                  <a:lnTo>
                    <a:pt x="410" y="173"/>
                  </a:lnTo>
                  <a:lnTo>
                    <a:pt x="407" y="145"/>
                  </a:lnTo>
                  <a:lnTo>
                    <a:pt x="370" y="173"/>
                  </a:lnTo>
                  <a:lnTo>
                    <a:pt x="370" y="173"/>
                  </a:lnTo>
                  <a:lnTo>
                    <a:pt x="356" y="180"/>
                  </a:lnTo>
                  <a:lnTo>
                    <a:pt x="344" y="186"/>
                  </a:lnTo>
                  <a:lnTo>
                    <a:pt x="334" y="190"/>
                  </a:lnTo>
                  <a:lnTo>
                    <a:pt x="334" y="190"/>
                  </a:lnTo>
                  <a:lnTo>
                    <a:pt x="330" y="190"/>
                  </a:lnTo>
                  <a:lnTo>
                    <a:pt x="327" y="189"/>
                  </a:lnTo>
                  <a:lnTo>
                    <a:pt x="327" y="189"/>
                  </a:lnTo>
                  <a:lnTo>
                    <a:pt x="324" y="184"/>
                  </a:lnTo>
                  <a:lnTo>
                    <a:pt x="323" y="180"/>
                  </a:lnTo>
                  <a:lnTo>
                    <a:pt x="321" y="163"/>
                  </a:lnTo>
                  <a:lnTo>
                    <a:pt x="321" y="163"/>
                  </a:lnTo>
                  <a:lnTo>
                    <a:pt x="321" y="158"/>
                  </a:lnTo>
                  <a:lnTo>
                    <a:pt x="320" y="154"/>
                  </a:lnTo>
                  <a:lnTo>
                    <a:pt x="317" y="145"/>
                  </a:lnTo>
                  <a:lnTo>
                    <a:pt x="317" y="145"/>
                  </a:lnTo>
                  <a:lnTo>
                    <a:pt x="313" y="138"/>
                  </a:lnTo>
                  <a:lnTo>
                    <a:pt x="311" y="133"/>
                  </a:lnTo>
                  <a:lnTo>
                    <a:pt x="310" y="127"/>
                  </a:lnTo>
                  <a:lnTo>
                    <a:pt x="310" y="127"/>
                  </a:lnTo>
                  <a:lnTo>
                    <a:pt x="309" y="99"/>
                  </a:lnTo>
                  <a:lnTo>
                    <a:pt x="309" y="99"/>
                  </a:lnTo>
                  <a:lnTo>
                    <a:pt x="307" y="74"/>
                  </a:lnTo>
                  <a:lnTo>
                    <a:pt x="307" y="74"/>
                  </a:lnTo>
                  <a:lnTo>
                    <a:pt x="307" y="67"/>
                  </a:lnTo>
                  <a:lnTo>
                    <a:pt x="304" y="58"/>
                  </a:lnTo>
                  <a:lnTo>
                    <a:pt x="295" y="35"/>
                  </a:lnTo>
                  <a:lnTo>
                    <a:pt x="281" y="0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5" name="Freeform 97"/>
            <p:cNvSpPr>
              <a:spLocks/>
            </p:cNvSpPr>
            <p:nvPr/>
          </p:nvSpPr>
          <p:spPr bwMode="auto">
            <a:xfrm>
              <a:off x="3979863" y="3836988"/>
              <a:ext cx="550863" cy="568325"/>
            </a:xfrm>
            <a:custGeom>
              <a:avLst/>
              <a:gdLst>
                <a:gd name="T0" fmla="*/ 108 w 695"/>
                <a:gd name="T1" fmla="*/ 396 h 715"/>
                <a:gd name="T2" fmla="*/ 112 w 695"/>
                <a:gd name="T3" fmla="*/ 417 h 715"/>
                <a:gd name="T4" fmla="*/ 124 w 695"/>
                <a:gd name="T5" fmla="*/ 439 h 715"/>
                <a:gd name="T6" fmla="*/ 137 w 695"/>
                <a:gd name="T7" fmla="*/ 446 h 715"/>
                <a:gd name="T8" fmla="*/ 141 w 695"/>
                <a:gd name="T9" fmla="*/ 463 h 715"/>
                <a:gd name="T10" fmla="*/ 131 w 695"/>
                <a:gd name="T11" fmla="*/ 484 h 715"/>
                <a:gd name="T12" fmla="*/ 124 w 695"/>
                <a:gd name="T13" fmla="*/ 505 h 715"/>
                <a:gd name="T14" fmla="*/ 136 w 695"/>
                <a:gd name="T15" fmla="*/ 564 h 715"/>
                <a:gd name="T16" fmla="*/ 136 w 695"/>
                <a:gd name="T17" fmla="*/ 598 h 715"/>
                <a:gd name="T18" fmla="*/ 159 w 695"/>
                <a:gd name="T19" fmla="*/ 661 h 715"/>
                <a:gd name="T20" fmla="*/ 178 w 695"/>
                <a:gd name="T21" fmla="*/ 700 h 715"/>
                <a:gd name="T22" fmla="*/ 536 w 695"/>
                <a:gd name="T23" fmla="*/ 687 h 715"/>
                <a:gd name="T24" fmla="*/ 556 w 695"/>
                <a:gd name="T25" fmla="*/ 708 h 715"/>
                <a:gd name="T26" fmla="*/ 566 w 695"/>
                <a:gd name="T27" fmla="*/ 708 h 715"/>
                <a:gd name="T28" fmla="*/ 569 w 695"/>
                <a:gd name="T29" fmla="*/ 676 h 715"/>
                <a:gd name="T30" fmla="*/ 570 w 695"/>
                <a:gd name="T31" fmla="*/ 648 h 715"/>
                <a:gd name="T32" fmla="*/ 576 w 695"/>
                <a:gd name="T33" fmla="*/ 637 h 715"/>
                <a:gd name="T34" fmla="*/ 597 w 695"/>
                <a:gd name="T35" fmla="*/ 640 h 715"/>
                <a:gd name="T36" fmla="*/ 618 w 695"/>
                <a:gd name="T37" fmla="*/ 645 h 715"/>
                <a:gd name="T38" fmla="*/ 644 w 695"/>
                <a:gd name="T39" fmla="*/ 647 h 715"/>
                <a:gd name="T40" fmla="*/ 651 w 695"/>
                <a:gd name="T41" fmla="*/ 581 h 715"/>
                <a:gd name="T42" fmla="*/ 658 w 695"/>
                <a:gd name="T43" fmla="*/ 550 h 715"/>
                <a:gd name="T44" fmla="*/ 675 w 695"/>
                <a:gd name="T45" fmla="*/ 507 h 715"/>
                <a:gd name="T46" fmla="*/ 678 w 695"/>
                <a:gd name="T47" fmla="*/ 474 h 715"/>
                <a:gd name="T48" fmla="*/ 688 w 695"/>
                <a:gd name="T49" fmla="*/ 445 h 715"/>
                <a:gd name="T50" fmla="*/ 671 w 695"/>
                <a:gd name="T51" fmla="*/ 413 h 715"/>
                <a:gd name="T52" fmla="*/ 643 w 695"/>
                <a:gd name="T53" fmla="*/ 367 h 715"/>
                <a:gd name="T54" fmla="*/ 620 w 695"/>
                <a:gd name="T55" fmla="*/ 354 h 715"/>
                <a:gd name="T56" fmla="*/ 601 w 695"/>
                <a:gd name="T57" fmla="*/ 340 h 715"/>
                <a:gd name="T58" fmla="*/ 580 w 695"/>
                <a:gd name="T59" fmla="*/ 302 h 715"/>
                <a:gd name="T60" fmla="*/ 574 w 695"/>
                <a:gd name="T61" fmla="*/ 283 h 715"/>
                <a:gd name="T62" fmla="*/ 556 w 695"/>
                <a:gd name="T63" fmla="*/ 269 h 715"/>
                <a:gd name="T64" fmla="*/ 514 w 695"/>
                <a:gd name="T65" fmla="*/ 240 h 715"/>
                <a:gd name="T66" fmla="*/ 500 w 695"/>
                <a:gd name="T67" fmla="*/ 221 h 715"/>
                <a:gd name="T68" fmla="*/ 501 w 695"/>
                <a:gd name="T69" fmla="*/ 194 h 715"/>
                <a:gd name="T70" fmla="*/ 497 w 695"/>
                <a:gd name="T71" fmla="*/ 190 h 715"/>
                <a:gd name="T72" fmla="*/ 463 w 695"/>
                <a:gd name="T73" fmla="*/ 190 h 715"/>
                <a:gd name="T74" fmla="*/ 412 w 695"/>
                <a:gd name="T75" fmla="*/ 144 h 715"/>
                <a:gd name="T76" fmla="*/ 393 w 695"/>
                <a:gd name="T77" fmla="*/ 124 h 715"/>
                <a:gd name="T78" fmla="*/ 375 w 695"/>
                <a:gd name="T79" fmla="*/ 91 h 715"/>
                <a:gd name="T80" fmla="*/ 374 w 695"/>
                <a:gd name="T81" fmla="*/ 78 h 715"/>
                <a:gd name="T82" fmla="*/ 350 w 695"/>
                <a:gd name="T83" fmla="*/ 75 h 715"/>
                <a:gd name="T84" fmla="*/ 332 w 695"/>
                <a:gd name="T85" fmla="*/ 75 h 715"/>
                <a:gd name="T86" fmla="*/ 316 w 695"/>
                <a:gd name="T87" fmla="*/ 58 h 715"/>
                <a:gd name="T88" fmla="*/ 309 w 695"/>
                <a:gd name="T89" fmla="*/ 44 h 715"/>
                <a:gd name="T90" fmla="*/ 307 w 695"/>
                <a:gd name="T91" fmla="*/ 30 h 715"/>
                <a:gd name="T92" fmla="*/ 318 w 695"/>
                <a:gd name="T93" fmla="*/ 1 h 715"/>
                <a:gd name="T94" fmla="*/ 319 w 695"/>
                <a:gd name="T95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715">
                  <a:moveTo>
                    <a:pt x="91" y="360"/>
                  </a:moveTo>
                  <a:lnTo>
                    <a:pt x="91" y="360"/>
                  </a:lnTo>
                  <a:lnTo>
                    <a:pt x="102" y="379"/>
                  </a:lnTo>
                  <a:lnTo>
                    <a:pt x="108" y="396"/>
                  </a:lnTo>
                  <a:lnTo>
                    <a:pt x="110" y="403"/>
                  </a:lnTo>
                  <a:lnTo>
                    <a:pt x="110" y="410"/>
                  </a:lnTo>
                  <a:lnTo>
                    <a:pt x="110" y="410"/>
                  </a:lnTo>
                  <a:lnTo>
                    <a:pt x="112" y="417"/>
                  </a:lnTo>
                  <a:lnTo>
                    <a:pt x="113" y="423"/>
                  </a:lnTo>
                  <a:lnTo>
                    <a:pt x="116" y="428"/>
                  </a:lnTo>
                  <a:lnTo>
                    <a:pt x="119" y="432"/>
                  </a:lnTo>
                  <a:lnTo>
                    <a:pt x="124" y="439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7" y="446"/>
                  </a:lnTo>
                  <a:lnTo>
                    <a:pt x="137" y="446"/>
                  </a:lnTo>
                  <a:lnTo>
                    <a:pt x="141" y="448"/>
                  </a:lnTo>
                  <a:lnTo>
                    <a:pt x="143" y="451"/>
                  </a:lnTo>
                  <a:lnTo>
                    <a:pt x="144" y="45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37" y="476"/>
                  </a:lnTo>
                  <a:lnTo>
                    <a:pt x="131" y="484"/>
                  </a:lnTo>
                  <a:lnTo>
                    <a:pt x="131" y="484"/>
                  </a:lnTo>
                  <a:lnTo>
                    <a:pt x="126" y="495"/>
                  </a:lnTo>
                  <a:lnTo>
                    <a:pt x="124" y="500"/>
                  </a:lnTo>
                  <a:lnTo>
                    <a:pt x="124" y="505"/>
                  </a:lnTo>
                  <a:lnTo>
                    <a:pt x="124" y="505"/>
                  </a:lnTo>
                  <a:lnTo>
                    <a:pt x="136" y="564"/>
                  </a:lnTo>
                  <a:lnTo>
                    <a:pt x="137" y="564"/>
                  </a:lnTo>
                  <a:lnTo>
                    <a:pt x="136" y="564"/>
                  </a:lnTo>
                  <a:lnTo>
                    <a:pt x="136" y="564"/>
                  </a:lnTo>
                  <a:lnTo>
                    <a:pt x="136" y="574"/>
                  </a:lnTo>
                  <a:lnTo>
                    <a:pt x="136" y="585"/>
                  </a:lnTo>
                  <a:lnTo>
                    <a:pt x="136" y="598"/>
                  </a:lnTo>
                  <a:lnTo>
                    <a:pt x="136" y="598"/>
                  </a:lnTo>
                  <a:lnTo>
                    <a:pt x="141" y="616"/>
                  </a:lnTo>
                  <a:lnTo>
                    <a:pt x="148" y="636"/>
                  </a:lnTo>
                  <a:lnTo>
                    <a:pt x="158" y="659"/>
                  </a:lnTo>
                  <a:lnTo>
                    <a:pt x="159" y="661"/>
                  </a:lnTo>
                  <a:lnTo>
                    <a:pt x="158" y="661"/>
                  </a:lnTo>
                  <a:lnTo>
                    <a:pt x="157" y="661"/>
                  </a:lnTo>
                  <a:lnTo>
                    <a:pt x="157" y="661"/>
                  </a:lnTo>
                  <a:lnTo>
                    <a:pt x="178" y="700"/>
                  </a:lnTo>
                  <a:lnTo>
                    <a:pt x="183" y="715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9" y="692"/>
                  </a:lnTo>
                  <a:lnTo>
                    <a:pt x="545" y="699"/>
                  </a:lnTo>
                  <a:lnTo>
                    <a:pt x="552" y="706"/>
                  </a:lnTo>
                  <a:lnTo>
                    <a:pt x="556" y="708"/>
                  </a:lnTo>
                  <a:lnTo>
                    <a:pt x="562" y="710"/>
                  </a:lnTo>
                  <a:lnTo>
                    <a:pt x="562" y="710"/>
                  </a:lnTo>
                  <a:lnTo>
                    <a:pt x="564" y="708"/>
                  </a:lnTo>
                  <a:lnTo>
                    <a:pt x="566" y="708"/>
                  </a:lnTo>
                  <a:lnTo>
                    <a:pt x="566" y="708"/>
                  </a:lnTo>
                  <a:lnTo>
                    <a:pt x="569" y="703"/>
                  </a:lnTo>
                  <a:lnTo>
                    <a:pt x="569" y="696"/>
                  </a:lnTo>
                  <a:lnTo>
                    <a:pt x="569" y="676"/>
                  </a:lnTo>
                  <a:lnTo>
                    <a:pt x="569" y="676"/>
                  </a:lnTo>
                  <a:lnTo>
                    <a:pt x="569" y="662"/>
                  </a:lnTo>
                  <a:lnTo>
                    <a:pt x="570" y="648"/>
                  </a:lnTo>
                  <a:lnTo>
                    <a:pt x="570" y="648"/>
                  </a:lnTo>
                  <a:lnTo>
                    <a:pt x="571" y="641"/>
                  </a:lnTo>
                  <a:lnTo>
                    <a:pt x="573" y="638"/>
                  </a:lnTo>
                  <a:lnTo>
                    <a:pt x="576" y="637"/>
                  </a:lnTo>
                  <a:lnTo>
                    <a:pt x="576" y="637"/>
                  </a:lnTo>
                  <a:lnTo>
                    <a:pt x="580" y="636"/>
                  </a:lnTo>
                  <a:lnTo>
                    <a:pt x="585" y="636"/>
                  </a:lnTo>
                  <a:lnTo>
                    <a:pt x="597" y="640"/>
                  </a:lnTo>
                  <a:lnTo>
                    <a:pt x="597" y="640"/>
                  </a:lnTo>
                  <a:lnTo>
                    <a:pt x="604" y="643"/>
                  </a:lnTo>
                  <a:lnTo>
                    <a:pt x="609" y="645"/>
                  </a:lnTo>
                  <a:lnTo>
                    <a:pt x="609" y="645"/>
                  </a:lnTo>
                  <a:lnTo>
                    <a:pt x="618" y="645"/>
                  </a:lnTo>
                  <a:lnTo>
                    <a:pt x="627" y="645"/>
                  </a:lnTo>
                  <a:lnTo>
                    <a:pt x="627" y="645"/>
                  </a:lnTo>
                  <a:lnTo>
                    <a:pt x="637" y="645"/>
                  </a:lnTo>
                  <a:lnTo>
                    <a:pt x="644" y="647"/>
                  </a:lnTo>
                  <a:lnTo>
                    <a:pt x="644" y="647"/>
                  </a:lnTo>
                  <a:lnTo>
                    <a:pt x="647" y="616"/>
                  </a:lnTo>
                  <a:lnTo>
                    <a:pt x="651" y="581"/>
                  </a:lnTo>
                  <a:lnTo>
                    <a:pt x="651" y="581"/>
                  </a:lnTo>
                  <a:lnTo>
                    <a:pt x="654" y="567"/>
                  </a:lnTo>
                  <a:lnTo>
                    <a:pt x="654" y="567"/>
                  </a:lnTo>
                  <a:lnTo>
                    <a:pt x="655" y="559"/>
                  </a:lnTo>
                  <a:lnTo>
                    <a:pt x="658" y="550"/>
                  </a:lnTo>
                  <a:lnTo>
                    <a:pt x="665" y="532"/>
                  </a:lnTo>
                  <a:lnTo>
                    <a:pt x="665" y="532"/>
                  </a:lnTo>
                  <a:lnTo>
                    <a:pt x="672" y="515"/>
                  </a:lnTo>
                  <a:lnTo>
                    <a:pt x="675" y="507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487"/>
                  </a:lnTo>
                  <a:lnTo>
                    <a:pt x="678" y="474"/>
                  </a:lnTo>
                  <a:lnTo>
                    <a:pt x="681" y="463"/>
                  </a:lnTo>
                  <a:lnTo>
                    <a:pt x="685" y="455"/>
                  </a:lnTo>
                  <a:lnTo>
                    <a:pt x="685" y="455"/>
                  </a:lnTo>
                  <a:lnTo>
                    <a:pt x="688" y="445"/>
                  </a:lnTo>
                  <a:lnTo>
                    <a:pt x="692" y="434"/>
                  </a:lnTo>
                  <a:lnTo>
                    <a:pt x="695" y="417"/>
                  </a:lnTo>
                  <a:lnTo>
                    <a:pt x="671" y="414"/>
                  </a:lnTo>
                  <a:lnTo>
                    <a:pt x="671" y="413"/>
                  </a:lnTo>
                  <a:lnTo>
                    <a:pt x="671" y="413"/>
                  </a:lnTo>
                  <a:lnTo>
                    <a:pt x="660" y="395"/>
                  </a:lnTo>
                  <a:lnTo>
                    <a:pt x="651" y="379"/>
                  </a:lnTo>
                  <a:lnTo>
                    <a:pt x="643" y="367"/>
                  </a:lnTo>
                  <a:lnTo>
                    <a:pt x="643" y="367"/>
                  </a:lnTo>
                  <a:lnTo>
                    <a:pt x="637" y="361"/>
                  </a:lnTo>
                  <a:lnTo>
                    <a:pt x="633" y="358"/>
                  </a:lnTo>
                  <a:lnTo>
                    <a:pt x="620" y="354"/>
                  </a:lnTo>
                  <a:lnTo>
                    <a:pt x="620" y="354"/>
                  </a:lnTo>
                  <a:lnTo>
                    <a:pt x="608" y="348"/>
                  </a:lnTo>
                  <a:lnTo>
                    <a:pt x="604" y="346"/>
                  </a:lnTo>
                  <a:lnTo>
                    <a:pt x="601" y="340"/>
                  </a:lnTo>
                  <a:lnTo>
                    <a:pt x="601" y="340"/>
                  </a:lnTo>
                  <a:lnTo>
                    <a:pt x="590" y="320"/>
                  </a:lnTo>
                  <a:lnTo>
                    <a:pt x="590" y="320"/>
                  </a:lnTo>
                  <a:lnTo>
                    <a:pt x="580" y="302"/>
                  </a:lnTo>
                  <a:lnTo>
                    <a:pt x="576" y="294"/>
                  </a:lnTo>
                  <a:lnTo>
                    <a:pt x="574" y="287"/>
                  </a:lnTo>
                  <a:lnTo>
                    <a:pt x="574" y="287"/>
                  </a:lnTo>
                  <a:lnTo>
                    <a:pt x="574" y="283"/>
                  </a:lnTo>
                  <a:lnTo>
                    <a:pt x="571" y="280"/>
                  </a:lnTo>
                  <a:lnTo>
                    <a:pt x="566" y="274"/>
                  </a:lnTo>
                  <a:lnTo>
                    <a:pt x="559" y="270"/>
                  </a:lnTo>
                  <a:lnTo>
                    <a:pt x="556" y="269"/>
                  </a:lnTo>
                  <a:lnTo>
                    <a:pt x="556" y="269"/>
                  </a:lnTo>
                  <a:lnTo>
                    <a:pt x="543" y="259"/>
                  </a:lnTo>
                  <a:lnTo>
                    <a:pt x="514" y="240"/>
                  </a:lnTo>
                  <a:lnTo>
                    <a:pt x="514" y="240"/>
                  </a:lnTo>
                  <a:lnTo>
                    <a:pt x="508" y="236"/>
                  </a:lnTo>
                  <a:lnTo>
                    <a:pt x="504" y="231"/>
                  </a:lnTo>
                  <a:lnTo>
                    <a:pt x="501" y="226"/>
                  </a:lnTo>
                  <a:lnTo>
                    <a:pt x="500" y="221"/>
                  </a:lnTo>
                  <a:lnTo>
                    <a:pt x="500" y="212"/>
                  </a:lnTo>
                  <a:lnTo>
                    <a:pt x="501" y="203"/>
                  </a:lnTo>
                  <a:lnTo>
                    <a:pt x="501" y="203"/>
                  </a:lnTo>
                  <a:lnTo>
                    <a:pt x="501" y="194"/>
                  </a:lnTo>
                  <a:lnTo>
                    <a:pt x="501" y="194"/>
                  </a:lnTo>
                  <a:lnTo>
                    <a:pt x="500" y="191"/>
                  </a:lnTo>
                  <a:lnTo>
                    <a:pt x="500" y="191"/>
                  </a:lnTo>
                  <a:lnTo>
                    <a:pt x="497" y="190"/>
                  </a:lnTo>
                  <a:lnTo>
                    <a:pt x="491" y="189"/>
                  </a:lnTo>
                  <a:lnTo>
                    <a:pt x="479" y="189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33" y="163"/>
                  </a:lnTo>
                  <a:lnTo>
                    <a:pt x="412" y="144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93" y="124"/>
                  </a:lnTo>
                  <a:lnTo>
                    <a:pt x="393" y="124"/>
                  </a:lnTo>
                  <a:lnTo>
                    <a:pt x="386" y="116"/>
                  </a:lnTo>
                  <a:lnTo>
                    <a:pt x="381" y="106"/>
                  </a:lnTo>
                  <a:lnTo>
                    <a:pt x="377" y="96"/>
                  </a:lnTo>
                  <a:lnTo>
                    <a:pt x="375" y="91"/>
                  </a:lnTo>
                  <a:lnTo>
                    <a:pt x="377" y="85"/>
                  </a:lnTo>
                  <a:lnTo>
                    <a:pt x="377" y="85"/>
                  </a:lnTo>
                  <a:lnTo>
                    <a:pt x="375" y="81"/>
                  </a:lnTo>
                  <a:lnTo>
                    <a:pt x="374" y="78"/>
                  </a:lnTo>
                  <a:lnTo>
                    <a:pt x="374" y="78"/>
                  </a:lnTo>
                  <a:lnTo>
                    <a:pt x="370" y="75"/>
                  </a:lnTo>
                  <a:lnTo>
                    <a:pt x="364" y="74"/>
                  </a:lnTo>
                  <a:lnTo>
                    <a:pt x="350" y="75"/>
                  </a:lnTo>
                  <a:lnTo>
                    <a:pt x="350" y="75"/>
                  </a:lnTo>
                  <a:lnTo>
                    <a:pt x="340" y="75"/>
                  </a:lnTo>
                  <a:lnTo>
                    <a:pt x="332" y="75"/>
                  </a:lnTo>
                  <a:lnTo>
                    <a:pt x="332" y="75"/>
                  </a:lnTo>
                  <a:lnTo>
                    <a:pt x="325" y="72"/>
                  </a:lnTo>
                  <a:lnTo>
                    <a:pt x="322" y="68"/>
                  </a:lnTo>
                  <a:lnTo>
                    <a:pt x="319" y="64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0"/>
                  </a:lnTo>
                  <a:lnTo>
                    <a:pt x="312" y="47"/>
                  </a:lnTo>
                  <a:lnTo>
                    <a:pt x="309" y="44"/>
                  </a:lnTo>
                  <a:lnTo>
                    <a:pt x="309" y="44"/>
                  </a:lnTo>
                  <a:lnTo>
                    <a:pt x="307" y="40"/>
                  </a:lnTo>
                  <a:lnTo>
                    <a:pt x="305" y="36"/>
                  </a:lnTo>
                  <a:lnTo>
                    <a:pt x="307" y="30"/>
                  </a:lnTo>
                  <a:lnTo>
                    <a:pt x="308" y="23"/>
                  </a:lnTo>
                  <a:lnTo>
                    <a:pt x="314" y="1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0" y="40"/>
                  </a:lnTo>
                  <a:lnTo>
                    <a:pt x="91" y="360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6" name="Freeform 98"/>
            <p:cNvSpPr>
              <a:spLocks/>
            </p:cNvSpPr>
            <p:nvPr/>
          </p:nvSpPr>
          <p:spPr bwMode="auto">
            <a:xfrm>
              <a:off x="2122488" y="2484438"/>
              <a:ext cx="838200" cy="787400"/>
            </a:xfrm>
            <a:custGeom>
              <a:avLst/>
              <a:gdLst>
                <a:gd name="T0" fmla="*/ 248 w 1057"/>
                <a:gd name="T1" fmla="*/ 817 h 990"/>
                <a:gd name="T2" fmla="*/ 279 w 1057"/>
                <a:gd name="T3" fmla="*/ 974 h 990"/>
                <a:gd name="T4" fmla="*/ 573 w 1057"/>
                <a:gd name="T5" fmla="*/ 983 h 990"/>
                <a:gd name="T6" fmla="*/ 1057 w 1057"/>
                <a:gd name="T7" fmla="*/ 990 h 990"/>
                <a:gd name="T8" fmla="*/ 1017 w 1057"/>
                <a:gd name="T9" fmla="*/ 926 h 990"/>
                <a:gd name="T10" fmla="*/ 1006 w 1057"/>
                <a:gd name="T11" fmla="*/ 902 h 990"/>
                <a:gd name="T12" fmla="*/ 1005 w 1057"/>
                <a:gd name="T13" fmla="*/ 901 h 990"/>
                <a:gd name="T14" fmla="*/ 1003 w 1057"/>
                <a:gd name="T15" fmla="*/ 890 h 990"/>
                <a:gd name="T16" fmla="*/ 1002 w 1057"/>
                <a:gd name="T17" fmla="*/ 871 h 990"/>
                <a:gd name="T18" fmla="*/ 982 w 1057"/>
                <a:gd name="T19" fmla="*/ 820 h 990"/>
                <a:gd name="T20" fmla="*/ 972 w 1057"/>
                <a:gd name="T21" fmla="*/ 794 h 990"/>
                <a:gd name="T22" fmla="*/ 946 w 1057"/>
                <a:gd name="T23" fmla="*/ 677 h 990"/>
                <a:gd name="T24" fmla="*/ 932 w 1057"/>
                <a:gd name="T25" fmla="*/ 637 h 990"/>
                <a:gd name="T26" fmla="*/ 909 w 1057"/>
                <a:gd name="T27" fmla="*/ 594 h 990"/>
                <a:gd name="T28" fmla="*/ 893 w 1057"/>
                <a:gd name="T29" fmla="*/ 572 h 990"/>
                <a:gd name="T30" fmla="*/ 877 w 1057"/>
                <a:gd name="T31" fmla="*/ 552 h 990"/>
                <a:gd name="T32" fmla="*/ 862 w 1057"/>
                <a:gd name="T33" fmla="*/ 544 h 990"/>
                <a:gd name="T34" fmla="*/ 848 w 1057"/>
                <a:gd name="T35" fmla="*/ 542 h 990"/>
                <a:gd name="T36" fmla="*/ 781 w 1057"/>
                <a:gd name="T37" fmla="*/ 544 h 990"/>
                <a:gd name="T38" fmla="*/ 755 w 1057"/>
                <a:gd name="T39" fmla="*/ 546 h 990"/>
                <a:gd name="T40" fmla="*/ 724 w 1057"/>
                <a:gd name="T41" fmla="*/ 548 h 990"/>
                <a:gd name="T42" fmla="*/ 710 w 1057"/>
                <a:gd name="T43" fmla="*/ 538 h 990"/>
                <a:gd name="T44" fmla="*/ 682 w 1057"/>
                <a:gd name="T45" fmla="*/ 507 h 990"/>
                <a:gd name="T46" fmla="*/ 205 w 1057"/>
                <a:gd name="T47" fmla="*/ 489 h 990"/>
                <a:gd name="T48" fmla="*/ 25 w 1057"/>
                <a:gd name="T49" fmla="*/ 478 h 990"/>
                <a:gd name="T50" fmla="*/ 206 w 1057"/>
                <a:gd name="T51" fmla="*/ 488 h 990"/>
                <a:gd name="T52" fmla="*/ 682 w 1057"/>
                <a:gd name="T53" fmla="*/ 506 h 990"/>
                <a:gd name="T54" fmla="*/ 691 w 1057"/>
                <a:gd name="T55" fmla="*/ 514 h 990"/>
                <a:gd name="T56" fmla="*/ 716 w 1057"/>
                <a:gd name="T57" fmla="*/ 541 h 990"/>
                <a:gd name="T58" fmla="*/ 730 w 1057"/>
                <a:gd name="T59" fmla="*/ 548 h 990"/>
                <a:gd name="T60" fmla="*/ 754 w 1057"/>
                <a:gd name="T61" fmla="*/ 545 h 990"/>
                <a:gd name="T62" fmla="*/ 800 w 1057"/>
                <a:gd name="T63" fmla="*/ 541 h 990"/>
                <a:gd name="T64" fmla="*/ 848 w 1057"/>
                <a:gd name="T65" fmla="*/ 541 h 990"/>
                <a:gd name="T66" fmla="*/ 866 w 1057"/>
                <a:gd name="T67" fmla="*/ 542 h 990"/>
                <a:gd name="T68" fmla="*/ 886 w 1057"/>
                <a:gd name="T69" fmla="*/ 560 h 990"/>
                <a:gd name="T70" fmla="*/ 904 w 1057"/>
                <a:gd name="T71" fmla="*/ 587 h 990"/>
                <a:gd name="T72" fmla="*/ 912 w 1057"/>
                <a:gd name="T73" fmla="*/ 595 h 990"/>
                <a:gd name="T74" fmla="*/ 912 w 1057"/>
                <a:gd name="T75" fmla="*/ 593 h 990"/>
                <a:gd name="T76" fmla="*/ 915 w 1057"/>
                <a:gd name="T77" fmla="*/ 597 h 990"/>
                <a:gd name="T78" fmla="*/ 916 w 1057"/>
                <a:gd name="T79" fmla="*/ 594 h 990"/>
                <a:gd name="T80" fmla="*/ 912 w 1057"/>
                <a:gd name="T81" fmla="*/ 567 h 990"/>
                <a:gd name="T82" fmla="*/ 908 w 1057"/>
                <a:gd name="T83" fmla="*/ 549 h 990"/>
                <a:gd name="T84" fmla="*/ 916 w 1057"/>
                <a:gd name="T85" fmla="*/ 517 h 990"/>
                <a:gd name="T86" fmla="*/ 926 w 1057"/>
                <a:gd name="T87" fmla="*/ 496 h 990"/>
                <a:gd name="T88" fmla="*/ 926 w 1057"/>
                <a:gd name="T89" fmla="*/ 478 h 990"/>
                <a:gd name="T90" fmla="*/ 919 w 1057"/>
                <a:gd name="T91" fmla="*/ 466 h 990"/>
                <a:gd name="T92" fmla="*/ 922 w 1057"/>
                <a:gd name="T93" fmla="*/ 169 h 990"/>
                <a:gd name="T94" fmla="*/ 918 w 1057"/>
                <a:gd name="T95" fmla="*/ 137 h 990"/>
                <a:gd name="T96" fmla="*/ 907 w 1057"/>
                <a:gd name="T97" fmla="*/ 112 h 990"/>
                <a:gd name="T98" fmla="*/ 901 w 1057"/>
                <a:gd name="T99" fmla="*/ 99 h 990"/>
                <a:gd name="T100" fmla="*/ 891 w 1057"/>
                <a:gd name="T101" fmla="*/ 92 h 990"/>
                <a:gd name="T102" fmla="*/ 884 w 1057"/>
                <a:gd name="T103" fmla="*/ 87 h 990"/>
                <a:gd name="T104" fmla="*/ 887 w 1057"/>
                <a:gd name="T105" fmla="*/ 80 h 990"/>
                <a:gd name="T106" fmla="*/ 904 w 1057"/>
                <a:gd name="T107" fmla="*/ 39 h 990"/>
                <a:gd name="T108" fmla="*/ 362 w 1057"/>
                <a:gd name="T109" fmla="*/ 18 h 990"/>
                <a:gd name="T110" fmla="*/ 91 w 1057"/>
                <a:gd name="T111" fmla="*/ 3 h 990"/>
                <a:gd name="T112" fmla="*/ 53 w 1057"/>
                <a:gd name="T113" fmla="*/ 150 h 9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57" h="990">
                  <a:moveTo>
                    <a:pt x="0" y="793"/>
                  </a:moveTo>
                  <a:lnTo>
                    <a:pt x="250" y="817"/>
                  </a:lnTo>
                  <a:lnTo>
                    <a:pt x="248" y="817"/>
                  </a:lnTo>
                  <a:lnTo>
                    <a:pt x="238" y="969"/>
                  </a:lnTo>
                  <a:lnTo>
                    <a:pt x="238" y="969"/>
                  </a:lnTo>
                  <a:lnTo>
                    <a:pt x="279" y="974"/>
                  </a:lnTo>
                  <a:lnTo>
                    <a:pt x="328" y="976"/>
                  </a:lnTo>
                  <a:lnTo>
                    <a:pt x="443" y="981"/>
                  </a:lnTo>
                  <a:lnTo>
                    <a:pt x="573" y="983"/>
                  </a:lnTo>
                  <a:lnTo>
                    <a:pt x="708" y="986"/>
                  </a:lnTo>
                  <a:lnTo>
                    <a:pt x="942" y="989"/>
                  </a:lnTo>
                  <a:lnTo>
                    <a:pt x="1057" y="990"/>
                  </a:lnTo>
                  <a:lnTo>
                    <a:pt x="1057" y="990"/>
                  </a:lnTo>
                  <a:lnTo>
                    <a:pt x="1033" y="953"/>
                  </a:lnTo>
                  <a:lnTo>
                    <a:pt x="1017" y="926"/>
                  </a:lnTo>
                  <a:lnTo>
                    <a:pt x="1012" y="913"/>
                  </a:lnTo>
                  <a:lnTo>
                    <a:pt x="1006" y="902"/>
                  </a:lnTo>
                  <a:lnTo>
                    <a:pt x="1006" y="902"/>
                  </a:lnTo>
                  <a:lnTo>
                    <a:pt x="1005" y="902"/>
                  </a:lnTo>
                  <a:lnTo>
                    <a:pt x="1005" y="901"/>
                  </a:lnTo>
                  <a:lnTo>
                    <a:pt x="1005" y="901"/>
                  </a:lnTo>
                  <a:lnTo>
                    <a:pt x="1006" y="901"/>
                  </a:lnTo>
                  <a:lnTo>
                    <a:pt x="1006" y="901"/>
                  </a:lnTo>
                  <a:lnTo>
                    <a:pt x="1003" y="890"/>
                  </a:lnTo>
                  <a:lnTo>
                    <a:pt x="1003" y="890"/>
                  </a:lnTo>
                  <a:lnTo>
                    <a:pt x="1003" y="881"/>
                  </a:lnTo>
                  <a:lnTo>
                    <a:pt x="1002" y="871"/>
                  </a:lnTo>
                  <a:lnTo>
                    <a:pt x="996" y="852"/>
                  </a:lnTo>
                  <a:lnTo>
                    <a:pt x="988" y="834"/>
                  </a:lnTo>
                  <a:lnTo>
                    <a:pt x="982" y="820"/>
                  </a:lnTo>
                  <a:lnTo>
                    <a:pt x="982" y="820"/>
                  </a:lnTo>
                  <a:lnTo>
                    <a:pt x="978" y="811"/>
                  </a:lnTo>
                  <a:lnTo>
                    <a:pt x="972" y="794"/>
                  </a:lnTo>
                  <a:lnTo>
                    <a:pt x="961" y="751"/>
                  </a:lnTo>
                  <a:lnTo>
                    <a:pt x="951" y="706"/>
                  </a:lnTo>
                  <a:lnTo>
                    <a:pt x="946" y="677"/>
                  </a:lnTo>
                  <a:lnTo>
                    <a:pt x="946" y="677"/>
                  </a:lnTo>
                  <a:lnTo>
                    <a:pt x="940" y="660"/>
                  </a:lnTo>
                  <a:lnTo>
                    <a:pt x="932" y="637"/>
                  </a:lnTo>
                  <a:lnTo>
                    <a:pt x="914" y="598"/>
                  </a:lnTo>
                  <a:lnTo>
                    <a:pt x="914" y="598"/>
                  </a:lnTo>
                  <a:lnTo>
                    <a:pt x="909" y="594"/>
                  </a:lnTo>
                  <a:lnTo>
                    <a:pt x="904" y="588"/>
                  </a:lnTo>
                  <a:lnTo>
                    <a:pt x="904" y="588"/>
                  </a:lnTo>
                  <a:lnTo>
                    <a:pt x="893" y="572"/>
                  </a:lnTo>
                  <a:lnTo>
                    <a:pt x="893" y="572"/>
                  </a:lnTo>
                  <a:lnTo>
                    <a:pt x="884" y="560"/>
                  </a:lnTo>
                  <a:lnTo>
                    <a:pt x="877" y="552"/>
                  </a:lnTo>
                  <a:lnTo>
                    <a:pt x="869" y="545"/>
                  </a:lnTo>
                  <a:lnTo>
                    <a:pt x="866" y="544"/>
                  </a:lnTo>
                  <a:lnTo>
                    <a:pt x="862" y="544"/>
                  </a:lnTo>
                  <a:lnTo>
                    <a:pt x="862" y="544"/>
                  </a:lnTo>
                  <a:lnTo>
                    <a:pt x="848" y="542"/>
                  </a:lnTo>
                  <a:lnTo>
                    <a:pt x="848" y="542"/>
                  </a:lnTo>
                  <a:lnTo>
                    <a:pt x="818" y="542"/>
                  </a:lnTo>
                  <a:lnTo>
                    <a:pt x="800" y="542"/>
                  </a:lnTo>
                  <a:lnTo>
                    <a:pt x="781" y="544"/>
                  </a:lnTo>
                  <a:lnTo>
                    <a:pt x="781" y="544"/>
                  </a:lnTo>
                  <a:lnTo>
                    <a:pt x="755" y="546"/>
                  </a:lnTo>
                  <a:lnTo>
                    <a:pt x="755" y="546"/>
                  </a:lnTo>
                  <a:lnTo>
                    <a:pt x="741" y="549"/>
                  </a:lnTo>
                  <a:lnTo>
                    <a:pt x="730" y="549"/>
                  </a:lnTo>
                  <a:lnTo>
                    <a:pt x="724" y="548"/>
                  </a:lnTo>
                  <a:lnTo>
                    <a:pt x="719" y="545"/>
                  </a:lnTo>
                  <a:lnTo>
                    <a:pt x="715" y="542"/>
                  </a:lnTo>
                  <a:lnTo>
                    <a:pt x="710" y="538"/>
                  </a:lnTo>
                  <a:lnTo>
                    <a:pt x="710" y="538"/>
                  </a:lnTo>
                  <a:lnTo>
                    <a:pt x="691" y="516"/>
                  </a:lnTo>
                  <a:lnTo>
                    <a:pt x="682" y="507"/>
                  </a:lnTo>
                  <a:lnTo>
                    <a:pt x="682" y="507"/>
                  </a:lnTo>
                  <a:lnTo>
                    <a:pt x="418" y="497"/>
                  </a:lnTo>
                  <a:lnTo>
                    <a:pt x="205" y="489"/>
                  </a:lnTo>
                  <a:lnTo>
                    <a:pt x="107" y="483"/>
                  </a:lnTo>
                  <a:lnTo>
                    <a:pt x="25" y="479"/>
                  </a:lnTo>
                  <a:lnTo>
                    <a:pt x="25" y="478"/>
                  </a:lnTo>
                  <a:lnTo>
                    <a:pt x="25" y="478"/>
                  </a:lnTo>
                  <a:lnTo>
                    <a:pt x="108" y="482"/>
                  </a:lnTo>
                  <a:lnTo>
                    <a:pt x="206" y="488"/>
                  </a:lnTo>
                  <a:lnTo>
                    <a:pt x="422" y="49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82" y="506"/>
                  </a:lnTo>
                  <a:lnTo>
                    <a:pt x="691" y="514"/>
                  </a:lnTo>
                  <a:lnTo>
                    <a:pt x="710" y="537"/>
                  </a:lnTo>
                  <a:lnTo>
                    <a:pt x="710" y="537"/>
                  </a:lnTo>
                  <a:lnTo>
                    <a:pt x="716" y="541"/>
                  </a:lnTo>
                  <a:lnTo>
                    <a:pt x="720" y="544"/>
                  </a:lnTo>
                  <a:lnTo>
                    <a:pt x="724" y="546"/>
                  </a:lnTo>
                  <a:lnTo>
                    <a:pt x="730" y="548"/>
                  </a:lnTo>
                  <a:lnTo>
                    <a:pt x="741" y="548"/>
                  </a:lnTo>
                  <a:lnTo>
                    <a:pt x="754" y="545"/>
                  </a:lnTo>
                  <a:lnTo>
                    <a:pt x="754" y="545"/>
                  </a:lnTo>
                  <a:lnTo>
                    <a:pt x="781" y="542"/>
                  </a:lnTo>
                  <a:lnTo>
                    <a:pt x="781" y="542"/>
                  </a:lnTo>
                  <a:lnTo>
                    <a:pt x="800" y="541"/>
                  </a:lnTo>
                  <a:lnTo>
                    <a:pt x="818" y="541"/>
                  </a:lnTo>
                  <a:lnTo>
                    <a:pt x="848" y="541"/>
                  </a:lnTo>
                  <a:lnTo>
                    <a:pt x="848" y="541"/>
                  </a:lnTo>
                  <a:lnTo>
                    <a:pt x="862" y="542"/>
                  </a:lnTo>
                  <a:lnTo>
                    <a:pt x="862" y="542"/>
                  </a:lnTo>
                  <a:lnTo>
                    <a:pt x="866" y="542"/>
                  </a:lnTo>
                  <a:lnTo>
                    <a:pt x="870" y="544"/>
                  </a:lnTo>
                  <a:lnTo>
                    <a:pt x="877" y="551"/>
                  </a:lnTo>
                  <a:lnTo>
                    <a:pt x="886" y="560"/>
                  </a:lnTo>
                  <a:lnTo>
                    <a:pt x="894" y="572"/>
                  </a:lnTo>
                  <a:lnTo>
                    <a:pt x="894" y="572"/>
                  </a:lnTo>
                  <a:lnTo>
                    <a:pt x="904" y="587"/>
                  </a:lnTo>
                  <a:lnTo>
                    <a:pt x="904" y="587"/>
                  </a:lnTo>
                  <a:lnTo>
                    <a:pt x="909" y="593"/>
                  </a:lnTo>
                  <a:lnTo>
                    <a:pt x="912" y="595"/>
                  </a:lnTo>
                  <a:lnTo>
                    <a:pt x="912" y="595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2" y="593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5" y="597"/>
                  </a:lnTo>
                  <a:lnTo>
                    <a:pt x="916" y="594"/>
                  </a:lnTo>
                  <a:lnTo>
                    <a:pt x="916" y="587"/>
                  </a:lnTo>
                  <a:lnTo>
                    <a:pt x="915" y="579"/>
                  </a:lnTo>
                  <a:lnTo>
                    <a:pt x="912" y="567"/>
                  </a:lnTo>
                  <a:lnTo>
                    <a:pt x="912" y="567"/>
                  </a:lnTo>
                  <a:lnTo>
                    <a:pt x="909" y="559"/>
                  </a:lnTo>
                  <a:lnTo>
                    <a:pt x="908" y="549"/>
                  </a:lnTo>
                  <a:lnTo>
                    <a:pt x="908" y="541"/>
                  </a:lnTo>
                  <a:lnTo>
                    <a:pt x="911" y="532"/>
                  </a:lnTo>
                  <a:lnTo>
                    <a:pt x="916" y="517"/>
                  </a:lnTo>
                  <a:lnTo>
                    <a:pt x="923" y="503"/>
                  </a:lnTo>
                  <a:lnTo>
                    <a:pt x="923" y="503"/>
                  </a:lnTo>
                  <a:lnTo>
                    <a:pt x="926" y="496"/>
                  </a:lnTo>
                  <a:lnTo>
                    <a:pt x="928" y="489"/>
                  </a:lnTo>
                  <a:lnTo>
                    <a:pt x="926" y="483"/>
                  </a:lnTo>
                  <a:lnTo>
                    <a:pt x="926" y="478"/>
                  </a:lnTo>
                  <a:lnTo>
                    <a:pt x="922" y="471"/>
                  </a:lnTo>
                  <a:lnTo>
                    <a:pt x="921" y="468"/>
                  </a:lnTo>
                  <a:lnTo>
                    <a:pt x="919" y="466"/>
                  </a:lnTo>
                  <a:lnTo>
                    <a:pt x="919" y="427"/>
                  </a:lnTo>
                  <a:lnTo>
                    <a:pt x="919" y="427"/>
                  </a:lnTo>
                  <a:lnTo>
                    <a:pt x="922" y="169"/>
                  </a:lnTo>
                  <a:lnTo>
                    <a:pt x="922" y="169"/>
                  </a:lnTo>
                  <a:lnTo>
                    <a:pt x="921" y="153"/>
                  </a:lnTo>
                  <a:lnTo>
                    <a:pt x="918" y="137"/>
                  </a:lnTo>
                  <a:lnTo>
                    <a:pt x="912" y="123"/>
                  </a:lnTo>
                  <a:lnTo>
                    <a:pt x="907" y="112"/>
                  </a:lnTo>
                  <a:lnTo>
                    <a:pt x="907" y="112"/>
                  </a:lnTo>
                  <a:lnTo>
                    <a:pt x="904" y="102"/>
                  </a:lnTo>
                  <a:lnTo>
                    <a:pt x="904" y="102"/>
                  </a:lnTo>
                  <a:lnTo>
                    <a:pt x="901" y="99"/>
                  </a:lnTo>
                  <a:lnTo>
                    <a:pt x="898" y="97"/>
                  </a:lnTo>
                  <a:lnTo>
                    <a:pt x="891" y="92"/>
                  </a:lnTo>
                  <a:lnTo>
                    <a:pt x="891" y="92"/>
                  </a:lnTo>
                  <a:lnTo>
                    <a:pt x="887" y="91"/>
                  </a:lnTo>
                  <a:lnTo>
                    <a:pt x="884" y="87"/>
                  </a:lnTo>
                  <a:lnTo>
                    <a:pt x="884" y="87"/>
                  </a:lnTo>
                  <a:lnTo>
                    <a:pt x="884" y="84"/>
                  </a:lnTo>
                  <a:lnTo>
                    <a:pt x="887" y="80"/>
                  </a:lnTo>
                  <a:lnTo>
                    <a:pt x="887" y="80"/>
                  </a:lnTo>
                  <a:lnTo>
                    <a:pt x="897" y="60"/>
                  </a:lnTo>
                  <a:lnTo>
                    <a:pt x="904" y="39"/>
                  </a:lnTo>
                  <a:lnTo>
                    <a:pt x="904" y="39"/>
                  </a:lnTo>
                  <a:lnTo>
                    <a:pt x="760" y="34"/>
                  </a:lnTo>
                  <a:lnTo>
                    <a:pt x="500" y="24"/>
                  </a:lnTo>
                  <a:lnTo>
                    <a:pt x="362" y="18"/>
                  </a:lnTo>
                  <a:lnTo>
                    <a:pt x="234" y="13"/>
                  </a:lnTo>
                  <a:lnTo>
                    <a:pt x="129" y="6"/>
                  </a:lnTo>
                  <a:lnTo>
                    <a:pt x="91" y="3"/>
                  </a:lnTo>
                  <a:lnTo>
                    <a:pt x="63" y="0"/>
                  </a:lnTo>
                  <a:lnTo>
                    <a:pt x="48" y="148"/>
                  </a:lnTo>
                  <a:lnTo>
                    <a:pt x="53" y="150"/>
                  </a:lnTo>
                  <a:lnTo>
                    <a:pt x="52" y="150"/>
                  </a:lnTo>
                  <a:lnTo>
                    <a:pt x="0" y="79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7" name="Freeform 99"/>
            <p:cNvSpPr>
              <a:spLocks/>
            </p:cNvSpPr>
            <p:nvPr/>
          </p:nvSpPr>
          <p:spPr bwMode="auto">
            <a:xfrm>
              <a:off x="4151313" y="3186113"/>
              <a:ext cx="788988" cy="449262"/>
            </a:xfrm>
            <a:custGeom>
              <a:avLst/>
              <a:gdLst>
                <a:gd name="T0" fmla="*/ 797 w 993"/>
                <a:gd name="T1" fmla="*/ 441 h 567"/>
                <a:gd name="T2" fmla="*/ 939 w 993"/>
                <a:gd name="T3" fmla="*/ 411 h 567"/>
                <a:gd name="T4" fmla="*/ 988 w 993"/>
                <a:gd name="T5" fmla="*/ 383 h 567"/>
                <a:gd name="T6" fmla="*/ 955 w 993"/>
                <a:gd name="T7" fmla="*/ 353 h 567"/>
                <a:gd name="T8" fmla="*/ 920 w 993"/>
                <a:gd name="T9" fmla="*/ 343 h 567"/>
                <a:gd name="T10" fmla="*/ 923 w 993"/>
                <a:gd name="T11" fmla="*/ 332 h 567"/>
                <a:gd name="T12" fmla="*/ 915 w 993"/>
                <a:gd name="T13" fmla="*/ 322 h 567"/>
                <a:gd name="T14" fmla="*/ 902 w 993"/>
                <a:gd name="T15" fmla="*/ 291 h 567"/>
                <a:gd name="T16" fmla="*/ 899 w 993"/>
                <a:gd name="T17" fmla="*/ 285 h 567"/>
                <a:gd name="T18" fmla="*/ 913 w 993"/>
                <a:gd name="T19" fmla="*/ 283 h 567"/>
                <a:gd name="T20" fmla="*/ 915 w 993"/>
                <a:gd name="T21" fmla="*/ 271 h 567"/>
                <a:gd name="T22" fmla="*/ 906 w 993"/>
                <a:gd name="T23" fmla="*/ 245 h 567"/>
                <a:gd name="T24" fmla="*/ 903 w 993"/>
                <a:gd name="T25" fmla="*/ 208 h 567"/>
                <a:gd name="T26" fmla="*/ 894 w 993"/>
                <a:gd name="T27" fmla="*/ 193 h 567"/>
                <a:gd name="T28" fmla="*/ 838 w 993"/>
                <a:gd name="T29" fmla="*/ 168 h 567"/>
                <a:gd name="T30" fmla="*/ 751 w 993"/>
                <a:gd name="T31" fmla="*/ 137 h 567"/>
                <a:gd name="T32" fmla="*/ 752 w 993"/>
                <a:gd name="T33" fmla="*/ 123 h 567"/>
                <a:gd name="T34" fmla="*/ 773 w 993"/>
                <a:gd name="T35" fmla="*/ 82 h 567"/>
                <a:gd name="T36" fmla="*/ 776 w 993"/>
                <a:gd name="T37" fmla="*/ 60 h 567"/>
                <a:gd name="T38" fmla="*/ 762 w 993"/>
                <a:gd name="T39" fmla="*/ 56 h 567"/>
                <a:gd name="T40" fmla="*/ 737 w 993"/>
                <a:gd name="T41" fmla="*/ 51 h 567"/>
                <a:gd name="T42" fmla="*/ 709 w 993"/>
                <a:gd name="T43" fmla="*/ 30 h 567"/>
                <a:gd name="T44" fmla="*/ 696 w 993"/>
                <a:gd name="T45" fmla="*/ 11 h 567"/>
                <a:gd name="T46" fmla="*/ 681 w 993"/>
                <a:gd name="T47" fmla="*/ 2 h 567"/>
                <a:gd name="T48" fmla="*/ 670 w 993"/>
                <a:gd name="T49" fmla="*/ 1 h 567"/>
                <a:gd name="T50" fmla="*/ 670 w 993"/>
                <a:gd name="T51" fmla="*/ 33 h 567"/>
                <a:gd name="T52" fmla="*/ 597 w 993"/>
                <a:gd name="T53" fmla="*/ 2 h 567"/>
                <a:gd name="T54" fmla="*/ 592 w 993"/>
                <a:gd name="T55" fmla="*/ 35 h 567"/>
                <a:gd name="T56" fmla="*/ 595 w 993"/>
                <a:gd name="T57" fmla="*/ 60 h 567"/>
                <a:gd name="T58" fmla="*/ 577 w 993"/>
                <a:gd name="T59" fmla="*/ 89 h 567"/>
                <a:gd name="T60" fmla="*/ 557 w 993"/>
                <a:gd name="T61" fmla="*/ 103 h 567"/>
                <a:gd name="T62" fmla="*/ 550 w 993"/>
                <a:gd name="T63" fmla="*/ 116 h 567"/>
                <a:gd name="T64" fmla="*/ 541 w 993"/>
                <a:gd name="T65" fmla="*/ 117 h 567"/>
                <a:gd name="T66" fmla="*/ 525 w 993"/>
                <a:gd name="T67" fmla="*/ 114 h 567"/>
                <a:gd name="T68" fmla="*/ 515 w 993"/>
                <a:gd name="T69" fmla="*/ 123 h 567"/>
                <a:gd name="T70" fmla="*/ 514 w 993"/>
                <a:gd name="T71" fmla="*/ 144 h 567"/>
                <a:gd name="T72" fmla="*/ 511 w 993"/>
                <a:gd name="T73" fmla="*/ 170 h 567"/>
                <a:gd name="T74" fmla="*/ 493 w 993"/>
                <a:gd name="T75" fmla="*/ 182 h 567"/>
                <a:gd name="T76" fmla="*/ 468 w 993"/>
                <a:gd name="T77" fmla="*/ 175 h 567"/>
                <a:gd name="T78" fmla="*/ 459 w 993"/>
                <a:gd name="T79" fmla="*/ 220 h 567"/>
                <a:gd name="T80" fmla="*/ 443 w 993"/>
                <a:gd name="T81" fmla="*/ 249 h 567"/>
                <a:gd name="T82" fmla="*/ 423 w 993"/>
                <a:gd name="T83" fmla="*/ 276 h 567"/>
                <a:gd name="T84" fmla="*/ 415 w 993"/>
                <a:gd name="T85" fmla="*/ 297 h 567"/>
                <a:gd name="T86" fmla="*/ 406 w 993"/>
                <a:gd name="T87" fmla="*/ 332 h 567"/>
                <a:gd name="T88" fmla="*/ 395 w 993"/>
                <a:gd name="T89" fmla="*/ 374 h 567"/>
                <a:gd name="T90" fmla="*/ 345 w 993"/>
                <a:gd name="T91" fmla="*/ 378 h 567"/>
                <a:gd name="T92" fmla="*/ 335 w 993"/>
                <a:gd name="T93" fmla="*/ 382 h 567"/>
                <a:gd name="T94" fmla="*/ 336 w 993"/>
                <a:gd name="T95" fmla="*/ 400 h 567"/>
                <a:gd name="T96" fmla="*/ 329 w 993"/>
                <a:gd name="T97" fmla="*/ 411 h 567"/>
                <a:gd name="T98" fmla="*/ 301 w 993"/>
                <a:gd name="T99" fmla="*/ 413 h 567"/>
                <a:gd name="T100" fmla="*/ 280 w 993"/>
                <a:gd name="T101" fmla="*/ 414 h 567"/>
                <a:gd name="T102" fmla="*/ 249 w 993"/>
                <a:gd name="T103" fmla="*/ 421 h 567"/>
                <a:gd name="T104" fmla="*/ 221 w 993"/>
                <a:gd name="T105" fmla="*/ 417 h 567"/>
                <a:gd name="T106" fmla="*/ 206 w 993"/>
                <a:gd name="T107" fmla="*/ 404 h 567"/>
                <a:gd name="T108" fmla="*/ 169 w 993"/>
                <a:gd name="T109" fmla="*/ 427 h 567"/>
                <a:gd name="T110" fmla="*/ 97 w 993"/>
                <a:gd name="T111" fmla="*/ 504 h 567"/>
                <a:gd name="T112" fmla="*/ 57 w 993"/>
                <a:gd name="T113" fmla="*/ 538 h 567"/>
                <a:gd name="T114" fmla="*/ 0 w 993"/>
                <a:gd name="T115" fmla="*/ 567 h 567"/>
                <a:gd name="T116" fmla="*/ 239 w 993"/>
                <a:gd name="T117" fmla="*/ 533 h 567"/>
                <a:gd name="T118" fmla="*/ 251 w 993"/>
                <a:gd name="T119" fmla="*/ 524 h 567"/>
                <a:gd name="T120" fmla="*/ 255 w 993"/>
                <a:gd name="T121" fmla="*/ 525 h 567"/>
                <a:gd name="T122" fmla="*/ 436 w 993"/>
                <a:gd name="T12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3" h="567">
                  <a:moveTo>
                    <a:pt x="499" y="503"/>
                  </a:moveTo>
                  <a:lnTo>
                    <a:pt x="499" y="503"/>
                  </a:lnTo>
                  <a:lnTo>
                    <a:pt x="639" y="474"/>
                  </a:lnTo>
                  <a:lnTo>
                    <a:pt x="797" y="441"/>
                  </a:lnTo>
                  <a:lnTo>
                    <a:pt x="797" y="441"/>
                  </a:lnTo>
                  <a:lnTo>
                    <a:pt x="840" y="432"/>
                  </a:lnTo>
                  <a:lnTo>
                    <a:pt x="840" y="432"/>
                  </a:lnTo>
                  <a:lnTo>
                    <a:pt x="939" y="411"/>
                  </a:lnTo>
                  <a:lnTo>
                    <a:pt x="993" y="399"/>
                  </a:lnTo>
                  <a:lnTo>
                    <a:pt x="993" y="399"/>
                  </a:lnTo>
                  <a:lnTo>
                    <a:pt x="992" y="392"/>
                  </a:lnTo>
                  <a:lnTo>
                    <a:pt x="988" y="383"/>
                  </a:lnTo>
                  <a:lnTo>
                    <a:pt x="982" y="376"/>
                  </a:lnTo>
                  <a:lnTo>
                    <a:pt x="975" y="369"/>
                  </a:lnTo>
                  <a:lnTo>
                    <a:pt x="962" y="358"/>
                  </a:lnTo>
                  <a:lnTo>
                    <a:pt x="955" y="353"/>
                  </a:lnTo>
                  <a:lnTo>
                    <a:pt x="915" y="350"/>
                  </a:lnTo>
                  <a:lnTo>
                    <a:pt x="916" y="348"/>
                  </a:lnTo>
                  <a:lnTo>
                    <a:pt x="916" y="348"/>
                  </a:lnTo>
                  <a:lnTo>
                    <a:pt x="920" y="343"/>
                  </a:lnTo>
                  <a:lnTo>
                    <a:pt x="923" y="339"/>
                  </a:lnTo>
                  <a:lnTo>
                    <a:pt x="923" y="333"/>
                  </a:lnTo>
                  <a:lnTo>
                    <a:pt x="923" y="333"/>
                  </a:lnTo>
                  <a:lnTo>
                    <a:pt x="923" y="332"/>
                  </a:lnTo>
                  <a:lnTo>
                    <a:pt x="922" y="330"/>
                  </a:lnTo>
                  <a:lnTo>
                    <a:pt x="922" y="330"/>
                  </a:lnTo>
                  <a:lnTo>
                    <a:pt x="917" y="326"/>
                  </a:lnTo>
                  <a:lnTo>
                    <a:pt x="915" y="322"/>
                  </a:lnTo>
                  <a:lnTo>
                    <a:pt x="910" y="309"/>
                  </a:lnTo>
                  <a:lnTo>
                    <a:pt x="910" y="309"/>
                  </a:lnTo>
                  <a:lnTo>
                    <a:pt x="906" y="299"/>
                  </a:lnTo>
                  <a:lnTo>
                    <a:pt x="902" y="291"/>
                  </a:lnTo>
                  <a:lnTo>
                    <a:pt x="902" y="291"/>
                  </a:lnTo>
                  <a:lnTo>
                    <a:pt x="899" y="287"/>
                  </a:lnTo>
                  <a:lnTo>
                    <a:pt x="899" y="285"/>
                  </a:lnTo>
                  <a:lnTo>
                    <a:pt x="899" y="285"/>
                  </a:lnTo>
                  <a:lnTo>
                    <a:pt x="902" y="284"/>
                  </a:lnTo>
                  <a:lnTo>
                    <a:pt x="906" y="284"/>
                  </a:lnTo>
                  <a:lnTo>
                    <a:pt x="906" y="284"/>
                  </a:lnTo>
                  <a:lnTo>
                    <a:pt x="913" y="283"/>
                  </a:lnTo>
                  <a:lnTo>
                    <a:pt x="915" y="281"/>
                  </a:lnTo>
                  <a:lnTo>
                    <a:pt x="915" y="278"/>
                  </a:lnTo>
                  <a:lnTo>
                    <a:pt x="915" y="278"/>
                  </a:lnTo>
                  <a:lnTo>
                    <a:pt x="915" y="271"/>
                  </a:lnTo>
                  <a:lnTo>
                    <a:pt x="912" y="264"/>
                  </a:lnTo>
                  <a:lnTo>
                    <a:pt x="912" y="264"/>
                  </a:lnTo>
                  <a:lnTo>
                    <a:pt x="909" y="256"/>
                  </a:lnTo>
                  <a:lnTo>
                    <a:pt x="906" y="245"/>
                  </a:lnTo>
                  <a:lnTo>
                    <a:pt x="906" y="245"/>
                  </a:lnTo>
                  <a:lnTo>
                    <a:pt x="906" y="234"/>
                  </a:lnTo>
                  <a:lnTo>
                    <a:pt x="906" y="221"/>
                  </a:lnTo>
                  <a:lnTo>
                    <a:pt x="903" y="208"/>
                  </a:lnTo>
                  <a:lnTo>
                    <a:pt x="902" y="203"/>
                  </a:lnTo>
                  <a:lnTo>
                    <a:pt x="899" y="199"/>
                  </a:lnTo>
                  <a:lnTo>
                    <a:pt x="899" y="199"/>
                  </a:lnTo>
                  <a:lnTo>
                    <a:pt x="894" y="193"/>
                  </a:lnTo>
                  <a:lnTo>
                    <a:pt x="885" y="189"/>
                  </a:lnTo>
                  <a:lnTo>
                    <a:pt x="866" y="179"/>
                  </a:lnTo>
                  <a:lnTo>
                    <a:pt x="838" y="168"/>
                  </a:lnTo>
                  <a:lnTo>
                    <a:pt x="838" y="168"/>
                  </a:lnTo>
                  <a:lnTo>
                    <a:pt x="756" y="142"/>
                  </a:lnTo>
                  <a:lnTo>
                    <a:pt x="756" y="142"/>
                  </a:lnTo>
                  <a:lnTo>
                    <a:pt x="752" y="140"/>
                  </a:lnTo>
                  <a:lnTo>
                    <a:pt x="751" y="137"/>
                  </a:lnTo>
                  <a:lnTo>
                    <a:pt x="751" y="137"/>
                  </a:lnTo>
                  <a:lnTo>
                    <a:pt x="749" y="134"/>
                  </a:lnTo>
                  <a:lnTo>
                    <a:pt x="749" y="130"/>
                  </a:lnTo>
                  <a:lnTo>
                    <a:pt x="752" y="123"/>
                  </a:lnTo>
                  <a:lnTo>
                    <a:pt x="762" y="102"/>
                  </a:lnTo>
                  <a:lnTo>
                    <a:pt x="762" y="102"/>
                  </a:lnTo>
                  <a:lnTo>
                    <a:pt x="773" y="82"/>
                  </a:lnTo>
                  <a:lnTo>
                    <a:pt x="773" y="82"/>
                  </a:lnTo>
                  <a:lnTo>
                    <a:pt x="776" y="74"/>
                  </a:lnTo>
                  <a:lnTo>
                    <a:pt x="777" y="68"/>
                  </a:lnTo>
                  <a:lnTo>
                    <a:pt x="777" y="63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5" y="57"/>
                  </a:lnTo>
                  <a:lnTo>
                    <a:pt x="770" y="56"/>
                  </a:lnTo>
                  <a:lnTo>
                    <a:pt x="762" y="56"/>
                  </a:lnTo>
                  <a:lnTo>
                    <a:pt x="762" y="56"/>
                  </a:lnTo>
                  <a:lnTo>
                    <a:pt x="751" y="54"/>
                  </a:lnTo>
                  <a:lnTo>
                    <a:pt x="744" y="54"/>
                  </a:lnTo>
                  <a:lnTo>
                    <a:pt x="737" y="51"/>
                  </a:lnTo>
                  <a:lnTo>
                    <a:pt x="728" y="49"/>
                  </a:lnTo>
                  <a:lnTo>
                    <a:pt x="721" y="44"/>
                  </a:lnTo>
                  <a:lnTo>
                    <a:pt x="714" y="39"/>
                  </a:lnTo>
                  <a:lnTo>
                    <a:pt x="709" y="30"/>
                  </a:lnTo>
                  <a:lnTo>
                    <a:pt x="709" y="30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696" y="11"/>
                  </a:lnTo>
                  <a:lnTo>
                    <a:pt x="691" y="8"/>
                  </a:lnTo>
                  <a:lnTo>
                    <a:pt x="691" y="8"/>
                  </a:lnTo>
                  <a:lnTo>
                    <a:pt x="681" y="2"/>
                  </a:lnTo>
                  <a:lnTo>
                    <a:pt x="681" y="2"/>
                  </a:lnTo>
                  <a:lnTo>
                    <a:pt x="674" y="0"/>
                  </a:lnTo>
                  <a:lnTo>
                    <a:pt x="672" y="0"/>
                  </a:lnTo>
                  <a:lnTo>
                    <a:pt x="670" y="1"/>
                  </a:lnTo>
                  <a:lnTo>
                    <a:pt x="670" y="1"/>
                  </a:lnTo>
                  <a:lnTo>
                    <a:pt x="668" y="4"/>
                  </a:lnTo>
                  <a:lnTo>
                    <a:pt x="667" y="9"/>
                  </a:lnTo>
                  <a:lnTo>
                    <a:pt x="667" y="22"/>
                  </a:lnTo>
                  <a:lnTo>
                    <a:pt x="670" y="33"/>
                  </a:lnTo>
                  <a:lnTo>
                    <a:pt x="670" y="37"/>
                  </a:lnTo>
                  <a:lnTo>
                    <a:pt x="671" y="39"/>
                  </a:lnTo>
                  <a:lnTo>
                    <a:pt x="670" y="39"/>
                  </a:lnTo>
                  <a:lnTo>
                    <a:pt x="597" y="2"/>
                  </a:lnTo>
                  <a:lnTo>
                    <a:pt x="597" y="2"/>
                  </a:lnTo>
                  <a:lnTo>
                    <a:pt x="595" y="8"/>
                  </a:lnTo>
                  <a:lnTo>
                    <a:pt x="594" y="19"/>
                  </a:lnTo>
                  <a:lnTo>
                    <a:pt x="592" y="35"/>
                  </a:lnTo>
                  <a:lnTo>
                    <a:pt x="594" y="43"/>
                  </a:lnTo>
                  <a:lnTo>
                    <a:pt x="594" y="51"/>
                  </a:lnTo>
                  <a:lnTo>
                    <a:pt x="594" y="51"/>
                  </a:lnTo>
                  <a:lnTo>
                    <a:pt x="595" y="60"/>
                  </a:lnTo>
                  <a:lnTo>
                    <a:pt x="594" y="67"/>
                  </a:lnTo>
                  <a:lnTo>
                    <a:pt x="591" y="74"/>
                  </a:lnTo>
                  <a:lnTo>
                    <a:pt x="587" y="79"/>
                  </a:lnTo>
                  <a:lnTo>
                    <a:pt x="577" y="89"/>
                  </a:lnTo>
                  <a:lnTo>
                    <a:pt x="566" y="96"/>
                  </a:lnTo>
                  <a:lnTo>
                    <a:pt x="566" y="96"/>
                  </a:lnTo>
                  <a:lnTo>
                    <a:pt x="557" y="103"/>
                  </a:lnTo>
                  <a:lnTo>
                    <a:pt x="557" y="103"/>
                  </a:lnTo>
                  <a:lnTo>
                    <a:pt x="555" y="107"/>
                  </a:lnTo>
                  <a:lnTo>
                    <a:pt x="552" y="112"/>
                  </a:lnTo>
                  <a:lnTo>
                    <a:pt x="552" y="112"/>
                  </a:lnTo>
                  <a:lnTo>
                    <a:pt x="550" y="116"/>
                  </a:lnTo>
                  <a:lnTo>
                    <a:pt x="548" y="119"/>
                  </a:lnTo>
                  <a:lnTo>
                    <a:pt x="548" y="119"/>
                  </a:lnTo>
                  <a:lnTo>
                    <a:pt x="545" y="119"/>
                  </a:lnTo>
                  <a:lnTo>
                    <a:pt x="541" y="117"/>
                  </a:lnTo>
                  <a:lnTo>
                    <a:pt x="541" y="117"/>
                  </a:lnTo>
                  <a:lnTo>
                    <a:pt x="535" y="114"/>
                  </a:lnTo>
                  <a:lnTo>
                    <a:pt x="529" y="114"/>
                  </a:lnTo>
                  <a:lnTo>
                    <a:pt x="525" y="114"/>
                  </a:lnTo>
                  <a:lnTo>
                    <a:pt x="521" y="116"/>
                  </a:lnTo>
                  <a:lnTo>
                    <a:pt x="521" y="116"/>
                  </a:lnTo>
                  <a:lnTo>
                    <a:pt x="518" y="119"/>
                  </a:lnTo>
                  <a:lnTo>
                    <a:pt x="515" y="123"/>
                  </a:lnTo>
                  <a:lnTo>
                    <a:pt x="514" y="128"/>
                  </a:lnTo>
                  <a:lnTo>
                    <a:pt x="513" y="135"/>
                  </a:lnTo>
                  <a:lnTo>
                    <a:pt x="513" y="135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4" y="154"/>
                  </a:lnTo>
                  <a:lnTo>
                    <a:pt x="513" y="163"/>
                  </a:lnTo>
                  <a:lnTo>
                    <a:pt x="511" y="170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1" y="180"/>
                  </a:lnTo>
                  <a:lnTo>
                    <a:pt x="493" y="182"/>
                  </a:lnTo>
                  <a:lnTo>
                    <a:pt x="493" y="182"/>
                  </a:lnTo>
                  <a:lnTo>
                    <a:pt x="482" y="180"/>
                  </a:lnTo>
                  <a:lnTo>
                    <a:pt x="473" y="177"/>
                  </a:lnTo>
                  <a:lnTo>
                    <a:pt x="468" y="175"/>
                  </a:lnTo>
                  <a:lnTo>
                    <a:pt x="465" y="172"/>
                  </a:lnTo>
                  <a:lnTo>
                    <a:pt x="465" y="172"/>
                  </a:lnTo>
                  <a:lnTo>
                    <a:pt x="462" y="194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27"/>
                  </a:lnTo>
                  <a:lnTo>
                    <a:pt x="455" y="234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1" y="263"/>
                  </a:lnTo>
                  <a:lnTo>
                    <a:pt x="427" y="270"/>
                  </a:lnTo>
                  <a:lnTo>
                    <a:pt x="423" y="276"/>
                  </a:lnTo>
                  <a:lnTo>
                    <a:pt x="423" y="276"/>
                  </a:lnTo>
                  <a:lnTo>
                    <a:pt x="419" y="285"/>
                  </a:lnTo>
                  <a:lnTo>
                    <a:pt x="419" y="285"/>
                  </a:lnTo>
                  <a:lnTo>
                    <a:pt x="415" y="297"/>
                  </a:lnTo>
                  <a:lnTo>
                    <a:pt x="410" y="308"/>
                  </a:lnTo>
                  <a:lnTo>
                    <a:pt x="408" y="319"/>
                  </a:lnTo>
                  <a:lnTo>
                    <a:pt x="406" y="332"/>
                  </a:lnTo>
                  <a:lnTo>
                    <a:pt x="406" y="332"/>
                  </a:lnTo>
                  <a:lnTo>
                    <a:pt x="406" y="340"/>
                  </a:lnTo>
                  <a:lnTo>
                    <a:pt x="405" y="348"/>
                  </a:lnTo>
                  <a:lnTo>
                    <a:pt x="399" y="362"/>
                  </a:lnTo>
                  <a:lnTo>
                    <a:pt x="395" y="374"/>
                  </a:lnTo>
                  <a:lnTo>
                    <a:pt x="392" y="376"/>
                  </a:lnTo>
                  <a:lnTo>
                    <a:pt x="392" y="378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9" y="378"/>
                  </a:lnTo>
                  <a:lnTo>
                    <a:pt x="336" y="379"/>
                  </a:lnTo>
                  <a:lnTo>
                    <a:pt x="336" y="379"/>
                  </a:lnTo>
                  <a:lnTo>
                    <a:pt x="335" y="382"/>
                  </a:lnTo>
                  <a:lnTo>
                    <a:pt x="336" y="386"/>
                  </a:lnTo>
                  <a:lnTo>
                    <a:pt x="336" y="386"/>
                  </a:lnTo>
                  <a:lnTo>
                    <a:pt x="336" y="395"/>
                  </a:lnTo>
                  <a:lnTo>
                    <a:pt x="336" y="400"/>
                  </a:lnTo>
                  <a:lnTo>
                    <a:pt x="333" y="404"/>
                  </a:lnTo>
                  <a:lnTo>
                    <a:pt x="333" y="404"/>
                  </a:lnTo>
                  <a:lnTo>
                    <a:pt x="332" y="409"/>
                  </a:lnTo>
                  <a:lnTo>
                    <a:pt x="329" y="411"/>
                  </a:lnTo>
                  <a:lnTo>
                    <a:pt x="325" y="413"/>
                  </a:lnTo>
                  <a:lnTo>
                    <a:pt x="321" y="414"/>
                  </a:lnTo>
                  <a:lnTo>
                    <a:pt x="311" y="414"/>
                  </a:lnTo>
                  <a:lnTo>
                    <a:pt x="301" y="413"/>
                  </a:lnTo>
                  <a:lnTo>
                    <a:pt x="301" y="413"/>
                  </a:lnTo>
                  <a:lnTo>
                    <a:pt x="290" y="413"/>
                  </a:lnTo>
                  <a:lnTo>
                    <a:pt x="284" y="413"/>
                  </a:lnTo>
                  <a:lnTo>
                    <a:pt x="280" y="414"/>
                  </a:lnTo>
                  <a:lnTo>
                    <a:pt x="280" y="414"/>
                  </a:lnTo>
                  <a:lnTo>
                    <a:pt x="272" y="417"/>
                  </a:lnTo>
                  <a:lnTo>
                    <a:pt x="258" y="420"/>
                  </a:lnTo>
                  <a:lnTo>
                    <a:pt x="249" y="421"/>
                  </a:lnTo>
                  <a:lnTo>
                    <a:pt x="239" y="421"/>
                  </a:lnTo>
                  <a:lnTo>
                    <a:pt x="230" y="420"/>
                  </a:lnTo>
                  <a:lnTo>
                    <a:pt x="221" y="417"/>
                  </a:lnTo>
                  <a:lnTo>
                    <a:pt x="221" y="417"/>
                  </a:lnTo>
                  <a:lnTo>
                    <a:pt x="211" y="411"/>
                  </a:lnTo>
                  <a:lnTo>
                    <a:pt x="207" y="407"/>
                  </a:lnTo>
                  <a:lnTo>
                    <a:pt x="206" y="404"/>
                  </a:lnTo>
                  <a:lnTo>
                    <a:pt x="206" y="404"/>
                  </a:lnTo>
                  <a:lnTo>
                    <a:pt x="206" y="400"/>
                  </a:lnTo>
                  <a:lnTo>
                    <a:pt x="182" y="417"/>
                  </a:lnTo>
                  <a:lnTo>
                    <a:pt x="182" y="417"/>
                  </a:lnTo>
                  <a:lnTo>
                    <a:pt x="169" y="427"/>
                  </a:lnTo>
                  <a:lnTo>
                    <a:pt x="154" y="441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97" y="50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67" y="531"/>
                  </a:lnTo>
                  <a:lnTo>
                    <a:pt x="57" y="538"/>
                  </a:lnTo>
                  <a:lnTo>
                    <a:pt x="36" y="549"/>
                  </a:lnTo>
                  <a:lnTo>
                    <a:pt x="17" y="560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97" y="556"/>
                  </a:lnTo>
                  <a:lnTo>
                    <a:pt x="174" y="546"/>
                  </a:lnTo>
                  <a:lnTo>
                    <a:pt x="225" y="538"/>
                  </a:lnTo>
                  <a:lnTo>
                    <a:pt x="239" y="533"/>
                  </a:lnTo>
                  <a:lnTo>
                    <a:pt x="244" y="532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51" y="524"/>
                  </a:lnTo>
                  <a:lnTo>
                    <a:pt x="252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55" y="52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360" y="519"/>
                  </a:lnTo>
                  <a:lnTo>
                    <a:pt x="436" y="511"/>
                  </a:lnTo>
                  <a:lnTo>
                    <a:pt x="469" y="507"/>
                  </a:lnTo>
                  <a:lnTo>
                    <a:pt x="499" y="503"/>
                  </a:lnTo>
                  <a:lnTo>
                    <a:pt x="499" y="503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8" name="Freeform 100"/>
            <p:cNvSpPr>
              <a:spLocks/>
            </p:cNvSpPr>
            <p:nvPr/>
          </p:nvSpPr>
          <p:spPr bwMode="auto">
            <a:xfrm>
              <a:off x="1573213" y="3070225"/>
              <a:ext cx="744538" cy="574675"/>
            </a:xfrm>
            <a:custGeom>
              <a:avLst/>
              <a:gdLst>
                <a:gd name="T0" fmla="*/ 2 w 939"/>
                <a:gd name="T1" fmla="*/ 646 h 724"/>
                <a:gd name="T2" fmla="*/ 2 w 939"/>
                <a:gd name="T3" fmla="*/ 646 h 724"/>
                <a:gd name="T4" fmla="*/ 90 w 939"/>
                <a:gd name="T5" fmla="*/ 651 h 724"/>
                <a:gd name="T6" fmla="*/ 202 w 939"/>
                <a:gd name="T7" fmla="*/ 661 h 724"/>
                <a:gd name="T8" fmla="*/ 455 w 939"/>
                <a:gd name="T9" fmla="*/ 686 h 724"/>
                <a:gd name="T10" fmla="*/ 674 w 939"/>
                <a:gd name="T11" fmla="*/ 710 h 724"/>
                <a:gd name="T12" fmla="*/ 769 w 939"/>
                <a:gd name="T13" fmla="*/ 721 h 724"/>
                <a:gd name="T14" fmla="*/ 769 w 939"/>
                <a:gd name="T15" fmla="*/ 721 h 724"/>
                <a:gd name="T16" fmla="*/ 769 w 939"/>
                <a:gd name="T17" fmla="*/ 721 h 724"/>
                <a:gd name="T18" fmla="*/ 771 w 939"/>
                <a:gd name="T19" fmla="*/ 724 h 724"/>
                <a:gd name="T20" fmla="*/ 890 w 939"/>
                <a:gd name="T21" fmla="*/ 719 h 724"/>
                <a:gd name="T22" fmla="*/ 890 w 939"/>
                <a:gd name="T23" fmla="*/ 719 h 724"/>
                <a:gd name="T24" fmla="*/ 890 w 939"/>
                <a:gd name="T25" fmla="*/ 719 h 724"/>
                <a:gd name="T26" fmla="*/ 893 w 939"/>
                <a:gd name="T27" fmla="*/ 719 h 724"/>
                <a:gd name="T28" fmla="*/ 895 w 939"/>
                <a:gd name="T29" fmla="*/ 719 h 724"/>
                <a:gd name="T30" fmla="*/ 939 w 939"/>
                <a:gd name="T31" fmla="*/ 81 h 724"/>
                <a:gd name="T32" fmla="*/ 692 w 939"/>
                <a:gd name="T33" fmla="*/ 57 h 724"/>
                <a:gd name="T34" fmla="*/ 691 w 939"/>
                <a:gd name="T35" fmla="*/ 60 h 724"/>
                <a:gd name="T36" fmla="*/ 689 w 939"/>
                <a:gd name="T37" fmla="*/ 60 h 724"/>
                <a:gd name="T38" fmla="*/ 691 w 939"/>
                <a:gd name="T39" fmla="*/ 57 h 724"/>
                <a:gd name="T40" fmla="*/ 86 w 939"/>
                <a:gd name="T41" fmla="*/ 0 h 724"/>
                <a:gd name="T42" fmla="*/ 0 w 939"/>
                <a:gd name="T43" fmla="*/ 640 h 724"/>
                <a:gd name="T44" fmla="*/ 3 w 939"/>
                <a:gd name="T45" fmla="*/ 640 h 724"/>
                <a:gd name="T46" fmla="*/ 2 w 939"/>
                <a:gd name="T47" fmla="*/ 640 h 724"/>
                <a:gd name="T48" fmla="*/ 2 w 939"/>
                <a:gd name="T49" fmla="*/ 646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9" h="724">
                  <a:moveTo>
                    <a:pt x="2" y="646"/>
                  </a:moveTo>
                  <a:lnTo>
                    <a:pt x="2" y="646"/>
                  </a:lnTo>
                  <a:lnTo>
                    <a:pt x="90" y="651"/>
                  </a:lnTo>
                  <a:lnTo>
                    <a:pt x="202" y="661"/>
                  </a:lnTo>
                  <a:lnTo>
                    <a:pt x="455" y="686"/>
                  </a:lnTo>
                  <a:lnTo>
                    <a:pt x="674" y="710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69" y="721"/>
                  </a:lnTo>
                  <a:lnTo>
                    <a:pt x="771" y="724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0" y="719"/>
                  </a:lnTo>
                  <a:lnTo>
                    <a:pt x="893" y="719"/>
                  </a:lnTo>
                  <a:lnTo>
                    <a:pt x="895" y="719"/>
                  </a:lnTo>
                  <a:lnTo>
                    <a:pt x="939" y="81"/>
                  </a:lnTo>
                  <a:lnTo>
                    <a:pt x="692" y="57"/>
                  </a:lnTo>
                  <a:lnTo>
                    <a:pt x="691" y="60"/>
                  </a:lnTo>
                  <a:lnTo>
                    <a:pt x="689" y="60"/>
                  </a:lnTo>
                  <a:lnTo>
                    <a:pt x="691" y="57"/>
                  </a:lnTo>
                  <a:lnTo>
                    <a:pt x="86" y="0"/>
                  </a:lnTo>
                  <a:lnTo>
                    <a:pt x="0" y="640"/>
                  </a:lnTo>
                  <a:lnTo>
                    <a:pt x="3" y="640"/>
                  </a:lnTo>
                  <a:lnTo>
                    <a:pt x="2" y="640"/>
                  </a:lnTo>
                  <a:lnTo>
                    <a:pt x="2" y="646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59" name="Freeform 101"/>
            <p:cNvSpPr>
              <a:spLocks/>
            </p:cNvSpPr>
            <p:nvPr/>
          </p:nvSpPr>
          <p:spPr bwMode="auto">
            <a:xfrm>
              <a:off x="542925" y="2735263"/>
              <a:ext cx="1096963" cy="996950"/>
            </a:xfrm>
            <a:custGeom>
              <a:avLst/>
              <a:gdLst>
                <a:gd name="T0" fmla="*/ 473 w 1381"/>
                <a:gd name="T1" fmla="*/ 77 h 1255"/>
                <a:gd name="T2" fmla="*/ 472 w 1381"/>
                <a:gd name="T3" fmla="*/ 80 h 1255"/>
                <a:gd name="T4" fmla="*/ 472 w 1381"/>
                <a:gd name="T5" fmla="*/ 80 h 1255"/>
                <a:gd name="T6" fmla="*/ 186 w 1381"/>
                <a:gd name="T7" fmla="*/ 16 h 1255"/>
                <a:gd name="T8" fmla="*/ 122 w 1381"/>
                <a:gd name="T9" fmla="*/ 0 h 1255"/>
                <a:gd name="T10" fmla="*/ 520 w 1381"/>
                <a:gd name="T11" fmla="*/ 1255 h 1255"/>
                <a:gd name="T12" fmla="*/ 536 w 1381"/>
                <a:gd name="T13" fmla="*/ 1239 h 1255"/>
                <a:gd name="T14" fmla="*/ 538 w 1381"/>
                <a:gd name="T15" fmla="*/ 1234 h 1255"/>
                <a:gd name="T16" fmla="*/ 543 w 1381"/>
                <a:gd name="T17" fmla="*/ 1209 h 1255"/>
                <a:gd name="T18" fmla="*/ 546 w 1381"/>
                <a:gd name="T19" fmla="*/ 1159 h 1255"/>
                <a:gd name="T20" fmla="*/ 549 w 1381"/>
                <a:gd name="T21" fmla="*/ 1132 h 1255"/>
                <a:gd name="T22" fmla="*/ 553 w 1381"/>
                <a:gd name="T23" fmla="*/ 1090 h 1255"/>
                <a:gd name="T24" fmla="*/ 559 w 1381"/>
                <a:gd name="T25" fmla="*/ 1082 h 1255"/>
                <a:gd name="T26" fmla="*/ 564 w 1381"/>
                <a:gd name="T27" fmla="*/ 1079 h 1255"/>
                <a:gd name="T28" fmla="*/ 577 w 1381"/>
                <a:gd name="T29" fmla="*/ 1080 h 1255"/>
                <a:gd name="T30" fmla="*/ 583 w 1381"/>
                <a:gd name="T31" fmla="*/ 1082 h 1255"/>
                <a:gd name="T32" fmla="*/ 597 w 1381"/>
                <a:gd name="T33" fmla="*/ 1092 h 1255"/>
                <a:gd name="T34" fmla="*/ 604 w 1381"/>
                <a:gd name="T35" fmla="*/ 1101 h 1255"/>
                <a:gd name="T36" fmla="*/ 605 w 1381"/>
                <a:gd name="T37" fmla="*/ 1103 h 1255"/>
                <a:gd name="T38" fmla="*/ 608 w 1381"/>
                <a:gd name="T39" fmla="*/ 1103 h 1255"/>
                <a:gd name="T40" fmla="*/ 618 w 1381"/>
                <a:gd name="T41" fmla="*/ 1099 h 1255"/>
                <a:gd name="T42" fmla="*/ 636 w 1381"/>
                <a:gd name="T43" fmla="*/ 1083 h 1255"/>
                <a:gd name="T44" fmla="*/ 644 w 1381"/>
                <a:gd name="T45" fmla="*/ 1071 h 1255"/>
                <a:gd name="T46" fmla="*/ 644 w 1381"/>
                <a:gd name="T47" fmla="*/ 1065 h 1255"/>
                <a:gd name="T48" fmla="*/ 649 w 1381"/>
                <a:gd name="T49" fmla="*/ 1041 h 1255"/>
                <a:gd name="T50" fmla="*/ 668 w 1381"/>
                <a:gd name="T51" fmla="*/ 956 h 1255"/>
                <a:gd name="T52" fmla="*/ 668 w 1381"/>
                <a:gd name="T53" fmla="*/ 956 h 1255"/>
                <a:gd name="T54" fmla="*/ 1381 w 1381"/>
                <a:gd name="T55" fmla="*/ 422 h 1255"/>
                <a:gd name="T56" fmla="*/ 1380 w 1381"/>
                <a:gd name="T57" fmla="*/ 420 h 1255"/>
                <a:gd name="T58" fmla="*/ 1381 w 1381"/>
                <a:gd name="T59" fmla="*/ 419 h 1255"/>
                <a:gd name="T60" fmla="*/ 1168 w 1381"/>
                <a:gd name="T61" fmla="*/ 220 h 1255"/>
                <a:gd name="T62" fmla="*/ 665 w 1381"/>
                <a:gd name="T63" fmla="*/ 956 h 1255"/>
                <a:gd name="T64" fmla="*/ 818 w 1381"/>
                <a:gd name="T65" fmla="*/ 161 h 1255"/>
                <a:gd name="T66" fmla="*/ 817 w 1381"/>
                <a:gd name="T67" fmla="*/ 160 h 1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81" h="1255">
                  <a:moveTo>
                    <a:pt x="473" y="77"/>
                  </a:moveTo>
                  <a:lnTo>
                    <a:pt x="473" y="77"/>
                  </a:lnTo>
                  <a:lnTo>
                    <a:pt x="472" y="79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472" y="80"/>
                  </a:lnTo>
                  <a:lnTo>
                    <a:pt x="347" y="52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22" y="0"/>
                  </a:lnTo>
                  <a:lnTo>
                    <a:pt x="0" y="474"/>
                  </a:lnTo>
                  <a:lnTo>
                    <a:pt x="520" y="1255"/>
                  </a:lnTo>
                  <a:lnTo>
                    <a:pt x="520" y="1255"/>
                  </a:lnTo>
                  <a:lnTo>
                    <a:pt x="536" y="1239"/>
                  </a:lnTo>
                  <a:lnTo>
                    <a:pt x="536" y="1239"/>
                  </a:lnTo>
                  <a:lnTo>
                    <a:pt x="538" y="1234"/>
                  </a:lnTo>
                  <a:lnTo>
                    <a:pt x="541" y="1229"/>
                  </a:lnTo>
                  <a:lnTo>
                    <a:pt x="543" y="1209"/>
                  </a:lnTo>
                  <a:lnTo>
                    <a:pt x="545" y="1185"/>
                  </a:lnTo>
                  <a:lnTo>
                    <a:pt x="546" y="1159"/>
                  </a:lnTo>
                  <a:lnTo>
                    <a:pt x="546" y="1159"/>
                  </a:lnTo>
                  <a:lnTo>
                    <a:pt x="549" y="1132"/>
                  </a:lnTo>
                  <a:lnTo>
                    <a:pt x="550" y="1108"/>
                  </a:lnTo>
                  <a:lnTo>
                    <a:pt x="553" y="1090"/>
                  </a:lnTo>
                  <a:lnTo>
                    <a:pt x="556" y="1085"/>
                  </a:lnTo>
                  <a:lnTo>
                    <a:pt x="559" y="1082"/>
                  </a:lnTo>
                  <a:lnTo>
                    <a:pt x="559" y="1082"/>
                  </a:lnTo>
                  <a:lnTo>
                    <a:pt x="564" y="1079"/>
                  </a:lnTo>
                  <a:lnTo>
                    <a:pt x="571" y="1079"/>
                  </a:lnTo>
                  <a:lnTo>
                    <a:pt x="577" y="1080"/>
                  </a:lnTo>
                  <a:lnTo>
                    <a:pt x="583" y="1082"/>
                  </a:lnTo>
                  <a:lnTo>
                    <a:pt x="583" y="1082"/>
                  </a:lnTo>
                  <a:lnTo>
                    <a:pt x="590" y="1086"/>
                  </a:lnTo>
                  <a:lnTo>
                    <a:pt x="597" y="1092"/>
                  </a:lnTo>
                  <a:lnTo>
                    <a:pt x="602" y="1096"/>
                  </a:lnTo>
                  <a:lnTo>
                    <a:pt x="604" y="1101"/>
                  </a:lnTo>
                  <a:lnTo>
                    <a:pt x="604" y="1101"/>
                  </a:lnTo>
                  <a:lnTo>
                    <a:pt x="605" y="1103"/>
                  </a:lnTo>
                  <a:lnTo>
                    <a:pt x="608" y="1103"/>
                  </a:lnTo>
                  <a:lnTo>
                    <a:pt x="608" y="1103"/>
                  </a:lnTo>
                  <a:lnTo>
                    <a:pt x="612" y="1101"/>
                  </a:lnTo>
                  <a:lnTo>
                    <a:pt x="618" y="1099"/>
                  </a:lnTo>
                  <a:lnTo>
                    <a:pt x="630" y="1089"/>
                  </a:lnTo>
                  <a:lnTo>
                    <a:pt x="636" y="1083"/>
                  </a:lnTo>
                  <a:lnTo>
                    <a:pt x="640" y="1076"/>
                  </a:lnTo>
                  <a:lnTo>
                    <a:pt x="644" y="1071"/>
                  </a:lnTo>
                  <a:lnTo>
                    <a:pt x="644" y="1065"/>
                  </a:lnTo>
                  <a:lnTo>
                    <a:pt x="644" y="1065"/>
                  </a:lnTo>
                  <a:lnTo>
                    <a:pt x="646" y="1057"/>
                  </a:lnTo>
                  <a:lnTo>
                    <a:pt x="649" y="1041"/>
                  </a:lnTo>
                  <a:lnTo>
                    <a:pt x="656" y="100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668" y="956"/>
                  </a:lnTo>
                  <a:lnTo>
                    <a:pt x="1296" y="1061"/>
                  </a:lnTo>
                  <a:lnTo>
                    <a:pt x="1381" y="422"/>
                  </a:lnTo>
                  <a:lnTo>
                    <a:pt x="1380" y="422"/>
                  </a:lnTo>
                  <a:lnTo>
                    <a:pt x="1380" y="420"/>
                  </a:lnTo>
                  <a:lnTo>
                    <a:pt x="1381" y="420"/>
                  </a:lnTo>
                  <a:lnTo>
                    <a:pt x="1381" y="419"/>
                  </a:lnTo>
                  <a:lnTo>
                    <a:pt x="1140" y="385"/>
                  </a:lnTo>
                  <a:lnTo>
                    <a:pt x="1168" y="220"/>
                  </a:lnTo>
                  <a:lnTo>
                    <a:pt x="819" y="161"/>
                  </a:lnTo>
                  <a:lnTo>
                    <a:pt x="665" y="956"/>
                  </a:lnTo>
                  <a:lnTo>
                    <a:pt x="665" y="956"/>
                  </a:lnTo>
                  <a:lnTo>
                    <a:pt x="818" y="161"/>
                  </a:lnTo>
                  <a:lnTo>
                    <a:pt x="817" y="161"/>
                  </a:lnTo>
                  <a:lnTo>
                    <a:pt x="817" y="160"/>
                  </a:lnTo>
                  <a:lnTo>
                    <a:pt x="473" y="77"/>
                  </a:lnTo>
                  <a:close/>
                </a:path>
              </a:pathLst>
            </a:custGeom>
            <a:grpFill/>
            <a:ln w="3175">
              <a:solidFill>
                <a:schemeClr val="bg1">
                  <a:lumMod val="65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60" name="Rounded Rectangle 59"/>
          <p:cNvSpPr/>
          <p:nvPr/>
        </p:nvSpPr>
        <p:spPr>
          <a:xfrm>
            <a:off x="6224066" y="4039897"/>
            <a:ext cx="5259977" cy="1341572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1" name="Group 60"/>
          <p:cNvGrpSpPr/>
          <p:nvPr/>
        </p:nvGrpSpPr>
        <p:grpSpPr>
          <a:xfrm>
            <a:off x="6481168" y="3774794"/>
            <a:ext cx="4745773" cy="422826"/>
            <a:chOff x="2774001" y="2674177"/>
            <a:chExt cx="1151750" cy="335286"/>
          </a:xfrm>
        </p:grpSpPr>
        <p:sp>
          <p:nvSpPr>
            <p:cNvPr id="62" name="Rounded Rectangle 61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APPEAL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sp>
        <p:nvSpPr>
          <p:cNvPr id="64" name="Rounded Rectangle 63"/>
          <p:cNvSpPr/>
          <p:nvPr/>
        </p:nvSpPr>
        <p:spPr>
          <a:xfrm>
            <a:off x="6226331" y="2162195"/>
            <a:ext cx="5259977" cy="1341572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65" name="Group 64"/>
          <p:cNvGrpSpPr/>
          <p:nvPr/>
        </p:nvGrpSpPr>
        <p:grpSpPr>
          <a:xfrm>
            <a:off x="6483433" y="1897092"/>
            <a:ext cx="4745773" cy="422826"/>
            <a:chOff x="2774001" y="2674177"/>
            <a:chExt cx="1151750" cy="335286"/>
          </a:xfrm>
        </p:grpSpPr>
        <p:sp>
          <p:nvSpPr>
            <p:cNvPr id="66" name="Rounded Rectangle 65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</a:t>
              </a:r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APPEAL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38583" y="4379866"/>
            <a:ext cx="817294" cy="817294"/>
            <a:chOff x="7579986" y="4427197"/>
            <a:chExt cx="938372" cy="938372"/>
          </a:xfrm>
        </p:grpSpPr>
        <p:sp>
          <p:nvSpPr>
            <p:cNvPr id="76" name="Oval 75"/>
            <p:cNvSpPr/>
            <p:nvPr/>
          </p:nvSpPr>
          <p:spPr>
            <a:xfrm>
              <a:off x="7579986" y="4427197"/>
              <a:ext cx="938372" cy="938372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auto">
            <a:xfrm>
              <a:off x="7848871" y="4683223"/>
              <a:ext cx="424900" cy="42632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8" name="Oval 77"/>
            <p:cNvSpPr/>
            <p:nvPr/>
          </p:nvSpPr>
          <p:spPr>
            <a:xfrm>
              <a:off x="7635545" y="4481592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1" name="Rectangle 3"/>
          <p:cNvSpPr txBox="1">
            <a:spLocks noChangeArrowheads="1"/>
          </p:cNvSpPr>
          <p:nvPr/>
        </p:nvSpPr>
        <p:spPr bwMode="auto">
          <a:xfrm>
            <a:off x="7485857" y="4401571"/>
            <a:ext cx="3158567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EYE-CATCHING VISUAL</a:t>
            </a:r>
            <a:endParaRPr lang="en-US" altLang="ko-KR" sz="1600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72" name="Rectangle 3"/>
          <p:cNvSpPr txBox="1">
            <a:spLocks noChangeArrowheads="1"/>
          </p:cNvSpPr>
          <p:nvPr/>
        </p:nvSpPr>
        <p:spPr bwMode="auto">
          <a:xfrm>
            <a:off x="7485858" y="4682732"/>
            <a:ext cx="3755599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6638583" y="2489740"/>
            <a:ext cx="817294" cy="817294"/>
            <a:chOff x="7579986" y="1687882"/>
            <a:chExt cx="938372" cy="938372"/>
          </a:xfrm>
        </p:grpSpPr>
        <p:sp>
          <p:nvSpPr>
            <p:cNvPr id="87" name="Oval 86"/>
            <p:cNvSpPr/>
            <p:nvPr/>
          </p:nvSpPr>
          <p:spPr>
            <a:xfrm>
              <a:off x="7579986" y="1687882"/>
              <a:ext cx="938372" cy="938372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Freeform 87"/>
            <p:cNvSpPr>
              <a:spLocks noEditPoints="1"/>
            </p:cNvSpPr>
            <p:nvPr/>
          </p:nvSpPr>
          <p:spPr bwMode="auto">
            <a:xfrm>
              <a:off x="7900940" y="1959719"/>
              <a:ext cx="296464" cy="39469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7634381" y="1742277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2" name="Rectangle 3"/>
          <p:cNvSpPr txBox="1">
            <a:spLocks noChangeArrowheads="1"/>
          </p:cNvSpPr>
          <p:nvPr/>
        </p:nvSpPr>
        <p:spPr bwMode="auto">
          <a:xfrm>
            <a:off x="7485857" y="2511445"/>
            <a:ext cx="3158567" cy="340735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600" smtClean="0">
                <a:solidFill>
                  <a:srgbClr val="D7621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CONTEMPORARY COLORS</a:t>
            </a:r>
            <a:endParaRPr lang="en-US" altLang="ko-KR" sz="1600">
              <a:solidFill>
                <a:srgbClr val="D7621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83" name="Rectangle 3"/>
          <p:cNvSpPr txBox="1">
            <a:spLocks noChangeArrowheads="1"/>
          </p:cNvSpPr>
          <p:nvPr/>
        </p:nvSpPr>
        <p:spPr bwMode="auto">
          <a:xfrm>
            <a:off x="7485858" y="2792606"/>
            <a:ext cx="3755599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808350" y="2111116"/>
            <a:ext cx="3118102" cy="3125668"/>
            <a:chOff x="-1807850" y="2263516"/>
            <a:chExt cx="3118102" cy="3125668"/>
          </a:xfrm>
          <a:effectLst/>
        </p:grpSpPr>
        <p:sp>
          <p:nvSpPr>
            <p:cNvPr id="91" name="Freeform 57"/>
            <p:cNvSpPr>
              <a:spLocks/>
            </p:cNvSpPr>
            <p:nvPr/>
          </p:nvSpPr>
          <p:spPr bwMode="auto">
            <a:xfrm>
              <a:off x="-1565667" y="2263516"/>
              <a:ext cx="649353" cy="461660"/>
            </a:xfrm>
            <a:custGeom>
              <a:avLst/>
              <a:gdLst>
                <a:gd name="T0" fmla="*/ 0 w 859"/>
                <a:gd name="T1" fmla="*/ 343 h 609"/>
                <a:gd name="T2" fmla="*/ 6 w 859"/>
                <a:gd name="T3" fmla="*/ 378 h 609"/>
                <a:gd name="T4" fmla="*/ 23 w 859"/>
                <a:gd name="T5" fmla="*/ 377 h 609"/>
                <a:gd name="T6" fmla="*/ 14 w 859"/>
                <a:gd name="T7" fmla="*/ 391 h 609"/>
                <a:gd name="T8" fmla="*/ 45 w 859"/>
                <a:gd name="T9" fmla="*/ 392 h 609"/>
                <a:gd name="T10" fmla="*/ 73 w 859"/>
                <a:gd name="T11" fmla="*/ 394 h 609"/>
                <a:gd name="T12" fmla="*/ 90 w 859"/>
                <a:gd name="T13" fmla="*/ 408 h 609"/>
                <a:gd name="T14" fmla="*/ 118 w 859"/>
                <a:gd name="T15" fmla="*/ 437 h 609"/>
                <a:gd name="T16" fmla="*/ 122 w 859"/>
                <a:gd name="T17" fmla="*/ 458 h 609"/>
                <a:gd name="T18" fmla="*/ 126 w 859"/>
                <a:gd name="T19" fmla="*/ 475 h 609"/>
                <a:gd name="T20" fmla="*/ 129 w 859"/>
                <a:gd name="T21" fmla="*/ 504 h 609"/>
                <a:gd name="T22" fmla="*/ 138 w 859"/>
                <a:gd name="T23" fmla="*/ 511 h 609"/>
                <a:gd name="T24" fmla="*/ 167 w 859"/>
                <a:gd name="T25" fmla="*/ 524 h 609"/>
                <a:gd name="T26" fmla="*/ 185 w 859"/>
                <a:gd name="T27" fmla="*/ 534 h 609"/>
                <a:gd name="T28" fmla="*/ 212 w 859"/>
                <a:gd name="T29" fmla="*/ 531 h 609"/>
                <a:gd name="T30" fmla="*/ 236 w 859"/>
                <a:gd name="T31" fmla="*/ 534 h 609"/>
                <a:gd name="T32" fmla="*/ 281 w 859"/>
                <a:gd name="T33" fmla="*/ 542 h 609"/>
                <a:gd name="T34" fmla="*/ 300 w 859"/>
                <a:gd name="T35" fmla="*/ 553 h 609"/>
                <a:gd name="T36" fmla="*/ 351 w 859"/>
                <a:gd name="T37" fmla="*/ 576 h 609"/>
                <a:gd name="T38" fmla="*/ 359 w 859"/>
                <a:gd name="T39" fmla="*/ 567 h 609"/>
                <a:gd name="T40" fmla="*/ 428 w 859"/>
                <a:gd name="T41" fmla="*/ 566 h 609"/>
                <a:gd name="T42" fmla="*/ 491 w 859"/>
                <a:gd name="T43" fmla="*/ 563 h 609"/>
                <a:gd name="T44" fmla="*/ 515 w 859"/>
                <a:gd name="T45" fmla="*/ 562 h 609"/>
                <a:gd name="T46" fmla="*/ 576 w 859"/>
                <a:gd name="T47" fmla="*/ 574 h 609"/>
                <a:gd name="T48" fmla="*/ 650 w 859"/>
                <a:gd name="T49" fmla="*/ 590 h 609"/>
                <a:gd name="T50" fmla="*/ 751 w 859"/>
                <a:gd name="T51" fmla="*/ 609 h 609"/>
                <a:gd name="T52" fmla="*/ 757 w 859"/>
                <a:gd name="T53" fmla="*/ 608 h 609"/>
                <a:gd name="T54" fmla="*/ 764 w 859"/>
                <a:gd name="T55" fmla="*/ 594 h 609"/>
                <a:gd name="T56" fmla="*/ 767 w 859"/>
                <a:gd name="T57" fmla="*/ 542 h 609"/>
                <a:gd name="T58" fmla="*/ 796 w 859"/>
                <a:gd name="T59" fmla="*/ 380 h 609"/>
                <a:gd name="T60" fmla="*/ 830 w 859"/>
                <a:gd name="T61" fmla="*/ 248 h 609"/>
                <a:gd name="T62" fmla="*/ 858 w 859"/>
                <a:gd name="T63" fmla="*/ 147 h 609"/>
                <a:gd name="T64" fmla="*/ 258 w 859"/>
                <a:gd name="T65" fmla="*/ 0 h 609"/>
                <a:gd name="T66" fmla="*/ 257 w 859"/>
                <a:gd name="T67" fmla="*/ 1 h 609"/>
                <a:gd name="T68" fmla="*/ 265 w 859"/>
                <a:gd name="T69" fmla="*/ 36 h 609"/>
                <a:gd name="T70" fmla="*/ 264 w 859"/>
                <a:gd name="T71" fmla="*/ 76 h 609"/>
                <a:gd name="T72" fmla="*/ 258 w 859"/>
                <a:gd name="T73" fmla="*/ 143 h 609"/>
                <a:gd name="T74" fmla="*/ 225 w 859"/>
                <a:gd name="T75" fmla="*/ 113 h 609"/>
                <a:gd name="T76" fmla="*/ 202 w 859"/>
                <a:gd name="T77" fmla="*/ 108 h 609"/>
                <a:gd name="T78" fmla="*/ 169 w 859"/>
                <a:gd name="T79" fmla="*/ 104 h 609"/>
                <a:gd name="T80" fmla="*/ 138 w 859"/>
                <a:gd name="T81" fmla="*/ 94 h 609"/>
                <a:gd name="T82" fmla="*/ 100 w 859"/>
                <a:gd name="T83" fmla="*/ 78 h 609"/>
                <a:gd name="T84" fmla="*/ 55 w 859"/>
                <a:gd name="T85" fmla="*/ 41 h 609"/>
                <a:gd name="T86" fmla="*/ 33 w 859"/>
                <a:gd name="T87" fmla="*/ 21 h 609"/>
                <a:gd name="T88" fmla="*/ 21 w 859"/>
                <a:gd name="T89" fmla="*/ 39 h 609"/>
                <a:gd name="T90" fmla="*/ 17 w 859"/>
                <a:gd name="T91" fmla="*/ 119 h 609"/>
                <a:gd name="T92" fmla="*/ 23 w 859"/>
                <a:gd name="T93" fmla="*/ 170 h 609"/>
                <a:gd name="T94" fmla="*/ 26 w 859"/>
                <a:gd name="T95" fmla="*/ 209 h 609"/>
                <a:gd name="T96" fmla="*/ 31 w 859"/>
                <a:gd name="T97" fmla="*/ 242 h 609"/>
                <a:gd name="T98" fmla="*/ 40 w 859"/>
                <a:gd name="T99" fmla="*/ 259 h 609"/>
                <a:gd name="T100" fmla="*/ 37 w 859"/>
                <a:gd name="T101" fmla="*/ 270 h 609"/>
                <a:gd name="T102" fmla="*/ 23 w 859"/>
                <a:gd name="T103" fmla="*/ 304 h 609"/>
                <a:gd name="T104" fmla="*/ 24 w 859"/>
                <a:gd name="T105" fmla="*/ 307 h 609"/>
                <a:gd name="T106" fmla="*/ 26 w 859"/>
                <a:gd name="T107" fmla="*/ 307 h 609"/>
                <a:gd name="T108" fmla="*/ 20 w 859"/>
                <a:gd name="T109" fmla="*/ 318 h 609"/>
                <a:gd name="T110" fmla="*/ 9 w 859"/>
                <a:gd name="T111" fmla="*/ 329 h 609"/>
                <a:gd name="T112" fmla="*/ 3 w 859"/>
                <a:gd name="T113" fmla="*/ 33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59" h="609">
                  <a:moveTo>
                    <a:pt x="3" y="338"/>
                  </a:moveTo>
                  <a:lnTo>
                    <a:pt x="3" y="338"/>
                  </a:lnTo>
                  <a:lnTo>
                    <a:pt x="2" y="340"/>
                  </a:lnTo>
                  <a:lnTo>
                    <a:pt x="0" y="343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3" y="370"/>
                  </a:lnTo>
                  <a:lnTo>
                    <a:pt x="6" y="378"/>
                  </a:lnTo>
                  <a:lnTo>
                    <a:pt x="9" y="385"/>
                  </a:lnTo>
                  <a:lnTo>
                    <a:pt x="13" y="389"/>
                  </a:lnTo>
                  <a:lnTo>
                    <a:pt x="13" y="389"/>
                  </a:lnTo>
                  <a:lnTo>
                    <a:pt x="23" y="377"/>
                  </a:lnTo>
                  <a:lnTo>
                    <a:pt x="23" y="378"/>
                  </a:lnTo>
                  <a:lnTo>
                    <a:pt x="23" y="378"/>
                  </a:lnTo>
                  <a:lnTo>
                    <a:pt x="14" y="391"/>
                  </a:lnTo>
                  <a:lnTo>
                    <a:pt x="14" y="391"/>
                  </a:lnTo>
                  <a:lnTo>
                    <a:pt x="20" y="396"/>
                  </a:lnTo>
                  <a:lnTo>
                    <a:pt x="20" y="396"/>
                  </a:lnTo>
                  <a:lnTo>
                    <a:pt x="34" y="394"/>
                  </a:lnTo>
                  <a:lnTo>
                    <a:pt x="45" y="392"/>
                  </a:lnTo>
                  <a:lnTo>
                    <a:pt x="56" y="391"/>
                  </a:lnTo>
                  <a:lnTo>
                    <a:pt x="56" y="391"/>
                  </a:lnTo>
                  <a:lnTo>
                    <a:pt x="69" y="392"/>
                  </a:lnTo>
                  <a:lnTo>
                    <a:pt x="73" y="394"/>
                  </a:lnTo>
                  <a:lnTo>
                    <a:pt x="76" y="396"/>
                  </a:lnTo>
                  <a:lnTo>
                    <a:pt x="76" y="396"/>
                  </a:lnTo>
                  <a:lnTo>
                    <a:pt x="90" y="408"/>
                  </a:lnTo>
                  <a:lnTo>
                    <a:pt x="90" y="408"/>
                  </a:lnTo>
                  <a:lnTo>
                    <a:pt x="100" y="416"/>
                  </a:lnTo>
                  <a:lnTo>
                    <a:pt x="110" y="424"/>
                  </a:lnTo>
                  <a:lnTo>
                    <a:pt x="117" y="433"/>
                  </a:lnTo>
                  <a:lnTo>
                    <a:pt x="118" y="437"/>
                  </a:lnTo>
                  <a:lnTo>
                    <a:pt x="118" y="441"/>
                  </a:lnTo>
                  <a:lnTo>
                    <a:pt x="118" y="441"/>
                  </a:lnTo>
                  <a:lnTo>
                    <a:pt x="119" y="451"/>
                  </a:lnTo>
                  <a:lnTo>
                    <a:pt x="122" y="458"/>
                  </a:lnTo>
                  <a:lnTo>
                    <a:pt x="122" y="458"/>
                  </a:lnTo>
                  <a:lnTo>
                    <a:pt x="125" y="465"/>
                  </a:lnTo>
                  <a:lnTo>
                    <a:pt x="126" y="475"/>
                  </a:lnTo>
                  <a:lnTo>
                    <a:pt x="126" y="475"/>
                  </a:lnTo>
                  <a:lnTo>
                    <a:pt x="128" y="490"/>
                  </a:lnTo>
                  <a:lnTo>
                    <a:pt x="128" y="490"/>
                  </a:lnTo>
                  <a:lnTo>
                    <a:pt x="128" y="499"/>
                  </a:lnTo>
                  <a:lnTo>
                    <a:pt x="129" y="504"/>
                  </a:lnTo>
                  <a:lnTo>
                    <a:pt x="132" y="510"/>
                  </a:lnTo>
                  <a:lnTo>
                    <a:pt x="135" y="510"/>
                  </a:lnTo>
                  <a:lnTo>
                    <a:pt x="138" y="511"/>
                  </a:lnTo>
                  <a:lnTo>
                    <a:pt x="138" y="511"/>
                  </a:lnTo>
                  <a:lnTo>
                    <a:pt x="145" y="513"/>
                  </a:lnTo>
                  <a:lnTo>
                    <a:pt x="152" y="516"/>
                  </a:lnTo>
                  <a:lnTo>
                    <a:pt x="167" y="524"/>
                  </a:lnTo>
                  <a:lnTo>
                    <a:pt x="167" y="524"/>
                  </a:lnTo>
                  <a:lnTo>
                    <a:pt x="178" y="531"/>
                  </a:lnTo>
                  <a:lnTo>
                    <a:pt x="183" y="532"/>
                  </a:lnTo>
                  <a:lnTo>
                    <a:pt x="185" y="534"/>
                  </a:lnTo>
                  <a:lnTo>
                    <a:pt x="185" y="534"/>
                  </a:lnTo>
                  <a:lnTo>
                    <a:pt x="194" y="532"/>
                  </a:lnTo>
                  <a:lnTo>
                    <a:pt x="194" y="532"/>
                  </a:lnTo>
                  <a:lnTo>
                    <a:pt x="202" y="531"/>
                  </a:lnTo>
                  <a:lnTo>
                    <a:pt x="212" y="531"/>
                  </a:lnTo>
                  <a:lnTo>
                    <a:pt x="212" y="531"/>
                  </a:lnTo>
                  <a:lnTo>
                    <a:pt x="223" y="531"/>
                  </a:lnTo>
                  <a:lnTo>
                    <a:pt x="236" y="534"/>
                  </a:lnTo>
                  <a:lnTo>
                    <a:pt x="236" y="534"/>
                  </a:lnTo>
                  <a:lnTo>
                    <a:pt x="250" y="537"/>
                  </a:lnTo>
                  <a:lnTo>
                    <a:pt x="250" y="537"/>
                  </a:lnTo>
                  <a:lnTo>
                    <a:pt x="267" y="539"/>
                  </a:lnTo>
                  <a:lnTo>
                    <a:pt x="281" y="542"/>
                  </a:lnTo>
                  <a:lnTo>
                    <a:pt x="292" y="548"/>
                  </a:lnTo>
                  <a:lnTo>
                    <a:pt x="297" y="551"/>
                  </a:lnTo>
                  <a:lnTo>
                    <a:pt x="300" y="553"/>
                  </a:lnTo>
                  <a:lnTo>
                    <a:pt x="300" y="553"/>
                  </a:lnTo>
                  <a:lnTo>
                    <a:pt x="306" y="558"/>
                  </a:lnTo>
                  <a:lnTo>
                    <a:pt x="311" y="560"/>
                  </a:lnTo>
                  <a:lnTo>
                    <a:pt x="327" y="567"/>
                  </a:lnTo>
                  <a:lnTo>
                    <a:pt x="351" y="576"/>
                  </a:lnTo>
                  <a:lnTo>
                    <a:pt x="351" y="576"/>
                  </a:lnTo>
                  <a:lnTo>
                    <a:pt x="351" y="573"/>
                  </a:lnTo>
                  <a:lnTo>
                    <a:pt x="353" y="570"/>
                  </a:lnTo>
                  <a:lnTo>
                    <a:pt x="359" y="567"/>
                  </a:lnTo>
                  <a:lnTo>
                    <a:pt x="367" y="567"/>
                  </a:lnTo>
                  <a:lnTo>
                    <a:pt x="367" y="567"/>
                  </a:lnTo>
                  <a:lnTo>
                    <a:pt x="428" y="566"/>
                  </a:lnTo>
                  <a:lnTo>
                    <a:pt x="428" y="566"/>
                  </a:lnTo>
                  <a:lnTo>
                    <a:pt x="480" y="565"/>
                  </a:lnTo>
                  <a:lnTo>
                    <a:pt x="480" y="565"/>
                  </a:lnTo>
                  <a:lnTo>
                    <a:pt x="491" y="563"/>
                  </a:lnTo>
                  <a:lnTo>
                    <a:pt x="491" y="563"/>
                  </a:lnTo>
                  <a:lnTo>
                    <a:pt x="496" y="562"/>
                  </a:lnTo>
                  <a:lnTo>
                    <a:pt x="505" y="562"/>
                  </a:lnTo>
                  <a:lnTo>
                    <a:pt x="505" y="562"/>
                  </a:lnTo>
                  <a:lnTo>
                    <a:pt x="515" y="562"/>
                  </a:lnTo>
                  <a:lnTo>
                    <a:pt x="527" y="565"/>
                  </a:lnTo>
                  <a:lnTo>
                    <a:pt x="527" y="565"/>
                  </a:lnTo>
                  <a:lnTo>
                    <a:pt x="576" y="574"/>
                  </a:lnTo>
                  <a:lnTo>
                    <a:pt x="576" y="574"/>
                  </a:lnTo>
                  <a:lnTo>
                    <a:pt x="621" y="584"/>
                  </a:lnTo>
                  <a:lnTo>
                    <a:pt x="639" y="588"/>
                  </a:lnTo>
                  <a:lnTo>
                    <a:pt x="650" y="590"/>
                  </a:lnTo>
                  <a:lnTo>
                    <a:pt x="650" y="590"/>
                  </a:lnTo>
                  <a:lnTo>
                    <a:pt x="671" y="591"/>
                  </a:lnTo>
                  <a:lnTo>
                    <a:pt x="702" y="597"/>
                  </a:lnTo>
                  <a:lnTo>
                    <a:pt x="732" y="604"/>
                  </a:lnTo>
                  <a:lnTo>
                    <a:pt x="751" y="609"/>
                  </a:lnTo>
                  <a:lnTo>
                    <a:pt x="751" y="609"/>
                  </a:lnTo>
                  <a:lnTo>
                    <a:pt x="754" y="609"/>
                  </a:lnTo>
                  <a:lnTo>
                    <a:pt x="754" y="609"/>
                  </a:lnTo>
                  <a:lnTo>
                    <a:pt x="757" y="608"/>
                  </a:lnTo>
                  <a:lnTo>
                    <a:pt x="760" y="605"/>
                  </a:lnTo>
                  <a:lnTo>
                    <a:pt x="763" y="601"/>
                  </a:lnTo>
                  <a:lnTo>
                    <a:pt x="764" y="594"/>
                  </a:lnTo>
                  <a:lnTo>
                    <a:pt x="764" y="594"/>
                  </a:lnTo>
                  <a:lnTo>
                    <a:pt x="764" y="577"/>
                  </a:lnTo>
                  <a:lnTo>
                    <a:pt x="764" y="559"/>
                  </a:lnTo>
                  <a:lnTo>
                    <a:pt x="764" y="559"/>
                  </a:lnTo>
                  <a:lnTo>
                    <a:pt x="767" y="542"/>
                  </a:lnTo>
                  <a:lnTo>
                    <a:pt x="770" y="516"/>
                  </a:lnTo>
                  <a:lnTo>
                    <a:pt x="782" y="448"/>
                  </a:lnTo>
                  <a:lnTo>
                    <a:pt x="782" y="448"/>
                  </a:lnTo>
                  <a:lnTo>
                    <a:pt x="796" y="380"/>
                  </a:lnTo>
                  <a:lnTo>
                    <a:pt x="796" y="380"/>
                  </a:lnTo>
                  <a:lnTo>
                    <a:pt x="800" y="353"/>
                  </a:lnTo>
                  <a:lnTo>
                    <a:pt x="809" y="321"/>
                  </a:lnTo>
                  <a:lnTo>
                    <a:pt x="830" y="248"/>
                  </a:lnTo>
                  <a:lnTo>
                    <a:pt x="859" y="149"/>
                  </a:lnTo>
                  <a:lnTo>
                    <a:pt x="858" y="149"/>
                  </a:lnTo>
                  <a:lnTo>
                    <a:pt x="858" y="147"/>
                  </a:lnTo>
                  <a:lnTo>
                    <a:pt x="858" y="147"/>
                  </a:lnTo>
                  <a:lnTo>
                    <a:pt x="565" y="78"/>
                  </a:lnTo>
                  <a:lnTo>
                    <a:pt x="370" y="31"/>
                  </a:lnTo>
                  <a:lnTo>
                    <a:pt x="299" y="11"/>
                  </a:lnTo>
                  <a:lnTo>
                    <a:pt x="258" y="0"/>
                  </a:lnTo>
                  <a:lnTo>
                    <a:pt x="258" y="0"/>
                  </a:lnTo>
                  <a:lnTo>
                    <a:pt x="257" y="0"/>
                  </a:lnTo>
                  <a:lnTo>
                    <a:pt x="257" y="0"/>
                  </a:lnTo>
                  <a:lnTo>
                    <a:pt x="257" y="1"/>
                  </a:lnTo>
                  <a:lnTo>
                    <a:pt x="258" y="6"/>
                  </a:lnTo>
                  <a:lnTo>
                    <a:pt x="261" y="17"/>
                  </a:lnTo>
                  <a:lnTo>
                    <a:pt x="261" y="17"/>
                  </a:lnTo>
                  <a:lnTo>
                    <a:pt x="265" y="36"/>
                  </a:lnTo>
                  <a:lnTo>
                    <a:pt x="268" y="46"/>
                  </a:lnTo>
                  <a:lnTo>
                    <a:pt x="267" y="55"/>
                  </a:lnTo>
                  <a:lnTo>
                    <a:pt x="267" y="55"/>
                  </a:lnTo>
                  <a:lnTo>
                    <a:pt x="264" y="76"/>
                  </a:lnTo>
                  <a:lnTo>
                    <a:pt x="264" y="76"/>
                  </a:lnTo>
                  <a:lnTo>
                    <a:pt x="260" y="92"/>
                  </a:lnTo>
                  <a:lnTo>
                    <a:pt x="258" y="108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40" y="126"/>
                  </a:lnTo>
                  <a:lnTo>
                    <a:pt x="225" y="113"/>
                  </a:lnTo>
                  <a:lnTo>
                    <a:pt x="219" y="111"/>
                  </a:lnTo>
                  <a:lnTo>
                    <a:pt x="213" y="109"/>
                  </a:lnTo>
                  <a:lnTo>
                    <a:pt x="213" y="109"/>
                  </a:lnTo>
                  <a:lnTo>
                    <a:pt x="202" y="108"/>
                  </a:lnTo>
                  <a:lnTo>
                    <a:pt x="190" y="106"/>
                  </a:lnTo>
                  <a:lnTo>
                    <a:pt x="190" y="106"/>
                  </a:lnTo>
                  <a:lnTo>
                    <a:pt x="169" y="104"/>
                  </a:lnTo>
                  <a:lnTo>
                    <a:pt x="169" y="104"/>
                  </a:lnTo>
                  <a:lnTo>
                    <a:pt x="160" y="102"/>
                  </a:lnTo>
                  <a:lnTo>
                    <a:pt x="152" y="99"/>
                  </a:lnTo>
                  <a:lnTo>
                    <a:pt x="138" y="94"/>
                  </a:lnTo>
                  <a:lnTo>
                    <a:pt x="138" y="94"/>
                  </a:lnTo>
                  <a:lnTo>
                    <a:pt x="125" y="88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0" y="78"/>
                  </a:lnTo>
                  <a:lnTo>
                    <a:pt x="93" y="74"/>
                  </a:lnTo>
                  <a:lnTo>
                    <a:pt x="80" y="64"/>
                  </a:lnTo>
                  <a:lnTo>
                    <a:pt x="68" y="52"/>
                  </a:lnTo>
                  <a:lnTo>
                    <a:pt x="55" y="41"/>
                  </a:lnTo>
                  <a:lnTo>
                    <a:pt x="55" y="41"/>
                  </a:lnTo>
                  <a:lnTo>
                    <a:pt x="41" y="25"/>
                  </a:lnTo>
                  <a:lnTo>
                    <a:pt x="35" y="21"/>
                  </a:lnTo>
                  <a:lnTo>
                    <a:pt x="33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26" y="29"/>
                  </a:lnTo>
                  <a:lnTo>
                    <a:pt x="21" y="39"/>
                  </a:lnTo>
                  <a:lnTo>
                    <a:pt x="19" y="50"/>
                  </a:lnTo>
                  <a:lnTo>
                    <a:pt x="17" y="63"/>
                  </a:lnTo>
                  <a:lnTo>
                    <a:pt x="17" y="119"/>
                  </a:lnTo>
                  <a:lnTo>
                    <a:pt x="17" y="119"/>
                  </a:lnTo>
                  <a:lnTo>
                    <a:pt x="19" y="139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3" y="170"/>
                  </a:lnTo>
                  <a:lnTo>
                    <a:pt x="23" y="170"/>
                  </a:lnTo>
                  <a:lnTo>
                    <a:pt x="26" y="191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28"/>
                  </a:lnTo>
                  <a:lnTo>
                    <a:pt x="28" y="235"/>
                  </a:lnTo>
                  <a:lnTo>
                    <a:pt x="31" y="242"/>
                  </a:lnTo>
                  <a:lnTo>
                    <a:pt x="31" y="242"/>
                  </a:lnTo>
                  <a:lnTo>
                    <a:pt x="35" y="247"/>
                  </a:lnTo>
                  <a:lnTo>
                    <a:pt x="35" y="247"/>
                  </a:lnTo>
                  <a:lnTo>
                    <a:pt x="38" y="251"/>
                  </a:lnTo>
                  <a:lnTo>
                    <a:pt x="40" y="259"/>
                  </a:lnTo>
                  <a:lnTo>
                    <a:pt x="40" y="259"/>
                  </a:lnTo>
                  <a:lnTo>
                    <a:pt x="41" y="263"/>
                  </a:lnTo>
                  <a:lnTo>
                    <a:pt x="40" y="266"/>
                  </a:lnTo>
                  <a:lnTo>
                    <a:pt x="37" y="270"/>
                  </a:lnTo>
                  <a:lnTo>
                    <a:pt x="34" y="273"/>
                  </a:lnTo>
                  <a:lnTo>
                    <a:pt x="28" y="277"/>
                  </a:lnTo>
                  <a:lnTo>
                    <a:pt x="23" y="280"/>
                  </a:lnTo>
                  <a:lnTo>
                    <a:pt x="23" y="304"/>
                  </a:lnTo>
                  <a:lnTo>
                    <a:pt x="23" y="304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4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6" y="307"/>
                  </a:lnTo>
                  <a:lnTo>
                    <a:pt x="23" y="312"/>
                  </a:lnTo>
                  <a:lnTo>
                    <a:pt x="23" y="312"/>
                  </a:lnTo>
                  <a:lnTo>
                    <a:pt x="20" y="318"/>
                  </a:lnTo>
                  <a:lnTo>
                    <a:pt x="17" y="321"/>
                  </a:lnTo>
                  <a:lnTo>
                    <a:pt x="17" y="321"/>
                  </a:lnTo>
                  <a:lnTo>
                    <a:pt x="14" y="324"/>
                  </a:lnTo>
                  <a:lnTo>
                    <a:pt x="9" y="329"/>
                  </a:lnTo>
                  <a:lnTo>
                    <a:pt x="9" y="329"/>
                  </a:lnTo>
                  <a:lnTo>
                    <a:pt x="6" y="335"/>
                  </a:lnTo>
                  <a:lnTo>
                    <a:pt x="3" y="338"/>
                  </a:lnTo>
                  <a:lnTo>
                    <a:pt x="3" y="338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2" name="Freeform 58"/>
            <p:cNvSpPr>
              <a:spLocks/>
            </p:cNvSpPr>
            <p:nvPr/>
          </p:nvSpPr>
          <p:spPr bwMode="auto">
            <a:xfrm>
              <a:off x="-1807850" y="3047582"/>
              <a:ext cx="776498" cy="1328977"/>
            </a:xfrm>
            <a:custGeom>
              <a:avLst/>
              <a:gdLst>
                <a:gd name="T0" fmla="*/ 897 w 1025"/>
                <a:gd name="T1" fmla="*/ 1754 h 1755"/>
                <a:gd name="T2" fmla="*/ 930 w 1025"/>
                <a:gd name="T3" fmla="*/ 1741 h 1755"/>
                <a:gd name="T4" fmla="*/ 943 w 1025"/>
                <a:gd name="T5" fmla="*/ 1721 h 1755"/>
                <a:gd name="T6" fmla="*/ 922 w 1025"/>
                <a:gd name="T7" fmla="*/ 1686 h 1755"/>
                <a:gd name="T8" fmla="*/ 920 w 1025"/>
                <a:gd name="T9" fmla="*/ 1667 h 1755"/>
                <a:gd name="T10" fmla="*/ 934 w 1025"/>
                <a:gd name="T11" fmla="*/ 1632 h 1755"/>
                <a:gd name="T12" fmla="*/ 969 w 1025"/>
                <a:gd name="T13" fmla="*/ 1591 h 1755"/>
                <a:gd name="T14" fmla="*/ 982 w 1025"/>
                <a:gd name="T15" fmla="*/ 1559 h 1755"/>
                <a:gd name="T16" fmla="*/ 1014 w 1025"/>
                <a:gd name="T17" fmla="*/ 1523 h 1755"/>
                <a:gd name="T18" fmla="*/ 1025 w 1025"/>
                <a:gd name="T19" fmla="*/ 1493 h 1755"/>
                <a:gd name="T20" fmla="*/ 1002 w 1025"/>
                <a:gd name="T21" fmla="*/ 1437 h 1755"/>
                <a:gd name="T22" fmla="*/ 985 w 1025"/>
                <a:gd name="T23" fmla="*/ 1391 h 1755"/>
                <a:gd name="T24" fmla="*/ 395 w 1025"/>
                <a:gd name="T25" fmla="*/ 78 h 1755"/>
                <a:gd name="T26" fmla="*/ 182 w 1025"/>
                <a:gd name="T27" fmla="*/ 21 h 1755"/>
                <a:gd name="T28" fmla="*/ 101 w 1025"/>
                <a:gd name="T29" fmla="*/ 0 h 1755"/>
                <a:gd name="T30" fmla="*/ 97 w 1025"/>
                <a:gd name="T31" fmla="*/ 5 h 1755"/>
                <a:gd name="T32" fmla="*/ 90 w 1025"/>
                <a:gd name="T33" fmla="*/ 74 h 1755"/>
                <a:gd name="T34" fmla="*/ 64 w 1025"/>
                <a:gd name="T35" fmla="*/ 129 h 1755"/>
                <a:gd name="T36" fmla="*/ 57 w 1025"/>
                <a:gd name="T37" fmla="*/ 147 h 1755"/>
                <a:gd name="T38" fmla="*/ 48 w 1025"/>
                <a:gd name="T39" fmla="*/ 168 h 1755"/>
                <a:gd name="T40" fmla="*/ 20 w 1025"/>
                <a:gd name="T41" fmla="*/ 192 h 1755"/>
                <a:gd name="T42" fmla="*/ 1 w 1025"/>
                <a:gd name="T43" fmla="*/ 229 h 1755"/>
                <a:gd name="T44" fmla="*/ 17 w 1025"/>
                <a:gd name="T45" fmla="*/ 276 h 1755"/>
                <a:gd name="T46" fmla="*/ 36 w 1025"/>
                <a:gd name="T47" fmla="*/ 316 h 1755"/>
                <a:gd name="T48" fmla="*/ 36 w 1025"/>
                <a:gd name="T49" fmla="*/ 377 h 1755"/>
                <a:gd name="T50" fmla="*/ 14 w 1025"/>
                <a:gd name="T51" fmla="*/ 458 h 1755"/>
                <a:gd name="T52" fmla="*/ 20 w 1025"/>
                <a:gd name="T53" fmla="*/ 522 h 1755"/>
                <a:gd name="T54" fmla="*/ 43 w 1025"/>
                <a:gd name="T55" fmla="*/ 549 h 1755"/>
                <a:gd name="T56" fmla="*/ 64 w 1025"/>
                <a:gd name="T57" fmla="*/ 581 h 1755"/>
                <a:gd name="T58" fmla="*/ 67 w 1025"/>
                <a:gd name="T59" fmla="*/ 648 h 1755"/>
                <a:gd name="T60" fmla="*/ 87 w 1025"/>
                <a:gd name="T61" fmla="*/ 672 h 1755"/>
                <a:gd name="T62" fmla="*/ 106 w 1025"/>
                <a:gd name="T63" fmla="*/ 703 h 1755"/>
                <a:gd name="T64" fmla="*/ 98 w 1025"/>
                <a:gd name="T65" fmla="*/ 753 h 1755"/>
                <a:gd name="T66" fmla="*/ 91 w 1025"/>
                <a:gd name="T67" fmla="*/ 793 h 1755"/>
                <a:gd name="T68" fmla="*/ 120 w 1025"/>
                <a:gd name="T69" fmla="*/ 836 h 1755"/>
                <a:gd name="T70" fmla="*/ 136 w 1025"/>
                <a:gd name="T71" fmla="*/ 854 h 1755"/>
                <a:gd name="T72" fmla="*/ 151 w 1025"/>
                <a:gd name="T73" fmla="*/ 888 h 1755"/>
                <a:gd name="T74" fmla="*/ 137 w 1025"/>
                <a:gd name="T75" fmla="*/ 905 h 1755"/>
                <a:gd name="T76" fmla="*/ 108 w 1025"/>
                <a:gd name="T77" fmla="*/ 943 h 1755"/>
                <a:gd name="T78" fmla="*/ 123 w 1025"/>
                <a:gd name="T79" fmla="*/ 989 h 1755"/>
                <a:gd name="T80" fmla="*/ 160 w 1025"/>
                <a:gd name="T81" fmla="*/ 1055 h 1755"/>
                <a:gd name="T82" fmla="*/ 214 w 1025"/>
                <a:gd name="T83" fmla="*/ 1178 h 1755"/>
                <a:gd name="T84" fmla="*/ 230 w 1025"/>
                <a:gd name="T85" fmla="*/ 1227 h 1755"/>
                <a:gd name="T86" fmla="*/ 212 w 1025"/>
                <a:gd name="T87" fmla="*/ 1252 h 1755"/>
                <a:gd name="T88" fmla="*/ 209 w 1025"/>
                <a:gd name="T89" fmla="*/ 1283 h 1755"/>
                <a:gd name="T90" fmla="*/ 255 w 1025"/>
                <a:gd name="T91" fmla="*/ 1311 h 1755"/>
                <a:gd name="T92" fmla="*/ 286 w 1025"/>
                <a:gd name="T93" fmla="*/ 1326 h 1755"/>
                <a:gd name="T94" fmla="*/ 321 w 1025"/>
                <a:gd name="T95" fmla="*/ 1338 h 1755"/>
                <a:gd name="T96" fmla="*/ 347 w 1025"/>
                <a:gd name="T97" fmla="*/ 1354 h 1755"/>
                <a:gd name="T98" fmla="*/ 396 w 1025"/>
                <a:gd name="T99" fmla="*/ 1415 h 1755"/>
                <a:gd name="T100" fmla="*/ 427 w 1025"/>
                <a:gd name="T101" fmla="*/ 1429 h 1755"/>
                <a:gd name="T102" fmla="*/ 460 w 1025"/>
                <a:gd name="T103" fmla="*/ 1451 h 1755"/>
                <a:gd name="T104" fmla="*/ 462 w 1025"/>
                <a:gd name="T105" fmla="*/ 1471 h 1755"/>
                <a:gd name="T106" fmla="*/ 485 w 1025"/>
                <a:gd name="T107" fmla="*/ 1495 h 1755"/>
                <a:gd name="T108" fmla="*/ 535 w 1025"/>
                <a:gd name="T109" fmla="*/ 1527 h 1755"/>
                <a:gd name="T110" fmla="*/ 563 w 1025"/>
                <a:gd name="T111" fmla="*/ 1579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25" h="1755">
                  <a:moveTo>
                    <a:pt x="577" y="1699"/>
                  </a:moveTo>
                  <a:lnTo>
                    <a:pt x="895" y="1754"/>
                  </a:lnTo>
                  <a:lnTo>
                    <a:pt x="899" y="1741"/>
                  </a:lnTo>
                  <a:lnTo>
                    <a:pt x="899" y="1741"/>
                  </a:lnTo>
                  <a:lnTo>
                    <a:pt x="897" y="1754"/>
                  </a:lnTo>
                  <a:lnTo>
                    <a:pt x="899" y="1755"/>
                  </a:lnTo>
                  <a:lnTo>
                    <a:pt x="899" y="1755"/>
                  </a:lnTo>
                  <a:lnTo>
                    <a:pt x="908" y="1752"/>
                  </a:lnTo>
                  <a:lnTo>
                    <a:pt x="923" y="1745"/>
                  </a:lnTo>
                  <a:lnTo>
                    <a:pt x="930" y="1741"/>
                  </a:lnTo>
                  <a:lnTo>
                    <a:pt x="937" y="1737"/>
                  </a:lnTo>
                  <a:lnTo>
                    <a:pt x="941" y="1733"/>
                  </a:lnTo>
                  <a:lnTo>
                    <a:pt x="943" y="1727"/>
                  </a:lnTo>
                  <a:lnTo>
                    <a:pt x="943" y="1727"/>
                  </a:lnTo>
                  <a:lnTo>
                    <a:pt x="943" y="1721"/>
                  </a:lnTo>
                  <a:lnTo>
                    <a:pt x="940" y="1716"/>
                  </a:lnTo>
                  <a:lnTo>
                    <a:pt x="932" y="1703"/>
                  </a:lnTo>
                  <a:lnTo>
                    <a:pt x="932" y="1703"/>
                  </a:lnTo>
                  <a:lnTo>
                    <a:pt x="925" y="1692"/>
                  </a:lnTo>
                  <a:lnTo>
                    <a:pt x="922" y="1686"/>
                  </a:lnTo>
                  <a:lnTo>
                    <a:pt x="920" y="1682"/>
                  </a:lnTo>
                  <a:lnTo>
                    <a:pt x="920" y="1682"/>
                  </a:lnTo>
                  <a:lnTo>
                    <a:pt x="920" y="1674"/>
                  </a:lnTo>
                  <a:lnTo>
                    <a:pt x="920" y="1674"/>
                  </a:lnTo>
                  <a:lnTo>
                    <a:pt x="920" y="1667"/>
                  </a:lnTo>
                  <a:lnTo>
                    <a:pt x="920" y="1658"/>
                  </a:lnTo>
                  <a:lnTo>
                    <a:pt x="922" y="1650"/>
                  </a:lnTo>
                  <a:lnTo>
                    <a:pt x="927" y="1640"/>
                  </a:lnTo>
                  <a:lnTo>
                    <a:pt x="927" y="1640"/>
                  </a:lnTo>
                  <a:lnTo>
                    <a:pt x="934" y="1632"/>
                  </a:lnTo>
                  <a:lnTo>
                    <a:pt x="944" y="1622"/>
                  </a:lnTo>
                  <a:lnTo>
                    <a:pt x="944" y="1622"/>
                  </a:lnTo>
                  <a:lnTo>
                    <a:pt x="953" y="1614"/>
                  </a:lnTo>
                  <a:lnTo>
                    <a:pt x="962" y="1602"/>
                  </a:lnTo>
                  <a:lnTo>
                    <a:pt x="969" y="1591"/>
                  </a:lnTo>
                  <a:lnTo>
                    <a:pt x="972" y="1586"/>
                  </a:lnTo>
                  <a:lnTo>
                    <a:pt x="975" y="1579"/>
                  </a:lnTo>
                  <a:lnTo>
                    <a:pt x="975" y="1579"/>
                  </a:lnTo>
                  <a:lnTo>
                    <a:pt x="978" y="1569"/>
                  </a:lnTo>
                  <a:lnTo>
                    <a:pt x="982" y="1559"/>
                  </a:lnTo>
                  <a:lnTo>
                    <a:pt x="988" y="1551"/>
                  </a:lnTo>
                  <a:lnTo>
                    <a:pt x="993" y="1542"/>
                  </a:lnTo>
                  <a:lnTo>
                    <a:pt x="1004" y="1530"/>
                  </a:lnTo>
                  <a:lnTo>
                    <a:pt x="1014" y="1523"/>
                  </a:lnTo>
                  <a:lnTo>
                    <a:pt x="1014" y="1523"/>
                  </a:lnTo>
                  <a:lnTo>
                    <a:pt x="1020" y="1517"/>
                  </a:lnTo>
                  <a:lnTo>
                    <a:pt x="1023" y="1513"/>
                  </a:lnTo>
                  <a:lnTo>
                    <a:pt x="1025" y="1507"/>
                  </a:lnTo>
                  <a:lnTo>
                    <a:pt x="1025" y="1500"/>
                  </a:lnTo>
                  <a:lnTo>
                    <a:pt x="1025" y="1493"/>
                  </a:lnTo>
                  <a:lnTo>
                    <a:pt x="1023" y="1483"/>
                  </a:lnTo>
                  <a:lnTo>
                    <a:pt x="1020" y="1472"/>
                  </a:lnTo>
                  <a:lnTo>
                    <a:pt x="1020" y="1472"/>
                  </a:lnTo>
                  <a:lnTo>
                    <a:pt x="1010" y="1454"/>
                  </a:lnTo>
                  <a:lnTo>
                    <a:pt x="1002" y="1437"/>
                  </a:lnTo>
                  <a:lnTo>
                    <a:pt x="1002" y="1437"/>
                  </a:lnTo>
                  <a:lnTo>
                    <a:pt x="990" y="1416"/>
                  </a:lnTo>
                  <a:lnTo>
                    <a:pt x="986" y="1409"/>
                  </a:lnTo>
                  <a:lnTo>
                    <a:pt x="985" y="1402"/>
                  </a:lnTo>
                  <a:lnTo>
                    <a:pt x="985" y="1391"/>
                  </a:lnTo>
                  <a:lnTo>
                    <a:pt x="458" y="601"/>
                  </a:lnTo>
                  <a:lnTo>
                    <a:pt x="460" y="601"/>
                  </a:lnTo>
                  <a:lnTo>
                    <a:pt x="581" y="126"/>
                  </a:lnTo>
                  <a:lnTo>
                    <a:pt x="581" y="126"/>
                  </a:lnTo>
                  <a:lnTo>
                    <a:pt x="395" y="78"/>
                  </a:lnTo>
                  <a:lnTo>
                    <a:pt x="314" y="57"/>
                  </a:lnTo>
                  <a:lnTo>
                    <a:pt x="269" y="45"/>
                  </a:lnTo>
                  <a:lnTo>
                    <a:pt x="269" y="45"/>
                  </a:lnTo>
                  <a:lnTo>
                    <a:pt x="231" y="33"/>
                  </a:lnTo>
                  <a:lnTo>
                    <a:pt x="182" y="21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04" y="3"/>
                  </a:lnTo>
                  <a:lnTo>
                    <a:pt x="101" y="0"/>
                  </a:lnTo>
                  <a:lnTo>
                    <a:pt x="101" y="0"/>
                  </a:lnTo>
                  <a:lnTo>
                    <a:pt x="99" y="1"/>
                  </a:lnTo>
                  <a:lnTo>
                    <a:pt x="99" y="1"/>
                  </a:lnTo>
                  <a:lnTo>
                    <a:pt x="98" y="1"/>
                  </a:lnTo>
                  <a:lnTo>
                    <a:pt x="98" y="1"/>
                  </a:lnTo>
                  <a:lnTo>
                    <a:pt x="97" y="5"/>
                  </a:lnTo>
                  <a:lnTo>
                    <a:pt x="97" y="5"/>
                  </a:lnTo>
                  <a:lnTo>
                    <a:pt x="95" y="12"/>
                  </a:lnTo>
                  <a:lnTo>
                    <a:pt x="95" y="12"/>
                  </a:lnTo>
                  <a:lnTo>
                    <a:pt x="94" y="43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7" y="87"/>
                  </a:lnTo>
                  <a:lnTo>
                    <a:pt x="80" y="102"/>
                  </a:lnTo>
                  <a:lnTo>
                    <a:pt x="73" y="116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2" y="133"/>
                  </a:lnTo>
                  <a:lnTo>
                    <a:pt x="60" y="137"/>
                  </a:lnTo>
                  <a:lnTo>
                    <a:pt x="57" y="147"/>
                  </a:lnTo>
                  <a:lnTo>
                    <a:pt x="57" y="147"/>
                  </a:lnTo>
                  <a:lnTo>
                    <a:pt x="56" y="154"/>
                  </a:lnTo>
                  <a:lnTo>
                    <a:pt x="53" y="161"/>
                  </a:lnTo>
                  <a:lnTo>
                    <a:pt x="53" y="161"/>
                  </a:lnTo>
                  <a:lnTo>
                    <a:pt x="52" y="165"/>
                  </a:lnTo>
                  <a:lnTo>
                    <a:pt x="48" y="168"/>
                  </a:lnTo>
                  <a:lnTo>
                    <a:pt x="39" y="173"/>
                  </a:lnTo>
                  <a:lnTo>
                    <a:pt x="39" y="173"/>
                  </a:lnTo>
                  <a:lnTo>
                    <a:pt x="29" y="182"/>
                  </a:lnTo>
                  <a:lnTo>
                    <a:pt x="24" y="186"/>
                  </a:lnTo>
                  <a:lnTo>
                    <a:pt x="20" y="192"/>
                  </a:lnTo>
                  <a:lnTo>
                    <a:pt x="20" y="192"/>
                  </a:lnTo>
                  <a:lnTo>
                    <a:pt x="13" y="206"/>
                  </a:lnTo>
                  <a:lnTo>
                    <a:pt x="13" y="206"/>
                  </a:lnTo>
                  <a:lnTo>
                    <a:pt x="4" y="221"/>
                  </a:lnTo>
                  <a:lnTo>
                    <a:pt x="1" y="229"/>
                  </a:lnTo>
                  <a:lnTo>
                    <a:pt x="0" y="236"/>
                  </a:lnTo>
                  <a:lnTo>
                    <a:pt x="0" y="236"/>
                  </a:lnTo>
                  <a:lnTo>
                    <a:pt x="1" y="245"/>
                  </a:lnTo>
                  <a:lnTo>
                    <a:pt x="6" y="253"/>
                  </a:lnTo>
                  <a:lnTo>
                    <a:pt x="17" y="276"/>
                  </a:lnTo>
                  <a:lnTo>
                    <a:pt x="17" y="276"/>
                  </a:lnTo>
                  <a:lnTo>
                    <a:pt x="28" y="298"/>
                  </a:lnTo>
                  <a:lnTo>
                    <a:pt x="28" y="298"/>
                  </a:lnTo>
                  <a:lnTo>
                    <a:pt x="32" y="308"/>
                  </a:lnTo>
                  <a:lnTo>
                    <a:pt x="36" y="316"/>
                  </a:lnTo>
                  <a:lnTo>
                    <a:pt x="38" y="326"/>
                  </a:lnTo>
                  <a:lnTo>
                    <a:pt x="41" y="336"/>
                  </a:lnTo>
                  <a:lnTo>
                    <a:pt x="41" y="346"/>
                  </a:lnTo>
                  <a:lnTo>
                    <a:pt x="41" y="356"/>
                  </a:lnTo>
                  <a:lnTo>
                    <a:pt x="36" y="377"/>
                  </a:lnTo>
                  <a:lnTo>
                    <a:pt x="36" y="377"/>
                  </a:lnTo>
                  <a:lnTo>
                    <a:pt x="27" y="416"/>
                  </a:lnTo>
                  <a:lnTo>
                    <a:pt x="17" y="444"/>
                  </a:lnTo>
                  <a:lnTo>
                    <a:pt x="17" y="444"/>
                  </a:lnTo>
                  <a:lnTo>
                    <a:pt x="14" y="458"/>
                  </a:lnTo>
                  <a:lnTo>
                    <a:pt x="13" y="479"/>
                  </a:lnTo>
                  <a:lnTo>
                    <a:pt x="13" y="490"/>
                  </a:lnTo>
                  <a:lnTo>
                    <a:pt x="14" y="501"/>
                  </a:lnTo>
                  <a:lnTo>
                    <a:pt x="17" y="512"/>
                  </a:lnTo>
                  <a:lnTo>
                    <a:pt x="20" y="522"/>
                  </a:lnTo>
                  <a:lnTo>
                    <a:pt x="20" y="522"/>
                  </a:lnTo>
                  <a:lnTo>
                    <a:pt x="25" y="531"/>
                  </a:lnTo>
                  <a:lnTo>
                    <a:pt x="31" y="536"/>
                  </a:lnTo>
                  <a:lnTo>
                    <a:pt x="43" y="549"/>
                  </a:lnTo>
                  <a:lnTo>
                    <a:pt x="43" y="549"/>
                  </a:lnTo>
                  <a:lnTo>
                    <a:pt x="52" y="556"/>
                  </a:lnTo>
                  <a:lnTo>
                    <a:pt x="59" y="563"/>
                  </a:lnTo>
                  <a:lnTo>
                    <a:pt x="63" y="571"/>
                  </a:lnTo>
                  <a:lnTo>
                    <a:pt x="64" y="577"/>
                  </a:lnTo>
                  <a:lnTo>
                    <a:pt x="64" y="581"/>
                  </a:lnTo>
                  <a:lnTo>
                    <a:pt x="64" y="581"/>
                  </a:lnTo>
                  <a:lnTo>
                    <a:pt x="66" y="618"/>
                  </a:lnTo>
                  <a:lnTo>
                    <a:pt x="66" y="634"/>
                  </a:lnTo>
                  <a:lnTo>
                    <a:pt x="67" y="648"/>
                  </a:lnTo>
                  <a:lnTo>
                    <a:pt x="67" y="648"/>
                  </a:lnTo>
                  <a:lnTo>
                    <a:pt x="70" y="654"/>
                  </a:lnTo>
                  <a:lnTo>
                    <a:pt x="73" y="658"/>
                  </a:lnTo>
                  <a:lnTo>
                    <a:pt x="81" y="667"/>
                  </a:lnTo>
                  <a:lnTo>
                    <a:pt x="81" y="667"/>
                  </a:lnTo>
                  <a:lnTo>
                    <a:pt x="87" y="672"/>
                  </a:lnTo>
                  <a:lnTo>
                    <a:pt x="94" y="678"/>
                  </a:lnTo>
                  <a:lnTo>
                    <a:pt x="99" y="686"/>
                  </a:lnTo>
                  <a:lnTo>
                    <a:pt x="104" y="696"/>
                  </a:lnTo>
                  <a:lnTo>
                    <a:pt x="104" y="696"/>
                  </a:lnTo>
                  <a:lnTo>
                    <a:pt x="106" y="703"/>
                  </a:lnTo>
                  <a:lnTo>
                    <a:pt x="108" y="710"/>
                  </a:lnTo>
                  <a:lnTo>
                    <a:pt x="106" y="724"/>
                  </a:lnTo>
                  <a:lnTo>
                    <a:pt x="102" y="738"/>
                  </a:lnTo>
                  <a:lnTo>
                    <a:pt x="98" y="753"/>
                  </a:lnTo>
                  <a:lnTo>
                    <a:pt x="98" y="753"/>
                  </a:lnTo>
                  <a:lnTo>
                    <a:pt x="92" y="770"/>
                  </a:lnTo>
                  <a:lnTo>
                    <a:pt x="91" y="779"/>
                  </a:lnTo>
                  <a:lnTo>
                    <a:pt x="90" y="786"/>
                  </a:lnTo>
                  <a:lnTo>
                    <a:pt x="90" y="786"/>
                  </a:lnTo>
                  <a:lnTo>
                    <a:pt x="91" y="793"/>
                  </a:lnTo>
                  <a:lnTo>
                    <a:pt x="94" y="800"/>
                  </a:lnTo>
                  <a:lnTo>
                    <a:pt x="97" y="807"/>
                  </a:lnTo>
                  <a:lnTo>
                    <a:pt x="101" y="814"/>
                  </a:lnTo>
                  <a:lnTo>
                    <a:pt x="109" y="826"/>
                  </a:lnTo>
                  <a:lnTo>
                    <a:pt x="120" y="836"/>
                  </a:lnTo>
                  <a:lnTo>
                    <a:pt x="120" y="836"/>
                  </a:lnTo>
                  <a:lnTo>
                    <a:pt x="129" y="847"/>
                  </a:lnTo>
                  <a:lnTo>
                    <a:pt x="129" y="847"/>
                  </a:lnTo>
                  <a:lnTo>
                    <a:pt x="136" y="854"/>
                  </a:lnTo>
                  <a:lnTo>
                    <a:pt x="136" y="854"/>
                  </a:lnTo>
                  <a:lnTo>
                    <a:pt x="144" y="864"/>
                  </a:lnTo>
                  <a:lnTo>
                    <a:pt x="150" y="874"/>
                  </a:lnTo>
                  <a:lnTo>
                    <a:pt x="151" y="878"/>
                  </a:lnTo>
                  <a:lnTo>
                    <a:pt x="153" y="884"/>
                  </a:lnTo>
                  <a:lnTo>
                    <a:pt x="151" y="888"/>
                  </a:lnTo>
                  <a:lnTo>
                    <a:pt x="148" y="894"/>
                  </a:lnTo>
                  <a:lnTo>
                    <a:pt x="148" y="894"/>
                  </a:lnTo>
                  <a:lnTo>
                    <a:pt x="144" y="898"/>
                  </a:lnTo>
                  <a:lnTo>
                    <a:pt x="137" y="905"/>
                  </a:lnTo>
                  <a:lnTo>
                    <a:pt x="137" y="905"/>
                  </a:lnTo>
                  <a:lnTo>
                    <a:pt x="125" y="915"/>
                  </a:lnTo>
                  <a:lnTo>
                    <a:pt x="119" y="920"/>
                  </a:lnTo>
                  <a:lnTo>
                    <a:pt x="115" y="927"/>
                  </a:lnTo>
                  <a:lnTo>
                    <a:pt x="111" y="934"/>
                  </a:lnTo>
                  <a:lnTo>
                    <a:pt x="108" y="943"/>
                  </a:lnTo>
                  <a:lnTo>
                    <a:pt x="108" y="951"/>
                  </a:lnTo>
                  <a:lnTo>
                    <a:pt x="109" y="959"/>
                  </a:lnTo>
                  <a:lnTo>
                    <a:pt x="109" y="959"/>
                  </a:lnTo>
                  <a:lnTo>
                    <a:pt x="116" y="975"/>
                  </a:lnTo>
                  <a:lnTo>
                    <a:pt x="123" y="989"/>
                  </a:lnTo>
                  <a:lnTo>
                    <a:pt x="140" y="1018"/>
                  </a:lnTo>
                  <a:lnTo>
                    <a:pt x="140" y="1018"/>
                  </a:lnTo>
                  <a:lnTo>
                    <a:pt x="153" y="1038"/>
                  </a:lnTo>
                  <a:lnTo>
                    <a:pt x="160" y="1055"/>
                  </a:lnTo>
                  <a:lnTo>
                    <a:pt x="160" y="1055"/>
                  </a:lnTo>
                  <a:lnTo>
                    <a:pt x="179" y="1101"/>
                  </a:lnTo>
                  <a:lnTo>
                    <a:pt x="191" y="1130"/>
                  </a:lnTo>
                  <a:lnTo>
                    <a:pt x="191" y="1130"/>
                  </a:lnTo>
                  <a:lnTo>
                    <a:pt x="200" y="1148"/>
                  </a:lnTo>
                  <a:lnTo>
                    <a:pt x="214" y="1178"/>
                  </a:lnTo>
                  <a:lnTo>
                    <a:pt x="227" y="1209"/>
                  </a:lnTo>
                  <a:lnTo>
                    <a:pt x="231" y="1220"/>
                  </a:lnTo>
                  <a:lnTo>
                    <a:pt x="231" y="1224"/>
                  </a:lnTo>
                  <a:lnTo>
                    <a:pt x="230" y="1227"/>
                  </a:lnTo>
                  <a:lnTo>
                    <a:pt x="230" y="1227"/>
                  </a:lnTo>
                  <a:lnTo>
                    <a:pt x="226" y="1233"/>
                  </a:lnTo>
                  <a:lnTo>
                    <a:pt x="226" y="1233"/>
                  </a:lnTo>
                  <a:lnTo>
                    <a:pt x="220" y="1238"/>
                  </a:lnTo>
                  <a:lnTo>
                    <a:pt x="214" y="1247"/>
                  </a:lnTo>
                  <a:lnTo>
                    <a:pt x="212" y="1252"/>
                  </a:lnTo>
                  <a:lnTo>
                    <a:pt x="210" y="1259"/>
                  </a:lnTo>
                  <a:lnTo>
                    <a:pt x="209" y="1268"/>
                  </a:lnTo>
                  <a:lnTo>
                    <a:pt x="207" y="1276"/>
                  </a:lnTo>
                  <a:lnTo>
                    <a:pt x="207" y="1276"/>
                  </a:lnTo>
                  <a:lnTo>
                    <a:pt x="209" y="1283"/>
                  </a:lnTo>
                  <a:lnTo>
                    <a:pt x="213" y="1290"/>
                  </a:lnTo>
                  <a:lnTo>
                    <a:pt x="217" y="1294"/>
                  </a:lnTo>
                  <a:lnTo>
                    <a:pt x="223" y="1298"/>
                  </a:lnTo>
                  <a:lnTo>
                    <a:pt x="238" y="1305"/>
                  </a:lnTo>
                  <a:lnTo>
                    <a:pt x="255" y="1311"/>
                  </a:lnTo>
                  <a:lnTo>
                    <a:pt x="255" y="1311"/>
                  </a:lnTo>
                  <a:lnTo>
                    <a:pt x="273" y="1318"/>
                  </a:lnTo>
                  <a:lnTo>
                    <a:pt x="282" y="1322"/>
                  </a:lnTo>
                  <a:lnTo>
                    <a:pt x="286" y="1326"/>
                  </a:lnTo>
                  <a:lnTo>
                    <a:pt x="286" y="1326"/>
                  </a:lnTo>
                  <a:lnTo>
                    <a:pt x="291" y="1331"/>
                  </a:lnTo>
                  <a:lnTo>
                    <a:pt x="297" y="1333"/>
                  </a:lnTo>
                  <a:lnTo>
                    <a:pt x="311" y="1336"/>
                  </a:lnTo>
                  <a:lnTo>
                    <a:pt x="311" y="1336"/>
                  </a:lnTo>
                  <a:lnTo>
                    <a:pt x="321" y="1338"/>
                  </a:lnTo>
                  <a:lnTo>
                    <a:pt x="331" y="1340"/>
                  </a:lnTo>
                  <a:lnTo>
                    <a:pt x="339" y="1346"/>
                  </a:lnTo>
                  <a:lnTo>
                    <a:pt x="343" y="1350"/>
                  </a:lnTo>
                  <a:lnTo>
                    <a:pt x="347" y="1354"/>
                  </a:lnTo>
                  <a:lnTo>
                    <a:pt x="347" y="1354"/>
                  </a:lnTo>
                  <a:lnTo>
                    <a:pt x="361" y="1373"/>
                  </a:lnTo>
                  <a:lnTo>
                    <a:pt x="361" y="1373"/>
                  </a:lnTo>
                  <a:lnTo>
                    <a:pt x="375" y="1391"/>
                  </a:lnTo>
                  <a:lnTo>
                    <a:pt x="388" y="1408"/>
                  </a:lnTo>
                  <a:lnTo>
                    <a:pt x="396" y="1415"/>
                  </a:lnTo>
                  <a:lnTo>
                    <a:pt x="403" y="1422"/>
                  </a:lnTo>
                  <a:lnTo>
                    <a:pt x="410" y="1424"/>
                  </a:lnTo>
                  <a:lnTo>
                    <a:pt x="417" y="1427"/>
                  </a:lnTo>
                  <a:lnTo>
                    <a:pt x="417" y="1427"/>
                  </a:lnTo>
                  <a:lnTo>
                    <a:pt x="427" y="1429"/>
                  </a:lnTo>
                  <a:lnTo>
                    <a:pt x="436" y="1431"/>
                  </a:lnTo>
                  <a:lnTo>
                    <a:pt x="443" y="1436"/>
                  </a:lnTo>
                  <a:lnTo>
                    <a:pt x="450" y="1440"/>
                  </a:lnTo>
                  <a:lnTo>
                    <a:pt x="455" y="1445"/>
                  </a:lnTo>
                  <a:lnTo>
                    <a:pt x="460" y="1451"/>
                  </a:lnTo>
                  <a:lnTo>
                    <a:pt x="462" y="1458"/>
                  </a:lnTo>
                  <a:lnTo>
                    <a:pt x="462" y="1464"/>
                  </a:lnTo>
                  <a:lnTo>
                    <a:pt x="462" y="1464"/>
                  </a:lnTo>
                  <a:lnTo>
                    <a:pt x="462" y="1471"/>
                  </a:lnTo>
                  <a:lnTo>
                    <a:pt x="462" y="1471"/>
                  </a:lnTo>
                  <a:lnTo>
                    <a:pt x="462" y="1478"/>
                  </a:lnTo>
                  <a:lnTo>
                    <a:pt x="464" y="1481"/>
                  </a:lnTo>
                  <a:lnTo>
                    <a:pt x="465" y="1483"/>
                  </a:lnTo>
                  <a:lnTo>
                    <a:pt x="472" y="1488"/>
                  </a:lnTo>
                  <a:lnTo>
                    <a:pt x="485" y="1495"/>
                  </a:lnTo>
                  <a:lnTo>
                    <a:pt x="485" y="1495"/>
                  </a:lnTo>
                  <a:lnTo>
                    <a:pt x="499" y="1500"/>
                  </a:lnTo>
                  <a:lnTo>
                    <a:pt x="511" y="1507"/>
                  </a:lnTo>
                  <a:lnTo>
                    <a:pt x="524" y="1516"/>
                  </a:lnTo>
                  <a:lnTo>
                    <a:pt x="535" y="1527"/>
                  </a:lnTo>
                  <a:lnTo>
                    <a:pt x="546" y="1538"/>
                  </a:lnTo>
                  <a:lnTo>
                    <a:pt x="555" y="1551"/>
                  </a:lnTo>
                  <a:lnTo>
                    <a:pt x="560" y="1565"/>
                  </a:lnTo>
                  <a:lnTo>
                    <a:pt x="563" y="1579"/>
                  </a:lnTo>
                  <a:lnTo>
                    <a:pt x="563" y="1579"/>
                  </a:lnTo>
                  <a:lnTo>
                    <a:pt x="577" y="1699"/>
                  </a:lnTo>
                  <a:lnTo>
                    <a:pt x="577" y="1699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6" name="Freeform 62"/>
            <p:cNvSpPr>
              <a:spLocks/>
            </p:cNvSpPr>
            <p:nvPr/>
          </p:nvSpPr>
          <p:spPr bwMode="auto">
            <a:xfrm>
              <a:off x="-312373" y="4067776"/>
              <a:ext cx="1351682" cy="1321408"/>
            </a:xfrm>
            <a:custGeom>
              <a:avLst/>
              <a:gdLst>
                <a:gd name="T0" fmla="*/ 1429 w 1786"/>
                <a:gd name="T1" fmla="*/ 1322 h 1746"/>
                <a:gd name="T2" fmla="*/ 1560 w 1786"/>
                <a:gd name="T3" fmla="*/ 1256 h 1746"/>
                <a:gd name="T4" fmla="*/ 1620 w 1786"/>
                <a:gd name="T5" fmla="*/ 1201 h 1746"/>
                <a:gd name="T6" fmla="*/ 1660 w 1786"/>
                <a:gd name="T7" fmla="*/ 1162 h 1746"/>
                <a:gd name="T8" fmla="*/ 1756 w 1786"/>
                <a:gd name="T9" fmla="*/ 1131 h 1746"/>
                <a:gd name="T10" fmla="*/ 1750 w 1786"/>
                <a:gd name="T11" fmla="*/ 1127 h 1746"/>
                <a:gd name="T12" fmla="*/ 1749 w 1786"/>
                <a:gd name="T13" fmla="*/ 1097 h 1746"/>
                <a:gd name="T14" fmla="*/ 1774 w 1786"/>
                <a:gd name="T15" fmla="*/ 1050 h 1746"/>
                <a:gd name="T16" fmla="*/ 1774 w 1786"/>
                <a:gd name="T17" fmla="*/ 953 h 1746"/>
                <a:gd name="T18" fmla="*/ 1737 w 1786"/>
                <a:gd name="T19" fmla="*/ 784 h 1746"/>
                <a:gd name="T20" fmla="*/ 1676 w 1786"/>
                <a:gd name="T21" fmla="*/ 510 h 1746"/>
                <a:gd name="T22" fmla="*/ 1648 w 1786"/>
                <a:gd name="T23" fmla="*/ 485 h 1746"/>
                <a:gd name="T24" fmla="*/ 1572 w 1786"/>
                <a:gd name="T25" fmla="*/ 446 h 1746"/>
                <a:gd name="T26" fmla="*/ 1547 w 1786"/>
                <a:gd name="T27" fmla="*/ 439 h 1746"/>
                <a:gd name="T28" fmla="*/ 1508 w 1786"/>
                <a:gd name="T29" fmla="*/ 443 h 1746"/>
                <a:gd name="T30" fmla="*/ 1491 w 1786"/>
                <a:gd name="T31" fmla="*/ 449 h 1746"/>
                <a:gd name="T32" fmla="*/ 1433 w 1786"/>
                <a:gd name="T33" fmla="*/ 480 h 1746"/>
                <a:gd name="T34" fmla="*/ 1380 w 1786"/>
                <a:gd name="T35" fmla="*/ 466 h 1746"/>
                <a:gd name="T36" fmla="*/ 1351 w 1786"/>
                <a:gd name="T37" fmla="*/ 450 h 1746"/>
                <a:gd name="T38" fmla="*/ 1342 w 1786"/>
                <a:gd name="T39" fmla="*/ 445 h 1746"/>
                <a:gd name="T40" fmla="*/ 1323 w 1786"/>
                <a:gd name="T41" fmla="*/ 477 h 1746"/>
                <a:gd name="T42" fmla="*/ 1274 w 1786"/>
                <a:gd name="T43" fmla="*/ 478 h 1746"/>
                <a:gd name="T44" fmla="*/ 1257 w 1786"/>
                <a:gd name="T45" fmla="*/ 456 h 1746"/>
                <a:gd name="T46" fmla="*/ 1232 w 1786"/>
                <a:gd name="T47" fmla="*/ 450 h 1746"/>
                <a:gd name="T48" fmla="*/ 1199 w 1786"/>
                <a:gd name="T49" fmla="*/ 457 h 1746"/>
                <a:gd name="T50" fmla="*/ 1180 w 1786"/>
                <a:gd name="T51" fmla="*/ 433 h 1746"/>
                <a:gd name="T52" fmla="*/ 1157 w 1786"/>
                <a:gd name="T53" fmla="*/ 407 h 1746"/>
                <a:gd name="T54" fmla="*/ 1040 w 1786"/>
                <a:gd name="T55" fmla="*/ 390 h 1746"/>
                <a:gd name="T56" fmla="*/ 1043 w 1786"/>
                <a:gd name="T57" fmla="*/ 373 h 1746"/>
                <a:gd name="T58" fmla="*/ 970 w 1786"/>
                <a:gd name="T59" fmla="*/ 362 h 1746"/>
                <a:gd name="T60" fmla="*/ 931 w 1786"/>
                <a:gd name="T61" fmla="*/ 23 h 1746"/>
                <a:gd name="T62" fmla="*/ 9 w 1786"/>
                <a:gd name="T63" fmla="*/ 754 h 1746"/>
                <a:gd name="T64" fmla="*/ 70 w 1786"/>
                <a:gd name="T65" fmla="*/ 813 h 1746"/>
                <a:gd name="T66" fmla="*/ 152 w 1786"/>
                <a:gd name="T67" fmla="*/ 896 h 1746"/>
                <a:gd name="T68" fmla="*/ 196 w 1786"/>
                <a:gd name="T69" fmla="*/ 957 h 1746"/>
                <a:gd name="T70" fmla="*/ 233 w 1786"/>
                <a:gd name="T71" fmla="*/ 1016 h 1746"/>
                <a:gd name="T72" fmla="*/ 229 w 1786"/>
                <a:gd name="T73" fmla="*/ 1075 h 1746"/>
                <a:gd name="T74" fmla="*/ 280 w 1786"/>
                <a:gd name="T75" fmla="*/ 1135 h 1746"/>
                <a:gd name="T76" fmla="*/ 373 w 1786"/>
                <a:gd name="T77" fmla="*/ 1194 h 1746"/>
                <a:gd name="T78" fmla="*/ 449 w 1786"/>
                <a:gd name="T79" fmla="*/ 1201 h 1746"/>
                <a:gd name="T80" fmla="*/ 475 w 1786"/>
                <a:gd name="T81" fmla="*/ 1148 h 1746"/>
                <a:gd name="T82" fmla="*/ 547 w 1786"/>
                <a:gd name="T83" fmla="*/ 1093 h 1746"/>
                <a:gd name="T84" fmla="*/ 622 w 1786"/>
                <a:gd name="T85" fmla="*/ 1106 h 1746"/>
                <a:gd name="T86" fmla="*/ 690 w 1786"/>
                <a:gd name="T87" fmla="*/ 1117 h 1746"/>
                <a:gd name="T88" fmla="*/ 748 w 1786"/>
                <a:gd name="T89" fmla="*/ 1186 h 1746"/>
                <a:gd name="T90" fmla="*/ 782 w 1786"/>
                <a:gd name="T91" fmla="*/ 1260 h 1746"/>
                <a:gd name="T92" fmla="*/ 820 w 1786"/>
                <a:gd name="T93" fmla="*/ 1341 h 1746"/>
                <a:gd name="T94" fmla="*/ 858 w 1786"/>
                <a:gd name="T95" fmla="*/ 1401 h 1746"/>
                <a:gd name="T96" fmla="*/ 921 w 1786"/>
                <a:gd name="T97" fmla="*/ 1459 h 1746"/>
                <a:gd name="T98" fmla="*/ 935 w 1786"/>
                <a:gd name="T99" fmla="*/ 1495 h 1746"/>
                <a:gd name="T100" fmla="*/ 939 w 1786"/>
                <a:gd name="T101" fmla="*/ 1579 h 1746"/>
                <a:gd name="T102" fmla="*/ 964 w 1786"/>
                <a:gd name="T103" fmla="*/ 1596 h 1746"/>
                <a:gd name="T104" fmla="*/ 1002 w 1786"/>
                <a:gd name="T105" fmla="*/ 1686 h 1746"/>
                <a:gd name="T106" fmla="*/ 1029 w 1786"/>
                <a:gd name="T107" fmla="*/ 1682 h 1746"/>
                <a:gd name="T108" fmla="*/ 1120 w 1786"/>
                <a:gd name="T109" fmla="*/ 1711 h 1746"/>
                <a:gd name="T110" fmla="*/ 1204 w 1786"/>
                <a:gd name="T111" fmla="*/ 1735 h 1746"/>
                <a:gd name="T112" fmla="*/ 1261 w 1786"/>
                <a:gd name="T113" fmla="*/ 1745 h 1746"/>
                <a:gd name="T114" fmla="*/ 1271 w 1786"/>
                <a:gd name="T115" fmla="*/ 1670 h 1746"/>
                <a:gd name="T116" fmla="*/ 1251 w 1786"/>
                <a:gd name="T117" fmla="*/ 1543 h 1746"/>
                <a:gd name="T118" fmla="*/ 1303 w 1786"/>
                <a:gd name="T119" fmla="*/ 1434 h 1746"/>
                <a:gd name="T120" fmla="*/ 1370 w 1786"/>
                <a:gd name="T121" fmla="*/ 1366 h 1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86" h="1746">
                  <a:moveTo>
                    <a:pt x="1370" y="1366"/>
                  </a:moveTo>
                  <a:lnTo>
                    <a:pt x="1370" y="1366"/>
                  </a:lnTo>
                  <a:lnTo>
                    <a:pt x="1377" y="1362"/>
                  </a:lnTo>
                  <a:lnTo>
                    <a:pt x="1387" y="1357"/>
                  </a:lnTo>
                  <a:lnTo>
                    <a:pt x="1405" y="1341"/>
                  </a:lnTo>
                  <a:lnTo>
                    <a:pt x="1405" y="1341"/>
                  </a:lnTo>
                  <a:lnTo>
                    <a:pt x="1417" y="1330"/>
                  </a:lnTo>
                  <a:lnTo>
                    <a:pt x="1429" y="1322"/>
                  </a:lnTo>
                  <a:lnTo>
                    <a:pt x="1440" y="1315"/>
                  </a:lnTo>
                  <a:lnTo>
                    <a:pt x="1452" y="1310"/>
                  </a:lnTo>
                  <a:lnTo>
                    <a:pt x="1452" y="1310"/>
                  </a:lnTo>
                  <a:lnTo>
                    <a:pt x="1463" y="1306"/>
                  </a:lnTo>
                  <a:lnTo>
                    <a:pt x="1478" y="1299"/>
                  </a:lnTo>
                  <a:lnTo>
                    <a:pt x="1515" y="1282"/>
                  </a:lnTo>
                  <a:lnTo>
                    <a:pt x="1548" y="1263"/>
                  </a:lnTo>
                  <a:lnTo>
                    <a:pt x="1560" y="1256"/>
                  </a:lnTo>
                  <a:lnTo>
                    <a:pt x="1567" y="1251"/>
                  </a:lnTo>
                  <a:lnTo>
                    <a:pt x="1567" y="1251"/>
                  </a:lnTo>
                  <a:lnTo>
                    <a:pt x="1574" y="1243"/>
                  </a:lnTo>
                  <a:lnTo>
                    <a:pt x="1574" y="1243"/>
                  </a:lnTo>
                  <a:lnTo>
                    <a:pt x="1596" y="1219"/>
                  </a:lnTo>
                  <a:lnTo>
                    <a:pt x="1609" y="1208"/>
                  </a:lnTo>
                  <a:lnTo>
                    <a:pt x="1620" y="1201"/>
                  </a:lnTo>
                  <a:lnTo>
                    <a:pt x="1620" y="1201"/>
                  </a:lnTo>
                  <a:lnTo>
                    <a:pt x="1624" y="1198"/>
                  </a:lnTo>
                  <a:lnTo>
                    <a:pt x="1628" y="1194"/>
                  </a:lnTo>
                  <a:lnTo>
                    <a:pt x="1635" y="1184"/>
                  </a:lnTo>
                  <a:lnTo>
                    <a:pt x="1635" y="1184"/>
                  </a:lnTo>
                  <a:lnTo>
                    <a:pt x="1642" y="1176"/>
                  </a:lnTo>
                  <a:lnTo>
                    <a:pt x="1651" y="1167"/>
                  </a:lnTo>
                  <a:lnTo>
                    <a:pt x="1655" y="1165"/>
                  </a:lnTo>
                  <a:lnTo>
                    <a:pt x="1660" y="1162"/>
                  </a:lnTo>
                  <a:lnTo>
                    <a:pt x="1666" y="1160"/>
                  </a:lnTo>
                  <a:lnTo>
                    <a:pt x="1673" y="1159"/>
                  </a:lnTo>
                  <a:lnTo>
                    <a:pt x="1673" y="1159"/>
                  </a:lnTo>
                  <a:lnTo>
                    <a:pt x="1684" y="1156"/>
                  </a:lnTo>
                  <a:lnTo>
                    <a:pt x="1697" y="1153"/>
                  </a:lnTo>
                  <a:lnTo>
                    <a:pt x="1721" y="1145"/>
                  </a:lnTo>
                  <a:lnTo>
                    <a:pt x="1743" y="1137"/>
                  </a:lnTo>
                  <a:lnTo>
                    <a:pt x="1756" y="1131"/>
                  </a:lnTo>
                  <a:lnTo>
                    <a:pt x="1756" y="1131"/>
                  </a:lnTo>
                  <a:lnTo>
                    <a:pt x="1751" y="1128"/>
                  </a:lnTo>
                  <a:lnTo>
                    <a:pt x="1751" y="1128"/>
                  </a:lnTo>
                  <a:lnTo>
                    <a:pt x="1749" y="1130"/>
                  </a:lnTo>
                  <a:lnTo>
                    <a:pt x="1749" y="1128"/>
                  </a:lnTo>
                  <a:lnTo>
                    <a:pt x="1749" y="1128"/>
                  </a:lnTo>
                  <a:lnTo>
                    <a:pt x="1750" y="1127"/>
                  </a:lnTo>
                  <a:lnTo>
                    <a:pt x="1750" y="1127"/>
                  </a:lnTo>
                  <a:lnTo>
                    <a:pt x="1747" y="1124"/>
                  </a:lnTo>
                  <a:lnTo>
                    <a:pt x="1744" y="1120"/>
                  </a:lnTo>
                  <a:lnTo>
                    <a:pt x="1744" y="1120"/>
                  </a:lnTo>
                  <a:lnTo>
                    <a:pt x="1743" y="1114"/>
                  </a:lnTo>
                  <a:lnTo>
                    <a:pt x="1743" y="1110"/>
                  </a:lnTo>
                  <a:lnTo>
                    <a:pt x="1746" y="1103"/>
                  </a:lnTo>
                  <a:lnTo>
                    <a:pt x="1749" y="1097"/>
                  </a:lnTo>
                  <a:lnTo>
                    <a:pt x="1749" y="1097"/>
                  </a:lnTo>
                  <a:lnTo>
                    <a:pt x="1756" y="1086"/>
                  </a:lnTo>
                  <a:lnTo>
                    <a:pt x="1763" y="1078"/>
                  </a:lnTo>
                  <a:lnTo>
                    <a:pt x="1763" y="1078"/>
                  </a:lnTo>
                  <a:lnTo>
                    <a:pt x="1768" y="1074"/>
                  </a:lnTo>
                  <a:lnTo>
                    <a:pt x="1771" y="1068"/>
                  </a:lnTo>
                  <a:lnTo>
                    <a:pt x="1774" y="1061"/>
                  </a:lnTo>
                  <a:lnTo>
                    <a:pt x="1774" y="1050"/>
                  </a:lnTo>
                  <a:lnTo>
                    <a:pt x="1774" y="1050"/>
                  </a:lnTo>
                  <a:lnTo>
                    <a:pt x="1770" y="1025"/>
                  </a:lnTo>
                  <a:lnTo>
                    <a:pt x="1770" y="1025"/>
                  </a:lnTo>
                  <a:lnTo>
                    <a:pt x="1768" y="1011"/>
                  </a:lnTo>
                  <a:lnTo>
                    <a:pt x="1767" y="994"/>
                  </a:lnTo>
                  <a:lnTo>
                    <a:pt x="1767" y="994"/>
                  </a:lnTo>
                  <a:lnTo>
                    <a:pt x="1768" y="978"/>
                  </a:lnTo>
                  <a:lnTo>
                    <a:pt x="1770" y="966"/>
                  </a:lnTo>
                  <a:lnTo>
                    <a:pt x="1774" y="953"/>
                  </a:lnTo>
                  <a:lnTo>
                    <a:pt x="1779" y="943"/>
                  </a:lnTo>
                  <a:lnTo>
                    <a:pt x="1779" y="943"/>
                  </a:lnTo>
                  <a:lnTo>
                    <a:pt x="1781" y="938"/>
                  </a:lnTo>
                  <a:lnTo>
                    <a:pt x="1784" y="929"/>
                  </a:lnTo>
                  <a:lnTo>
                    <a:pt x="1786" y="910"/>
                  </a:lnTo>
                  <a:lnTo>
                    <a:pt x="1786" y="884"/>
                  </a:lnTo>
                  <a:lnTo>
                    <a:pt x="1765" y="834"/>
                  </a:lnTo>
                  <a:lnTo>
                    <a:pt x="1737" y="784"/>
                  </a:lnTo>
                  <a:lnTo>
                    <a:pt x="1716" y="758"/>
                  </a:lnTo>
                  <a:lnTo>
                    <a:pt x="1716" y="758"/>
                  </a:lnTo>
                  <a:lnTo>
                    <a:pt x="1715" y="597"/>
                  </a:lnTo>
                  <a:lnTo>
                    <a:pt x="1712" y="597"/>
                  </a:lnTo>
                  <a:lnTo>
                    <a:pt x="1712" y="596"/>
                  </a:lnTo>
                  <a:lnTo>
                    <a:pt x="1715" y="596"/>
                  </a:lnTo>
                  <a:lnTo>
                    <a:pt x="1715" y="508"/>
                  </a:lnTo>
                  <a:lnTo>
                    <a:pt x="1676" y="510"/>
                  </a:lnTo>
                  <a:lnTo>
                    <a:pt x="1653" y="491"/>
                  </a:lnTo>
                  <a:lnTo>
                    <a:pt x="1653" y="491"/>
                  </a:lnTo>
                  <a:lnTo>
                    <a:pt x="1653" y="509"/>
                  </a:lnTo>
                  <a:lnTo>
                    <a:pt x="1652" y="509"/>
                  </a:lnTo>
                  <a:lnTo>
                    <a:pt x="1652" y="509"/>
                  </a:lnTo>
                  <a:lnTo>
                    <a:pt x="1652" y="489"/>
                  </a:lnTo>
                  <a:lnTo>
                    <a:pt x="1648" y="485"/>
                  </a:lnTo>
                  <a:lnTo>
                    <a:pt x="1648" y="485"/>
                  </a:lnTo>
                  <a:lnTo>
                    <a:pt x="1637" y="480"/>
                  </a:lnTo>
                  <a:lnTo>
                    <a:pt x="1625" y="475"/>
                  </a:lnTo>
                  <a:lnTo>
                    <a:pt x="1609" y="471"/>
                  </a:lnTo>
                  <a:lnTo>
                    <a:pt x="1609" y="471"/>
                  </a:lnTo>
                  <a:lnTo>
                    <a:pt x="1599" y="467"/>
                  </a:lnTo>
                  <a:lnTo>
                    <a:pt x="1590" y="461"/>
                  </a:lnTo>
                  <a:lnTo>
                    <a:pt x="1572" y="446"/>
                  </a:lnTo>
                  <a:lnTo>
                    <a:pt x="1572" y="446"/>
                  </a:lnTo>
                  <a:lnTo>
                    <a:pt x="1561" y="436"/>
                  </a:lnTo>
                  <a:lnTo>
                    <a:pt x="1557" y="433"/>
                  </a:lnTo>
                  <a:lnTo>
                    <a:pt x="1553" y="432"/>
                  </a:lnTo>
                  <a:lnTo>
                    <a:pt x="1553" y="432"/>
                  </a:lnTo>
                  <a:lnTo>
                    <a:pt x="1550" y="435"/>
                  </a:lnTo>
                  <a:lnTo>
                    <a:pt x="1550" y="435"/>
                  </a:lnTo>
                  <a:lnTo>
                    <a:pt x="1547" y="439"/>
                  </a:lnTo>
                  <a:lnTo>
                    <a:pt x="1547" y="439"/>
                  </a:lnTo>
                  <a:lnTo>
                    <a:pt x="1544" y="443"/>
                  </a:lnTo>
                  <a:lnTo>
                    <a:pt x="1540" y="446"/>
                  </a:lnTo>
                  <a:lnTo>
                    <a:pt x="1533" y="447"/>
                  </a:lnTo>
                  <a:lnTo>
                    <a:pt x="1522" y="449"/>
                  </a:lnTo>
                  <a:lnTo>
                    <a:pt x="1522" y="449"/>
                  </a:lnTo>
                  <a:lnTo>
                    <a:pt x="1515" y="447"/>
                  </a:lnTo>
                  <a:lnTo>
                    <a:pt x="1510" y="446"/>
                  </a:lnTo>
                  <a:lnTo>
                    <a:pt x="1508" y="443"/>
                  </a:lnTo>
                  <a:lnTo>
                    <a:pt x="1506" y="440"/>
                  </a:lnTo>
                  <a:lnTo>
                    <a:pt x="1506" y="440"/>
                  </a:lnTo>
                  <a:lnTo>
                    <a:pt x="1505" y="439"/>
                  </a:lnTo>
                  <a:lnTo>
                    <a:pt x="1503" y="439"/>
                  </a:lnTo>
                  <a:lnTo>
                    <a:pt x="1503" y="439"/>
                  </a:lnTo>
                  <a:lnTo>
                    <a:pt x="1499" y="440"/>
                  </a:lnTo>
                  <a:lnTo>
                    <a:pt x="1491" y="449"/>
                  </a:lnTo>
                  <a:lnTo>
                    <a:pt x="1491" y="449"/>
                  </a:lnTo>
                  <a:lnTo>
                    <a:pt x="1478" y="463"/>
                  </a:lnTo>
                  <a:lnTo>
                    <a:pt x="1478" y="463"/>
                  </a:lnTo>
                  <a:lnTo>
                    <a:pt x="1474" y="468"/>
                  </a:lnTo>
                  <a:lnTo>
                    <a:pt x="1468" y="471"/>
                  </a:lnTo>
                  <a:lnTo>
                    <a:pt x="1463" y="474"/>
                  </a:lnTo>
                  <a:lnTo>
                    <a:pt x="1452" y="477"/>
                  </a:lnTo>
                  <a:lnTo>
                    <a:pt x="1452" y="477"/>
                  </a:lnTo>
                  <a:lnTo>
                    <a:pt x="1433" y="480"/>
                  </a:lnTo>
                  <a:lnTo>
                    <a:pt x="1418" y="481"/>
                  </a:lnTo>
                  <a:lnTo>
                    <a:pt x="1411" y="481"/>
                  </a:lnTo>
                  <a:lnTo>
                    <a:pt x="1404" y="480"/>
                  </a:lnTo>
                  <a:lnTo>
                    <a:pt x="1397" y="477"/>
                  </a:lnTo>
                  <a:lnTo>
                    <a:pt x="1390" y="474"/>
                  </a:lnTo>
                  <a:lnTo>
                    <a:pt x="1390" y="474"/>
                  </a:lnTo>
                  <a:lnTo>
                    <a:pt x="1384" y="470"/>
                  </a:lnTo>
                  <a:lnTo>
                    <a:pt x="1380" y="466"/>
                  </a:lnTo>
                  <a:lnTo>
                    <a:pt x="1377" y="460"/>
                  </a:lnTo>
                  <a:lnTo>
                    <a:pt x="1377" y="460"/>
                  </a:lnTo>
                  <a:lnTo>
                    <a:pt x="1375" y="456"/>
                  </a:lnTo>
                  <a:lnTo>
                    <a:pt x="1372" y="453"/>
                  </a:lnTo>
                  <a:lnTo>
                    <a:pt x="1368" y="452"/>
                  </a:lnTo>
                  <a:lnTo>
                    <a:pt x="1359" y="452"/>
                  </a:lnTo>
                  <a:lnTo>
                    <a:pt x="1359" y="452"/>
                  </a:lnTo>
                  <a:lnTo>
                    <a:pt x="1351" y="450"/>
                  </a:lnTo>
                  <a:lnTo>
                    <a:pt x="1347" y="449"/>
                  </a:lnTo>
                  <a:lnTo>
                    <a:pt x="1344" y="447"/>
                  </a:lnTo>
                  <a:lnTo>
                    <a:pt x="1342" y="446"/>
                  </a:lnTo>
                  <a:lnTo>
                    <a:pt x="1342" y="446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42" y="445"/>
                  </a:lnTo>
                  <a:lnTo>
                    <a:pt x="1334" y="452"/>
                  </a:lnTo>
                  <a:lnTo>
                    <a:pt x="1334" y="452"/>
                  </a:lnTo>
                  <a:lnTo>
                    <a:pt x="1331" y="454"/>
                  </a:lnTo>
                  <a:lnTo>
                    <a:pt x="1328" y="459"/>
                  </a:lnTo>
                  <a:lnTo>
                    <a:pt x="1326" y="467"/>
                  </a:lnTo>
                  <a:lnTo>
                    <a:pt x="1326" y="467"/>
                  </a:lnTo>
                  <a:lnTo>
                    <a:pt x="1324" y="474"/>
                  </a:lnTo>
                  <a:lnTo>
                    <a:pt x="1323" y="477"/>
                  </a:lnTo>
                  <a:lnTo>
                    <a:pt x="1320" y="478"/>
                  </a:lnTo>
                  <a:lnTo>
                    <a:pt x="1317" y="481"/>
                  </a:lnTo>
                  <a:lnTo>
                    <a:pt x="1313" y="482"/>
                  </a:lnTo>
                  <a:lnTo>
                    <a:pt x="1306" y="482"/>
                  </a:lnTo>
                  <a:lnTo>
                    <a:pt x="1298" y="482"/>
                  </a:lnTo>
                  <a:lnTo>
                    <a:pt x="1298" y="482"/>
                  </a:lnTo>
                  <a:lnTo>
                    <a:pt x="1285" y="481"/>
                  </a:lnTo>
                  <a:lnTo>
                    <a:pt x="1274" y="478"/>
                  </a:lnTo>
                  <a:lnTo>
                    <a:pt x="1267" y="477"/>
                  </a:lnTo>
                  <a:lnTo>
                    <a:pt x="1261" y="474"/>
                  </a:lnTo>
                  <a:lnTo>
                    <a:pt x="1258" y="471"/>
                  </a:lnTo>
                  <a:lnTo>
                    <a:pt x="1256" y="467"/>
                  </a:lnTo>
                  <a:lnTo>
                    <a:pt x="1256" y="463"/>
                  </a:lnTo>
                  <a:lnTo>
                    <a:pt x="1254" y="459"/>
                  </a:lnTo>
                  <a:lnTo>
                    <a:pt x="1254" y="459"/>
                  </a:lnTo>
                  <a:lnTo>
                    <a:pt x="1257" y="456"/>
                  </a:lnTo>
                  <a:lnTo>
                    <a:pt x="1260" y="453"/>
                  </a:lnTo>
                  <a:lnTo>
                    <a:pt x="1268" y="450"/>
                  </a:lnTo>
                  <a:lnTo>
                    <a:pt x="1268" y="450"/>
                  </a:lnTo>
                  <a:lnTo>
                    <a:pt x="1256" y="449"/>
                  </a:lnTo>
                  <a:lnTo>
                    <a:pt x="1256" y="449"/>
                  </a:lnTo>
                  <a:lnTo>
                    <a:pt x="1244" y="447"/>
                  </a:lnTo>
                  <a:lnTo>
                    <a:pt x="1237" y="449"/>
                  </a:lnTo>
                  <a:lnTo>
                    <a:pt x="1232" y="450"/>
                  </a:lnTo>
                  <a:lnTo>
                    <a:pt x="1228" y="454"/>
                  </a:lnTo>
                  <a:lnTo>
                    <a:pt x="1228" y="454"/>
                  </a:lnTo>
                  <a:lnTo>
                    <a:pt x="1225" y="456"/>
                  </a:lnTo>
                  <a:lnTo>
                    <a:pt x="1220" y="459"/>
                  </a:lnTo>
                  <a:lnTo>
                    <a:pt x="1215" y="460"/>
                  </a:lnTo>
                  <a:lnTo>
                    <a:pt x="1208" y="460"/>
                  </a:lnTo>
                  <a:lnTo>
                    <a:pt x="1208" y="460"/>
                  </a:lnTo>
                  <a:lnTo>
                    <a:pt x="1199" y="457"/>
                  </a:lnTo>
                  <a:lnTo>
                    <a:pt x="1192" y="454"/>
                  </a:lnTo>
                  <a:lnTo>
                    <a:pt x="1187" y="450"/>
                  </a:lnTo>
                  <a:lnTo>
                    <a:pt x="1184" y="446"/>
                  </a:lnTo>
                  <a:lnTo>
                    <a:pt x="1180" y="438"/>
                  </a:lnTo>
                  <a:lnTo>
                    <a:pt x="1180" y="433"/>
                  </a:lnTo>
                  <a:lnTo>
                    <a:pt x="1178" y="433"/>
                  </a:lnTo>
                  <a:lnTo>
                    <a:pt x="1180" y="433"/>
                  </a:lnTo>
                  <a:lnTo>
                    <a:pt x="1180" y="433"/>
                  </a:lnTo>
                  <a:lnTo>
                    <a:pt x="1183" y="429"/>
                  </a:lnTo>
                  <a:lnTo>
                    <a:pt x="1185" y="425"/>
                  </a:lnTo>
                  <a:lnTo>
                    <a:pt x="1185" y="421"/>
                  </a:lnTo>
                  <a:lnTo>
                    <a:pt x="1185" y="421"/>
                  </a:lnTo>
                  <a:lnTo>
                    <a:pt x="1184" y="416"/>
                  </a:lnTo>
                  <a:lnTo>
                    <a:pt x="1180" y="415"/>
                  </a:lnTo>
                  <a:lnTo>
                    <a:pt x="1180" y="415"/>
                  </a:lnTo>
                  <a:lnTo>
                    <a:pt x="1157" y="407"/>
                  </a:lnTo>
                  <a:lnTo>
                    <a:pt x="1132" y="412"/>
                  </a:lnTo>
                  <a:lnTo>
                    <a:pt x="1092" y="400"/>
                  </a:lnTo>
                  <a:lnTo>
                    <a:pt x="1092" y="400"/>
                  </a:lnTo>
                  <a:lnTo>
                    <a:pt x="1073" y="398"/>
                  </a:lnTo>
                  <a:lnTo>
                    <a:pt x="1073" y="398"/>
                  </a:lnTo>
                  <a:lnTo>
                    <a:pt x="1061" y="397"/>
                  </a:lnTo>
                  <a:lnTo>
                    <a:pt x="1050" y="394"/>
                  </a:lnTo>
                  <a:lnTo>
                    <a:pt x="1040" y="390"/>
                  </a:lnTo>
                  <a:lnTo>
                    <a:pt x="1033" y="387"/>
                  </a:lnTo>
                  <a:lnTo>
                    <a:pt x="1023" y="381"/>
                  </a:lnTo>
                  <a:lnTo>
                    <a:pt x="1020" y="379"/>
                  </a:lnTo>
                  <a:lnTo>
                    <a:pt x="1019" y="377"/>
                  </a:lnTo>
                  <a:lnTo>
                    <a:pt x="1020" y="377"/>
                  </a:lnTo>
                  <a:lnTo>
                    <a:pt x="1020" y="377"/>
                  </a:lnTo>
                  <a:lnTo>
                    <a:pt x="1037" y="374"/>
                  </a:lnTo>
                  <a:lnTo>
                    <a:pt x="1043" y="373"/>
                  </a:lnTo>
                  <a:lnTo>
                    <a:pt x="1045" y="372"/>
                  </a:lnTo>
                  <a:lnTo>
                    <a:pt x="1045" y="372"/>
                  </a:lnTo>
                  <a:lnTo>
                    <a:pt x="1041" y="370"/>
                  </a:lnTo>
                  <a:lnTo>
                    <a:pt x="1023" y="367"/>
                  </a:lnTo>
                  <a:lnTo>
                    <a:pt x="1023" y="367"/>
                  </a:lnTo>
                  <a:lnTo>
                    <a:pt x="980" y="362"/>
                  </a:lnTo>
                  <a:lnTo>
                    <a:pt x="980" y="362"/>
                  </a:lnTo>
                  <a:lnTo>
                    <a:pt x="970" y="362"/>
                  </a:lnTo>
                  <a:lnTo>
                    <a:pt x="970" y="362"/>
                  </a:lnTo>
                  <a:lnTo>
                    <a:pt x="966" y="360"/>
                  </a:lnTo>
                  <a:lnTo>
                    <a:pt x="960" y="356"/>
                  </a:lnTo>
                  <a:lnTo>
                    <a:pt x="949" y="346"/>
                  </a:lnTo>
                  <a:lnTo>
                    <a:pt x="933" y="331"/>
                  </a:lnTo>
                  <a:lnTo>
                    <a:pt x="932" y="330"/>
                  </a:lnTo>
                  <a:lnTo>
                    <a:pt x="932" y="330"/>
                  </a:lnTo>
                  <a:lnTo>
                    <a:pt x="931" y="23"/>
                  </a:lnTo>
                  <a:lnTo>
                    <a:pt x="549" y="0"/>
                  </a:lnTo>
                  <a:lnTo>
                    <a:pt x="488" y="729"/>
                  </a:lnTo>
                  <a:lnTo>
                    <a:pt x="488" y="729"/>
                  </a:lnTo>
                  <a:lnTo>
                    <a:pt x="0" y="687"/>
                  </a:lnTo>
                  <a:lnTo>
                    <a:pt x="0" y="733"/>
                  </a:lnTo>
                  <a:lnTo>
                    <a:pt x="0" y="733"/>
                  </a:lnTo>
                  <a:lnTo>
                    <a:pt x="3" y="740"/>
                  </a:lnTo>
                  <a:lnTo>
                    <a:pt x="9" y="754"/>
                  </a:lnTo>
                  <a:lnTo>
                    <a:pt x="14" y="763"/>
                  </a:lnTo>
                  <a:lnTo>
                    <a:pt x="20" y="771"/>
                  </a:lnTo>
                  <a:lnTo>
                    <a:pt x="28" y="779"/>
                  </a:lnTo>
                  <a:lnTo>
                    <a:pt x="37" y="786"/>
                  </a:lnTo>
                  <a:lnTo>
                    <a:pt x="37" y="786"/>
                  </a:lnTo>
                  <a:lnTo>
                    <a:pt x="47" y="792"/>
                  </a:lnTo>
                  <a:lnTo>
                    <a:pt x="55" y="799"/>
                  </a:lnTo>
                  <a:lnTo>
                    <a:pt x="70" y="813"/>
                  </a:lnTo>
                  <a:lnTo>
                    <a:pt x="83" y="830"/>
                  </a:lnTo>
                  <a:lnTo>
                    <a:pt x="96" y="848"/>
                  </a:lnTo>
                  <a:lnTo>
                    <a:pt x="96" y="848"/>
                  </a:lnTo>
                  <a:lnTo>
                    <a:pt x="108" y="865"/>
                  </a:lnTo>
                  <a:lnTo>
                    <a:pt x="122" y="877"/>
                  </a:lnTo>
                  <a:lnTo>
                    <a:pt x="136" y="887"/>
                  </a:lnTo>
                  <a:lnTo>
                    <a:pt x="152" y="896"/>
                  </a:lnTo>
                  <a:lnTo>
                    <a:pt x="152" y="896"/>
                  </a:lnTo>
                  <a:lnTo>
                    <a:pt x="160" y="900"/>
                  </a:lnTo>
                  <a:lnTo>
                    <a:pt x="168" y="905"/>
                  </a:lnTo>
                  <a:lnTo>
                    <a:pt x="175" y="912"/>
                  </a:lnTo>
                  <a:lnTo>
                    <a:pt x="181" y="921"/>
                  </a:lnTo>
                  <a:lnTo>
                    <a:pt x="187" y="929"/>
                  </a:lnTo>
                  <a:lnTo>
                    <a:pt x="191" y="939"/>
                  </a:lnTo>
                  <a:lnTo>
                    <a:pt x="195" y="949"/>
                  </a:lnTo>
                  <a:lnTo>
                    <a:pt x="196" y="957"/>
                  </a:lnTo>
                  <a:lnTo>
                    <a:pt x="196" y="957"/>
                  </a:lnTo>
                  <a:lnTo>
                    <a:pt x="201" y="966"/>
                  </a:lnTo>
                  <a:lnTo>
                    <a:pt x="205" y="974"/>
                  </a:lnTo>
                  <a:lnTo>
                    <a:pt x="216" y="989"/>
                  </a:lnTo>
                  <a:lnTo>
                    <a:pt x="216" y="989"/>
                  </a:lnTo>
                  <a:lnTo>
                    <a:pt x="223" y="998"/>
                  </a:lnTo>
                  <a:lnTo>
                    <a:pt x="229" y="1006"/>
                  </a:lnTo>
                  <a:lnTo>
                    <a:pt x="233" y="1016"/>
                  </a:lnTo>
                  <a:lnTo>
                    <a:pt x="234" y="1020"/>
                  </a:lnTo>
                  <a:lnTo>
                    <a:pt x="233" y="1025"/>
                  </a:lnTo>
                  <a:lnTo>
                    <a:pt x="233" y="1025"/>
                  </a:lnTo>
                  <a:lnTo>
                    <a:pt x="231" y="1036"/>
                  </a:lnTo>
                  <a:lnTo>
                    <a:pt x="231" y="1036"/>
                  </a:lnTo>
                  <a:lnTo>
                    <a:pt x="229" y="1055"/>
                  </a:lnTo>
                  <a:lnTo>
                    <a:pt x="229" y="1065"/>
                  </a:lnTo>
                  <a:lnTo>
                    <a:pt x="229" y="1075"/>
                  </a:lnTo>
                  <a:lnTo>
                    <a:pt x="229" y="1085"/>
                  </a:lnTo>
                  <a:lnTo>
                    <a:pt x="231" y="1095"/>
                  </a:lnTo>
                  <a:lnTo>
                    <a:pt x="236" y="1103"/>
                  </a:lnTo>
                  <a:lnTo>
                    <a:pt x="241" y="1111"/>
                  </a:lnTo>
                  <a:lnTo>
                    <a:pt x="241" y="1111"/>
                  </a:lnTo>
                  <a:lnTo>
                    <a:pt x="251" y="1118"/>
                  </a:lnTo>
                  <a:lnTo>
                    <a:pt x="259" y="1125"/>
                  </a:lnTo>
                  <a:lnTo>
                    <a:pt x="280" y="1135"/>
                  </a:lnTo>
                  <a:lnTo>
                    <a:pt x="280" y="1135"/>
                  </a:lnTo>
                  <a:lnTo>
                    <a:pt x="303" y="1144"/>
                  </a:lnTo>
                  <a:lnTo>
                    <a:pt x="314" y="1151"/>
                  </a:lnTo>
                  <a:lnTo>
                    <a:pt x="325" y="1159"/>
                  </a:lnTo>
                  <a:lnTo>
                    <a:pt x="325" y="1159"/>
                  </a:lnTo>
                  <a:lnTo>
                    <a:pt x="346" y="1174"/>
                  </a:lnTo>
                  <a:lnTo>
                    <a:pt x="346" y="1174"/>
                  </a:lnTo>
                  <a:lnTo>
                    <a:pt x="373" y="1194"/>
                  </a:lnTo>
                  <a:lnTo>
                    <a:pt x="387" y="1202"/>
                  </a:lnTo>
                  <a:lnTo>
                    <a:pt x="401" y="1209"/>
                  </a:lnTo>
                  <a:lnTo>
                    <a:pt x="401" y="1209"/>
                  </a:lnTo>
                  <a:lnTo>
                    <a:pt x="414" y="1212"/>
                  </a:lnTo>
                  <a:lnTo>
                    <a:pt x="423" y="1212"/>
                  </a:lnTo>
                  <a:lnTo>
                    <a:pt x="433" y="1209"/>
                  </a:lnTo>
                  <a:lnTo>
                    <a:pt x="442" y="1205"/>
                  </a:lnTo>
                  <a:lnTo>
                    <a:pt x="449" y="1201"/>
                  </a:lnTo>
                  <a:lnTo>
                    <a:pt x="454" y="1195"/>
                  </a:lnTo>
                  <a:lnTo>
                    <a:pt x="460" y="1190"/>
                  </a:lnTo>
                  <a:lnTo>
                    <a:pt x="460" y="1190"/>
                  </a:lnTo>
                  <a:lnTo>
                    <a:pt x="464" y="1181"/>
                  </a:lnTo>
                  <a:lnTo>
                    <a:pt x="467" y="1169"/>
                  </a:lnTo>
                  <a:lnTo>
                    <a:pt x="467" y="1169"/>
                  </a:lnTo>
                  <a:lnTo>
                    <a:pt x="471" y="1159"/>
                  </a:lnTo>
                  <a:lnTo>
                    <a:pt x="475" y="1148"/>
                  </a:lnTo>
                  <a:lnTo>
                    <a:pt x="481" y="1138"/>
                  </a:lnTo>
                  <a:lnTo>
                    <a:pt x="488" y="1131"/>
                  </a:lnTo>
                  <a:lnTo>
                    <a:pt x="488" y="1131"/>
                  </a:lnTo>
                  <a:lnTo>
                    <a:pt x="499" y="1121"/>
                  </a:lnTo>
                  <a:lnTo>
                    <a:pt x="517" y="1109"/>
                  </a:lnTo>
                  <a:lnTo>
                    <a:pt x="527" y="1102"/>
                  </a:lnTo>
                  <a:lnTo>
                    <a:pt x="537" y="1096"/>
                  </a:lnTo>
                  <a:lnTo>
                    <a:pt x="547" y="1093"/>
                  </a:lnTo>
                  <a:lnTo>
                    <a:pt x="555" y="1092"/>
                  </a:lnTo>
                  <a:lnTo>
                    <a:pt x="555" y="1092"/>
                  </a:lnTo>
                  <a:lnTo>
                    <a:pt x="565" y="1092"/>
                  </a:lnTo>
                  <a:lnTo>
                    <a:pt x="577" y="1095"/>
                  </a:lnTo>
                  <a:lnTo>
                    <a:pt x="605" y="1102"/>
                  </a:lnTo>
                  <a:lnTo>
                    <a:pt x="605" y="1102"/>
                  </a:lnTo>
                  <a:lnTo>
                    <a:pt x="622" y="1106"/>
                  </a:lnTo>
                  <a:lnTo>
                    <a:pt x="622" y="1106"/>
                  </a:lnTo>
                  <a:lnTo>
                    <a:pt x="643" y="1107"/>
                  </a:lnTo>
                  <a:lnTo>
                    <a:pt x="643" y="1107"/>
                  </a:lnTo>
                  <a:lnTo>
                    <a:pt x="657" y="1107"/>
                  </a:lnTo>
                  <a:lnTo>
                    <a:pt x="673" y="1109"/>
                  </a:lnTo>
                  <a:lnTo>
                    <a:pt x="684" y="1113"/>
                  </a:lnTo>
                  <a:lnTo>
                    <a:pt x="688" y="1114"/>
                  </a:lnTo>
                  <a:lnTo>
                    <a:pt x="690" y="1117"/>
                  </a:lnTo>
                  <a:lnTo>
                    <a:pt x="690" y="1117"/>
                  </a:lnTo>
                  <a:lnTo>
                    <a:pt x="699" y="1128"/>
                  </a:lnTo>
                  <a:lnTo>
                    <a:pt x="713" y="1144"/>
                  </a:lnTo>
                  <a:lnTo>
                    <a:pt x="713" y="1144"/>
                  </a:lnTo>
                  <a:lnTo>
                    <a:pt x="727" y="1160"/>
                  </a:lnTo>
                  <a:lnTo>
                    <a:pt x="737" y="1173"/>
                  </a:lnTo>
                  <a:lnTo>
                    <a:pt x="737" y="1173"/>
                  </a:lnTo>
                  <a:lnTo>
                    <a:pt x="743" y="1180"/>
                  </a:lnTo>
                  <a:lnTo>
                    <a:pt x="748" y="1186"/>
                  </a:lnTo>
                  <a:lnTo>
                    <a:pt x="748" y="1186"/>
                  </a:lnTo>
                  <a:lnTo>
                    <a:pt x="754" y="1193"/>
                  </a:lnTo>
                  <a:lnTo>
                    <a:pt x="760" y="1200"/>
                  </a:lnTo>
                  <a:lnTo>
                    <a:pt x="765" y="1209"/>
                  </a:lnTo>
                  <a:lnTo>
                    <a:pt x="768" y="1221"/>
                  </a:lnTo>
                  <a:lnTo>
                    <a:pt x="768" y="1221"/>
                  </a:lnTo>
                  <a:lnTo>
                    <a:pt x="775" y="1240"/>
                  </a:lnTo>
                  <a:lnTo>
                    <a:pt x="782" y="1260"/>
                  </a:lnTo>
                  <a:lnTo>
                    <a:pt x="792" y="1281"/>
                  </a:lnTo>
                  <a:lnTo>
                    <a:pt x="802" y="1299"/>
                  </a:lnTo>
                  <a:lnTo>
                    <a:pt x="802" y="1299"/>
                  </a:lnTo>
                  <a:lnTo>
                    <a:pt x="807" y="1309"/>
                  </a:lnTo>
                  <a:lnTo>
                    <a:pt x="810" y="1319"/>
                  </a:lnTo>
                  <a:lnTo>
                    <a:pt x="810" y="1319"/>
                  </a:lnTo>
                  <a:lnTo>
                    <a:pt x="814" y="1330"/>
                  </a:lnTo>
                  <a:lnTo>
                    <a:pt x="820" y="1341"/>
                  </a:lnTo>
                  <a:lnTo>
                    <a:pt x="827" y="1352"/>
                  </a:lnTo>
                  <a:lnTo>
                    <a:pt x="838" y="1366"/>
                  </a:lnTo>
                  <a:lnTo>
                    <a:pt x="838" y="1366"/>
                  </a:lnTo>
                  <a:lnTo>
                    <a:pt x="846" y="1376"/>
                  </a:lnTo>
                  <a:lnTo>
                    <a:pt x="852" y="1385"/>
                  </a:lnTo>
                  <a:lnTo>
                    <a:pt x="856" y="1393"/>
                  </a:lnTo>
                  <a:lnTo>
                    <a:pt x="858" y="1401"/>
                  </a:lnTo>
                  <a:lnTo>
                    <a:pt x="858" y="1401"/>
                  </a:lnTo>
                  <a:lnTo>
                    <a:pt x="860" y="1410"/>
                  </a:lnTo>
                  <a:lnTo>
                    <a:pt x="866" y="1418"/>
                  </a:lnTo>
                  <a:lnTo>
                    <a:pt x="872" y="1427"/>
                  </a:lnTo>
                  <a:lnTo>
                    <a:pt x="883" y="1436"/>
                  </a:lnTo>
                  <a:lnTo>
                    <a:pt x="883" y="1436"/>
                  </a:lnTo>
                  <a:lnTo>
                    <a:pt x="907" y="1450"/>
                  </a:lnTo>
                  <a:lnTo>
                    <a:pt x="907" y="1450"/>
                  </a:lnTo>
                  <a:lnTo>
                    <a:pt x="921" y="1459"/>
                  </a:lnTo>
                  <a:lnTo>
                    <a:pt x="931" y="1466"/>
                  </a:lnTo>
                  <a:lnTo>
                    <a:pt x="933" y="1470"/>
                  </a:lnTo>
                  <a:lnTo>
                    <a:pt x="936" y="1474"/>
                  </a:lnTo>
                  <a:lnTo>
                    <a:pt x="938" y="1480"/>
                  </a:lnTo>
                  <a:lnTo>
                    <a:pt x="936" y="1484"/>
                  </a:lnTo>
                  <a:lnTo>
                    <a:pt x="936" y="1484"/>
                  </a:lnTo>
                  <a:lnTo>
                    <a:pt x="935" y="1495"/>
                  </a:lnTo>
                  <a:lnTo>
                    <a:pt x="935" y="1495"/>
                  </a:lnTo>
                  <a:lnTo>
                    <a:pt x="935" y="1501"/>
                  </a:lnTo>
                  <a:lnTo>
                    <a:pt x="933" y="1520"/>
                  </a:lnTo>
                  <a:lnTo>
                    <a:pt x="933" y="1520"/>
                  </a:lnTo>
                  <a:lnTo>
                    <a:pt x="935" y="1543"/>
                  </a:lnTo>
                  <a:lnTo>
                    <a:pt x="936" y="1560"/>
                  </a:lnTo>
                  <a:lnTo>
                    <a:pt x="938" y="1572"/>
                  </a:lnTo>
                  <a:lnTo>
                    <a:pt x="939" y="1579"/>
                  </a:lnTo>
                  <a:lnTo>
                    <a:pt x="939" y="1579"/>
                  </a:lnTo>
                  <a:lnTo>
                    <a:pt x="940" y="1581"/>
                  </a:lnTo>
                  <a:lnTo>
                    <a:pt x="942" y="1582"/>
                  </a:lnTo>
                  <a:lnTo>
                    <a:pt x="947" y="1583"/>
                  </a:lnTo>
                  <a:lnTo>
                    <a:pt x="947" y="1583"/>
                  </a:lnTo>
                  <a:lnTo>
                    <a:pt x="952" y="1585"/>
                  </a:lnTo>
                  <a:lnTo>
                    <a:pt x="956" y="1586"/>
                  </a:lnTo>
                  <a:lnTo>
                    <a:pt x="960" y="1590"/>
                  </a:lnTo>
                  <a:lnTo>
                    <a:pt x="964" y="1596"/>
                  </a:lnTo>
                  <a:lnTo>
                    <a:pt x="964" y="1596"/>
                  </a:lnTo>
                  <a:lnTo>
                    <a:pt x="970" y="1607"/>
                  </a:lnTo>
                  <a:lnTo>
                    <a:pt x="974" y="1623"/>
                  </a:lnTo>
                  <a:lnTo>
                    <a:pt x="974" y="1623"/>
                  </a:lnTo>
                  <a:lnTo>
                    <a:pt x="981" y="1644"/>
                  </a:lnTo>
                  <a:lnTo>
                    <a:pt x="989" y="1663"/>
                  </a:lnTo>
                  <a:lnTo>
                    <a:pt x="998" y="1680"/>
                  </a:lnTo>
                  <a:lnTo>
                    <a:pt x="1002" y="1686"/>
                  </a:lnTo>
                  <a:lnTo>
                    <a:pt x="1006" y="1689"/>
                  </a:lnTo>
                  <a:lnTo>
                    <a:pt x="1006" y="1689"/>
                  </a:lnTo>
                  <a:lnTo>
                    <a:pt x="1010" y="1689"/>
                  </a:lnTo>
                  <a:lnTo>
                    <a:pt x="1013" y="1689"/>
                  </a:lnTo>
                  <a:lnTo>
                    <a:pt x="1017" y="1686"/>
                  </a:lnTo>
                  <a:lnTo>
                    <a:pt x="1017" y="1686"/>
                  </a:lnTo>
                  <a:lnTo>
                    <a:pt x="1024" y="1683"/>
                  </a:lnTo>
                  <a:lnTo>
                    <a:pt x="1029" y="1682"/>
                  </a:lnTo>
                  <a:lnTo>
                    <a:pt x="1036" y="1682"/>
                  </a:lnTo>
                  <a:lnTo>
                    <a:pt x="1043" y="1682"/>
                  </a:lnTo>
                  <a:lnTo>
                    <a:pt x="1052" y="1684"/>
                  </a:lnTo>
                  <a:lnTo>
                    <a:pt x="1065" y="1689"/>
                  </a:lnTo>
                  <a:lnTo>
                    <a:pt x="1079" y="1694"/>
                  </a:lnTo>
                  <a:lnTo>
                    <a:pt x="1079" y="1694"/>
                  </a:lnTo>
                  <a:lnTo>
                    <a:pt x="1120" y="1711"/>
                  </a:lnTo>
                  <a:lnTo>
                    <a:pt x="1120" y="1711"/>
                  </a:lnTo>
                  <a:lnTo>
                    <a:pt x="1145" y="1722"/>
                  </a:lnTo>
                  <a:lnTo>
                    <a:pt x="1152" y="1724"/>
                  </a:lnTo>
                  <a:lnTo>
                    <a:pt x="1160" y="1725"/>
                  </a:lnTo>
                  <a:lnTo>
                    <a:pt x="1160" y="1725"/>
                  </a:lnTo>
                  <a:lnTo>
                    <a:pt x="1170" y="1725"/>
                  </a:lnTo>
                  <a:lnTo>
                    <a:pt x="1181" y="1728"/>
                  </a:lnTo>
                  <a:lnTo>
                    <a:pt x="1204" y="1735"/>
                  </a:lnTo>
                  <a:lnTo>
                    <a:pt x="1204" y="1735"/>
                  </a:lnTo>
                  <a:lnTo>
                    <a:pt x="1213" y="1739"/>
                  </a:lnTo>
                  <a:lnTo>
                    <a:pt x="1213" y="1739"/>
                  </a:lnTo>
                  <a:lnTo>
                    <a:pt x="1228" y="1743"/>
                  </a:lnTo>
                  <a:lnTo>
                    <a:pt x="1240" y="1746"/>
                  </a:lnTo>
                  <a:lnTo>
                    <a:pt x="1251" y="1746"/>
                  </a:lnTo>
                  <a:lnTo>
                    <a:pt x="1257" y="1746"/>
                  </a:lnTo>
                  <a:lnTo>
                    <a:pt x="1261" y="1745"/>
                  </a:lnTo>
                  <a:lnTo>
                    <a:pt x="1261" y="1745"/>
                  </a:lnTo>
                  <a:lnTo>
                    <a:pt x="1265" y="1742"/>
                  </a:lnTo>
                  <a:lnTo>
                    <a:pt x="1268" y="1738"/>
                  </a:lnTo>
                  <a:lnTo>
                    <a:pt x="1274" y="1729"/>
                  </a:lnTo>
                  <a:lnTo>
                    <a:pt x="1277" y="1719"/>
                  </a:lnTo>
                  <a:lnTo>
                    <a:pt x="1277" y="1708"/>
                  </a:lnTo>
                  <a:lnTo>
                    <a:pt x="1277" y="1708"/>
                  </a:lnTo>
                  <a:lnTo>
                    <a:pt x="1275" y="1694"/>
                  </a:lnTo>
                  <a:lnTo>
                    <a:pt x="1271" y="1670"/>
                  </a:lnTo>
                  <a:lnTo>
                    <a:pt x="1261" y="1620"/>
                  </a:lnTo>
                  <a:lnTo>
                    <a:pt x="1261" y="1620"/>
                  </a:lnTo>
                  <a:lnTo>
                    <a:pt x="1258" y="1605"/>
                  </a:lnTo>
                  <a:lnTo>
                    <a:pt x="1258" y="1605"/>
                  </a:lnTo>
                  <a:lnTo>
                    <a:pt x="1256" y="1590"/>
                  </a:lnTo>
                  <a:lnTo>
                    <a:pt x="1253" y="1568"/>
                  </a:lnTo>
                  <a:lnTo>
                    <a:pt x="1251" y="1555"/>
                  </a:lnTo>
                  <a:lnTo>
                    <a:pt x="1251" y="1543"/>
                  </a:lnTo>
                  <a:lnTo>
                    <a:pt x="1253" y="1532"/>
                  </a:lnTo>
                  <a:lnTo>
                    <a:pt x="1256" y="1523"/>
                  </a:lnTo>
                  <a:lnTo>
                    <a:pt x="1256" y="1523"/>
                  </a:lnTo>
                  <a:lnTo>
                    <a:pt x="1264" y="1504"/>
                  </a:lnTo>
                  <a:lnTo>
                    <a:pt x="1277" y="1478"/>
                  </a:lnTo>
                  <a:lnTo>
                    <a:pt x="1291" y="1452"/>
                  </a:lnTo>
                  <a:lnTo>
                    <a:pt x="1296" y="1442"/>
                  </a:lnTo>
                  <a:lnTo>
                    <a:pt x="1303" y="1434"/>
                  </a:lnTo>
                  <a:lnTo>
                    <a:pt x="1303" y="1434"/>
                  </a:lnTo>
                  <a:lnTo>
                    <a:pt x="1310" y="1424"/>
                  </a:lnTo>
                  <a:lnTo>
                    <a:pt x="1310" y="1424"/>
                  </a:lnTo>
                  <a:lnTo>
                    <a:pt x="1324" y="1407"/>
                  </a:lnTo>
                  <a:lnTo>
                    <a:pt x="1340" y="1390"/>
                  </a:lnTo>
                  <a:lnTo>
                    <a:pt x="1355" y="1375"/>
                  </a:lnTo>
                  <a:lnTo>
                    <a:pt x="1363" y="1369"/>
                  </a:lnTo>
                  <a:lnTo>
                    <a:pt x="1370" y="1366"/>
                  </a:lnTo>
                  <a:lnTo>
                    <a:pt x="1370" y="1366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4" name="Freeform 80"/>
            <p:cNvSpPr>
              <a:spLocks/>
            </p:cNvSpPr>
            <p:nvPr/>
          </p:nvSpPr>
          <p:spPr bwMode="auto">
            <a:xfrm>
              <a:off x="-572719" y="3954252"/>
              <a:ext cx="678111" cy="696275"/>
            </a:xfrm>
            <a:custGeom>
              <a:avLst/>
              <a:gdLst>
                <a:gd name="T0" fmla="*/ 133 w 897"/>
                <a:gd name="T1" fmla="*/ 850 h 921"/>
                <a:gd name="T2" fmla="*/ 133 w 897"/>
                <a:gd name="T3" fmla="*/ 850 h 921"/>
                <a:gd name="T4" fmla="*/ 342 w 897"/>
                <a:gd name="T5" fmla="*/ 884 h 921"/>
                <a:gd name="T6" fmla="*/ 342 w 897"/>
                <a:gd name="T7" fmla="*/ 836 h 921"/>
                <a:gd name="T8" fmla="*/ 831 w 897"/>
                <a:gd name="T9" fmla="*/ 879 h 921"/>
                <a:gd name="T10" fmla="*/ 897 w 897"/>
                <a:gd name="T11" fmla="*/ 83 h 921"/>
                <a:gd name="T12" fmla="*/ 895 w 897"/>
                <a:gd name="T13" fmla="*/ 79 h 921"/>
                <a:gd name="T14" fmla="*/ 892 w 897"/>
                <a:gd name="T15" fmla="*/ 79 h 921"/>
                <a:gd name="T16" fmla="*/ 892 w 897"/>
                <a:gd name="T17" fmla="*/ 77 h 921"/>
                <a:gd name="T18" fmla="*/ 895 w 897"/>
                <a:gd name="T19" fmla="*/ 77 h 921"/>
                <a:gd name="T20" fmla="*/ 895 w 897"/>
                <a:gd name="T21" fmla="*/ 76 h 921"/>
                <a:gd name="T22" fmla="*/ 895 w 897"/>
                <a:gd name="T23" fmla="*/ 76 h 921"/>
                <a:gd name="T24" fmla="*/ 793 w 897"/>
                <a:gd name="T25" fmla="*/ 65 h 921"/>
                <a:gd name="T26" fmla="*/ 574 w 897"/>
                <a:gd name="T27" fmla="*/ 41 h 921"/>
                <a:gd name="T28" fmla="*/ 325 w 897"/>
                <a:gd name="T29" fmla="*/ 16 h 921"/>
                <a:gd name="T30" fmla="*/ 214 w 897"/>
                <a:gd name="T31" fmla="*/ 6 h 921"/>
                <a:gd name="T32" fmla="*/ 128 w 897"/>
                <a:gd name="T33" fmla="*/ 0 h 921"/>
                <a:gd name="T34" fmla="*/ 0 w 897"/>
                <a:gd name="T35" fmla="*/ 907 h 921"/>
                <a:gd name="T36" fmla="*/ 119 w 897"/>
                <a:gd name="T37" fmla="*/ 921 h 921"/>
                <a:gd name="T38" fmla="*/ 133 w 897"/>
                <a:gd name="T39" fmla="*/ 850 h 9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7" h="921">
                  <a:moveTo>
                    <a:pt x="133" y="850"/>
                  </a:moveTo>
                  <a:lnTo>
                    <a:pt x="133" y="850"/>
                  </a:lnTo>
                  <a:lnTo>
                    <a:pt x="342" y="884"/>
                  </a:lnTo>
                  <a:lnTo>
                    <a:pt x="342" y="836"/>
                  </a:lnTo>
                  <a:lnTo>
                    <a:pt x="831" y="879"/>
                  </a:lnTo>
                  <a:lnTo>
                    <a:pt x="897" y="83"/>
                  </a:lnTo>
                  <a:lnTo>
                    <a:pt x="895" y="79"/>
                  </a:lnTo>
                  <a:lnTo>
                    <a:pt x="892" y="79"/>
                  </a:lnTo>
                  <a:lnTo>
                    <a:pt x="892" y="77"/>
                  </a:lnTo>
                  <a:lnTo>
                    <a:pt x="895" y="77"/>
                  </a:lnTo>
                  <a:lnTo>
                    <a:pt x="895" y="76"/>
                  </a:lnTo>
                  <a:lnTo>
                    <a:pt x="895" y="76"/>
                  </a:lnTo>
                  <a:lnTo>
                    <a:pt x="793" y="65"/>
                  </a:lnTo>
                  <a:lnTo>
                    <a:pt x="574" y="41"/>
                  </a:lnTo>
                  <a:lnTo>
                    <a:pt x="325" y="16"/>
                  </a:lnTo>
                  <a:lnTo>
                    <a:pt x="214" y="6"/>
                  </a:lnTo>
                  <a:lnTo>
                    <a:pt x="128" y="0"/>
                  </a:lnTo>
                  <a:lnTo>
                    <a:pt x="0" y="907"/>
                  </a:lnTo>
                  <a:lnTo>
                    <a:pt x="119" y="921"/>
                  </a:lnTo>
                  <a:lnTo>
                    <a:pt x="133" y="850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6" name="Freeform 82"/>
            <p:cNvSpPr>
              <a:spLocks/>
            </p:cNvSpPr>
            <p:nvPr/>
          </p:nvSpPr>
          <p:spPr bwMode="auto">
            <a:xfrm>
              <a:off x="-1134279" y="3869489"/>
              <a:ext cx="656920" cy="770443"/>
            </a:xfrm>
            <a:custGeom>
              <a:avLst/>
              <a:gdLst>
                <a:gd name="T0" fmla="*/ 868 w 868"/>
                <a:gd name="T1" fmla="*/ 107 h 1019"/>
                <a:gd name="T2" fmla="*/ 867 w 868"/>
                <a:gd name="T3" fmla="*/ 114 h 1019"/>
                <a:gd name="T4" fmla="*/ 867 w 868"/>
                <a:gd name="T5" fmla="*/ 105 h 1019"/>
                <a:gd name="T6" fmla="*/ 239 w 868"/>
                <a:gd name="T7" fmla="*/ 0 h 1019"/>
                <a:gd name="T8" fmla="*/ 221 w 868"/>
                <a:gd name="T9" fmla="*/ 85 h 1019"/>
                <a:gd name="T10" fmla="*/ 217 w 868"/>
                <a:gd name="T11" fmla="*/ 108 h 1019"/>
                <a:gd name="T12" fmla="*/ 213 w 868"/>
                <a:gd name="T13" fmla="*/ 121 h 1019"/>
                <a:gd name="T14" fmla="*/ 203 w 868"/>
                <a:gd name="T15" fmla="*/ 133 h 1019"/>
                <a:gd name="T16" fmla="*/ 185 w 868"/>
                <a:gd name="T17" fmla="*/ 146 h 1019"/>
                <a:gd name="T18" fmla="*/ 179 w 868"/>
                <a:gd name="T19" fmla="*/ 147 h 1019"/>
                <a:gd name="T20" fmla="*/ 175 w 868"/>
                <a:gd name="T21" fmla="*/ 147 h 1019"/>
                <a:gd name="T22" fmla="*/ 175 w 868"/>
                <a:gd name="T23" fmla="*/ 144 h 1019"/>
                <a:gd name="T24" fmla="*/ 166 w 868"/>
                <a:gd name="T25" fmla="*/ 135 h 1019"/>
                <a:gd name="T26" fmla="*/ 152 w 868"/>
                <a:gd name="T27" fmla="*/ 126 h 1019"/>
                <a:gd name="T28" fmla="*/ 147 w 868"/>
                <a:gd name="T29" fmla="*/ 125 h 1019"/>
                <a:gd name="T30" fmla="*/ 134 w 868"/>
                <a:gd name="T31" fmla="*/ 123 h 1019"/>
                <a:gd name="T32" fmla="*/ 130 w 868"/>
                <a:gd name="T33" fmla="*/ 126 h 1019"/>
                <a:gd name="T34" fmla="*/ 126 w 868"/>
                <a:gd name="T35" fmla="*/ 135 h 1019"/>
                <a:gd name="T36" fmla="*/ 121 w 868"/>
                <a:gd name="T37" fmla="*/ 175 h 1019"/>
                <a:gd name="T38" fmla="*/ 119 w 868"/>
                <a:gd name="T39" fmla="*/ 202 h 1019"/>
                <a:gd name="T40" fmla="*/ 116 w 868"/>
                <a:gd name="T41" fmla="*/ 254 h 1019"/>
                <a:gd name="T42" fmla="*/ 110 w 868"/>
                <a:gd name="T43" fmla="*/ 279 h 1019"/>
                <a:gd name="T44" fmla="*/ 107 w 868"/>
                <a:gd name="T45" fmla="*/ 283 h 1019"/>
                <a:gd name="T46" fmla="*/ 96 w 868"/>
                <a:gd name="T47" fmla="*/ 307 h 1019"/>
                <a:gd name="T48" fmla="*/ 96 w 868"/>
                <a:gd name="T49" fmla="*/ 318 h 1019"/>
                <a:gd name="T50" fmla="*/ 102 w 868"/>
                <a:gd name="T51" fmla="*/ 332 h 1019"/>
                <a:gd name="T52" fmla="*/ 112 w 868"/>
                <a:gd name="T53" fmla="*/ 353 h 1019"/>
                <a:gd name="T54" fmla="*/ 130 w 868"/>
                <a:gd name="T55" fmla="*/ 388 h 1019"/>
                <a:gd name="T56" fmla="*/ 134 w 868"/>
                <a:gd name="T57" fmla="*/ 399 h 1019"/>
                <a:gd name="T58" fmla="*/ 137 w 868"/>
                <a:gd name="T59" fmla="*/ 416 h 1019"/>
                <a:gd name="T60" fmla="*/ 134 w 868"/>
                <a:gd name="T61" fmla="*/ 429 h 1019"/>
                <a:gd name="T62" fmla="*/ 124 w 868"/>
                <a:gd name="T63" fmla="*/ 440 h 1019"/>
                <a:gd name="T64" fmla="*/ 116 w 868"/>
                <a:gd name="T65" fmla="*/ 447 h 1019"/>
                <a:gd name="T66" fmla="*/ 98 w 868"/>
                <a:gd name="T67" fmla="*/ 467 h 1019"/>
                <a:gd name="T68" fmla="*/ 89 w 868"/>
                <a:gd name="T69" fmla="*/ 485 h 1019"/>
                <a:gd name="T70" fmla="*/ 85 w 868"/>
                <a:gd name="T71" fmla="*/ 495 h 1019"/>
                <a:gd name="T72" fmla="*/ 81 w 868"/>
                <a:gd name="T73" fmla="*/ 509 h 1019"/>
                <a:gd name="T74" fmla="*/ 64 w 868"/>
                <a:gd name="T75" fmla="*/ 530 h 1019"/>
                <a:gd name="T76" fmla="*/ 54 w 868"/>
                <a:gd name="T77" fmla="*/ 539 h 1019"/>
                <a:gd name="T78" fmla="*/ 37 w 868"/>
                <a:gd name="T79" fmla="*/ 558 h 1019"/>
                <a:gd name="T80" fmla="*/ 33 w 868"/>
                <a:gd name="T81" fmla="*/ 566 h 1019"/>
                <a:gd name="T82" fmla="*/ 32 w 868"/>
                <a:gd name="T83" fmla="*/ 583 h 1019"/>
                <a:gd name="T84" fmla="*/ 32 w 868"/>
                <a:gd name="T85" fmla="*/ 590 h 1019"/>
                <a:gd name="T86" fmla="*/ 32 w 868"/>
                <a:gd name="T87" fmla="*/ 598 h 1019"/>
                <a:gd name="T88" fmla="*/ 36 w 868"/>
                <a:gd name="T89" fmla="*/ 608 h 1019"/>
                <a:gd name="T90" fmla="*/ 43 w 868"/>
                <a:gd name="T91" fmla="*/ 618 h 1019"/>
                <a:gd name="T92" fmla="*/ 54 w 868"/>
                <a:gd name="T93" fmla="*/ 637 h 1019"/>
                <a:gd name="T94" fmla="*/ 54 w 868"/>
                <a:gd name="T95" fmla="*/ 643 h 1019"/>
                <a:gd name="T96" fmla="*/ 53 w 868"/>
                <a:gd name="T97" fmla="*/ 649 h 1019"/>
                <a:gd name="T98" fmla="*/ 42 w 868"/>
                <a:gd name="T99" fmla="*/ 658 h 1019"/>
                <a:gd name="T100" fmla="*/ 18 w 868"/>
                <a:gd name="T101" fmla="*/ 670 h 1019"/>
                <a:gd name="T102" fmla="*/ 9 w 868"/>
                <a:gd name="T103" fmla="*/ 672 h 1019"/>
                <a:gd name="T104" fmla="*/ 5 w 868"/>
                <a:gd name="T105" fmla="*/ 671 h 1019"/>
                <a:gd name="T106" fmla="*/ 452 w 868"/>
                <a:gd name="T107" fmla="*/ 965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8" h="1019">
                  <a:moveTo>
                    <a:pt x="741" y="1019"/>
                  </a:moveTo>
                  <a:lnTo>
                    <a:pt x="868" y="107"/>
                  </a:lnTo>
                  <a:lnTo>
                    <a:pt x="868" y="107"/>
                  </a:lnTo>
                  <a:lnTo>
                    <a:pt x="867" y="114"/>
                  </a:lnTo>
                  <a:lnTo>
                    <a:pt x="867" y="114"/>
                  </a:lnTo>
                  <a:lnTo>
                    <a:pt x="867" y="105"/>
                  </a:lnTo>
                  <a:lnTo>
                    <a:pt x="239" y="0"/>
                  </a:lnTo>
                  <a:lnTo>
                    <a:pt x="239" y="0"/>
                  </a:lnTo>
                  <a:lnTo>
                    <a:pt x="228" y="50"/>
                  </a:lnTo>
                  <a:lnTo>
                    <a:pt x="221" y="85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17" y="114"/>
                  </a:lnTo>
                  <a:lnTo>
                    <a:pt x="213" y="121"/>
                  </a:lnTo>
                  <a:lnTo>
                    <a:pt x="208" y="126"/>
                  </a:lnTo>
                  <a:lnTo>
                    <a:pt x="203" y="133"/>
                  </a:lnTo>
                  <a:lnTo>
                    <a:pt x="190" y="143"/>
                  </a:lnTo>
                  <a:lnTo>
                    <a:pt x="185" y="146"/>
                  </a:lnTo>
                  <a:lnTo>
                    <a:pt x="179" y="147"/>
                  </a:lnTo>
                  <a:lnTo>
                    <a:pt x="179" y="147"/>
                  </a:lnTo>
                  <a:lnTo>
                    <a:pt x="176" y="147"/>
                  </a:lnTo>
                  <a:lnTo>
                    <a:pt x="175" y="147"/>
                  </a:lnTo>
                  <a:lnTo>
                    <a:pt x="175" y="144"/>
                  </a:lnTo>
                  <a:lnTo>
                    <a:pt x="175" y="144"/>
                  </a:lnTo>
                  <a:lnTo>
                    <a:pt x="172" y="140"/>
                  </a:lnTo>
                  <a:lnTo>
                    <a:pt x="166" y="135"/>
                  </a:lnTo>
                  <a:lnTo>
                    <a:pt x="161" y="130"/>
                  </a:lnTo>
                  <a:lnTo>
                    <a:pt x="152" y="126"/>
                  </a:lnTo>
                  <a:lnTo>
                    <a:pt x="152" y="126"/>
                  </a:lnTo>
                  <a:lnTo>
                    <a:pt x="147" y="125"/>
                  </a:lnTo>
                  <a:lnTo>
                    <a:pt x="140" y="123"/>
                  </a:lnTo>
                  <a:lnTo>
                    <a:pt x="134" y="123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28" y="129"/>
                  </a:lnTo>
                  <a:lnTo>
                    <a:pt x="126" y="135"/>
                  </a:lnTo>
                  <a:lnTo>
                    <a:pt x="123" y="151"/>
                  </a:lnTo>
                  <a:lnTo>
                    <a:pt x="121" y="175"/>
                  </a:lnTo>
                  <a:lnTo>
                    <a:pt x="119" y="202"/>
                  </a:lnTo>
                  <a:lnTo>
                    <a:pt x="119" y="202"/>
                  </a:lnTo>
                  <a:lnTo>
                    <a:pt x="117" y="230"/>
                  </a:lnTo>
                  <a:lnTo>
                    <a:pt x="116" y="254"/>
                  </a:lnTo>
                  <a:lnTo>
                    <a:pt x="113" y="272"/>
                  </a:lnTo>
                  <a:lnTo>
                    <a:pt x="110" y="279"/>
                  </a:lnTo>
                  <a:lnTo>
                    <a:pt x="107" y="283"/>
                  </a:lnTo>
                  <a:lnTo>
                    <a:pt x="107" y="283"/>
                  </a:lnTo>
                  <a:lnTo>
                    <a:pt x="92" y="300"/>
                  </a:lnTo>
                  <a:lnTo>
                    <a:pt x="96" y="307"/>
                  </a:lnTo>
                  <a:lnTo>
                    <a:pt x="96" y="318"/>
                  </a:lnTo>
                  <a:lnTo>
                    <a:pt x="96" y="318"/>
                  </a:lnTo>
                  <a:lnTo>
                    <a:pt x="98" y="324"/>
                  </a:lnTo>
                  <a:lnTo>
                    <a:pt x="102" y="332"/>
                  </a:lnTo>
                  <a:lnTo>
                    <a:pt x="112" y="353"/>
                  </a:lnTo>
                  <a:lnTo>
                    <a:pt x="112" y="353"/>
                  </a:lnTo>
                  <a:lnTo>
                    <a:pt x="121" y="370"/>
                  </a:lnTo>
                  <a:lnTo>
                    <a:pt x="130" y="388"/>
                  </a:lnTo>
                  <a:lnTo>
                    <a:pt x="130" y="388"/>
                  </a:lnTo>
                  <a:lnTo>
                    <a:pt x="134" y="399"/>
                  </a:lnTo>
                  <a:lnTo>
                    <a:pt x="137" y="409"/>
                  </a:lnTo>
                  <a:lnTo>
                    <a:pt x="137" y="416"/>
                  </a:lnTo>
                  <a:lnTo>
                    <a:pt x="135" y="423"/>
                  </a:lnTo>
                  <a:lnTo>
                    <a:pt x="134" y="429"/>
                  </a:lnTo>
                  <a:lnTo>
                    <a:pt x="131" y="433"/>
                  </a:lnTo>
                  <a:lnTo>
                    <a:pt x="124" y="440"/>
                  </a:lnTo>
                  <a:lnTo>
                    <a:pt x="124" y="440"/>
                  </a:lnTo>
                  <a:lnTo>
                    <a:pt x="116" y="447"/>
                  </a:lnTo>
                  <a:lnTo>
                    <a:pt x="105" y="460"/>
                  </a:lnTo>
                  <a:lnTo>
                    <a:pt x="98" y="467"/>
                  </a:lnTo>
                  <a:lnTo>
                    <a:pt x="93" y="475"/>
                  </a:lnTo>
                  <a:lnTo>
                    <a:pt x="89" y="485"/>
                  </a:lnTo>
                  <a:lnTo>
                    <a:pt x="85" y="495"/>
                  </a:lnTo>
                  <a:lnTo>
                    <a:pt x="85" y="495"/>
                  </a:lnTo>
                  <a:lnTo>
                    <a:pt x="84" y="502"/>
                  </a:lnTo>
                  <a:lnTo>
                    <a:pt x="81" y="509"/>
                  </a:lnTo>
                  <a:lnTo>
                    <a:pt x="74" y="520"/>
                  </a:lnTo>
                  <a:lnTo>
                    <a:pt x="64" y="530"/>
                  </a:lnTo>
                  <a:lnTo>
                    <a:pt x="54" y="539"/>
                  </a:lnTo>
                  <a:lnTo>
                    <a:pt x="54" y="539"/>
                  </a:lnTo>
                  <a:lnTo>
                    <a:pt x="46" y="548"/>
                  </a:lnTo>
                  <a:lnTo>
                    <a:pt x="37" y="558"/>
                  </a:lnTo>
                  <a:lnTo>
                    <a:pt x="37" y="558"/>
                  </a:lnTo>
                  <a:lnTo>
                    <a:pt x="33" y="566"/>
                  </a:lnTo>
                  <a:lnTo>
                    <a:pt x="32" y="574"/>
                  </a:lnTo>
                  <a:lnTo>
                    <a:pt x="32" y="583"/>
                  </a:lnTo>
                  <a:lnTo>
                    <a:pt x="32" y="590"/>
                  </a:lnTo>
                  <a:lnTo>
                    <a:pt x="32" y="590"/>
                  </a:lnTo>
                  <a:lnTo>
                    <a:pt x="32" y="598"/>
                  </a:lnTo>
                  <a:lnTo>
                    <a:pt x="32" y="598"/>
                  </a:lnTo>
                  <a:lnTo>
                    <a:pt x="33" y="602"/>
                  </a:lnTo>
                  <a:lnTo>
                    <a:pt x="36" y="608"/>
                  </a:lnTo>
                  <a:lnTo>
                    <a:pt x="43" y="618"/>
                  </a:lnTo>
                  <a:lnTo>
                    <a:pt x="43" y="618"/>
                  </a:lnTo>
                  <a:lnTo>
                    <a:pt x="51" y="632"/>
                  </a:lnTo>
                  <a:lnTo>
                    <a:pt x="54" y="637"/>
                  </a:lnTo>
                  <a:lnTo>
                    <a:pt x="54" y="643"/>
                  </a:lnTo>
                  <a:lnTo>
                    <a:pt x="54" y="643"/>
                  </a:lnTo>
                  <a:lnTo>
                    <a:pt x="54" y="646"/>
                  </a:lnTo>
                  <a:lnTo>
                    <a:pt x="53" y="649"/>
                  </a:lnTo>
                  <a:lnTo>
                    <a:pt x="49" y="654"/>
                  </a:lnTo>
                  <a:lnTo>
                    <a:pt x="42" y="658"/>
                  </a:lnTo>
                  <a:lnTo>
                    <a:pt x="33" y="663"/>
                  </a:lnTo>
                  <a:lnTo>
                    <a:pt x="18" y="670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9" y="672"/>
                  </a:lnTo>
                  <a:lnTo>
                    <a:pt x="5" y="671"/>
                  </a:lnTo>
                  <a:lnTo>
                    <a:pt x="0" y="694"/>
                  </a:lnTo>
                  <a:lnTo>
                    <a:pt x="452" y="965"/>
                  </a:lnTo>
                  <a:lnTo>
                    <a:pt x="741" y="1019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7" name="Freeform 83"/>
            <p:cNvSpPr>
              <a:spLocks/>
            </p:cNvSpPr>
            <p:nvPr/>
          </p:nvSpPr>
          <p:spPr bwMode="auto">
            <a:xfrm>
              <a:off x="688145" y="2523862"/>
              <a:ext cx="622107" cy="1094362"/>
            </a:xfrm>
            <a:custGeom>
              <a:avLst/>
              <a:gdLst>
                <a:gd name="T0" fmla="*/ 703 w 822"/>
                <a:gd name="T1" fmla="*/ 176 h 1445"/>
                <a:gd name="T2" fmla="*/ 664 w 822"/>
                <a:gd name="T3" fmla="*/ 171 h 1445"/>
                <a:gd name="T4" fmla="*/ 602 w 822"/>
                <a:gd name="T5" fmla="*/ 193 h 1445"/>
                <a:gd name="T6" fmla="*/ 553 w 822"/>
                <a:gd name="T7" fmla="*/ 165 h 1445"/>
                <a:gd name="T8" fmla="*/ 479 w 822"/>
                <a:gd name="T9" fmla="*/ 137 h 1445"/>
                <a:gd name="T10" fmla="*/ 444 w 822"/>
                <a:gd name="T11" fmla="*/ 115 h 1445"/>
                <a:gd name="T12" fmla="*/ 414 w 822"/>
                <a:gd name="T13" fmla="*/ 126 h 1445"/>
                <a:gd name="T14" fmla="*/ 358 w 822"/>
                <a:gd name="T15" fmla="*/ 123 h 1445"/>
                <a:gd name="T16" fmla="*/ 308 w 822"/>
                <a:gd name="T17" fmla="*/ 106 h 1445"/>
                <a:gd name="T18" fmla="*/ 256 w 822"/>
                <a:gd name="T19" fmla="*/ 57 h 1445"/>
                <a:gd name="T20" fmla="*/ 218 w 822"/>
                <a:gd name="T21" fmla="*/ 56 h 1445"/>
                <a:gd name="T22" fmla="*/ 10 w 822"/>
                <a:gd name="T23" fmla="*/ 207 h 1445"/>
                <a:gd name="T24" fmla="*/ 33 w 822"/>
                <a:gd name="T25" fmla="*/ 319 h 1445"/>
                <a:gd name="T26" fmla="*/ 53 w 822"/>
                <a:gd name="T27" fmla="*/ 455 h 1445"/>
                <a:gd name="T28" fmla="*/ 61 w 822"/>
                <a:gd name="T29" fmla="*/ 543 h 1445"/>
                <a:gd name="T30" fmla="*/ 38 w 822"/>
                <a:gd name="T31" fmla="*/ 588 h 1445"/>
                <a:gd name="T32" fmla="*/ 54 w 822"/>
                <a:gd name="T33" fmla="*/ 602 h 1445"/>
                <a:gd name="T34" fmla="*/ 74 w 822"/>
                <a:gd name="T35" fmla="*/ 657 h 1445"/>
                <a:gd name="T36" fmla="*/ 80 w 822"/>
                <a:gd name="T37" fmla="*/ 983 h 1445"/>
                <a:gd name="T38" fmla="*/ 64 w 822"/>
                <a:gd name="T39" fmla="*/ 1036 h 1445"/>
                <a:gd name="T40" fmla="*/ 70 w 822"/>
                <a:gd name="T41" fmla="*/ 1091 h 1445"/>
                <a:gd name="T42" fmla="*/ 85 w 822"/>
                <a:gd name="T43" fmla="*/ 1141 h 1445"/>
                <a:gd name="T44" fmla="*/ 131 w 822"/>
                <a:gd name="T45" fmla="*/ 1314 h 1445"/>
                <a:gd name="T46" fmla="*/ 157 w 822"/>
                <a:gd name="T47" fmla="*/ 1394 h 1445"/>
                <a:gd name="T48" fmla="*/ 480 w 822"/>
                <a:gd name="T49" fmla="*/ 1398 h 1445"/>
                <a:gd name="T50" fmla="*/ 653 w 822"/>
                <a:gd name="T51" fmla="*/ 1391 h 1445"/>
                <a:gd name="T52" fmla="*/ 683 w 822"/>
                <a:gd name="T53" fmla="*/ 1438 h 1445"/>
                <a:gd name="T54" fmla="*/ 693 w 822"/>
                <a:gd name="T55" fmla="*/ 1388 h 1445"/>
                <a:gd name="T56" fmla="*/ 725 w 822"/>
                <a:gd name="T57" fmla="*/ 1371 h 1445"/>
                <a:gd name="T58" fmla="*/ 725 w 822"/>
                <a:gd name="T59" fmla="*/ 1325 h 1445"/>
                <a:gd name="T60" fmla="*/ 723 w 822"/>
                <a:gd name="T61" fmla="*/ 1272 h 1445"/>
                <a:gd name="T62" fmla="*/ 762 w 822"/>
                <a:gd name="T63" fmla="*/ 1238 h 1445"/>
                <a:gd name="T64" fmla="*/ 812 w 822"/>
                <a:gd name="T65" fmla="*/ 1218 h 1445"/>
                <a:gd name="T66" fmla="*/ 807 w 822"/>
                <a:gd name="T67" fmla="*/ 1133 h 1445"/>
                <a:gd name="T68" fmla="*/ 777 w 822"/>
                <a:gd name="T69" fmla="*/ 1108 h 1445"/>
                <a:gd name="T70" fmla="*/ 767 w 822"/>
                <a:gd name="T71" fmla="*/ 1071 h 1445"/>
                <a:gd name="T72" fmla="*/ 748 w 822"/>
                <a:gd name="T73" fmla="*/ 1059 h 1445"/>
                <a:gd name="T74" fmla="*/ 707 w 822"/>
                <a:gd name="T75" fmla="*/ 1014 h 1445"/>
                <a:gd name="T76" fmla="*/ 709 w 822"/>
                <a:gd name="T77" fmla="*/ 969 h 1445"/>
                <a:gd name="T78" fmla="*/ 686 w 822"/>
                <a:gd name="T79" fmla="*/ 924 h 1445"/>
                <a:gd name="T80" fmla="*/ 685 w 822"/>
                <a:gd name="T81" fmla="*/ 928 h 1445"/>
                <a:gd name="T82" fmla="*/ 657 w 822"/>
                <a:gd name="T83" fmla="*/ 840 h 1445"/>
                <a:gd name="T84" fmla="*/ 601 w 822"/>
                <a:gd name="T85" fmla="*/ 795 h 1445"/>
                <a:gd name="T86" fmla="*/ 581 w 822"/>
                <a:gd name="T87" fmla="*/ 762 h 1445"/>
                <a:gd name="T88" fmla="*/ 508 w 822"/>
                <a:gd name="T89" fmla="*/ 739 h 1445"/>
                <a:gd name="T90" fmla="*/ 494 w 822"/>
                <a:gd name="T91" fmla="*/ 703 h 1445"/>
                <a:gd name="T92" fmla="*/ 501 w 822"/>
                <a:gd name="T93" fmla="*/ 615 h 1445"/>
                <a:gd name="T94" fmla="*/ 491 w 822"/>
                <a:gd name="T95" fmla="*/ 596 h 1445"/>
                <a:gd name="T96" fmla="*/ 475 w 822"/>
                <a:gd name="T97" fmla="*/ 588 h 1445"/>
                <a:gd name="T98" fmla="*/ 510 w 822"/>
                <a:gd name="T99" fmla="*/ 536 h 1445"/>
                <a:gd name="T100" fmla="*/ 541 w 822"/>
                <a:gd name="T101" fmla="*/ 483 h 1445"/>
                <a:gd name="T102" fmla="*/ 552 w 822"/>
                <a:gd name="T103" fmla="*/ 431 h 1445"/>
                <a:gd name="T104" fmla="*/ 557 w 822"/>
                <a:gd name="T105" fmla="*/ 393 h 1445"/>
                <a:gd name="T106" fmla="*/ 567 w 822"/>
                <a:gd name="T107" fmla="*/ 383 h 1445"/>
                <a:gd name="T108" fmla="*/ 609 w 822"/>
                <a:gd name="T109" fmla="*/ 346 h 1445"/>
                <a:gd name="T110" fmla="*/ 695 w 822"/>
                <a:gd name="T111" fmla="*/ 253 h 1445"/>
                <a:gd name="T112" fmla="*/ 772 w 822"/>
                <a:gd name="T113" fmla="*/ 207 h 1445"/>
                <a:gd name="T114" fmla="*/ 774 w 822"/>
                <a:gd name="T115" fmla="*/ 186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2" h="1445">
                  <a:moveTo>
                    <a:pt x="759" y="185"/>
                  </a:moveTo>
                  <a:lnTo>
                    <a:pt x="759" y="185"/>
                  </a:lnTo>
                  <a:lnTo>
                    <a:pt x="724" y="182"/>
                  </a:lnTo>
                  <a:lnTo>
                    <a:pt x="710" y="179"/>
                  </a:lnTo>
                  <a:lnTo>
                    <a:pt x="706" y="178"/>
                  </a:lnTo>
                  <a:lnTo>
                    <a:pt x="703" y="176"/>
                  </a:lnTo>
                  <a:lnTo>
                    <a:pt x="703" y="176"/>
                  </a:lnTo>
                  <a:lnTo>
                    <a:pt x="695" y="169"/>
                  </a:lnTo>
                  <a:lnTo>
                    <a:pt x="690" y="168"/>
                  </a:lnTo>
                  <a:lnTo>
                    <a:pt x="686" y="165"/>
                  </a:lnTo>
                  <a:lnTo>
                    <a:pt x="681" y="165"/>
                  </a:lnTo>
                  <a:lnTo>
                    <a:pt x="676" y="165"/>
                  </a:lnTo>
                  <a:lnTo>
                    <a:pt x="671" y="166"/>
                  </a:lnTo>
                  <a:lnTo>
                    <a:pt x="664" y="171"/>
                  </a:lnTo>
                  <a:lnTo>
                    <a:pt x="664" y="171"/>
                  </a:lnTo>
                  <a:lnTo>
                    <a:pt x="651" y="178"/>
                  </a:lnTo>
                  <a:lnTo>
                    <a:pt x="639" y="185"/>
                  </a:lnTo>
                  <a:lnTo>
                    <a:pt x="626" y="189"/>
                  </a:lnTo>
                  <a:lnTo>
                    <a:pt x="613" y="193"/>
                  </a:lnTo>
                  <a:lnTo>
                    <a:pt x="613" y="193"/>
                  </a:lnTo>
                  <a:lnTo>
                    <a:pt x="602" y="193"/>
                  </a:lnTo>
                  <a:lnTo>
                    <a:pt x="592" y="190"/>
                  </a:lnTo>
                  <a:lnTo>
                    <a:pt x="581" y="185"/>
                  </a:lnTo>
                  <a:lnTo>
                    <a:pt x="571" y="176"/>
                  </a:lnTo>
                  <a:lnTo>
                    <a:pt x="571" y="176"/>
                  </a:lnTo>
                  <a:lnTo>
                    <a:pt x="564" y="171"/>
                  </a:lnTo>
                  <a:lnTo>
                    <a:pt x="560" y="166"/>
                  </a:lnTo>
                  <a:lnTo>
                    <a:pt x="553" y="165"/>
                  </a:lnTo>
                  <a:lnTo>
                    <a:pt x="545" y="164"/>
                  </a:lnTo>
                  <a:lnTo>
                    <a:pt x="545" y="164"/>
                  </a:lnTo>
                  <a:lnTo>
                    <a:pt x="515" y="157"/>
                  </a:lnTo>
                  <a:lnTo>
                    <a:pt x="515" y="157"/>
                  </a:lnTo>
                  <a:lnTo>
                    <a:pt x="497" y="150"/>
                  </a:lnTo>
                  <a:lnTo>
                    <a:pt x="486" y="144"/>
                  </a:lnTo>
                  <a:lnTo>
                    <a:pt x="479" y="137"/>
                  </a:lnTo>
                  <a:lnTo>
                    <a:pt x="475" y="130"/>
                  </a:lnTo>
                  <a:lnTo>
                    <a:pt x="475" y="130"/>
                  </a:lnTo>
                  <a:lnTo>
                    <a:pt x="472" y="126"/>
                  </a:lnTo>
                  <a:lnTo>
                    <a:pt x="468" y="123"/>
                  </a:lnTo>
                  <a:lnTo>
                    <a:pt x="468" y="123"/>
                  </a:lnTo>
                  <a:lnTo>
                    <a:pt x="456" y="119"/>
                  </a:lnTo>
                  <a:lnTo>
                    <a:pt x="444" y="115"/>
                  </a:lnTo>
                  <a:lnTo>
                    <a:pt x="437" y="115"/>
                  </a:lnTo>
                  <a:lnTo>
                    <a:pt x="431" y="115"/>
                  </a:lnTo>
                  <a:lnTo>
                    <a:pt x="427" y="116"/>
                  </a:lnTo>
                  <a:lnTo>
                    <a:pt x="423" y="119"/>
                  </a:lnTo>
                  <a:lnTo>
                    <a:pt x="423" y="119"/>
                  </a:lnTo>
                  <a:lnTo>
                    <a:pt x="420" y="123"/>
                  </a:lnTo>
                  <a:lnTo>
                    <a:pt x="414" y="126"/>
                  </a:lnTo>
                  <a:lnTo>
                    <a:pt x="403" y="129"/>
                  </a:lnTo>
                  <a:lnTo>
                    <a:pt x="403" y="129"/>
                  </a:lnTo>
                  <a:lnTo>
                    <a:pt x="391" y="130"/>
                  </a:lnTo>
                  <a:lnTo>
                    <a:pt x="377" y="129"/>
                  </a:lnTo>
                  <a:lnTo>
                    <a:pt x="365" y="127"/>
                  </a:lnTo>
                  <a:lnTo>
                    <a:pt x="361" y="124"/>
                  </a:lnTo>
                  <a:lnTo>
                    <a:pt x="358" y="123"/>
                  </a:lnTo>
                  <a:lnTo>
                    <a:pt x="358" y="123"/>
                  </a:lnTo>
                  <a:lnTo>
                    <a:pt x="353" y="119"/>
                  </a:lnTo>
                  <a:lnTo>
                    <a:pt x="349" y="116"/>
                  </a:lnTo>
                  <a:lnTo>
                    <a:pt x="336" y="110"/>
                  </a:lnTo>
                  <a:lnTo>
                    <a:pt x="322" y="108"/>
                  </a:lnTo>
                  <a:lnTo>
                    <a:pt x="308" y="106"/>
                  </a:lnTo>
                  <a:lnTo>
                    <a:pt x="308" y="106"/>
                  </a:lnTo>
                  <a:lnTo>
                    <a:pt x="300" y="103"/>
                  </a:lnTo>
                  <a:lnTo>
                    <a:pt x="293" y="101"/>
                  </a:lnTo>
                  <a:lnTo>
                    <a:pt x="284" y="95"/>
                  </a:lnTo>
                  <a:lnTo>
                    <a:pt x="276" y="88"/>
                  </a:lnTo>
                  <a:lnTo>
                    <a:pt x="269" y="79"/>
                  </a:lnTo>
                  <a:lnTo>
                    <a:pt x="262" y="70"/>
                  </a:lnTo>
                  <a:lnTo>
                    <a:pt x="256" y="57"/>
                  </a:lnTo>
                  <a:lnTo>
                    <a:pt x="252" y="43"/>
                  </a:lnTo>
                  <a:lnTo>
                    <a:pt x="252" y="43"/>
                  </a:lnTo>
                  <a:lnTo>
                    <a:pt x="244" y="23"/>
                  </a:lnTo>
                  <a:lnTo>
                    <a:pt x="237" y="9"/>
                  </a:lnTo>
                  <a:lnTo>
                    <a:pt x="231" y="2"/>
                  </a:lnTo>
                  <a:lnTo>
                    <a:pt x="227" y="0"/>
                  </a:lnTo>
                  <a:lnTo>
                    <a:pt x="218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113"/>
                  </a:lnTo>
                  <a:lnTo>
                    <a:pt x="3" y="155"/>
                  </a:lnTo>
                  <a:lnTo>
                    <a:pt x="5" y="189"/>
                  </a:lnTo>
                  <a:lnTo>
                    <a:pt x="5" y="189"/>
                  </a:lnTo>
                  <a:lnTo>
                    <a:pt x="10" y="207"/>
                  </a:lnTo>
                  <a:lnTo>
                    <a:pt x="14" y="227"/>
                  </a:lnTo>
                  <a:lnTo>
                    <a:pt x="25" y="269"/>
                  </a:lnTo>
                  <a:lnTo>
                    <a:pt x="25" y="269"/>
                  </a:lnTo>
                  <a:lnTo>
                    <a:pt x="32" y="294"/>
                  </a:lnTo>
                  <a:lnTo>
                    <a:pt x="33" y="306"/>
                  </a:lnTo>
                  <a:lnTo>
                    <a:pt x="33" y="306"/>
                  </a:lnTo>
                  <a:lnTo>
                    <a:pt x="33" y="319"/>
                  </a:lnTo>
                  <a:lnTo>
                    <a:pt x="33" y="319"/>
                  </a:lnTo>
                  <a:lnTo>
                    <a:pt x="33" y="358"/>
                  </a:lnTo>
                  <a:lnTo>
                    <a:pt x="33" y="376"/>
                  </a:lnTo>
                  <a:lnTo>
                    <a:pt x="33" y="388"/>
                  </a:lnTo>
                  <a:lnTo>
                    <a:pt x="33" y="388"/>
                  </a:lnTo>
                  <a:lnTo>
                    <a:pt x="43" y="420"/>
                  </a:lnTo>
                  <a:lnTo>
                    <a:pt x="53" y="455"/>
                  </a:lnTo>
                  <a:lnTo>
                    <a:pt x="53" y="455"/>
                  </a:lnTo>
                  <a:lnTo>
                    <a:pt x="56" y="463"/>
                  </a:lnTo>
                  <a:lnTo>
                    <a:pt x="57" y="476"/>
                  </a:lnTo>
                  <a:lnTo>
                    <a:pt x="60" y="504"/>
                  </a:lnTo>
                  <a:lnTo>
                    <a:pt x="61" y="542"/>
                  </a:lnTo>
                  <a:lnTo>
                    <a:pt x="63" y="543"/>
                  </a:lnTo>
                  <a:lnTo>
                    <a:pt x="61" y="543"/>
                  </a:lnTo>
                  <a:lnTo>
                    <a:pt x="61" y="543"/>
                  </a:lnTo>
                  <a:lnTo>
                    <a:pt x="57" y="543"/>
                  </a:lnTo>
                  <a:lnTo>
                    <a:pt x="57" y="543"/>
                  </a:lnTo>
                  <a:lnTo>
                    <a:pt x="50" y="564"/>
                  </a:lnTo>
                  <a:lnTo>
                    <a:pt x="39" y="584"/>
                  </a:lnTo>
                  <a:lnTo>
                    <a:pt x="39" y="584"/>
                  </a:lnTo>
                  <a:lnTo>
                    <a:pt x="38" y="588"/>
                  </a:lnTo>
                  <a:lnTo>
                    <a:pt x="38" y="591"/>
                  </a:lnTo>
                  <a:lnTo>
                    <a:pt x="38" y="591"/>
                  </a:lnTo>
                  <a:lnTo>
                    <a:pt x="40" y="594"/>
                  </a:lnTo>
                  <a:lnTo>
                    <a:pt x="45" y="595"/>
                  </a:lnTo>
                  <a:lnTo>
                    <a:pt x="45" y="595"/>
                  </a:lnTo>
                  <a:lnTo>
                    <a:pt x="50" y="599"/>
                  </a:lnTo>
                  <a:lnTo>
                    <a:pt x="54" y="602"/>
                  </a:lnTo>
                  <a:lnTo>
                    <a:pt x="56" y="606"/>
                  </a:lnTo>
                  <a:lnTo>
                    <a:pt x="56" y="606"/>
                  </a:lnTo>
                  <a:lnTo>
                    <a:pt x="60" y="615"/>
                  </a:lnTo>
                  <a:lnTo>
                    <a:pt x="60" y="615"/>
                  </a:lnTo>
                  <a:lnTo>
                    <a:pt x="66" y="627"/>
                  </a:lnTo>
                  <a:lnTo>
                    <a:pt x="71" y="641"/>
                  </a:lnTo>
                  <a:lnTo>
                    <a:pt x="74" y="657"/>
                  </a:lnTo>
                  <a:lnTo>
                    <a:pt x="75" y="673"/>
                  </a:lnTo>
                  <a:lnTo>
                    <a:pt x="75" y="673"/>
                  </a:lnTo>
                  <a:lnTo>
                    <a:pt x="73" y="931"/>
                  </a:lnTo>
                  <a:lnTo>
                    <a:pt x="73" y="970"/>
                  </a:lnTo>
                  <a:lnTo>
                    <a:pt x="73" y="970"/>
                  </a:lnTo>
                  <a:lnTo>
                    <a:pt x="75" y="975"/>
                  </a:lnTo>
                  <a:lnTo>
                    <a:pt x="80" y="983"/>
                  </a:lnTo>
                  <a:lnTo>
                    <a:pt x="80" y="989"/>
                  </a:lnTo>
                  <a:lnTo>
                    <a:pt x="80" y="994"/>
                  </a:lnTo>
                  <a:lnTo>
                    <a:pt x="80" y="1001"/>
                  </a:lnTo>
                  <a:lnTo>
                    <a:pt x="75" y="1007"/>
                  </a:lnTo>
                  <a:lnTo>
                    <a:pt x="75" y="1007"/>
                  </a:lnTo>
                  <a:lnTo>
                    <a:pt x="70" y="1021"/>
                  </a:lnTo>
                  <a:lnTo>
                    <a:pt x="64" y="1036"/>
                  </a:lnTo>
                  <a:lnTo>
                    <a:pt x="61" y="1045"/>
                  </a:lnTo>
                  <a:lnTo>
                    <a:pt x="61" y="1053"/>
                  </a:lnTo>
                  <a:lnTo>
                    <a:pt x="63" y="1063"/>
                  </a:lnTo>
                  <a:lnTo>
                    <a:pt x="64" y="1071"/>
                  </a:lnTo>
                  <a:lnTo>
                    <a:pt x="64" y="1071"/>
                  </a:lnTo>
                  <a:lnTo>
                    <a:pt x="68" y="1081"/>
                  </a:lnTo>
                  <a:lnTo>
                    <a:pt x="70" y="1091"/>
                  </a:lnTo>
                  <a:lnTo>
                    <a:pt x="70" y="1098"/>
                  </a:lnTo>
                  <a:lnTo>
                    <a:pt x="70" y="1099"/>
                  </a:lnTo>
                  <a:lnTo>
                    <a:pt x="68" y="1102"/>
                  </a:lnTo>
                  <a:lnTo>
                    <a:pt x="68" y="1102"/>
                  </a:lnTo>
                  <a:lnTo>
                    <a:pt x="67" y="1102"/>
                  </a:lnTo>
                  <a:lnTo>
                    <a:pt x="67" y="1102"/>
                  </a:lnTo>
                  <a:lnTo>
                    <a:pt x="85" y="1141"/>
                  </a:lnTo>
                  <a:lnTo>
                    <a:pt x="94" y="1164"/>
                  </a:lnTo>
                  <a:lnTo>
                    <a:pt x="98" y="1181"/>
                  </a:lnTo>
                  <a:lnTo>
                    <a:pt x="98" y="1181"/>
                  </a:lnTo>
                  <a:lnTo>
                    <a:pt x="105" y="1210"/>
                  </a:lnTo>
                  <a:lnTo>
                    <a:pt x="115" y="1255"/>
                  </a:lnTo>
                  <a:lnTo>
                    <a:pt x="126" y="1298"/>
                  </a:lnTo>
                  <a:lnTo>
                    <a:pt x="131" y="1314"/>
                  </a:lnTo>
                  <a:lnTo>
                    <a:pt x="134" y="1324"/>
                  </a:lnTo>
                  <a:lnTo>
                    <a:pt x="134" y="1324"/>
                  </a:lnTo>
                  <a:lnTo>
                    <a:pt x="141" y="1336"/>
                  </a:lnTo>
                  <a:lnTo>
                    <a:pt x="150" y="1354"/>
                  </a:lnTo>
                  <a:lnTo>
                    <a:pt x="155" y="1375"/>
                  </a:lnTo>
                  <a:lnTo>
                    <a:pt x="157" y="1385"/>
                  </a:lnTo>
                  <a:lnTo>
                    <a:pt x="157" y="1394"/>
                  </a:lnTo>
                  <a:lnTo>
                    <a:pt x="157" y="1394"/>
                  </a:lnTo>
                  <a:lnTo>
                    <a:pt x="158" y="1399"/>
                  </a:lnTo>
                  <a:lnTo>
                    <a:pt x="159" y="1405"/>
                  </a:lnTo>
                  <a:lnTo>
                    <a:pt x="159" y="1405"/>
                  </a:lnTo>
                  <a:lnTo>
                    <a:pt x="328" y="1402"/>
                  </a:lnTo>
                  <a:lnTo>
                    <a:pt x="437" y="1399"/>
                  </a:lnTo>
                  <a:lnTo>
                    <a:pt x="480" y="1398"/>
                  </a:lnTo>
                  <a:lnTo>
                    <a:pt x="507" y="1396"/>
                  </a:lnTo>
                  <a:lnTo>
                    <a:pt x="507" y="1396"/>
                  </a:lnTo>
                  <a:lnTo>
                    <a:pt x="550" y="1392"/>
                  </a:lnTo>
                  <a:lnTo>
                    <a:pt x="598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53" y="1391"/>
                  </a:lnTo>
                  <a:lnTo>
                    <a:pt x="682" y="1430"/>
                  </a:lnTo>
                  <a:lnTo>
                    <a:pt x="681" y="1430"/>
                  </a:lnTo>
                  <a:lnTo>
                    <a:pt x="681" y="1430"/>
                  </a:lnTo>
                  <a:lnTo>
                    <a:pt x="678" y="1445"/>
                  </a:lnTo>
                  <a:lnTo>
                    <a:pt x="678" y="1445"/>
                  </a:lnTo>
                  <a:lnTo>
                    <a:pt x="681" y="1443"/>
                  </a:lnTo>
                  <a:lnTo>
                    <a:pt x="683" y="1438"/>
                  </a:lnTo>
                  <a:lnTo>
                    <a:pt x="686" y="1429"/>
                  </a:lnTo>
                  <a:lnTo>
                    <a:pt x="689" y="1417"/>
                  </a:lnTo>
                  <a:lnTo>
                    <a:pt x="690" y="1406"/>
                  </a:lnTo>
                  <a:lnTo>
                    <a:pt x="690" y="1406"/>
                  </a:lnTo>
                  <a:lnTo>
                    <a:pt x="692" y="1396"/>
                  </a:lnTo>
                  <a:lnTo>
                    <a:pt x="692" y="1396"/>
                  </a:lnTo>
                  <a:lnTo>
                    <a:pt x="693" y="1388"/>
                  </a:lnTo>
                  <a:lnTo>
                    <a:pt x="697" y="1384"/>
                  </a:lnTo>
                  <a:lnTo>
                    <a:pt x="703" y="1381"/>
                  </a:lnTo>
                  <a:lnTo>
                    <a:pt x="709" y="1378"/>
                  </a:lnTo>
                  <a:lnTo>
                    <a:pt x="709" y="1378"/>
                  </a:lnTo>
                  <a:lnTo>
                    <a:pt x="717" y="1375"/>
                  </a:lnTo>
                  <a:lnTo>
                    <a:pt x="725" y="1371"/>
                  </a:lnTo>
                  <a:lnTo>
                    <a:pt x="725" y="1371"/>
                  </a:lnTo>
                  <a:lnTo>
                    <a:pt x="730" y="1366"/>
                  </a:lnTo>
                  <a:lnTo>
                    <a:pt x="732" y="1361"/>
                  </a:lnTo>
                  <a:lnTo>
                    <a:pt x="731" y="1354"/>
                  </a:lnTo>
                  <a:lnTo>
                    <a:pt x="730" y="1347"/>
                  </a:lnTo>
                  <a:lnTo>
                    <a:pt x="730" y="1347"/>
                  </a:lnTo>
                  <a:lnTo>
                    <a:pt x="727" y="1333"/>
                  </a:lnTo>
                  <a:lnTo>
                    <a:pt x="725" y="1325"/>
                  </a:lnTo>
                  <a:lnTo>
                    <a:pt x="724" y="1315"/>
                  </a:lnTo>
                  <a:lnTo>
                    <a:pt x="724" y="1315"/>
                  </a:lnTo>
                  <a:lnTo>
                    <a:pt x="724" y="1301"/>
                  </a:lnTo>
                  <a:lnTo>
                    <a:pt x="723" y="1290"/>
                  </a:lnTo>
                  <a:lnTo>
                    <a:pt x="723" y="1290"/>
                  </a:lnTo>
                  <a:lnTo>
                    <a:pt x="723" y="1280"/>
                  </a:lnTo>
                  <a:lnTo>
                    <a:pt x="723" y="1272"/>
                  </a:lnTo>
                  <a:lnTo>
                    <a:pt x="725" y="1263"/>
                  </a:lnTo>
                  <a:lnTo>
                    <a:pt x="731" y="1253"/>
                  </a:lnTo>
                  <a:lnTo>
                    <a:pt x="731" y="1253"/>
                  </a:lnTo>
                  <a:lnTo>
                    <a:pt x="734" y="1249"/>
                  </a:lnTo>
                  <a:lnTo>
                    <a:pt x="738" y="1246"/>
                  </a:lnTo>
                  <a:lnTo>
                    <a:pt x="749" y="1242"/>
                  </a:lnTo>
                  <a:lnTo>
                    <a:pt x="762" y="1238"/>
                  </a:lnTo>
                  <a:lnTo>
                    <a:pt x="776" y="1237"/>
                  </a:lnTo>
                  <a:lnTo>
                    <a:pt x="776" y="1237"/>
                  </a:lnTo>
                  <a:lnTo>
                    <a:pt x="795" y="1232"/>
                  </a:lnTo>
                  <a:lnTo>
                    <a:pt x="804" y="1230"/>
                  </a:lnTo>
                  <a:lnTo>
                    <a:pt x="809" y="1225"/>
                  </a:lnTo>
                  <a:lnTo>
                    <a:pt x="809" y="1225"/>
                  </a:lnTo>
                  <a:lnTo>
                    <a:pt x="812" y="1218"/>
                  </a:lnTo>
                  <a:lnTo>
                    <a:pt x="814" y="1209"/>
                  </a:lnTo>
                  <a:lnTo>
                    <a:pt x="815" y="1197"/>
                  </a:lnTo>
                  <a:lnTo>
                    <a:pt x="815" y="1185"/>
                  </a:lnTo>
                  <a:lnTo>
                    <a:pt x="812" y="1157"/>
                  </a:lnTo>
                  <a:lnTo>
                    <a:pt x="809" y="1144"/>
                  </a:lnTo>
                  <a:lnTo>
                    <a:pt x="807" y="1133"/>
                  </a:lnTo>
                  <a:lnTo>
                    <a:pt x="807" y="1133"/>
                  </a:lnTo>
                  <a:lnTo>
                    <a:pt x="802" y="1126"/>
                  </a:lnTo>
                  <a:lnTo>
                    <a:pt x="797" y="1120"/>
                  </a:lnTo>
                  <a:lnTo>
                    <a:pt x="793" y="1116"/>
                  </a:lnTo>
                  <a:lnTo>
                    <a:pt x="787" y="1113"/>
                  </a:lnTo>
                  <a:lnTo>
                    <a:pt x="787" y="1113"/>
                  </a:lnTo>
                  <a:lnTo>
                    <a:pt x="781" y="1111"/>
                  </a:lnTo>
                  <a:lnTo>
                    <a:pt x="777" y="1108"/>
                  </a:lnTo>
                  <a:lnTo>
                    <a:pt x="774" y="1104"/>
                  </a:lnTo>
                  <a:lnTo>
                    <a:pt x="773" y="1097"/>
                  </a:lnTo>
                  <a:lnTo>
                    <a:pt x="773" y="1097"/>
                  </a:lnTo>
                  <a:lnTo>
                    <a:pt x="772" y="1087"/>
                  </a:lnTo>
                  <a:lnTo>
                    <a:pt x="772" y="1087"/>
                  </a:lnTo>
                  <a:lnTo>
                    <a:pt x="770" y="1076"/>
                  </a:lnTo>
                  <a:lnTo>
                    <a:pt x="767" y="1071"/>
                  </a:lnTo>
                  <a:lnTo>
                    <a:pt x="765" y="1067"/>
                  </a:lnTo>
                  <a:lnTo>
                    <a:pt x="762" y="1067"/>
                  </a:lnTo>
                  <a:lnTo>
                    <a:pt x="762" y="1066"/>
                  </a:lnTo>
                  <a:lnTo>
                    <a:pt x="763" y="1066"/>
                  </a:lnTo>
                  <a:lnTo>
                    <a:pt x="763" y="1066"/>
                  </a:lnTo>
                  <a:lnTo>
                    <a:pt x="756" y="1062"/>
                  </a:lnTo>
                  <a:lnTo>
                    <a:pt x="748" y="1059"/>
                  </a:lnTo>
                  <a:lnTo>
                    <a:pt x="748" y="1059"/>
                  </a:lnTo>
                  <a:lnTo>
                    <a:pt x="742" y="1056"/>
                  </a:lnTo>
                  <a:lnTo>
                    <a:pt x="737" y="1053"/>
                  </a:lnTo>
                  <a:lnTo>
                    <a:pt x="728" y="1046"/>
                  </a:lnTo>
                  <a:lnTo>
                    <a:pt x="720" y="1036"/>
                  </a:lnTo>
                  <a:lnTo>
                    <a:pt x="713" y="1025"/>
                  </a:lnTo>
                  <a:lnTo>
                    <a:pt x="707" y="1014"/>
                  </a:lnTo>
                  <a:lnTo>
                    <a:pt x="704" y="1004"/>
                  </a:lnTo>
                  <a:lnTo>
                    <a:pt x="702" y="996"/>
                  </a:lnTo>
                  <a:lnTo>
                    <a:pt x="703" y="990"/>
                  </a:lnTo>
                  <a:lnTo>
                    <a:pt x="703" y="990"/>
                  </a:lnTo>
                  <a:lnTo>
                    <a:pt x="706" y="979"/>
                  </a:lnTo>
                  <a:lnTo>
                    <a:pt x="706" y="979"/>
                  </a:lnTo>
                  <a:lnTo>
                    <a:pt x="709" y="969"/>
                  </a:lnTo>
                  <a:lnTo>
                    <a:pt x="710" y="959"/>
                  </a:lnTo>
                  <a:lnTo>
                    <a:pt x="710" y="959"/>
                  </a:lnTo>
                  <a:lnTo>
                    <a:pt x="710" y="955"/>
                  </a:lnTo>
                  <a:lnTo>
                    <a:pt x="707" y="951"/>
                  </a:lnTo>
                  <a:lnTo>
                    <a:pt x="700" y="940"/>
                  </a:lnTo>
                  <a:lnTo>
                    <a:pt x="686" y="924"/>
                  </a:lnTo>
                  <a:lnTo>
                    <a:pt x="686" y="924"/>
                  </a:lnTo>
                  <a:lnTo>
                    <a:pt x="686" y="928"/>
                  </a:lnTo>
                  <a:lnTo>
                    <a:pt x="688" y="930"/>
                  </a:lnTo>
                  <a:lnTo>
                    <a:pt x="686" y="930"/>
                  </a:lnTo>
                  <a:lnTo>
                    <a:pt x="78" y="941"/>
                  </a:lnTo>
                  <a:lnTo>
                    <a:pt x="78" y="940"/>
                  </a:lnTo>
                  <a:lnTo>
                    <a:pt x="685" y="928"/>
                  </a:lnTo>
                  <a:lnTo>
                    <a:pt x="685" y="928"/>
                  </a:lnTo>
                  <a:lnTo>
                    <a:pt x="678" y="867"/>
                  </a:lnTo>
                  <a:lnTo>
                    <a:pt x="678" y="867"/>
                  </a:lnTo>
                  <a:lnTo>
                    <a:pt x="676" y="861"/>
                  </a:lnTo>
                  <a:lnTo>
                    <a:pt x="674" y="856"/>
                  </a:lnTo>
                  <a:lnTo>
                    <a:pt x="671" y="851"/>
                  </a:lnTo>
                  <a:lnTo>
                    <a:pt x="667" y="847"/>
                  </a:lnTo>
                  <a:lnTo>
                    <a:pt x="657" y="840"/>
                  </a:lnTo>
                  <a:lnTo>
                    <a:pt x="646" y="833"/>
                  </a:lnTo>
                  <a:lnTo>
                    <a:pt x="646" y="833"/>
                  </a:lnTo>
                  <a:lnTo>
                    <a:pt x="633" y="826"/>
                  </a:lnTo>
                  <a:lnTo>
                    <a:pt x="633" y="826"/>
                  </a:lnTo>
                  <a:lnTo>
                    <a:pt x="618" y="815"/>
                  </a:lnTo>
                  <a:lnTo>
                    <a:pt x="606" y="802"/>
                  </a:lnTo>
                  <a:lnTo>
                    <a:pt x="601" y="795"/>
                  </a:lnTo>
                  <a:lnTo>
                    <a:pt x="598" y="788"/>
                  </a:lnTo>
                  <a:lnTo>
                    <a:pt x="595" y="781"/>
                  </a:lnTo>
                  <a:lnTo>
                    <a:pt x="594" y="774"/>
                  </a:lnTo>
                  <a:lnTo>
                    <a:pt x="594" y="774"/>
                  </a:lnTo>
                  <a:lnTo>
                    <a:pt x="591" y="770"/>
                  </a:lnTo>
                  <a:lnTo>
                    <a:pt x="587" y="766"/>
                  </a:lnTo>
                  <a:lnTo>
                    <a:pt x="581" y="762"/>
                  </a:lnTo>
                  <a:lnTo>
                    <a:pt x="573" y="759"/>
                  </a:lnTo>
                  <a:lnTo>
                    <a:pt x="555" y="752"/>
                  </a:lnTo>
                  <a:lnTo>
                    <a:pt x="534" y="746"/>
                  </a:lnTo>
                  <a:lnTo>
                    <a:pt x="534" y="746"/>
                  </a:lnTo>
                  <a:lnTo>
                    <a:pt x="515" y="742"/>
                  </a:lnTo>
                  <a:lnTo>
                    <a:pt x="515" y="742"/>
                  </a:lnTo>
                  <a:lnTo>
                    <a:pt x="508" y="739"/>
                  </a:lnTo>
                  <a:lnTo>
                    <a:pt x="503" y="735"/>
                  </a:lnTo>
                  <a:lnTo>
                    <a:pt x="498" y="731"/>
                  </a:lnTo>
                  <a:lnTo>
                    <a:pt x="496" y="727"/>
                  </a:lnTo>
                  <a:lnTo>
                    <a:pt x="494" y="723"/>
                  </a:lnTo>
                  <a:lnTo>
                    <a:pt x="494" y="716"/>
                  </a:lnTo>
                  <a:lnTo>
                    <a:pt x="494" y="703"/>
                  </a:lnTo>
                  <a:lnTo>
                    <a:pt x="494" y="703"/>
                  </a:lnTo>
                  <a:lnTo>
                    <a:pt x="494" y="685"/>
                  </a:lnTo>
                  <a:lnTo>
                    <a:pt x="494" y="685"/>
                  </a:lnTo>
                  <a:lnTo>
                    <a:pt x="496" y="659"/>
                  </a:lnTo>
                  <a:lnTo>
                    <a:pt x="498" y="640"/>
                  </a:lnTo>
                  <a:lnTo>
                    <a:pt x="498" y="640"/>
                  </a:lnTo>
                  <a:lnTo>
                    <a:pt x="501" y="615"/>
                  </a:lnTo>
                  <a:lnTo>
                    <a:pt x="501" y="615"/>
                  </a:lnTo>
                  <a:lnTo>
                    <a:pt x="501" y="603"/>
                  </a:lnTo>
                  <a:lnTo>
                    <a:pt x="500" y="599"/>
                  </a:lnTo>
                  <a:lnTo>
                    <a:pt x="498" y="598"/>
                  </a:lnTo>
                  <a:lnTo>
                    <a:pt x="498" y="598"/>
                  </a:lnTo>
                  <a:lnTo>
                    <a:pt x="496" y="596"/>
                  </a:lnTo>
                  <a:lnTo>
                    <a:pt x="491" y="596"/>
                  </a:lnTo>
                  <a:lnTo>
                    <a:pt x="491" y="596"/>
                  </a:lnTo>
                  <a:lnTo>
                    <a:pt x="486" y="595"/>
                  </a:lnTo>
                  <a:lnTo>
                    <a:pt x="482" y="595"/>
                  </a:lnTo>
                  <a:lnTo>
                    <a:pt x="479" y="594"/>
                  </a:lnTo>
                  <a:lnTo>
                    <a:pt x="479" y="594"/>
                  </a:lnTo>
                  <a:lnTo>
                    <a:pt x="476" y="591"/>
                  </a:lnTo>
                  <a:lnTo>
                    <a:pt x="475" y="588"/>
                  </a:lnTo>
                  <a:lnTo>
                    <a:pt x="475" y="588"/>
                  </a:lnTo>
                  <a:lnTo>
                    <a:pt x="475" y="582"/>
                  </a:lnTo>
                  <a:lnTo>
                    <a:pt x="479" y="575"/>
                  </a:lnTo>
                  <a:lnTo>
                    <a:pt x="491" y="559"/>
                  </a:lnTo>
                  <a:lnTo>
                    <a:pt x="491" y="559"/>
                  </a:lnTo>
                  <a:lnTo>
                    <a:pt x="501" y="547"/>
                  </a:lnTo>
                  <a:lnTo>
                    <a:pt x="510" y="536"/>
                  </a:lnTo>
                  <a:lnTo>
                    <a:pt x="510" y="536"/>
                  </a:lnTo>
                  <a:lnTo>
                    <a:pt x="518" y="525"/>
                  </a:lnTo>
                  <a:lnTo>
                    <a:pt x="525" y="517"/>
                  </a:lnTo>
                  <a:lnTo>
                    <a:pt x="525" y="517"/>
                  </a:lnTo>
                  <a:lnTo>
                    <a:pt x="532" y="510"/>
                  </a:lnTo>
                  <a:lnTo>
                    <a:pt x="538" y="503"/>
                  </a:lnTo>
                  <a:lnTo>
                    <a:pt x="539" y="494"/>
                  </a:lnTo>
                  <a:lnTo>
                    <a:pt x="541" y="483"/>
                  </a:lnTo>
                  <a:lnTo>
                    <a:pt x="541" y="483"/>
                  </a:lnTo>
                  <a:lnTo>
                    <a:pt x="539" y="472"/>
                  </a:lnTo>
                  <a:lnTo>
                    <a:pt x="541" y="463"/>
                  </a:lnTo>
                  <a:lnTo>
                    <a:pt x="543" y="454"/>
                  </a:lnTo>
                  <a:lnTo>
                    <a:pt x="546" y="444"/>
                  </a:lnTo>
                  <a:lnTo>
                    <a:pt x="546" y="444"/>
                  </a:lnTo>
                  <a:lnTo>
                    <a:pt x="552" y="431"/>
                  </a:lnTo>
                  <a:lnTo>
                    <a:pt x="557" y="413"/>
                  </a:lnTo>
                  <a:lnTo>
                    <a:pt x="559" y="406"/>
                  </a:lnTo>
                  <a:lnTo>
                    <a:pt x="559" y="406"/>
                  </a:lnTo>
                  <a:lnTo>
                    <a:pt x="560" y="400"/>
                  </a:lnTo>
                  <a:lnTo>
                    <a:pt x="560" y="400"/>
                  </a:lnTo>
                  <a:lnTo>
                    <a:pt x="557" y="396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7" y="393"/>
                  </a:lnTo>
                  <a:lnTo>
                    <a:pt x="559" y="395"/>
                  </a:lnTo>
                  <a:lnTo>
                    <a:pt x="562" y="399"/>
                  </a:lnTo>
                  <a:lnTo>
                    <a:pt x="562" y="399"/>
                  </a:lnTo>
                  <a:lnTo>
                    <a:pt x="564" y="386"/>
                  </a:lnTo>
                  <a:lnTo>
                    <a:pt x="567" y="383"/>
                  </a:lnTo>
                  <a:lnTo>
                    <a:pt x="570" y="382"/>
                  </a:lnTo>
                  <a:lnTo>
                    <a:pt x="570" y="382"/>
                  </a:lnTo>
                  <a:lnTo>
                    <a:pt x="573" y="379"/>
                  </a:lnTo>
                  <a:lnTo>
                    <a:pt x="580" y="374"/>
                  </a:lnTo>
                  <a:lnTo>
                    <a:pt x="580" y="374"/>
                  </a:lnTo>
                  <a:lnTo>
                    <a:pt x="609" y="346"/>
                  </a:lnTo>
                  <a:lnTo>
                    <a:pt x="609" y="346"/>
                  </a:lnTo>
                  <a:lnTo>
                    <a:pt x="646" y="311"/>
                  </a:lnTo>
                  <a:lnTo>
                    <a:pt x="661" y="295"/>
                  </a:lnTo>
                  <a:lnTo>
                    <a:pt x="672" y="284"/>
                  </a:lnTo>
                  <a:lnTo>
                    <a:pt x="672" y="284"/>
                  </a:lnTo>
                  <a:lnTo>
                    <a:pt x="682" y="270"/>
                  </a:lnTo>
                  <a:lnTo>
                    <a:pt x="682" y="270"/>
                  </a:lnTo>
                  <a:lnTo>
                    <a:pt x="695" y="253"/>
                  </a:lnTo>
                  <a:lnTo>
                    <a:pt x="704" y="245"/>
                  </a:lnTo>
                  <a:lnTo>
                    <a:pt x="717" y="234"/>
                  </a:lnTo>
                  <a:lnTo>
                    <a:pt x="717" y="234"/>
                  </a:lnTo>
                  <a:lnTo>
                    <a:pt x="727" y="227"/>
                  </a:lnTo>
                  <a:lnTo>
                    <a:pt x="741" y="220"/>
                  </a:lnTo>
                  <a:lnTo>
                    <a:pt x="756" y="213"/>
                  </a:lnTo>
                  <a:lnTo>
                    <a:pt x="772" y="207"/>
                  </a:lnTo>
                  <a:lnTo>
                    <a:pt x="802" y="197"/>
                  </a:lnTo>
                  <a:lnTo>
                    <a:pt x="822" y="192"/>
                  </a:lnTo>
                  <a:lnTo>
                    <a:pt x="822" y="192"/>
                  </a:lnTo>
                  <a:lnTo>
                    <a:pt x="802" y="190"/>
                  </a:lnTo>
                  <a:lnTo>
                    <a:pt x="784" y="187"/>
                  </a:lnTo>
                  <a:lnTo>
                    <a:pt x="784" y="187"/>
                  </a:lnTo>
                  <a:lnTo>
                    <a:pt x="774" y="186"/>
                  </a:lnTo>
                  <a:lnTo>
                    <a:pt x="759" y="185"/>
                  </a:lnTo>
                  <a:lnTo>
                    <a:pt x="759" y="185"/>
                  </a:lnTo>
                  <a:close/>
                </a:path>
              </a:pathLst>
            </a:custGeom>
            <a:solidFill>
              <a:srgbClr val="A0B862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02532" y="2282157"/>
            <a:ext cx="2278030" cy="2921327"/>
            <a:chOff x="986332" y="2434557"/>
            <a:chExt cx="2278030" cy="2921327"/>
          </a:xfrm>
          <a:effectLst/>
        </p:grpSpPr>
        <p:sp>
          <p:nvSpPr>
            <p:cNvPr id="93" name="Freeform 59"/>
            <p:cNvSpPr>
              <a:spLocks/>
            </p:cNvSpPr>
            <p:nvPr/>
          </p:nvSpPr>
          <p:spPr bwMode="auto">
            <a:xfrm>
              <a:off x="986332" y="4512786"/>
              <a:ext cx="544911" cy="475283"/>
            </a:xfrm>
            <a:custGeom>
              <a:avLst/>
              <a:gdLst>
                <a:gd name="T0" fmla="*/ 664 w 720"/>
                <a:gd name="T1" fmla="*/ 601 h 627"/>
                <a:gd name="T2" fmla="*/ 719 w 720"/>
                <a:gd name="T3" fmla="*/ 613 h 627"/>
                <a:gd name="T4" fmla="*/ 720 w 720"/>
                <a:gd name="T5" fmla="*/ 606 h 627"/>
                <a:gd name="T6" fmla="*/ 688 w 720"/>
                <a:gd name="T7" fmla="*/ 571 h 627"/>
                <a:gd name="T8" fmla="*/ 662 w 720"/>
                <a:gd name="T9" fmla="*/ 559 h 627"/>
                <a:gd name="T10" fmla="*/ 631 w 720"/>
                <a:gd name="T11" fmla="*/ 536 h 627"/>
                <a:gd name="T12" fmla="*/ 635 w 720"/>
                <a:gd name="T13" fmla="*/ 531 h 627"/>
                <a:gd name="T14" fmla="*/ 674 w 720"/>
                <a:gd name="T15" fmla="*/ 514 h 627"/>
                <a:gd name="T16" fmla="*/ 674 w 720"/>
                <a:gd name="T17" fmla="*/ 504 h 627"/>
                <a:gd name="T18" fmla="*/ 671 w 720"/>
                <a:gd name="T19" fmla="*/ 465 h 627"/>
                <a:gd name="T20" fmla="*/ 660 w 720"/>
                <a:gd name="T21" fmla="*/ 462 h 627"/>
                <a:gd name="T22" fmla="*/ 648 w 720"/>
                <a:gd name="T23" fmla="*/ 486 h 627"/>
                <a:gd name="T24" fmla="*/ 643 w 720"/>
                <a:gd name="T25" fmla="*/ 494 h 627"/>
                <a:gd name="T26" fmla="*/ 620 w 720"/>
                <a:gd name="T27" fmla="*/ 482 h 627"/>
                <a:gd name="T28" fmla="*/ 596 w 720"/>
                <a:gd name="T29" fmla="*/ 469 h 627"/>
                <a:gd name="T30" fmla="*/ 607 w 720"/>
                <a:gd name="T31" fmla="*/ 461 h 627"/>
                <a:gd name="T32" fmla="*/ 621 w 720"/>
                <a:gd name="T33" fmla="*/ 441 h 627"/>
                <a:gd name="T34" fmla="*/ 604 w 720"/>
                <a:gd name="T35" fmla="*/ 450 h 627"/>
                <a:gd name="T36" fmla="*/ 618 w 720"/>
                <a:gd name="T37" fmla="*/ 427 h 627"/>
                <a:gd name="T38" fmla="*/ 593 w 720"/>
                <a:gd name="T39" fmla="*/ 377 h 627"/>
                <a:gd name="T40" fmla="*/ 596 w 720"/>
                <a:gd name="T41" fmla="*/ 347 h 627"/>
                <a:gd name="T42" fmla="*/ 600 w 720"/>
                <a:gd name="T43" fmla="*/ 308 h 627"/>
                <a:gd name="T44" fmla="*/ 346 w 720"/>
                <a:gd name="T45" fmla="*/ 325 h 627"/>
                <a:gd name="T46" fmla="*/ 346 w 720"/>
                <a:gd name="T47" fmla="*/ 277 h 627"/>
                <a:gd name="T48" fmla="*/ 372 w 720"/>
                <a:gd name="T49" fmla="*/ 190 h 627"/>
                <a:gd name="T50" fmla="*/ 408 w 720"/>
                <a:gd name="T51" fmla="*/ 136 h 627"/>
                <a:gd name="T52" fmla="*/ 424 w 720"/>
                <a:gd name="T53" fmla="*/ 105 h 627"/>
                <a:gd name="T54" fmla="*/ 397 w 720"/>
                <a:gd name="T55" fmla="*/ 71 h 627"/>
                <a:gd name="T56" fmla="*/ 49 w 720"/>
                <a:gd name="T57" fmla="*/ 245 h 627"/>
                <a:gd name="T58" fmla="*/ 66 w 720"/>
                <a:gd name="T59" fmla="*/ 349 h 627"/>
                <a:gd name="T60" fmla="*/ 54 w 720"/>
                <a:gd name="T61" fmla="*/ 389 h 627"/>
                <a:gd name="T62" fmla="*/ 55 w 720"/>
                <a:gd name="T63" fmla="*/ 436 h 627"/>
                <a:gd name="T64" fmla="*/ 54 w 720"/>
                <a:gd name="T65" fmla="*/ 485 h 627"/>
                <a:gd name="T66" fmla="*/ 33 w 720"/>
                <a:gd name="T67" fmla="*/ 508 h 627"/>
                <a:gd name="T68" fmla="*/ 30 w 720"/>
                <a:gd name="T69" fmla="*/ 531 h 627"/>
                <a:gd name="T70" fmla="*/ 80 w 720"/>
                <a:gd name="T71" fmla="*/ 529 h 627"/>
                <a:gd name="T72" fmla="*/ 155 w 720"/>
                <a:gd name="T73" fmla="*/ 542 h 627"/>
                <a:gd name="T74" fmla="*/ 206 w 720"/>
                <a:gd name="T75" fmla="*/ 556 h 627"/>
                <a:gd name="T76" fmla="*/ 267 w 720"/>
                <a:gd name="T77" fmla="*/ 562 h 627"/>
                <a:gd name="T78" fmla="*/ 279 w 720"/>
                <a:gd name="T79" fmla="*/ 552 h 627"/>
                <a:gd name="T80" fmla="*/ 274 w 720"/>
                <a:gd name="T81" fmla="*/ 531 h 627"/>
                <a:gd name="T82" fmla="*/ 282 w 720"/>
                <a:gd name="T83" fmla="*/ 525 h 627"/>
                <a:gd name="T84" fmla="*/ 330 w 720"/>
                <a:gd name="T85" fmla="*/ 514 h 627"/>
                <a:gd name="T86" fmla="*/ 344 w 720"/>
                <a:gd name="T87" fmla="*/ 522 h 627"/>
                <a:gd name="T88" fmla="*/ 362 w 720"/>
                <a:gd name="T89" fmla="*/ 552 h 627"/>
                <a:gd name="T90" fmla="*/ 391 w 720"/>
                <a:gd name="T91" fmla="*/ 570 h 627"/>
                <a:gd name="T92" fmla="*/ 398 w 720"/>
                <a:gd name="T93" fmla="*/ 592 h 627"/>
                <a:gd name="T94" fmla="*/ 409 w 720"/>
                <a:gd name="T95" fmla="*/ 612 h 627"/>
                <a:gd name="T96" fmla="*/ 466 w 720"/>
                <a:gd name="T97" fmla="*/ 623 h 627"/>
                <a:gd name="T98" fmla="*/ 503 w 720"/>
                <a:gd name="T99" fmla="*/ 612 h 627"/>
                <a:gd name="T100" fmla="*/ 541 w 720"/>
                <a:gd name="T101" fmla="*/ 598 h 627"/>
                <a:gd name="T102" fmla="*/ 543 w 720"/>
                <a:gd name="T103" fmla="*/ 604 h 627"/>
                <a:gd name="T104" fmla="*/ 537 w 720"/>
                <a:gd name="T105" fmla="*/ 626 h 627"/>
                <a:gd name="T106" fmla="*/ 552 w 720"/>
                <a:gd name="T107" fmla="*/ 625 h 627"/>
                <a:gd name="T108" fmla="*/ 575 w 720"/>
                <a:gd name="T109" fmla="*/ 612 h 627"/>
                <a:gd name="T110" fmla="*/ 573 w 720"/>
                <a:gd name="T111" fmla="*/ 595 h 627"/>
                <a:gd name="T112" fmla="*/ 575 w 720"/>
                <a:gd name="T113" fmla="*/ 571 h 627"/>
                <a:gd name="T114" fmla="*/ 614 w 720"/>
                <a:gd name="T115" fmla="*/ 576 h 6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0" h="627">
                  <a:moveTo>
                    <a:pt x="627" y="583"/>
                  </a:moveTo>
                  <a:lnTo>
                    <a:pt x="627" y="583"/>
                  </a:lnTo>
                  <a:lnTo>
                    <a:pt x="646" y="592"/>
                  </a:lnTo>
                  <a:lnTo>
                    <a:pt x="646" y="592"/>
                  </a:lnTo>
                  <a:lnTo>
                    <a:pt x="664" y="601"/>
                  </a:lnTo>
                  <a:lnTo>
                    <a:pt x="687" y="609"/>
                  </a:lnTo>
                  <a:lnTo>
                    <a:pt x="697" y="612"/>
                  </a:lnTo>
                  <a:lnTo>
                    <a:pt x="706" y="615"/>
                  </a:lnTo>
                  <a:lnTo>
                    <a:pt x="713" y="615"/>
                  </a:lnTo>
                  <a:lnTo>
                    <a:pt x="719" y="613"/>
                  </a:lnTo>
                  <a:lnTo>
                    <a:pt x="719" y="613"/>
                  </a:lnTo>
                  <a:lnTo>
                    <a:pt x="720" y="612"/>
                  </a:lnTo>
                  <a:lnTo>
                    <a:pt x="720" y="609"/>
                  </a:lnTo>
                  <a:lnTo>
                    <a:pt x="720" y="609"/>
                  </a:lnTo>
                  <a:lnTo>
                    <a:pt x="720" y="606"/>
                  </a:lnTo>
                  <a:lnTo>
                    <a:pt x="719" y="602"/>
                  </a:lnTo>
                  <a:lnTo>
                    <a:pt x="713" y="595"/>
                  </a:lnTo>
                  <a:lnTo>
                    <a:pt x="706" y="587"/>
                  </a:lnTo>
                  <a:lnTo>
                    <a:pt x="698" y="578"/>
                  </a:lnTo>
                  <a:lnTo>
                    <a:pt x="688" y="571"/>
                  </a:lnTo>
                  <a:lnTo>
                    <a:pt x="678" y="566"/>
                  </a:lnTo>
                  <a:lnTo>
                    <a:pt x="671" y="562"/>
                  </a:lnTo>
                  <a:lnTo>
                    <a:pt x="666" y="560"/>
                  </a:lnTo>
                  <a:lnTo>
                    <a:pt x="666" y="560"/>
                  </a:lnTo>
                  <a:lnTo>
                    <a:pt x="662" y="559"/>
                  </a:lnTo>
                  <a:lnTo>
                    <a:pt x="656" y="557"/>
                  </a:lnTo>
                  <a:lnTo>
                    <a:pt x="645" y="552"/>
                  </a:lnTo>
                  <a:lnTo>
                    <a:pt x="636" y="543"/>
                  </a:lnTo>
                  <a:lnTo>
                    <a:pt x="632" y="539"/>
                  </a:lnTo>
                  <a:lnTo>
                    <a:pt x="631" y="536"/>
                  </a:lnTo>
                  <a:lnTo>
                    <a:pt x="631" y="536"/>
                  </a:lnTo>
                  <a:lnTo>
                    <a:pt x="631" y="534"/>
                  </a:lnTo>
                  <a:lnTo>
                    <a:pt x="632" y="532"/>
                  </a:lnTo>
                  <a:lnTo>
                    <a:pt x="635" y="531"/>
                  </a:lnTo>
                  <a:lnTo>
                    <a:pt x="635" y="531"/>
                  </a:lnTo>
                  <a:lnTo>
                    <a:pt x="646" y="527"/>
                  </a:lnTo>
                  <a:lnTo>
                    <a:pt x="646" y="527"/>
                  </a:lnTo>
                  <a:lnTo>
                    <a:pt x="664" y="521"/>
                  </a:lnTo>
                  <a:lnTo>
                    <a:pt x="671" y="517"/>
                  </a:lnTo>
                  <a:lnTo>
                    <a:pt x="674" y="514"/>
                  </a:lnTo>
                  <a:lnTo>
                    <a:pt x="676" y="511"/>
                  </a:lnTo>
                  <a:lnTo>
                    <a:pt x="676" y="511"/>
                  </a:lnTo>
                  <a:lnTo>
                    <a:pt x="676" y="507"/>
                  </a:lnTo>
                  <a:lnTo>
                    <a:pt x="674" y="504"/>
                  </a:lnTo>
                  <a:lnTo>
                    <a:pt x="674" y="504"/>
                  </a:lnTo>
                  <a:lnTo>
                    <a:pt x="671" y="497"/>
                  </a:lnTo>
                  <a:lnTo>
                    <a:pt x="670" y="490"/>
                  </a:lnTo>
                  <a:lnTo>
                    <a:pt x="670" y="475"/>
                  </a:lnTo>
                  <a:lnTo>
                    <a:pt x="670" y="475"/>
                  </a:lnTo>
                  <a:lnTo>
                    <a:pt x="671" y="465"/>
                  </a:lnTo>
                  <a:lnTo>
                    <a:pt x="670" y="461"/>
                  </a:lnTo>
                  <a:lnTo>
                    <a:pt x="669" y="459"/>
                  </a:lnTo>
                  <a:lnTo>
                    <a:pt x="669" y="459"/>
                  </a:lnTo>
                  <a:lnTo>
                    <a:pt x="666" y="459"/>
                  </a:lnTo>
                  <a:lnTo>
                    <a:pt x="660" y="462"/>
                  </a:lnTo>
                  <a:lnTo>
                    <a:pt x="660" y="462"/>
                  </a:lnTo>
                  <a:lnTo>
                    <a:pt x="655" y="466"/>
                  </a:lnTo>
                  <a:lnTo>
                    <a:pt x="650" y="473"/>
                  </a:lnTo>
                  <a:lnTo>
                    <a:pt x="649" y="479"/>
                  </a:lnTo>
                  <a:lnTo>
                    <a:pt x="648" y="486"/>
                  </a:lnTo>
                  <a:lnTo>
                    <a:pt x="648" y="486"/>
                  </a:lnTo>
                  <a:lnTo>
                    <a:pt x="646" y="492"/>
                  </a:lnTo>
                  <a:lnTo>
                    <a:pt x="645" y="493"/>
                  </a:lnTo>
                  <a:lnTo>
                    <a:pt x="643" y="494"/>
                  </a:lnTo>
                  <a:lnTo>
                    <a:pt x="643" y="494"/>
                  </a:lnTo>
                  <a:lnTo>
                    <a:pt x="641" y="494"/>
                  </a:lnTo>
                  <a:lnTo>
                    <a:pt x="639" y="494"/>
                  </a:lnTo>
                  <a:lnTo>
                    <a:pt x="632" y="490"/>
                  </a:lnTo>
                  <a:lnTo>
                    <a:pt x="632" y="490"/>
                  </a:lnTo>
                  <a:lnTo>
                    <a:pt x="620" y="482"/>
                  </a:lnTo>
                  <a:lnTo>
                    <a:pt x="608" y="478"/>
                  </a:lnTo>
                  <a:lnTo>
                    <a:pt x="608" y="478"/>
                  </a:lnTo>
                  <a:lnTo>
                    <a:pt x="600" y="472"/>
                  </a:lnTo>
                  <a:lnTo>
                    <a:pt x="597" y="471"/>
                  </a:lnTo>
                  <a:lnTo>
                    <a:pt x="596" y="469"/>
                  </a:lnTo>
                  <a:lnTo>
                    <a:pt x="596" y="469"/>
                  </a:lnTo>
                  <a:lnTo>
                    <a:pt x="597" y="466"/>
                  </a:lnTo>
                  <a:lnTo>
                    <a:pt x="599" y="465"/>
                  </a:lnTo>
                  <a:lnTo>
                    <a:pt x="607" y="461"/>
                  </a:lnTo>
                  <a:lnTo>
                    <a:pt x="607" y="461"/>
                  </a:lnTo>
                  <a:lnTo>
                    <a:pt x="617" y="455"/>
                  </a:lnTo>
                  <a:lnTo>
                    <a:pt x="622" y="450"/>
                  </a:lnTo>
                  <a:lnTo>
                    <a:pt x="622" y="445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21" y="441"/>
                  </a:lnTo>
                  <a:lnTo>
                    <a:pt x="604" y="451"/>
                  </a:lnTo>
                  <a:lnTo>
                    <a:pt x="604" y="450"/>
                  </a:lnTo>
                  <a:lnTo>
                    <a:pt x="604" y="450"/>
                  </a:lnTo>
                  <a:lnTo>
                    <a:pt x="621" y="440"/>
                  </a:lnTo>
                  <a:lnTo>
                    <a:pt x="621" y="440"/>
                  </a:lnTo>
                  <a:lnTo>
                    <a:pt x="620" y="433"/>
                  </a:lnTo>
                  <a:lnTo>
                    <a:pt x="620" y="433"/>
                  </a:lnTo>
                  <a:lnTo>
                    <a:pt x="618" y="427"/>
                  </a:lnTo>
                  <a:lnTo>
                    <a:pt x="615" y="419"/>
                  </a:lnTo>
                  <a:lnTo>
                    <a:pt x="604" y="400"/>
                  </a:lnTo>
                  <a:lnTo>
                    <a:pt x="604" y="400"/>
                  </a:lnTo>
                  <a:lnTo>
                    <a:pt x="597" y="388"/>
                  </a:lnTo>
                  <a:lnTo>
                    <a:pt x="593" y="377"/>
                  </a:lnTo>
                  <a:lnTo>
                    <a:pt x="593" y="377"/>
                  </a:lnTo>
                  <a:lnTo>
                    <a:pt x="592" y="372"/>
                  </a:lnTo>
                  <a:lnTo>
                    <a:pt x="593" y="365"/>
                  </a:lnTo>
                  <a:lnTo>
                    <a:pt x="596" y="347"/>
                  </a:lnTo>
                  <a:lnTo>
                    <a:pt x="596" y="347"/>
                  </a:lnTo>
                  <a:lnTo>
                    <a:pt x="601" y="323"/>
                  </a:lnTo>
                  <a:lnTo>
                    <a:pt x="601" y="314"/>
                  </a:lnTo>
                  <a:lnTo>
                    <a:pt x="601" y="311"/>
                  </a:lnTo>
                  <a:lnTo>
                    <a:pt x="600" y="308"/>
                  </a:lnTo>
                  <a:lnTo>
                    <a:pt x="600" y="308"/>
                  </a:lnTo>
                  <a:lnTo>
                    <a:pt x="599" y="308"/>
                  </a:lnTo>
                  <a:lnTo>
                    <a:pt x="599" y="308"/>
                  </a:lnTo>
                  <a:lnTo>
                    <a:pt x="470" y="316"/>
                  </a:lnTo>
                  <a:lnTo>
                    <a:pt x="346" y="325"/>
                  </a:lnTo>
                  <a:lnTo>
                    <a:pt x="346" y="325"/>
                  </a:lnTo>
                  <a:lnTo>
                    <a:pt x="346" y="323"/>
                  </a:lnTo>
                  <a:lnTo>
                    <a:pt x="346" y="323"/>
                  </a:lnTo>
                  <a:lnTo>
                    <a:pt x="345" y="318"/>
                  </a:lnTo>
                  <a:lnTo>
                    <a:pt x="345" y="301"/>
                  </a:lnTo>
                  <a:lnTo>
                    <a:pt x="346" y="277"/>
                  </a:lnTo>
                  <a:lnTo>
                    <a:pt x="348" y="265"/>
                  </a:lnTo>
                  <a:lnTo>
                    <a:pt x="352" y="251"/>
                  </a:lnTo>
                  <a:lnTo>
                    <a:pt x="352" y="251"/>
                  </a:lnTo>
                  <a:lnTo>
                    <a:pt x="362" y="216"/>
                  </a:lnTo>
                  <a:lnTo>
                    <a:pt x="372" y="190"/>
                  </a:lnTo>
                  <a:lnTo>
                    <a:pt x="379" y="172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94" y="153"/>
                  </a:lnTo>
                  <a:lnTo>
                    <a:pt x="408" y="136"/>
                  </a:lnTo>
                  <a:lnTo>
                    <a:pt x="419" y="119"/>
                  </a:lnTo>
                  <a:lnTo>
                    <a:pt x="424" y="112"/>
                  </a:lnTo>
                  <a:lnTo>
                    <a:pt x="424" y="108"/>
                  </a:lnTo>
                  <a:lnTo>
                    <a:pt x="424" y="108"/>
                  </a:lnTo>
                  <a:lnTo>
                    <a:pt x="424" y="105"/>
                  </a:lnTo>
                  <a:lnTo>
                    <a:pt x="421" y="101"/>
                  </a:lnTo>
                  <a:lnTo>
                    <a:pt x="414" y="91"/>
                  </a:lnTo>
                  <a:lnTo>
                    <a:pt x="397" y="73"/>
                  </a:lnTo>
                  <a:lnTo>
                    <a:pt x="397" y="71"/>
                  </a:lnTo>
                  <a:lnTo>
                    <a:pt x="397" y="71"/>
                  </a:lnTo>
                  <a:lnTo>
                    <a:pt x="388" y="0"/>
                  </a:lnTo>
                  <a:lnTo>
                    <a:pt x="0" y="8"/>
                  </a:lnTo>
                  <a:lnTo>
                    <a:pt x="2" y="169"/>
                  </a:lnTo>
                  <a:lnTo>
                    <a:pt x="21" y="195"/>
                  </a:lnTo>
                  <a:lnTo>
                    <a:pt x="49" y="245"/>
                  </a:lnTo>
                  <a:lnTo>
                    <a:pt x="72" y="295"/>
                  </a:lnTo>
                  <a:lnTo>
                    <a:pt x="72" y="295"/>
                  </a:lnTo>
                  <a:lnTo>
                    <a:pt x="72" y="321"/>
                  </a:lnTo>
                  <a:lnTo>
                    <a:pt x="69" y="340"/>
                  </a:lnTo>
                  <a:lnTo>
                    <a:pt x="66" y="349"/>
                  </a:lnTo>
                  <a:lnTo>
                    <a:pt x="63" y="354"/>
                  </a:lnTo>
                  <a:lnTo>
                    <a:pt x="63" y="354"/>
                  </a:lnTo>
                  <a:lnTo>
                    <a:pt x="59" y="365"/>
                  </a:lnTo>
                  <a:lnTo>
                    <a:pt x="55" y="377"/>
                  </a:lnTo>
                  <a:lnTo>
                    <a:pt x="54" y="389"/>
                  </a:lnTo>
                  <a:lnTo>
                    <a:pt x="52" y="405"/>
                  </a:lnTo>
                  <a:lnTo>
                    <a:pt x="52" y="405"/>
                  </a:lnTo>
                  <a:lnTo>
                    <a:pt x="54" y="422"/>
                  </a:lnTo>
                  <a:lnTo>
                    <a:pt x="55" y="436"/>
                  </a:lnTo>
                  <a:lnTo>
                    <a:pt x="55" y="436"/>
                  </a:lnTo>
                  <a:lnTo>
                    <a:pt x="58" y="461"/>
                  </a:lnTo>
                  <a:lnTo>
                    <a:pt x="58" y="461"/>
                  </a:lnTo>
                  <a:lnTo>
                    <a:pt x="59" y="472"/>
                  </a:lnTo>
                  <a:lnTo>
                    <a:pt x="56" y="479"/>
                  </a:lnTo>
                  <a:lnTo>
                    <a:pt x="54" y="485"/>
                  </a:lnTo>
                  <a:lnTo>
                    <a:pt x="48" y="490"/>
                  </a:lnTo>
                  <a:lnTo>
                    <a:pt x="48" y="490"/>
                  </a:lnTo>
                  <a:lnTo>
                    <a:pt x="41" y="497"/>
                  </a:lnTo>
                  <a:lnTo>
                    <a:pt x="33" y="508"/>
                  </a:lnTo>
                  <a:lnTo>
                    <a:pt x="33" y="508"/>
                  </a:lnTo>
                  <a:lnTo>
                    <a:pt x="30" y="515"/>
                  </a:lnTo>
                  <a:lnTo>
                    <a:pt x="28" y="521"/>
                  </a:lnTo>
                  <a:lnTo>
                    <a:pt x="28" y="525"/>
                  </a:lnTo>
                  <a:lnTo>
                    <a:pt x="30" y="531"/>
                  </a:lnTo>
                  <a:lnTo>
                    <a:pt x="30" y="531"/>
                  </a:lnTo>
                  <a:lnTo>
                    <a:pt x="33" y="535"/>
                  </a:lnTo>
                  <a:lnTo>
                    <a:pt x="35" y="538"/>
                  </a:lnTo>
                  <a:lnTo>
                    <a:pt x="35" y="538"/>
                  </a:lnTo>
                  <a:lnTo>
                    <a:pt x="62" y="532"/>
                  </a:lnTo>
                  <a:lnTo>
                    <a:pt x="80" y="529"/>
                  </a:lnTo>
                  <a:lnTo>
                    <a:pt x="97" y="528"/>
                  </a:lnTo>
                  <a:lnTo>
                    <a:pt x="97" y="528"/>
                  </a:lnTo>
                  <a:lnTo>
                    <a:pt x="108" y="529"/>
                  </a:lnTo>
                  <a:lnTo>
                    <a:pt x="122" y="532"/>
                  </a:lnTo>
                  <a:lnTo>
                    <a:pt x="155" y="542"/>
                  </a:lnTo>
                  <a:lnTo>
                    <a:pt x="155" y="542"/>
                  </a:lnTo>
                  <a:lnTo>
                    <a:pt x="183" y="550"/>
                  </a:lnTo>
                  <a:lnTo>
                    <a:pt x="195" y="553"/>
                  </a:lnTo>
                  <a:lnTo>
                    <a:pt x="206" y="556"/>
                  </a:lnTo>
                  <a:lnTo>
                    <a:pt x="206" y="556"/>
                  </a:lnTo>
                  <a:lnTo>
                    <a:pt x="229" y="559"/>
                  </a:lnTo>
                  <a:lnTo>
                    <a:pt x="229" y="559"/>
                  </a:lnTo>
                  <a:lnTo>
                    <a:pt x="246" y="562"/>
                  </a:lnTo>
                  <a:lnTo>
                    <a:pt x="261" y="563"/>
                  </a:lnTo>
                  <a:lnTo>
                    <a:pt x="267" y="562"/>
                  </a:lnTo>
                  <a:lnTo>
                    <a:pt x="272" y="562"/>
                  </a:lnTo>
                  <a:lnTo>
                    <a:pt x="276" y="559"/>
                  </a:lnTo>
                  <a:lnTo>
                    <a:pt x="279" y="556"/>
                  </a:lnTo>
                  <a:lnTo>
                    <a:pt x="279" y="556"/>
                  </a:lnTo>
                  <a:lnTo>
                    <a:pt x="279" y="552"/>
                  </a:lnTo>
                  <a:lnTo>
                    <a:pt x="279" y="548"/>
                  </a:lnTo>
                  <a:lnTo>
                    <a:pt x="276" y="539"/>
                  </a:lnTo>
                  <a:lnTo>
                    <a:pt x="276" y="539"/>
                  </a:lnTo>
                  <a:lnTo>
                    <a:pt x="274" y="534"/>
                  </a:lnTo>
                  <a:lnTo>
                    <a:pt x="274" y="531"/>
                  </a:lnTo>
                  <a:lnTo>
                    <a:pt x="274" y="529"/>
                  </a:lnTo>
                  <a:lnTo>
                    <a:pt x="274" y="529"/>
                  </a:lnTo>
                  <a:lnTo>
                    <a:pt x="276" y="527"/>
                  </a:lnTo>
                  <a:lnTo>
                    <a:pt x="282" y="525"/>
                  </a:lnTo>
                  <a:lnTo>
                    <a:pt x="282" y="525"/>
                  </a:lnTo>
                  <a:lnTo>
                    <a:pt x="299" y="521"/>
                  </a:lnTo>
                  <a:lnTo>
                    <a:pt x="299" y="521"/>
                  </a:lnTo>
                  <a:lnTo>
                    <a:pt x="310" y="517"/>
                  </a:lnTo>
                  <a:lnTo>
                    <a:pt x="320" y="515"/>
                  </a:lnTo>
                  <a:lnTo>
                    <a:pt x="330" y="514"/>
                  </a:lnTo>
                  <a:lnTo>
                    <a:pt x="335" y="515"/>
                  </a:lnTo>
                  <a:lnTo>
                    <a:pt x="338" y="517"/>
                  </a:lnTo>
                  <a:lnTo>
                    <a:pt x="338" y="517"/>
                  </a:lnTo>
                  <a:lnTo>
                    <a:pt x="342" y="520"/>
                  </a:lnTo>
                  <a:lnTo>
                    <a:pt x="344" y="522"/>
                  </a:lnTo>
                  <a:lnTo>
                    <a:pt x="346" y="531"/>
                  </a:lnTo>
                  <a:lnTo>
                    <a:pt x="346" y="531"/>
                  </a:lnTo>
                  <a:lnTo>
                    <a:pt x="351" y="542"/>
                  </a:lnTo>
                  <a:lnTo>
                    <a:pt x="355" y="548"/>
                  </a:lnTo>
                  <a:lnTo>
                    <a:pt x="362" y="552"/>
                  </a:lnTo>
                  <a:lnTo>
                    <a:pt x="369" y="555"/>
                  </a:lnTo>
                  <a:lnTo>
                    <a:pt x="369" y="555"/>
                  </a:lnTo>
                  <a:lnTo>
                    <a:pt x="380" y="559"/>
                  </a:lnTo>
                  <a:lnTo>
                    <a:pt x="386" y="564"/>
                  </a:lnTo>
                  <a:lnTo>
                    <a:pt x="391" y="570"/>
                  </a:lnTo>
                  <a:lnTo>
                    <a:pt x="391" y="570"/>
                  </a:lnTo>
                  <a:lnTo>
                    <a:pt x="395" y="576"/>
                  </a:lnTo>
                  <a:lnTo>
                    <a:pt x="397" y="583"/>
                  </a:lnTo>
                  <a:lnTo>
                    <a:pt x="398" y="592"/>
                  </a:lnTo>
                  <a:lnTo>
                    <a:pt x="398" y="592"/>
                  </a:lnTo>
                  <a:lnTo>
                    <a:pt x="398" y="599"/>
                  </a:lnTo>
                  <a:lnTo>
                    <a:pt x="400" y="604"/>
                  </a:lnTo>
                  <a:lnTo>
                    <a:pt x="401" y="606"/>
                  </a:lnTo>
                  <a:lnTo>
                    <a:pt x="404" y="609"/>
                  </a:lnTo>
                  <a:lnTo>
                    <a:pt x="409" y="612"/>
                  </a:lnTo>
                  <a:lnTo>
                    <a:pt x="425" y="618"/>
                  </a:lnTo>
                  <a:lnTo>
                    <a:pt x="425" y="618"/>
                  </a:lnTo>
                  <a:lnTo>
                    <a:pt x="440" y="620"/>
                  </a:lnTo>
                  <a:lnTo>
                    <a:pt x="454" y="622"/>
                  </a:lnTo>
                  <a:lnTo>
                    <a:pt x="466" y="623"/>
                  </a:lnTo>
                  <a:lnTo>
                    <a:pt x="477" y="622"/>
                  </a:lnTo>
                  <a:lnTo>
                    <a:pt x="485" y="620"/>
                  </a:lnTo>
                  <a:lnTo>
                    <a:pt x="492" y="618"/>
                  </a:lnTo>
                  <a:lnTo>
                    <a:pt x="498" y="615"/>
                  </a:lnTo>
                  <a:lnTo>
                    <a:pt x="503" y="612"/>
                  </a:lnTo>
                  <a:lnTo>
                    <a:pt x="503" y="612"/>
                  </a:lnTo>
                  <a:lnTo>
                    <a:pt x="512" y="606"/>
                  </a:lnTo>
                  <a:lnTo>
                    <a:pt x="524" y="601"/>
                  </a:lnTo>
                  <a:lnTo>
                    <a:pt x="537" y="598"/>
                  </a:lnTo>
                  <a:lnTo>
                    <a:pt x="541" y="598"/>
                  </a:lnTo>
                  <a:lnTo>
                    <a:pt x="544" y="598"/>
                  </a:lnTo>
                  <a:lnTo>
                    <a:pt x="544" y="598"/>
                  </a:lnTo>
                  <a:lnTo>
                    <a:pt x="544" y="601"/>
                  </a:lnTo>
                  <a:lnTo>
                    <a:pt x="543" y="604"/>
                  </a:lnTo>
                  <a:lnTo>
                    <a:pt x="543" y="604"/>
                  </a:lnTo>
                  <a:lnTo>
                    <a:pt x="540" y="611"/>
                  </a:lnTo>
                  <a:lnTo>
                    <a:pt x="537" y="618"/>
                  </a:lnTo>
                  <a:lnTo>
                    <a:pt x="537" y="622"/>
                  </a:lnTo>
                  <a:lnTo>
                    <a:pt x="537" y="626"/>
                  </a:lnTo>
                  <a:lnTo>
                    <a:pt x="537" y="626"/>
                  </a:lnTo>
                  <a:lnTo>
                    <a:pt x="540" y="626"/>
                  </a:lnTo>
                  <a:lnTo>
                    <a:pt x="541" y="627"/>
                  </a:lnTo>
                  <a:lnTo>
                    <a:pt x="548" y="626"/>
                  </a:lnTo>
                  <a:lnTo>
                    <a:pt x="548" y="626"/>
                  </a:lnTo>
                  <a:lnTo>
                    <a:pt x="552" y="625"/>
                  </a:lnTo>
                  <a:lnTo>
                    <a:pt x="552" y="625"/>
                  </a:lnTo>
                  <a:lnTo>
                    <a:pt x="564" y="620"/>
                  </a:lnTo>
                  <a:lnTo>
                    <a:pt x="571" y="616"/>
                  </a:lnTo>
                  <a:lnTo>
                    <a:pt x="573" y="615"/>
                  </a:lnTo>
                  <a:lnTo>
                    <a:pt x="575" y="612"/>
                  </a:lnTo>
                  <a:lnTo>
                    <a:pt x="576" y="608"/>
                  </a:lnTo>
                  <a:lnTo>
                    <a:pt x="576" y="604"/>
                  </a:lnTo>
                  <a:lnTo>
                    <a:pt x="576" y="604"/>
                  </a:lnTo>
                  <a:lnTo>
                    <a:pt x="573" y="595"/>
                  </a:lnTo>
                  <a:lnTo>
                    <a:pt x="573" y="595"/>
                  </a:lnTo>
                  <a:lnTo>
                    <a:pt x="571" y="584"/>
                  </a:lnTo>
                  <a:lnTo>
                    <a:pt x="569" y="578"/>
                  </a:lnTo>
                  <a:lnTo>
                    <a:pt x="571" y="576"/>
                  </a:lnTo>
                  <a:lnTo>
                    <a:pt x="571" y="576"/>
                  </a:lnTo>
                  <a:lnTo>
                    <a:pt x="575" y="571"/>
                  </a:lnTo>
                  <a:lnTo>
                    <a:pt x="582" y="570"/>
                  </a:lnTo>
                  <a:lnTo>
                    <a:pt x="582" y="570"/>
                  </a:lnTo>
                  <a:lnTo>
                    <a:pt x="593" y="570"/>
                  </a:lnTo>
                  <a:lnTo>
                    <a:pt x="603" y="571"/>
                  </a:lnTo>
                  <a:lnTo>
                    <a:pt x="614" y="576"/>
                  </a:lnTo>
                  <a:lnTo>
                    <a:pt x="627" y="583"/>
                  </a:lnTo>
                  <a:lnTo>
                    <a:pt x="627" y="583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6" name="Freeform 72"/>
            <p:cNvSpPr>
              <a:spLocks/>
            </p:cNvSpPr>
            <p:nvPr/>
          </p:nvSpPr>
          <p:spPr bwMode="auto">
            <a:xfrm>
              <a:off x="2911683" y="2434557"/>
              <a:ext cx="352679" cy="561560"/>
            </a:xfrm>
            <a:custGeom>
              <a:avLst/>
              <a:gdLst>
                <a:gd name="T0" fmla="*/ 102 w 465"/>
                <a:gd name="T1" fmla="*/ 700 h 741"/>
                <a:gd name="T2" fmla="*/ 115 w 465"/>
                <a:gd name="T3" fmla="*/ 716 h 741"/>
                <a:gd name="T4" fmla="*/ 129 w 465"/>
                <a:gd name="T5" fmla="*/ 741 h 741"/>
                <a:gd name="T6" fmla="*/ 148 w 465"/>
                <a:gd name="T7" fmla="*/ 682 h 741"/>
                <a:gd name="T8" fmla="*/ 157 w 465"/>
                <a:gd name="T9" fmla="*/ 651 h 741"/>
                <a:gd name="T10" fmla="*/ 154 w 465"/>
                <a:gd name="T11" fmla="*/ 629 h 741"/>
                <a:gd name="T12" fmla="*/ 160 w 465"/>
                <a:gd name="T13" fmla="*/ 602 h 741"/>
                <a:gd name="T14" fmla="*/ 168 w 465"/>
                <a:gd name="T15" fmla="*/ 590 h 741"/>
                <a:gd name="T16" fmla="*/ 179 w 465"/>
                <a:gd name="T17" fmla="*/ 580 h 741"/>
                <a:gd name="T18" fmla="*/ 211 w 465"/>
                <a:gd name="T19" fmla="*/ 577 h 741"/>
                <a:gd name="T20" fmla="*/ 234 w 465"/>
                <a:gd name="T21" fmla="*/ 570 h 741"/>
                <a:gd name="T22" fmla="*/ 244 w 465"/>
                <a:gd name="T23" fmla="*/ 555 h 741"/>
                <a:gd name="T24" fmla="*/ 269 w 465"/>
                <a:gd name="T25" fmla="*/ 534 h 741"/>
                <a:gd name="T26" fmla="*/ 283 w 465"/>
                <a:gd name="T27" fmla="*/ 520 h 741"/>
                <a:gd name="T28" fmla="*/ 274 w 465"/>
                <a:gd name="T29" fmla="*/ 496 h 741"/>
                <a:gd name="T30" fmla="*/ 263 w 465"/>
                <a:gd name="T31" fmla="*/ 466 h 741"/>
                <a:gd name="T32" fmla="*/ 266 w 465"/>
                <a:gd name="T33" fmla="*/ 451 h 741"/>
                <a:gd name="T34" fmla="*/ 291 w 465"/>
                <a:gd name="T35" fmla="*/ 462 h 741"/>
                <a:gd name="T36" fmla="*/ 318 w 465"/>
                <a:gd name="T37" fmla="*/ 480 h 741"/>
                <a:gd name="T38" fmla="*/ 325 w 465"/>
                <a:gd name="T39" fmla="*/ 479 h 741"/>
                <a:gd name="T40" fmla="*/ 325 w 465"/>
                <a:gd name="T41" fmla="*/ 455 h 741"/>
                <a:gd name="T42" fmla="*/ 333 w 465"/>
                <a:gd name="T43" fmla="*/ 438 h 741"/>
                <a:gd name="T44" fmla="*/ 345 w 465"/>
                <a:gd name="T45" fmla="*/ 433 h 741"/>
                <a:gd name="T46" fmla="*/ 370 w 465"/>
                <a:gd name="T47" fmla="*/ 438 h 741"/>
                <a:gd name="T48" fmla="*/ 412 w 465"/>
                <a:gd name="T49" fmla="*/ 402 h 741"/>
                <a:gd name="T50" fmla="*/ 444 w 465"/>
                <a:gd name="T51" fmla="*/ 377 h 741"/>
                <a:gd name="T52" fmla="*/ 465 w 465"/>
                <a:gd name="T53" fmla="*/ 335 h 741"/>
                <a:gd name="T54" fmla="*/ 464 w 465"/>
                <a:gd name="T55" fmla="*/ 315 h 741"/>
                <a:gd name="T56" fmla="*/ 448 w 465"/>
                <a:gd name="T57" fmla="*/ 296 h 741"/>
                <a:gd name="T58" fmla="*/ 434 w 465"/>
                <a:gd name="T59" fmla="*/ 276 h 741"/>
                <a:gd name="T60" fmla="*/ 431 w 465"/>
                <a:gd name="T61" fmla="*/ 276 h 741"/>
                <a:gd name="T62" fmla="*/ 416 w 465"/>
                <a:gd name="T63" fmla="*/ 297 h 741"/>
                <a:gd name="T64" fmla="*/ 399 w 465"/>
                <a:gd name="T65" fmla="*/ 293 h 741"/>
                <a:gd name="T66" fmla="*/ 378 w 465"/>
                <a:gd name="T67" fmla="*/ 273 h 741"/>
                <a:gd name="T68" fmla="*/ 373 w 465"/>
                <a:gd name="T69" fmla="*/ 255 h 741"/>
                <a:gd name="T70" fmla="*/ 381 w 465"/>
                <a:gd name="T71" fmla="*/ 244 h 741"/>
                <a:gd name="T72" fmla="*/ 345 w 465"/>
                <a:gd name="T73" fmla="*/ 237 h 741"/>
                <a:gd name="T74" fmla="*/ 318 w 465"/>
                <a:gd name="T75" fmla="*/ 211 h 741"/>
                <a:gd name="T76" fmla="*/ 305 w 465"/>
                <a:gd name="T77" fmla="*/ 164 h 741"/>
                <a:gd name="T78" fmla="*/ 280 w 465"/>
                <a:gd name="T79" fmla="*/ 59 h 741"/>
                <a:gd name="T80" fmla="*/ 267 w 465"/>
                <a:gd name="T81" fmla="*/ 21 h 741"/>
                <a:gd name="T82" fmla="*/ 234 w 465"/>
                <a:gd name="T83" fmla="*/ 3 h 741"/>
                <a:gd name="T84" fmla="*/ 210 w 465"/>
                <a:gd name="T85" fmla="*/ 0 h 741"/>
                <a:gd name="T86" fmla="*/ 186 w 465"/>
                <a:gd name="T87" fmla="*/ 14 h 741"/>
                <a:gd name="T88" fmla="*/ 148 w 465"/>
                <a:gd name="T89" fmla="*/ 39 h 741"/>
                <a:gd name="T90" fmla="*/ 126 w 465"/>
                <a:gd name="T91" fmla="*/ 38 h 741"/>
                <a:gd name="T92" fmla="*/ 113 w 465"/>
                <a:gd name="T93" fmla="*/ 22 h 741"/>
                <a:gd name="T94" fmla="*/ 85 w 465"/>
                <a:gd name="T95" fmla="*/ 90 h 741"/>
                <a:gd name="T96" fmla="*/ 66 w 465"/>
                <a:gd name="T97" fmla="*/ 154 h 741"/>
                <a:gd name="T98" fmla="*/ 69 w 465"/>
                <a:gd name="T99" fmla="*/ 164 h 741"/>
                <a:gd name="T100" fmla="*/ 70 w 465"/>
                <a:gd name="T101" fmla="*/ 183 h 741"/>
                <a:gd name="T102" fmla="*/ 63 w 465"/>
                <a:gd name="T103" fmla="*/ 235 h 741"/>
                <a:gd name="T104" fmla="*/ 64 w 465"/>
                <a:gd name="T105" fmla="*/ 268 h 741"/>
                <a:gd name="T106" fmla="*/ 67 w 465"/>
                <a:gd name="T107" fmla="*/ 286 h 741"/>
                <a:gd name="T108" fmla="*/ 50 w 465"/>
                <a:gd name="T109" fmla="*/ 319 h 741"/>
                <a:gd name="T110" fmla="*/ 34 w 465"/>
                <a:gd name="T111" fmla="*/ 395 h 741"/>
                <a:gd name="T112" fmla="*/ 0 w 465"/>
                <a:gd name="T113" fmla="*/ 40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65" h="741">
                  <a:moveTo>
                    <a:pt x="0" y="406"/>
                  </a:moveTo>
                  <a:lnTo>
                    <a:pt x="90" y="691"/>
                  </a:lnTo>
                  <a:lnTo>
                    <a:pt x="90" y="691"/>
                  </a:lnTo>
                  <a:lnTo>
                    <a:pt x="102" y="700"/>
                  </a:lnTo>
                  <a:lnTo>
                    <a:pt x="111" y="709"/>
                  </a:lnTo>
                  <a:lnTo>
                    <a:pt x="113" y="713"/>
                  </a:lnTo>
                  <a:lnTo>
                    <a:pt x="115" y="716"/>
                  </a:lnTo>
                  <a:lnTo>
                    <a:pt x="115" y="716"/>
                  </a:lnTo>
                  <a:lnTo>
                    <a:pt x="120" y="726"/>
                  </a:lnTo>
                  <a:lnTo>
                    <a:pt x="120" y="726"/>
                  </a:lnTo>
                  <a:lnTo>
                    <a:pt x="126" y="733"/>
                  </a:lnTo>
                  <a:lnTo>
                    <a:pt x="129" y="741"/>
                  </a:lnTo>
                  <a:lnTo>
                    <a:pt x="129" y="741"/>
                  </a:lnTo>
                  <a:lnTo>
                    <a:pt x="139" y="705"/>
                  </a:lnTo>
                  <a:lnTo>
                    <a:pt x="144" y="692"/>
                  </a:lnTo>
                  <a:lnTo>
                    <a:pt x="148" y="682"/>
                  </a:lnTo>
                  <a:lnTo>
                    <a:pt x="148" y="682"/>
                  </a:lnTo>
                  <a:lnTo>
                    <a:pt x="154" y="668"/>
                  </a:lnTo>
                  <a:lnTo>
                    <a:pt x="157" y="660"/>
                  </a:lnTo>
                  <a:lnTo>
                    <a:pt x="157" y="651"/>
                  </a:lnTo>
                  <a:lnTo>
                    <a:pt x="155" y="643"/>
                  </a:lnTo>
                  <a:lnTo>
                    <a:pt x="155" y="643"/>
                  </a:lnTo>
                  <a:lnTo>
                    <a:pt x="154" y="629"/>
                  </a:lnTo>
                  <a:lnTo>
                    <a:pt x="154" y="629"/>
                  </a:lnTo>
                  <a:lnTo>
                    <a:pt x="153" y="619"/>
                  </a:lnTo>
                  <a:lnTo>
                    <a:pt x="154" y="612"/>
                  </a:lnTo>
                  <a:lnTo>
                    <a:pt x="157" y="607"/>
                  </a:lnTo>
                  <a:lnTo>
                    <a:pt x="160" y="602"/>
                  </a:lnTo>
                  <a:lnTo>
                    <a:pt x="160" y="602"/>
                  </a:lnTo>
                  <a:lnTo>
                    <a:pt x="164" y="597"/>
                  </a:lnTo>
                  <a:lnTo>
                    <a:pt x="168" y="590"/>
                  </a:lnTo>
                  <a:lnTo>
                    <a:pt x="168" y="590"/>
                  </a:lnTo>
                  <a:lnTo>
                    <a:pt x="169" y="586"/>
                  </a:lnTo>
                  <a:lnTo>
                    <a:pt x="172" y="583"/>
                  </a:lnTo>
                  <a:lnTo>
                    <a:pt x="175" y="581"/>
                  </a:lnTo>
                  <a:lnTo>
                    <a:pt x="179" y="580"/>
                  </a:lnTo>
                  <a:lnTo>
                    <a:pt x="189" y="579"/>
                  </a:lnTo>
                  <a:lnTo>
                    <a:pt x="199" y="577"/>
                  </a:lnTo>
                  <a:lnTo>
                    <a:pt x="199" y="577"/>
                  </a:lnTo>
                  <a:lnTo>
                    <a:pt x="211" y="577"/>
                  </a:lnTo>
                  <a:lnTo>
                    <a:pt x="224" y="576"/>
                  </a:lnTo>
                  <a:lnTo>
                    <a:pt x="224" y="576"/>
                  </a:lnTo>
                  <a:lnTo>
                    <a:pt x="230" y="573"/>
                  </a:lnTo>
                  <a:lnTo>
                    <a:pt x="234" y="570"/>
                  </a:lnTo>
                  <a:lnTo>
                    <a:pt x="237" y="566"/>
                  </a:lnTo>
                  <a:lnTo>
                    <a:pt x="239" y="562"/>
                  </a:lnTo>
                  <a:lnTo>
                    <a:pt x="239" y="562"/>
                  </a:lnTo>
                  <a:lnTo>
                    <a:pt x="244" y="555"/>
                  </a:lnTo>
                  <a:lnTo>
                    <a:pt x="248" y="549"/>
                  </a:lnTo>
                  <a:lnTo>
                    <a:pt x="256" y="541"/>
                  </a:lnTo>
                  <a:lnTo>
                    <a:pt x="269" y="534"/>
                  </a:lnTo>
                  <a:lnTo>
                    <a:pt x="269" y="534"/>
                  </a:lnTo>
                  <a:lnTo>
                    <a:pt x="274" y="530"/>
                  </a:lnTo>
                  <a:lnTo>
                    <a:pt x="279" y="527"/>
                  </a:lnTo>
                  <a:lnTo>
                    <a:pt x="281" y="523"/>
                  </a:lnTo>
                  <a:lnTo>
                    <a:pt x="283" y="520"/>
                  </a:lnTo>
                  <a:lnTo>
                    <a:pt x="283" y="520"/>
                  </a:lnTo>
                  <a:lnTo>
                    <a:pt x="283" y="514"/>
                  </a:lnTo>
                  <a:lnTo>
                    <a:pt x="281" y="508"/>
                  </a:lnTo>
                  <a:lnTo>
                    <a:pt x="274" y="496"/>
                  </a:lnTo>
                  <a:lnTo>
                    <a:pt x="274" y="496"/>
                  </a:lnTo>
                  <a:lnTo>
                    <a:pt x="267" y="483"/>
                  </a:lnTo>
                  <a:lnTo>
                    <a:pt x="265" y="475"/>
                  </a:lnTo>
                  <a:lnTo>
                    <a:pt x="263" y="466"/>
                  </a:lnTo>
                  <a:lnTo>
                    <a:pt x="263" y="466"/>
                  </a:lnTo>
                  <a:lnTo>
                    <a:pt x="263" y="455"/>
                  </a:lnTo>
                  <a:lnTo>
                    <a:pt x="263" y="452"/>
                  </a:lnTo>
                  <a:lnTo>
                    <a:pt x="266" y="451"/>
                  </a:lnTo>
                  <a:lnTo>
                    <a:pt x="266" y="451"/>
                  </a:lnTo>
                  <a:lnTo>
                    <a:pt x="270" y="450"/>
                  </a:lnTo>
                  <a:lnTo>
                    <a:pt x="276" y="452"/>
                  </a:lnTo>
                  <a:lnTo>
                    <a:pt x="291" y="462"/>
                  </a:lnTo>
                  <a:lnTo>
                    <a:pt x="291" y="462"/>
                  </a:lnTo>
                  <a:lnTo>
                    <a:pt x="308" y="475"/>
                  </a:lnTo>
                  <a:lnTo>
                    <a:pt x="308" y="475"/>
                  </a:lnTo>
                  <a:lnTo>
                    <a:pt x="318" y="480"/>
                  </a:lnTo>
                  <a:lnTo>
                    <a:pt x="322" y="482"/>
                  </a:lnTo>
                  <a:lnTo>
                    <a:pt x="324" y="482"/>
                  </a:lnTo>
                  <a:lnTo>
                    <a:pt x="324" y="482"/>
                  </a:lnTo>
                  <a:lnTo>
                    <a:pt x="325" y="479"/>
                  </a:lnTo>
                  <a:lnTo>
                    <a:pt x="324" y="475"/>
                  </a:lnTo>
                  <a:lnTo>
                    <a:pt x="324" y="475"/>
                  </a:lnTo>
                  <a:lnTo>
                    <a:pt x="324" y="462"/>
                  </a:lnTo>
                  <a:lnTo>
                    <a:pt x="325" y="455"/>
                  </a:lnTo>
                  <a:lnTo>
                    <a:pt x="328" y="447"/>
                  </a:lnTo>
                  <a:lnTo>
                    <a:pt x="328" y="447"/>
                  </a:lnTo>
                  <a:lnTo>
                    <a:pt x="329" y="443"/>
                  </a:lnTo>
                  <a:lnTo>
                    <a:pt x="333" y="438"/>
                  </a:lnTo>
                  <a:lnTo>
                    <a:pt x="336" y="436"/>
                  </a:lnTo>
                  <a:lnTo>
                    <a:pt x="340" y="434"/>
                  </a:lnTo>
                  <a:lnTo>
                    <a:pt x="340" y="434"/>
                  </a:lnTo>
                  <a:lnTo>
                    <a:pt x="345" y="433"/>
                  </a:lnTo>
                  <a:lnTo>
                    <a:pt x="350" y="433"/>
                  </a:lnTo>
                  <a:lnTo>
                    <a:pt x="359" y="434"/>
                  </a:lnTo>
                  <a:lnTo>
                    <a:pt x="366" y="436"/>
                  </a:lnTo>
                  <a:lnTo>
                    <a:pt x="370" y="438"/>
                  </a:lnTo>
                  <a:lnTo>
                    <a:pt x="370" y="438"/>
                  </a:lnTo>
                  <a:lnTo>
                    <a:pt x="382" y="424"/>
                  </a:lnTo>
                  <a:lnTo>
                    <a:pt x="395" y="413"/>
                  </a:lnTo>
                  <a:lnTo>
                    <a:pt x="412" y="402"/>
                  </a:lnTo>
                  <a:lnTo>
                    <a:pt x="412" y="402"/>
                  </a:lnTo>
                  <a:lnTo>
                    <a:pt x="429" y="389"/>
                  </a:lnTo>
                  <a:lnTo>
                    <a:pt x="437" y="384"/>
                  </a:lnTo>
                  <a:lnTo>
                    <a:pt x="444" y="377"/>
                  </a:lnTo>
                  <a:lnTo>
                    <a:pt x="450" y="368"/>
                  </a:lnTo>
                  <a:lnTo>
                    <a:pt x="455" y="359"/>
                  </a:lnTo>
                  <a:lnTo>
                    <a:pt x="461" y="347"/>
                  </a:lnTo>
                  <a:lnTo>
                    <a:pt x="465" y="335"/>
                  </a:lnTo>
                  <a:lnTo>
                    <a:pt x="465" y="335"/>
                  </a:lnTo>
                  <a:lnTo>
                    <a:pt x="465" y="328"/>
                  </a:lnTo>
                  <a:lnTo>
                    <a:pt x="465" y="321"/>
                  </a:lnTo>
                  <a:lnTo>
                    <a:pt x="464" y="315"/>
                  </a:lnTo>
                  <a:lnTo>
                    <a:pt x="462" y="310"/>
                  </a:lnTo>
                  <a:lnTo>
                    <a:pt x="455" y="301"/>
                  </a:lnTo>
                  <a:lnTo>
                    <a:pt x="448" y="296"/>
                  </a:lnTo>
                  <a:lnTo>
                    <a:pt x="448" y="296"/>
                  </a:lnTo>
                  <a:lnTo>
                    <a:pt x="438" y="287"/>
                  </a:lnTo>
                  <a:lnTo>
                    <a:pt x="436" y="282"/>
                  </a:lnTo>
                  <a:lnTo>
                    <a:pt x="434" y="276"/>
                  </a:lnTo>
                  <a:lnTo>
                    <a:pt x="434" y="276"/>
                  </a:lnTo>
                  <a:lnTo>
                    <a:pt x="433" y="273"/>
                  </a:lnTo>
                  <a:lnTo>
                    <a:pt x="433" y="273"/>
                  </a:lnTo>
                  <a:lnTo>
                    <a:pt x="431" y="276"/>
                  </a:lnTo>
                  <a:lnTo>
                    <a:pt x="431" y="276"/>
                  </a:lnTo>
                  <a:lnTo>
                    <a:pt x="430" y="282"/>
                  </a:lnTo>
                  <a:lnTo>
                    <a:pt x="427" y="287"/>
                  </a:lnTo>
                  <a:lnTo>
                    <a:pt x="422" y="293"/>
                  </a:lnTo>
                  <a:lnTo>
                    <a:pt x="416" y="297"/>
                  </a:lnTo>
                  <a:lnTo>
                    <a:pt x="416" y="297"/>
                  </a:lnTo>
                  <a:lnTo>
                    <a:pt x="410" y="297"/>
                  </a:lnTo>
                  <a:lnTo>
                    <a:pt x="405" y="296"/>
                  </a:lnTo>
                  <a:lnTo>
                    <a:pt x="399" y="293"/>
                  </a:lnTo>
                  <a:lnTo>
                    <a:pt x="392" y="289"/>
                  </a:lnTo>
                  <a:lnTo>
                    <a:pt x="392" y="289"/>
                  </a:lnTo>
                  <a:lnTo>
                    <a:pt x="384" y="280"/>
                  </a:lnTo>
                  <a:lnTo>
                    <a:pt x="378" y="273"/>
                  </a:lnTo>
                  <a:lnTo>
                    <a:pt x="374" y="268"/>
                  </a:lnTo>
                  <a:lnTo>
                    <a:pt x="373" y="261"/>
                  </a:lnTo>
                  <a:lnTo>
                    <a:pt x="373" y="261"/>
                  </a:lnTo>
                  <a:lnTo>
                    <a:pt x="373" y="255"/>
                  </a:lnTo>
                  <a:lnTo>
                    <a:pt x="375" y="251"/>
                  </a:lnTo>
                  <a:lnTo>
                    <a:pt x="380" y="244"/>
                  </a:lnTo>
                  <a:lnTo>
                    <a:pt x="380" y="244"/>
                  </a:lnTo>
                  <a:lnTo>
                    <a:pt x="381" y="244"/>
                  </a:lnTo>
                  <a:lnTo>
                    <a:pt x="381" y="244"/>
                  </a:lnTo>
                  <a:lnTo>
                    <a:pt x="366" y="242"/>
                  </a:lnTo>
                  <a:lnTo>
                    <a:pt x="354" y="240"/>
                  </a:lnTo>
                  <a:lnTo>
                    <a:pt x="345" y="237"/>
                  </a:lnTo>
                  <a:lnTo>
                    <a:pt x="333" y="231"/>
                  </a:lnTo>
                  <a:lnTo>
                    <a:pt x="325" y="223"/>
                  </a:lnTo>
                  <a:lnTo>
                    <a:pt x="321" y="217"/>
                  </a:lnTo>
                  <a:lnTo>
                    <a:pt x="318" y="211"/>
                  </a:lnTo>
                  <a:lnTo>
                    <a:pt x="315" y="206"/>
                  </a:lnTo>
                  <a:lnTo>
                    <a:pt x="314" y="197"/>
                  </a:lnTo>
                  <a:lnTo>
                    <a:pt x="314" y="197"/>
                  </a:lnTo>
                  <a:lnTo>
                    <a:pt x="305" y="164"/>
                  </a:lnTo>
                  <a:lnTo>
                    <a:pt x="295" y="125"/>
                  </a:lnTo>
                  <a:lnTo>
                    <a:pt x="295" y="125"/>
                  </a:lnTo>
                  <a:lnTo>
                    <a:pt x="284" y="80"/>
                  </a:lnTo>
                  <a:lnTo>
                    <a:pt x="280" y="59"/>
                  </a:lnTo>
                  <a:lnTo>
                    <a:pt x="277" y="41"/>
                  </a:lnTo>
                  <a:lnTo>
                    <a:pt x="277" y="41"/>
                  </a:lnTo>
                  <a:lnTo>
                    <a:pt x="273" y="29"/>
                  </a:lnTo>
                  <a:lnTo>
                    <a:pt x="267" y="21"/>
                  </a:lnTo>
                  <a:lnTo>
                    <a:pt x="260" y="14"/>
                  </a:lnTo>
                  <a:lnTo>
                    <a:pt x="252" y="10"/>
                  </a:lnTo>
                  <a:lnTo>
                    <a:pt x="244" y="6"/>
                  </a:lnTo>
                  <a:lnTo>
                    <a:pt x="234" y="3"/>
                  </a:lnTo>
                  <a:lnTo>
                    <a:pt x="217" y="1"/>
                  </a:lnTo>
                  <a:lnTo>
                    <a:pt x="217" y="1"/>
                  </a:lnTo>
                  <a:lnTo>
                    <a:pt x="210" y="0"/>
                  </a:lnTo>
                  <a:lnTo>
                    <a:pt x="210" y="0"/>
                  </a:lnTo>
                  <a:lnTo>
                    <a:pt x="204" y="0"/>
                  </a:lnTo>
                  <a:lnTo>
                    <a:pt x="199" y="3"/>
                  </a:lnTo>
                  <a:lnTo>
                    <a:pt x="186" y="14"/>
                  </a:lnTo>
                  <a:lnTo>
                    <a:pt x="186" y="14"/>
                  </a:lnTo>
                  <a:lnTo>
                    <a:pt x="169" y="27"/>
                  </a:lnTo>
                  <a:lnTo>
                    <a:pt x="160" y="34"/>
                  </a:lnTo>
                  <a:lnTo>
                    <a:pt x="148" y="39"/>
                  </a:lnTo>
                  <a:lnTo>
                    <a:pt x="148" y="39"/>
                  </a:lnTo>
                  <a:lnTo>
                    <a:pt x="141" y="41"/>
                  </a:lnTo>
                  <a:lnTo>
                    <a:pt x="136" y="41"/>
                  </a:lnTo>
                  <a:lnTo>
                    <a:pt x="130" y="41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19" y="34"/>
                  </a:lnTo>
                  <a:lnTo>
                    <a:pt x="116" y="28"/>
                  </a:lnTo>
                  <a:lnTo>
                    <a:pt x="113" y="22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97" y="57"/>
                  </a:lnTo>
                  <a:lnTo>
                    <a:pt x="85" y="90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69" y="143"/>
                  </a:lnTo>
                  <a:lnTo>
                    <a:pt x="66" y="154"/>
                  </a:lnTo>
                  <a:lnTo>
                    <a:pt x="66" y="160"/>
                  </a:lnTo>
                  <a:lnTo>
                    <a:pt x="67" y="162"/>
                  </a:lnTo>
                  <a:lnTo>
                    <a:pt x="67" y="162"/>
                  </a:lnTo>
                  <a:lnTo>
                    <a:pt x="69" y="164"/>
                  </a:lnTo>
                  <a:lnTo>
                    <a:pt x="70" y="168"/>
                  </a:lnTo>
                  <a:lnTo>
                    <a:pt x="71" y="174"/>
                  </a:lnTo>
                  <a:lnTo>
                    <a:pt x="70" y="183"/>
                  </a:lnTo>
                  <a:lnTo>
                    <a:pt x="70" y="183"/>
                  </a:lnTo>
                  <a:lnTo>
                    <a:pt x="69" y="203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3" y="235"/>
                  </a:lnTo>
                  <a:lnTo>
                    <a:pt x="62" y="248"/>
                  </a:lnTo>
                  <a:lnTo>
                    <a:pt x="63" y="259"/>
                  </a:lnTo>
                  <a:lnTo>
                    <a:pt x="63" y="263"/>
                  </a:lnTo>
                  <a:lnTo>
                    <a:pt x="64" y="268"/>
                  </a:lnTo>
                  <a:lnTo>
                    <a:pt x="64" y="268"/>
                  </a:lnTo>
                  <a:lnTo>
                    <a:pt x="67" y="273"/>
                  </a:lnTo>
                  <a:lnTo>
                    <a:pt x="69" y="279"/>
                  </a:lnTo>
                  <a:lnTo>
                    <a:pt x="67" y="286"/>
                  </a:lnTo>
                  <a:lnTo>
                    <a:pt x="66" y="293"/>
                  </a:lnTo>
                  <a:lnTo>
                    <a:pt x="59" y="307"/>
                  </a:lnTo>
                  <a:lnTo>
                    <a:pt x="50" y="319"/>
                  </a:lnTo>
                  <a:lnTo>
                    <a:pt x="50" y="319"/>
                  </a:lnTo>
                  <a:lnTo>
                    <a:pt x="48" y="326"/>
                  </a:lnTo>
                  <a:lnTo>
                    <a:pt x="43" y="339"/>
                  </a:lnTo>
                  <a:lnTo>
                    <a:pt x="38" y="368"/>
                  </a:lnTo>
                  <a:lnTo>
                    <a:pt x="34" y="395"/>
                  </a:lnTo>
                  <a:lnTo>
                    <a:pt x="31" y="408"/>
                  </a:lnTo>
                  <a:lnTo>
                    <a:pt x="31" y="409"/>
                  </a:lnTo>
                  <a:lnTo>
                    <a:pt x="0" y="401"/>
                  </a:lnTo>
                  <a:lnTo>
                    <a:pt x="0" y="401"/>
                  </a:lnTo>
                  <a:lnTo>
                    <a:pt x="0" y="406"/>
                  </a:lnTo>
                  <a:lnTo>
                    <a:pt x="0" y="406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8" name="Freeform 74"/>
            <p:cNvSpPr>
              <a:spLocks/>
            </p:cNvSpPr>
            <p:nvPr/>
          </p:nvSpPr>
          <p:spPr bwMode="auto">
            <a:xfrm>
              <a:off x="1662930" y="4677773"/>
              <a:ext cx="886994" cy="678111"/>
            </a:xfrm>
            <a:custGeom>
              <a:avLst/>
              <a:gdLst>
                <a:gd name="T0" fmla="*/ 814 w 1171"/>
                <a:gd name="T1" fmla="*/ 633 h 895"/>
                <a:gd name="T2" fmla="*/ 849 w 1171"/>
                <a:gd name="T3" fmla="*/ 692 h 895"/>
                <a:gd name="T4" fmla="*/ 860 w 1171"/>
                <a:gd name="T5" fmla="*/ 695 h 895"/>
                <a:gd name="T6" fmla="*/ 886 w 1171"/>
                <a:gd name="T7" fmla="*/ 698 h 895"/>
                <a:gd name="T8" fmla="*/ 921 w 1171"/>
                <a:gd name="T9" fmla="*/ 744 h 895"/>
                <a:gd name="T10" fmla="*/ 930 w 1171"/>
                <a:gd name="T11" fmla="*/ 786 h 895"/>
                <a:gd name="T12" fmla="*/ 963 w 1171"/>
                <a:gd name="T13" fmla="*/ 773 h 895"/>
                <a:gd name="T14" fmla="*/ 991 w 1171"/>
                <a:gd name="T15" fmla="*/ 801 h 895"/>
                <a:gd name="T16" fmla="*/ 1031 w 1171"/>
                <a:gd name="T17" fmla="*/ 871 h 895"/>
                <a:gd name="T18" fmla="*/ 1060 w 1171"/>
                <a:gd name="T19" fmla="*/ 895 h 895"/>
                <a:gd name="T20" fmla="*/ 1073 w 1171"/>
                <a:gd name="T21" fmla="*/ 881 h 895"/>
                <a:gd name="T22" fmla="*/ 1109 w 1171"/>
                <a:gd name="T23" fmla="*/ 857 h 895"/>
                <a:gd name="T24" fmla="*/ 1139 w 1171"/>
                <a:gd name="T25" fmla="*/ 836 h 895"/>
                <a:gd name="T26" fmla="*/ 1148 w 1171"/>
                <a:gd name="T27" fmla="*/ 791 h 895"/>
                <a:gd name="T28" fmla="*/ 1171 w 1171"/>
                <a:gd name="T29" fmla="*/ 738 h 895"/>
                <a:gd name="T30" fmla="*/ 1165 w 1171"/>
                <a:gd name="T31" fmla="*/ 677 h 895"/>
                <a:gd name="T32" fmla="*/ 1134 w 1171"/>
                <a:gd name="T33" fmla="*/ 573 h 895"/>
                <a:gd name="T34" fmla="*/ 1084 w 1171"/>
                <a:gd name="T35" fmla="*/ 473 h 895"/>
                <a:gd name="T36" fmla="*/ 1036 w 1171"/>
                <a:gd name="T37" fmla="*/ 426 h 895"/>
                <a:gd name="T38" fmla="*/ 1025 w 1171"/>
                <a:gd name="T39" fmla="*/ 382 h 895"/>
                <a:gd name="T40" fmla="*/ 1040 w 1171"/>
                <a:gd name="T41" fmla="*/ 356 h 895"/>
                <a:gd name="T42" fmla="*/ 1001 w 1171"/>
                <a:gd name="T43" fmla="*/ 304 h 895"/>
                <a:gd name="T44" fmla="*/ 949 w 1171"/>
                <a:gd name="T45" fmla="*/ 242 h 895"/>
                <a:gd name="T46" fmla="*/ 913 w 1171"/>
                <a:gd name="T47" fmla="*/ 162 h 895"/>
                <a:gd name="T48" fmla="*/ 854 w 1171"/>
                <a:gd name="T49" fmla="*/ 14 h 895"/>
                <a:gd name="T50" fmla="*/ 830 w 1171"/>
                <a:gd name="T51" fmla="*/ 10 h 895"/>
                <a:gd name="T52" fmla="*/ 800 w 1171"/>
                <a:gd name="T53" fmla="*/ 4 h 895"/>
                <a:gd name="T54" fmla="*/ 773 w 1171"/>
                <a:gd name="T55" fmla="*/ 11 h 895"/>
                <a:gd name="T56" fmla="*/ 772 w 1171"/>
                <a:gd name="T57" fmla="*/ 67 h 895"/>
                <a:gd name="T58" fmla="*/ 760 w 1171"/>
                <a:gd name="T59" fmla="*/ 73 h 895"/>
                <a:gd name="T60" fmla="*/ 386 w 1171"/>
                <a:gd name="T61" fmla="*/ 78 h 895"/>
                <a:gd name="T62" fmla="*/ 0 w 1171"/>
                <a:gd name="T63" fmla="*/ 74 h 895"/>
                <a:gd name="T64" fmla="*/ 30 w 1171"/>
                <a:gd name="T65" fmla="*/ 111 h 895"/>
                <a:gd name="T66" fmla="*/ 33 w 1171"/>
                <a:gd name="T67" fmla="*/ 125 h 895"/>
                <a:gd name="T68" fmla="*/ 39 w 1171"/>
                <a:gd name="T69" fmla="*/ 175 h 895"/>
                <a:gd name="T70" fmla="*/ 112 w 1171"/>
                <a:gd name="T71" fmla="*/ 154 h 895"/>
                <a:gd name="T72" fmla="*/ 238 w 1171"/>
                <a:gd name="T73" fmla="*/ 171 h 895"/>
                <a:gd name="T74" fmla="*/ 323 w 1171"/>
                <a:gd name="T75" fmla="*/ 219 h 895"/>
                <a:gd name="T76" fmla="*/ 355 w 1171"/>
                <a:gd name="T77" fmla="*/ 235 h 895"/>
                <a:gd name="T78" fmla="*/ 413 w 1171"/>
                <a:gd name="T79" fmla="*/ 213 h 895"/>
                <a:gd name="T80" fmla="*/ 440 w 1171"/>
                <a:gd name="T81" fmla="*/ 200 h 895"/>
                <a:gd name="T82" fmla="*/ 455 w 1171"/>
                <a:gd name="T83" fmla="*/ 174 h 895"/>
                <a:gd name="T84" fmla="*/ 482 w 1171"/>
                <a:gd name="T85" fmla="*/ 165 h 895"/>
                <a:gd name="T86" fmla="*/ 566 w 1171"/>
                <a:gd name="T87" fmla="*/ 190 h 895"/>
                <a:gd name="T88" fmla="*/ 616 w 1171"/>
                <a:gd name="T89" fmla="*/ 244 h 895"/>
                <a:gd name="T90" fmla="*/ 661 w 1171"/>
                <a:gd name="T91" fmla="*/ 280 h 895"/>
                <a:gd name="T92" fmla="*/ 711 w 1171"/>
                <a:gd name="T93" fmla="*/ 314 h 895"/>
                <a:gd name="T94" fmla="*/ 735 w 1171"/>
                <a:gd name="T95" fmla="*/ 346 h 895"/>
                <a:gd name="T96" fmla="*/ 729 w 1171"/>
                <a:gd name="T97" fmla="*/ 409 h 895"/>
                <a:gd name="T98" fmla="*/ 725 w 1171"/>
                <a:gd name="T99" fmla="*/ 457 h 895"/>
                <a:gd name="T100" fmla="*/ 736 w 1171"/>
                <a:gd name="T101" fmla="*/ 513 h 895"/>
                <a:gd name="T102" fmla="*/ 745 w 1171"/>
                <a:gd name="T103" fmla="*/ 524 h 895"/>
                <a:gd name="T104" fmla="*/ 753 w 1171"/>
                <a:gd name="T105" fmla="*/ 483 h 895"/>
                <a:gd name="T106" fmla="*/ 776 w 1171"/>
                <a:gd name="T107" fmla="*/ 480 h 895"/>
                <a:gd name="T108" fmla="*/ 776 w 1171"/>
                <a:gd name="T109" fmla="*/ 497 h 895"/>
                <a:gd name="T110" fmla="*/ 755 w 1171"/>
                <a:gd name="T111" fmla="*/ 537 h 895"/>
                <a:gd name="T112" fmla="*/ 767 w 1171"/>
                <a:gd name="T113" fmla="*/ 57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71" h="895">
                  <a:moveTo>
                    <a:pt x="781" y="591"/>
                  </a:moveTo>
                  <a:lnTo>
                    <a:pt x="781" y="591"/>
                  </a:lnTo>
                  <a:lnTo>
                    <a:pt x="795" y="611"/>
                  </a:lnTo>
                  <a:lnTo>
                    <a:pt x="807" y="625"/>
                  </a:lnTo>
                  <a:lnTo>
                    <a:pt x="807" y="625"/>
                  </a:lnTo>
                  <a:lnTo>
                    <a:pt x="814" y="633"/>
                  </a:lnTo>
                  <a:lnTo>
                    <a:pt x="822" y="646"/>
                  </a:lnTo>
                  <a:lnTo>
                    <a:pt x="837" y="674"/>
                  </a:lnTo>
                  <a:lnTo>
                    <a:pt x="837" y="674"/>
                  </a:lnTo>
                  <a:lnTo>
                    <a:pt x="846" y="689"/>
                  </a:lnTo>
                  <a:lnTo>
                    <a:pt x="846" y="689"/>
                  </a:lnTo>
                  <a:lnTo>
                    <a:pt x="849" y="692"/>
                  </a:lnTo>
                  <a:lnTo>
                    <a:pt x="849" y="692"/>
                  </a:lnTo>
                  <a:lnTo>
                    <a:pt x="851" y="698"/>
                  </a:lnTo>
                  <a:lnTo>
                    <a:pt x="853" y="698"/>
                  </a:lnTo>
                  <a:lnTo>
                    <a:pt x="856" y="696"/>
                  </a:lnTo>
                  <a:lnTo>
                    <a:pt x="856" y="696"/>
                  </a:lnTo>
                  <a:lnTo>
                    <a:pt x="860" y="695"/>
                  </a:lnTo>
                  <a:lnTo>
                    <a:pt x="868" y="692"/>
                  </a:lnTo>
                  <a:lnTo>
                    <a:pt x="868" y="692"/>
                  </a:lnTo>
                  <a:lnTo>
                    <a:pt x="872" y="691"/>
                  </a:lnTo>
                  <a:lnTo>
                    <a:pt x="877" y="692"/>
                  </a:lnTo>
                  <a:lnTo>
                    <a:pt x="882" y="695"/>
                  </a:lnTo>
                  <a:lnTo>
                    <a:pt x="886" y="698"/>
                  </a:lnTo>
                  <a:lnTo>
                    <a:pt x="886" y="698"/>
                  </a:lnTo>
                  <a:lnTo>
                    <a:pt x="893" y="703"/>
                  </a:lnTo>
                  <a:lnTo>
                    <a:pt x="899" y="710"/>
                  </a:lnTo>
                  <a:lnTo>
                    <a:pt x="910" y="724"/>
                  </a:lnTo>
                  <a:lnTo>
                    <a:pt x="919" y="738"/>
                  </a:lnTo>
                  <a:lnTo>
                    <a:pt x="921" y="744"/>
                  </a:lnTo>
                  <a:lnTo>
                    <a:pt x="921" y="748"/>
                  </a:lnTo>
                  <a:lnTo>
                    <a:pt x="921" y="748"/>
                  </a:lnTo>
                  <a:lnTo>
                    <a:pt x="923" y="758"/>
                  </a:lnTo>
                  <a:lnTo>
                    <a:pt x="926" y="769"/>
                  </a:lnTo>
                  <a:lnTo>
                    <a:pt x="930" y="786"/>
                  </a:lnTo>
                  <a:lnTo>
                    <a:pt x="930" y="786"/>
                  </a:lnTo>
                  <a:lnTo>
                    <a:pt x="935" y="783"/>
                  </a:lnTo>
                  <a:lnTo>
                    <a:pt x="942" y="777"/>
                  </a:lnTo>
                  <a:lnTo>
                    <a:pt x="952" y="773"/>
                  </a:lnTo>
                  <a:lnTo>
                    <a:pt x="958" y="773"/>
                  </a:lnTo>
                  <a:lnTo>
                    <a:pt x="963" y="773"/>
                  </a:lnTo>
                  <a:lnTo>
                    <a:pt x="963" y="773"/>
                  </a:lnTo>
                  <a:lnTo>
                    <a:pt x="968" y="773"/>
                  </a:lnTo>
                  <a:lnTo>
                    <a:pt x="972" y="775"/>
                  </a:lnTo>
                  <a:lnTo>
                    <a:pt x="975" y="777"/>
                  </a:lnTo>
                  <a:lnTo>
                    <a:pt x="977" y="782"/>
                  </a:lnTo>
                  <a:lnTo>
                    <a:pt x="977" y="782"/>
                  </a:lnTo>
                  <a:lnTo>
                    <a:pt x="991" y="801"/>
                  </a:lnTo>
                  <a:lnTo>
                    <a:pt x="1007" y="825"/>
                  </a:lnTo>
                  <a:lnTo>
                    <a:pt x="1021" y="848"/>
                  </a:lnTo>
                  <a:lnTo>
                    <a:pt x="1025" y="857"/>
                  </a:lnTo>
                  <a:lnTo>
                    <a:pt x="1028" y="866"/>
                  </a:lnTo>
                  <a:lnTo>
                    <a:pt x="1028" y="866"/>
                  </a:lnTo>
                  <a:lnTo>
                    <a:pt x="1031" y="871"/>
                  </a:lnTo>
                  <a:lnTo>
                    <a:pt x="1033" y="877"/>
                  </a:lnTo>
                  <a:lnTo>
                    <a:pt x="1042" y="885"/>
                  </a:lnTo>
                  <a:lnTo>
                    <a:pt x="1052" y="892"/>
                  </a:lnTo>
                  <a:lnTo>
                    <a:pt x="1056" y="895"/>
                  </a:lnTo>
                  <a:lnTo>
                    <a:pt x="1060" y="895"/>
                  </a:lnTo>
                  <a:lnTo>
                    <a:pt x="1060" y="895"/>
                  </a:lnTo>
                  <a:lnTo>
                    <a:pt x="1064" y="895"/>
                  </a:lnTo>
                  <a:lnTo>
                    <a:pt x="1066" y="894"/>
                  </a:lnTo>
                  <a:lnTo>
                    <a:pt x="1069" y="891"/>
                  </a:lnTo>
                  <a:lnTo>
                    <a:pt x="1070" y="888"/>
                  </a:lnTo>
                  <a:lnTo>
                    <a:pt x="1070" y="888"/>
                  </a:lnTo>
                  <a:lnTo>
                    <a:pt x="1073" y="881"/>
                  </a:lnTo>
                  <a:lnTo>
                    <a:pt x="1078" y="876"/>
                  </a:lnTo>
                  <a:lnTo>
                    <a:pt x="1084" y="870"/>
                  </a:lnTo>
                  <a:lnTo>
                    <a:pt x="1091" y="866"/>
                  </a:lnTo>
                  <a:lnTo>
                    <a:pt x="1104" y="859"/>
                  </a:lnTo>
                  <a:lnTo>
                    <a:pt x="1109" y="857"/>
                  </a:lnTo>
                  <a:lnTo>
                    <a:pt x="1109" y="857"/>
                  </a:lnTo>
                  <a:lnTo>
                    <a:pt x="1115" y="856"/>
                  </a:lnTo>
                  <a:lnTo>
                    <a:pt x="1119" y="855"/>
                  </a:lnTo>
                  <a:lnTo>
                    <a:pt x="1125" y="852"/>
                  </a:lnTo>
                  <a:lnTo>
                    <a:pt x="1130" y="848"/>
                  </a:lnTo>
                  <a:lnTo>
                    <a:pt x="1134" y="843"/>
                  </a:lnTo>
                  <a:lnTo>
                    <a:pt x="1139" y="836"/>
                  </a:lnTo>
                  <a:lnTo>
                    <a:pt x="1139" y="827"/>
                  </a:lnTo>
                  <a:lnTo>
                    <a:pt x="1139" y="827"/>
                  </a:lnTo>
                  <a:lnTo>
                    <a:pt x="1140" y="814"/>
                  </a:lnTo>
                  <a:lnTo>
                    <a:pt x="1141" y="806"/>
                  </a:lnTo>
                  <a:lnTo>
                    <a:pt x="1144" y="800"/>
                  </a:lnTo>
                  <a:lnTo>
                    <a:pt x="1148" y="791"/>
                  </a:lnTo>
                  <a:lnTo>
                    <a:pt x="1148" y="791"/>
                  </a:lnTo>
                  <a:lnTo>
                    <a:pt x="1160" y="776"/>
                  </a:lnTo>
                  <a:lnTo>
                    <a:pt x="1160" y="776"/>
                  </a:lnTo>
                  <a:lnTo>
                    <a:pt x="1167" y="761"/>
                  </a:lnTo>
                  <a:lnTo>
                    <a:pt x="1171" y="748"/>
                  </a:lnTo>
                  <a:lnTo>
                    <a:pt x="1171" y="738"/>
                  </a:lnTo>
                  <a:lnTo>
                    <a:pt x="1171" y="728"/>
                  </a:lnTo>
                  <a:lnTo>
                    <a:pt x="1171" y="728"/>
                  </a:lnTo>
                  <a:lnTo>
                    <a:pt x="1169" y="720"/>
                  </a:lnTo>
                  <a:lnTo>
                    <a:pt x="1169" y="720"/>
                  </a:lnTo>
                  <a:lnTo>
                    <a:pt x="1169" y="705"/>
                  </a:lnTo>
                  <a:lnTo>
                    <a:pt x="1165" y="677"/>
                  </a:lnTo>
                  <a:lnTo>
                    <a:pt x="1157" y="639"/>
                  </a:lnTo>
                  <a:lnTo>
                    <a:pt x="1150" y="618"/>
                  </a:lnTo>
                  <a:lnTo>
                    <a:pt x="1143" y="594"/>
                  </a:lnTo>
                  <a:lnTo>
                    <a:pt x="1143" y="594"/>
                  </a:lnTo>
                  <a:lnTo>
                    <a:pt x="1134" y="573"/>
                  </a:lnTo>
                  <a:lnTo>
                    <a:pt x="1134" y="573"/>
                  </a:lnTo>
                  <a:lnTo>
                    <a:pt x="1122" y="538"/>
                  </a:lnTo>
                  <a:lnTo>
                    <a:pt x="1115" y="523"/>
                  </a:lnTo>
                  <a:lnTo>
                    <a:pt x="1109" y="509"/>
                  </a:lnTo>
                  <a:lnTo>
                    <a:pt x="1101" y="496"/>
                  </a:lnTo>
                  <a:lnTo>
                    <a:pt x="1092" y="483"/>
                  </a:lnTo>
                  <a:lnTo>
                    <a:pt x="1084" y="473"/>
                  </a:lnTo>
                  <a:lnTo>
                    <a:pt x="1073" y="464"/>
                  </a:lnTo>
                  <a:lnTo>
                    <a:pt x="1073" y="464"/>
                  </a:lnTo>
                  <a:lnTo>
                    <a:pt x="1052" y="445"/>
                  </a:lnTo>
                  <a:lnTo>
                    <a:pt x="1045" y="440"/>
                  </a:lnTo>
                  <a:lnTo>
                    <a:pt x="1040" y="433"/>
                  </a:lnTo>
                  <a:lnTo>
                    <a:pt x="1036" y="426"/>
                  </a:lnTo>
                  <a:lnTo>
                    <a:pt x="1033" y="419"/>
                  </a:lnTo>
                  <a:lnTo>
                    <a:pt x="1028" y="399"/>
                  </a:lnTo>
                  <a:lnTo>
                    <a:pt x="1028" y="395"/>
                  </a:lnTo>
                  <a:lnTo>
                    <a:pt x="1028" y="395"/>
                  </a:lnTo>
                  <a:lnTo>
                    <a:pt x="1026" y="388"/>
                  </a:lnTo>
                  <a:lnTo>
                    <a:pt x="1025" y="382"/>
                  </a:lnTo>
                  <a:lnTo>
                    <a:pt x="1026" y="378"/>
                  </a:lnTo>
                  <a:lnTo>
                    <a:pt x="1028" y="374"/>
                  </a:lnTo>
                  <a:lnTo>
                    <a:pt x="1031" y="367"/>
                  </a:lnTo>
                  <a:lnTo>
                    <a:pt x="1036" y="363"/>
                  </a:lnTo>
                  <a:lnTo>
                    <a:pt x="1036" y="363"/>
                  </a:lnTo>
                  <a:lnTo>
                    <a:pt x="1040" y="356"/>
                  </a:lnTo>
                  <a:lnTo>
                    <a:pt x="1042" y="353"/>
                  </a:lnTo>
                  <a:lnTo>
                    <a:pt x="1042" y="347"/>
                  </a:lnTo>
                  <a:lnTo>
                    <a:pt x="1042" y="347"/>
                  </a:lnTo>
                  <a:lnTo>
                    <a:pt x="1036" y="339"/>
                  </a:lnTo>
                  <a:lnTo>
                    <a:pt x="1028" y="329"/>
                  </a:lnTo>
                  <a:lnTo>
                    <a:pt x="1001" y="304"/>
                  </a:lnTo>
                  <a:lnTo>
                    <a:pt x="1001" y="304"/>
                  </a:lnTo>
                  <a:lnTo>
                    <a:pt x="980" y="283"/>
                  </a:lnTo>
                  <a:lnTo>
                    <a:pt x="963" y="265"/>
                  </a:lnTo>
                  <a:lnTo>
                    <a:pt x="963" y="265"/>
                  </a:lnTo>
                  <a:lnTo>
                    <a:pt x="955" y="254"/>
                  </a:lnTo>
                  <a:lnTo>
                    <a:pt x="949" y="242"/>
                  </a:lnTo>
                  <a:lnTo>
                    <a:pt x="940" y="219"/>
                  </a:lnTo>
                  <a:lnTo>
                    <a:pt x="940" y="219"/>
                  </a:lnTo>
                  <a:lnTo>
                    <a:pt x="928" y="193"/>
                  </a:lnTo>
                  <a:lnTo>
                    <a:pt x="921" y="179"/>
                  </a:lnTo>
                  <a:lnTo>
                    <a:pt x="913" y="162"/>
                  </a:lnTo>
                  <a:lnTo>
                    <a:pt x="913" y="162"/>
                  </a:lnTo>
                  <a:lnTo>
                    <a:pt x="899" y="139"/>
                  </a:lnTo>
                  <a:lnTo>
                    <a:pt x="885" y="106"/>
                  </a:lnTo>
                  <a:lnTo>
                    <a:pt x="871" y="67"/>
                  </a:lnTo>
                  <a:lnTo>
                    <a:pt x="856" y="20"/>
                  </a:lnTo>
                  <a:lnTo>
                    <a:pt x="856" y="20"/>
                  </a:lnTo>
                  <a:lnTo>
                    <a:pt x="854" y="14"/>
                  </a:lnTo>
                  <a:lnTo>
                    <a:pt x="854" y="14"/>
                  </a:lnTo>
                  <a:lnTo>
                    <a:pt x="853" y="13"/>
                  </a:lnTo>
                  <a:lnTo>
                    <a:pt x="851" y="11"/>
                  </a:lnTo>
                  <a:lnTo>
                    <a:pt x="846" y="11"/>
                  </a:lnTo>
                  <a:lnTo>
                    <a:pt x="830" y="10"/>
                  </a:lnTo>
                  <a:lnTo>
                    <a:pt x="830" y="10"/>
                  </a:lnTo>
                  <a:lnTo>
                    <a:pt x="821" y="10"/>
                  </a:lnTo>
                  <a:lnTo>
                    <a:pt x="812" y="10"/>
                  </a:lnTo>
                  <a:lnTo>
                    <a:pt x="812" y="10"/>
                  </a:lnTo>
                  <a:lnTo>
                    <a:pt x="807" y="7"/>
                  </a:lnTo>
                  <a:lnTo>
                    <a:pt x="800" y="4"/>
                  </a:lnTo>
                  <a:lnTo>
                    <a:pt x="800" y="4"/>
                  </a:lnTo>
                  <a:lnTo>
                    <a:pt x="788" y="0"/>
                  </a:lnTo>
                  <a:lnTo>
                    <a:pt x="783" y="0"/>
                  </a:lnTo>
                  <a:lnTo>
                    <a:pt x="779" y="0"/>
                  </a:lnTo>
                  <a:lnTo>
                    <a:pt x="779" y="0"/>
                  </a:lnTo>
                  <a:lnTo>
                    <a:pt x="776" y="4"/>
                  </a:lnTo>
                  <a:lnTo>
                    <a:pt x="773" y="11"/>
                  </a:lnTo>
                  <a:lnTo>
                    <a:pt x="773" y="11"/>
                  </a:lnTo>
                  <a:lnTo>
                    <a:pt x="773" y="25"/>
                  </a:lnTo>
                  <a:lnTo>
                    <a:pt x="773" y="39"/>
                  </a:lnTo>
                  <a:lnTo>
                    <a:pt x="773" y="39"/>
                  </a:lnTo>
                  <a:lnTo>
                    <a:pt x="773" y="59"/>
                  </a:lnTo>
                  <a:lnTo>
                    <a:pt x="772" y="67"/>
                  </a:lnTo>
                  <a:lnTo>
                    <a:pt x="770" y="71"/>
                  </a:lnTo>
                  <a:lnTo>
                    <a:pt x="770" y="71"/>
                  </a:lnTo>
                  <a:lnTo>
                    <a:pt x="767" y="73"/>
                  </a:lnTo>
                  <a:lnTo>
                    <a:pt x="765" y="74"/>
                  </a:lnTo>
                  <a:lnTo>
                    <a:pt x="765" y="74"/>
                  </a:lnTo>
                  <a:lnTo>
                    <a:pt x="760" y="73"/>
                  </a:lnTo>
                  <a:lnTo>
                    <a:pt x="755" y="71"/>
                  </a:lnTo>
                  <a:lnTo>
                    <a:pt x="748" y="64"/>
                  </a:lnTo>
                  <a:lnTo>
                    <a:pt x="742" y="56"/>
                  </a:lnTo>
                  <a:lnTo>
                    <a:pt x="739" y="52"/>
                  </a:lnTo>
                  <a:lnTo>
                    <a:pt x="386" y="80"/>
                  </a:lnTo>
                  <a:lnTo>
                    <a:pt x="386" y="78"/>
                  </a:lnTo>
                  <a:lnTo>
                    <a:pt x="386" y="78"/>
                  </a:lnTo>
                  <a:lnTo>
                    <a:pt x="381" y="67"/>
                  </a:lnTo>
                  <a:lnTo>
                    <a:pt x="358" y="24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1" y="80"/>
                  </a:lnTo>
                  <a:lnTo>
                    <a:pt x="5" y="8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23" y="105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35" y="113"/>
                  </a:lnTo>
                  <a:lnTo>
                    <a:pt x="36" y="116"/>
                  </a:lnTo>
                  <a:lnTo>
                    <a:pt x="36" y="116"/>
                  </a:lnTo>
                  <a:lnTo>
                    <a:pt x="36" y="120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28" y="133"/>
                  </a:lnTo>
                  <a:lnTo>
                    <a:pt x="23" y="144"/>
                  </a:lnTo>
                  <a:lnTo>
                    <a:pt x="18" y="160"/>
                  </a:lnTo>
                  <a:lnTo>
                    <a:pt x="33" y="168"/>
                  </a:lnTo>
                  <a:lnTo>
                    <a:pt x="39" y="175"/>
                  </a:lnTo>
                  <a:lnTo>
                    <a:pt x="39" y="175"/>
                  </a:lnTo>
                  <a:lnTo>
                    <a:pt x="72" y="162"/>
                  </a:lnTo>
                  <a:lnTo>
                    <a:pt x="93" y="157"/>
                  </a:lnTo>
                  <a:lnTo>
                    <a:pt x="103" y="154"/>
                  </a:lnTo>
                  <a:lnTo>
                    <a:pt x="112" y="154"/>
                  </a:lnTo>
                  <a:lnTo>
                    <a:pt x="112" y="154"/>
                  </a:lnTo>
                  <a:lnTo>
                    <a:pt x="137" y="154"/>
                  </a:lnTo>
                  <a:lnTo>
                    <a:pt x="169" y="157"/>
                  </a:lnTo>
                  <a:lnTo>
                    <a:pt x="204" y="162"/>
                  </a:lnTo>
                  <a:lnTo>
                    <a:pt x="221" y="167"/>
                  </a:lnTo>
                  <a:lnTo>
                    <a:pt x="238" y="171"/>
                  </a:lnTo>
                  <a:lnTo>
                    <a:pt x="238" y="171"/>
                  </a:lnTo>
                  <a:lnTo>
                    <a:pt x="255" y="176"/>
                  </a:lnTo>
                  <a:lnTo>
                    <a:pt x="271" y="183"/>
                  </a:lnTo>
                  <a:lnTo>
                    <a:pt x="287" y="192"/>
                  </a:lnTo>
                  <a:lnTo>
                    <a:pt x="302" y="202"/>
                  </a:lnTo>
                  <a:lnTo>
                    <a:pt x="313" y="210"/>
                  </a:lnTo>
                  <a:lnTo>
                    <a:pt x="323" y="219"/>
                  </a:lnTo>
                  <a:lnTo>
                    <a:pt x="330" y="227"/>
                  </a:lnTo>
                  <a:lnTo>
                    <a:pt x="333" y="233"/>
                  </a:lnTo>
                  <a:lnTo>
                    <a:pt x="333" y="233"/>
                  </a:lnTo>
                  <a:lnTo>
                    <a:pt x="333" y="237"/>
                  </a:lnTo>
                  <a:lnTo>
                    <a:pt x="333" y="237"/>
                  </a:lnTo>
                  <a:lnTo>
                    <a:pt x="355" y="235"/>
                  </a:lnTo>
                  <a:lnTo>
                    <a:pt x="355" y="235"/>
                  </a:lnTo>
                  <a:lnTo>
                    <a:pt x="365" y="234"/>
                  </a:lnTo>
                  <a:lnTo>
                    <a:pt x="375" y="233"/>
                  </a:lnTo>
                  <a:lnTo>
                    <a:pt x="390" y="227"/>
                  </a:lnTo>
                  <a:lnTo>
                    <a:pt x="403" y="220"/>
                  </a:lnTo>
                  <a:lnTo>
                    <a:pt x="413" y="213"/>
                  </a:lnTo>
                  <a:lnTo>
                    <a:pt x="413" y="213"/>
                  </a:lnTo>
                  <a:lnTo>
                    <a:pt x="423" y="206"/>
                  </a:lnTo>
                  <a:lnTo>
                    <a:pt x="428" y="203"/>
                  </a:lnTo>
                  <a:lnTo>
                    <a:pt x="434" y="202"/>
                  </a:lnTo>
                  <a:lnTo>
                    <a:pt x="434" y="202"/>
                  </a:lnTo>
                  <a:lnTo>
                    <a:pt x="440" y="200"/>
                  </a:lnTo>
                  <a:lnTo>
                    <a:pt x="445" y="197"/>
                  </a:lnTo>
                  <a:lnTo>
                    <a:pt x="449" y="196"/>
                  </a:lnTo>
                  <a:lnTo>
                    <a:pt x="452" y="192"/>
                  </a:lnTo>
                  <a:lnTo>
                    <a:pt x="454" y="189"/>
                  </a:lnTo>
                  <a:lnTo>
                    <a:pt x="455" y="185"/>
                  </a:lnTo>
                  <a:lnTo>
                    <a:pt x="455" y="174"/>
                  </a:lnTo>
                  <a:lnTo>
                    <a:pt x="455" y="174"/>
                  </a:lnTo>
                  <a:lnTo>
                    <a:pt x="456" y="171"/>
                  </a:lnTo>
                  <a:lnTo>
                    <a:pt x="461" y="168"/>
                  </a:lnTo>
                  <a:lnTo>
                    <a:pt x="461" y="168"/>
                  </a:lnTo>
                  <a:lnTo>
                    <a:pt x="470" y="167"/>
                  </a:lnTo>
                  <a:lnTo>
                    <a:pt x="482" y="165"/>
                  </a:lnTo>
                  <a:lnTo>
                    <a:pt x="496" y="165"/>
                  </a:lnTo>
                  <a:lnTo>
                    <a:pt x="511" y="168"/>
                  </a:lnTo>
                  <a:lnTo>
                    <a:pt x="528" y="171"/>
                  </a:lnTo>
                  <a:lnTo>
                    <a:pt x="542" y="175"/>
                  </a:lnTo>
                  <a:lnTo>
                    <a:pt x="556" y="182"/>
                  </a:lnTo>
                  <a:lnTo>
                    <a:pt x="566" y="190"/>
                  </a:lnTo>
                  <a:lnTo>
                    <a:pt x="566" y="190"/>
                  </a:lnTo>
                  <a:lnTo>
                    <a:pt x="581" y="206"/>
                  </a:lnTo>
                  <a:lnTo>
                    <a:pt x="589" y="217"/>
                  </a:lnTo>
                  <a:lnTo>
                    <a:pt x="589" y="217"/>
                  </a:lnTo>
                  <a:lnTo>
                    <a:pt x="601" y="230"/>
                  </a:lnTo>
                  <a:lnTo>
                    <a:pt x="616" y="244"/>
                  </a:lnTo>
                  <a:lnTo>
                    <a:pt x="616" y="244"/>
                  </a:lnTo>
                  <a:lnTo>
                    <a:pt x="631" y="256"/>
                  </a:lnTo>
                  <a:lnTo>
                    <a:pt x="643" y="266"/>
                  </a:lnTo>
                  <a:lnTo>
                    <a:pt x="643" y="266"/>
                  </a:lnTo>
                  <a:lnTo>
                    <a:pt x="654" y="275"/>
                  </a:lnTo>
                  <a:lnTo>
                    <a:pt x="661" y="280"/>
                  </a:lnTo>
                  <a:lnTo>
                    <a:pt x="661" y="280"/>
                  </a:lnTo>
                  <a:lnTo>
                    <a:pt x="671" y="284"/>
                  </a:lnTo>
                  <a:lnTo>
                    <a:pt x="685" y="293"/>
                  </a:lnTo>
                  <a:lnTo>
                    <a:pt x="700" y="303"/>
                  </a:lnTo>
                  <a:lnTo>
                    <a:pt x="707" y="308"/>
                  </a:lnTo>
                  <a:lnTo>
                    <a:pt x="711" y="314"/>
                  </a:lnTo>
                  <a:lnTo>
                    <a:pt x="711" y="314"/>
                  </a:lnTo>
                  <a:lnTo>
                    <a:pt x="718" y="321"/>
                  </a:lnTo>
                  <a:lnTo>
                    <a:pt x="718" y="321"/>
                  </a:lnTo>
                  <a:lnTo>
                    <a:pt x="725" y="329"/>
                  </a:lnTo>
                  <a:lnTo>
                    <a:pt x="732" y="340"/>
                  </a:lnTo>
                  <a:lnTo>
                    <a:pt x="735" y="346"/>
                  </a:lnTo>
                  <a:lnTo>
                    <a:pt x="736" y="353"/>
                  </a:lnTo>
                  <a:lnTo>
                    <a:pt x="738" y="361"/>
                  </a:lnTo>
                  <a:lnTo>
                    <a:pt x="736" y="370"/>
                  </a:lnTo>
                  <a:lnTo>
                    <a:pt x="736" y="370"/>
                  </a:lnTo>
                  <a:lnTo>
                    <a:pt x="734" y="389"/>
                  </a:lnTo>
                  <a:lnTo>
                    <a:pt x="729" y="409"/>
                  </a:lnTo>
                  <a:lnTo>
                    <a:pt x="729" y="409"/>
                  </a:lnTo>
                  <a:lnTo>
                    <a:pt x="727" y="424"/>
                  </a:lnTo>
                  <a:lnTo>
                    <a:pt x="724" y="438"/>
                  </a:lnTo>
                  <a:lnTo>
                    <a:pt x="724" y="450"/>
                  </a:lnTo>
                  <a:lnTo>
                    <a:pt x="724" y="454"/>
                  </a:lnTo>
                  <a:lnTo>
                    <a:pt x="725" y="457"/>
                  </a:lnTo>
                  <a:lnTo>
                    <a:pt x="725" y="457"/>
                  </a:lnTo>
                  <a:lnTo>
                    <a:pt x="728" y="462"/>
                  </a:lnTo>
                  <a:lnTo>
                    <a:pt x="731" y="469"/>
                  </a:lnTo>
                  <a:lnTo>
                    <a:pt x="734" y="492"/>
                  </a:lnTo>
                  <a:lnTo>
                    <a:pt x="734" y="492"/>
                  </a:lnTo>
                  <a:lnTo>
                    <a:pt x="736" y="513"/>
                  </a:lnTo>
                  <a:lnTo>
                    <a:pt x="739" y="521"/>
                  </a:lnTo>
                  <a:lnTo>
                    <a:pt x="741" y="524"/>
                  </a:lnTo>
                  <a:lnTo>
                    <a:pt x="742" y="525"/>
                  </a:lnTo>
                  <a:lnTo>
                    <a:pt x="742" y="525"/>
                  </a:lnTo>
                  <a:lnTo>
                    <a:pt x="743" y="525"/>
                  </a:lnTo>
                  <a:lnTo>
                    <a:pt x="745" y="524"/>
                  </a:lnTo>
                  <a:lnTo>
                    <a:pt x="745" y="524"/>
                  </a:lnTo>
                  <a:lnTo>
                    <a:pt x="748" y="518"/>
                  </a:lnTo>
                  <a:lnTo>
                    <a:pt x="749" y="513"/>
                  </a:lnTo>
                  <a:lnTo>
                    <a:pt x="751" y="497"/>
                  </a:lnTo>
                  <a:lnTo>
                    <a:pt x="751" y="497"/>
                  </a:lnTo>
                  <a:lnTo>
                    <a:pt x="753" y="483"/>
                  </a:lnTo>
                  <a:lnTo>
                    <a:pt x="755" y="479"/>
                  </a:lnTo>
                  <a:lnTo>
                    <a:pt x="759" y="476"/>
                  </a:lnTo>
                  <a:lnTo>
                    <a:pt x="759" y="476"/>
                  </a:lnTo>
                  <a:lnTo>
                    <a:pt x="765" y="475"/>
                  </a:lnTo>
                  <a:lnTo>
                    <a:pt x="770" y="476"/>
                  </a:lnTo>
                  <a:lnTo>
                    <a:pt x="776" y="480"/>
                  </a:lnTo>
                  <a:lnTo>
                    <a:pt x="779" y="483"/>
                  </a:lnTo>
                  <a:lnTo>
                    <a:pt x="779" y="483"/>
                  </a:lnTo>
                  <a:lnTo>
                    <a:pt x="780" y="487"/>
                  </a:lnTo>
                  <a:lnTo>
                    <a:pt x="780" y="490"/>
                  </a:lnTo>
                  <a:lnTo>
                    <a:pt x="779" y="493"/>
                  </a:lnTo>
                  <a:lnTo>
                    <a:pt x="776" y="497"/>
                  </a:lnTo>
                  <a:lnTo>
                    <a:pt x="776" y="497"/>
                  </a:lnTo>
                  <a:lnTo>
                    <a:pt x="772" y="502"/>
                  </a:lnTo>
                  <a:lnTo>
                    <a:pt x="767" y="510"/>
                  </a:lnTo>
                  <a:lnTo>
                    <a:pt x="762" y="518"/>
                  </a:lnTo>
                  <a:lnTo>
                    <a:pt x="758" y="527"/>
                  </a:lnTo>
                  <a:lnTo>
                    <a:pt x="755" y="537"/>
                  </a:lnTo>
                  <a:lnTo>
                    <a:pt x="753" y="545"/>
                  </a:lnTo>
                  <a:lnTo>
                    <a:pt x="753" y="552"/>
                  </a:lnTo>
                  <a:lnTo>
                    <a:pt x="755" y="555"/>
                  </a:lnTo>
                  <a:lnTo>
                    <a:pt x="756" y="558"/>
                  </a:lnTo>
                  <a:lnTo>
                    <a:pt x="756" y="558"/>
                  </a:lnTo>
                  <a:lnTo>
                    <a:pt x="767" y="572"/>
                  </a:lnTo>
                  <a:lnTo>
                    <a:pt x="781" y="591"/>
                  </a:lnTo>
                  <a:lnTo>
                    <a:pt x="781" y="591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1" name="Freeform 77"/>
            <p:cNvSpPr>
              <a:spLocks/>
            </p:cNvSpPr>
            <p:nvPr/>
          </p:nvSpPr>
          <p:spPr bwMode="auto">
            <a:xfrm>
              <a:off x="2241141" y="2825076"/>
              <a:ext cx="708384" cy="523720"/>
            </a:xfrm>
            <a:custGeom>
              <a:avLst/>
              <a:gdLst>
                <a:gd name="T0" fmla="*/ 514 w 936"/>
                <a:gd name="T1" fmla="*/ 516 h 692"/>
                <a:gd name="T2" fmla="*/ 556 w 936"/>
                <a:gd name="T3" fmla="*/ 528 h 692"/>
                <a:gd name="T4" fmla="*/ 566 w 936"/>
                <a:gd name="T5" fmla="*/ 532 h 692"/>
                <a:gd name="T6" fmla="*/ 576 w 936"/>
                <a:gd name="T7" fmla="*/ 547 h 692"/>
                <a:gd name="T8" fmla="*/ 573 w 936"/>
                <a:gd name="T9" fmla="*/ 571 h 692"/>
                <a:gd name="T10" fmla="*/ 577 w 936"/>
                <a:gd name="T11" fmla="*/ 582 h 692"/>
                <a:gd name="T12" fmla="*/ 598 w 936"/>
                <a:gd name="T13" fmla="*/ 585 h 692"/>
                <a:gd name="T14" fmla="*/ 614 w 936"/>
                <a:gd name="T15" fmla="*/ 589 h 692"/>
                <a:gd name="T16" fmla="*/ 625 w 936"/>
                <a:gd name="T17" fmla="*/ 598 h 692"/>
                <a:gd name="T18" fmla="*/ 722 w 936"/>
                <a:gd name="T19" fmla="*/ 640 h 692"/>
                <a:gd name="T20" fmla="*/ 737 w 936"/>
                <a:gd name="T21" fmla="*/ 689 h 692"/>
                <a:gd name="T22" fmla="*/ 789 w 936"/>
                <a:gd name="T23" fmla="*/ 676 h 692"/>
                <a:gd name="T24" fmla="*/ 862 w 936"/>
                <a:gd name="T25" fmla="*/ 657 h 692"/>
                <a:gd name="T26" fmla="*/ 922 w 936"/>
                <a:gd name="T27" fmla="*/ 599 h 692"/>
                <a:gd name="T28" fmla="*/ 936 w 936"/>
                <a:gd name="T29" fmla="*/ 579 h 692"/>
                <a:gd name="T30" fmla="*/ 928 w 936"/>
                <a:gd name="T31" fmla="*/ 575 h 692"/>
                <a:gd name="T32" fmla="*/ 894 w 936"/>
                <a:gd name="T33" fmla="*/ 579 h 692"/>
                <a:gd name="T34" fmla="*/ 866 w 936"/>
                <a:gd name="T35" fmla="*/ 602 h 692"/>
                <a:gd name="T36" fmla="*/ 842 w 936"/>
                <a:gd name="T37" fmla="*/ 622 h 692"/>
                <a:gd name="T38" fmla="*/ 764 w 936"/>
                <a:gd name="T39" fmla="*/ 641 h 692"/>
                <a:gd name="T40" fmla="*/ 757 w 936"/>
                <a:gd name="T41" fmla="*/ 629 h 692"/>
                <a:gd name="T42" fmla="*/ 755 w 936"/>
                <a:gd name="T43" fmla="*/ 629 h 692"/>
                <a:gd name="T44" fmla="*/ 755 w 936"/>
                <a:gd name="T45" fmla="*/ 617 h 692"/>
                <a:gd name="T46" fmla="*/ 755 w 936"/>
                <a:gd name="T47" fmla="*/ 572 h 692"/>
                <a:gd name="T48" fmla="*/ 754 w 936"/>
                <a:gd name="T49" fmla="*/ 525 h 692"/>
                <a:gd name="T50" fmla="*/ 741 w 936"/>
                <a:gd name="T51" fmla="*/ 455 h 692"/>
                <a:gd name="T52" fmla="*/ 729 w 936"/>
                <a:gd name="T53" fmla="*/ 337 h 692"/>
                <a:gd name="T54" fmla="*/ 720 w 936"/>
                <a:gd name="T55" fmla="*/ 249 h 692"/>
                <a:gd name="T56" fmla="*/ 696 w 936"/>
                <a:gd name="T57" fmla="*/ 207 h 692"/>
                <a:gd name="T58" fmla="*/ 684 w 936"/>
                <a:gd name="T59" fmla="*/ 190 h 692"/>
                <a:gd name="T60" fmla="*/ 677 w 936"/>
                <a:gd name="T61" fmla="*/ 145 h 692"/>
                <a:gd name="T62" fmla="*/ 660 w 936"/>
                <a:gd name="T63" fmla="*/ 91 h 692"/>
                <a:gd name="T64" fmla="*/ 649 w 936"/>
                <a:gd name="T65" fmla="*/ 40 h 692"/>
                <a:gd name="T66" fmla="*/ 579 w 936"/>
                <a:gd name="T67" fmla="*/ 16 h 692"/>
                <a:gd name="T68" fmla="*/ 478 w 936"/>
                <a:gd name="T69" fmla="*/ 30 h 692"/>
                <a:gd name="T70" fmla="*/ 415 w 936"/>
                <a:gd name="T71" fmla="*/ 81 h 692"/>
                <a:gd name="T72" fmla="*/ 376 w 936"/>
                <a:gd name="T73" fmla="*/ 124 h 692"/>
                <a:gd name="T74" fmla="*/ 345 w 936"/>
                <a:gd name="T75" fmla="*/ 180 h 692"/>
                <a:gd name="T76" fmla="*/ 343 w 936"/>
                <a:gd name="T77" fmla="*/ 190 h 692"/>
                <a:gd name="T78" fmla="*/ 350 w 936"/>
                <a:gd name="T79" fmla="*/ 207 h 692"/>
                <a:gd name="T80" fmla="*/ 366 w 936"/>
                <a:gd name="T81" fmla="*/ 242 h 692"/>
                <a:gd name="T82" fmla="*/ 374 w 936"/>
                <a:gd name="T83" fmla="*/ 281 h 692"/>
                <a:gd name="T84" fmla="*/ 376 w 936"/>
                <a:gd name="T85" fmla="*/ 288 h 692"/>
                <a:gd name="T86" fmla="*/ 360 w 936"/>
                <a:gd name="T87" fmla="*/ 295 h 692"/>
                <a:gd name="T88" fmla="*/ 336 w 936"/>
                <a:gd name="T89" fmla="*/ 315 h 692"/>
                <a:gd name="T90" fmla="*/ 315 w 936"/>
                <a:gd name="T91" fmla="*/ 341 h 692"/>
                <a:gd name="T92" fmla="*/ 297 w 936"/>
                <a:gd name="T93" fmla="*/ 350 h 692"/>
                <a:gd name="T94" fmla="*/ 268 w 936"/>
                <a:gd name="T95" fmla="*/ 347 h 692"/>
                <a:gd name="T96" fmla="*/ 251 w 936"/>
                <a:gd name="T97" fmla="*/ 357 h 692"/>
                <a:gd name="T98" fmla="*/ 234 w 936"/>
                <a:gd name="T99" fmla="*/ 369 h 692"/>
                <a:gd name="T100" fmla="*/ 181 w 936"/>
                <a:gd name="T101" fmla="*/ 365 h 692"/>
                <a:gd name="T102" fmla="*/ 133 w 936"/>
                <a:gd name="T103" fmla="*/ 362 h 692"/>
                <a:gd name="T104" fmla="*/ 80 w 936"/>
                <a:gd name="T105" fmla="*/ 372 h 692"/>
                <a:gd name="T106" fmla="*/ 69 w 936"/>
                <a:gd name="T107" fmla="*/ 376 h 692"/>
                <a:gd name="T108" fmla="*/ 60 w 936"/>
                <a:gd name="T109" fmla="*/ 396 h 692"/>
                <a:gd name="T110" fmla="*/ 65 w 936"/>
                <a:gd name="T111" fmla="*/ 417 h 692"/>
                <a:gd name="T112" fmla="*/ 93 w 936"/>
                <a:gd name="T113" fmla="*/ 458 h 692"/>
                <a:gd name="T114" fmla="*/ 97 w 936"/>
                <a:gd name="T115" fmla="*/ 474 h 692"/>
                <a:gd name="T116" fmla="*/ 91 w 936"/>
                <a:gd name="T117" fmla="*/ 479 h 692"/>
                <a:gd name="T118" fmla="*/ 55 w 936"/>
                <a:gd name="T119" fmla="*/ 522 h 692"/>
                <a:gd name="T120" fmla="*/ 2 w 936"/>
                <a:gd name="T121" fmla="*/ 574 h 692"/>
                <a:gd name="T122" fmla="*/ 3 w 936"/>
                <a:gd name="T123" fmla="*/ 595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6" h="692">
                  <a:moveTo>
                    <a:pt x="4" y="615"/>
                  </a:moveTo>
                  <a:lnTo>
                    <a:pt x="514" y="516"/>
                  </a:lnTo>
                  <a:lnTo>
                    <a:pt x="514" y="516"/>
                  </a:lnTo>
                  <a:lnTo>
                    <a:pt x="514" y="516"/>
                  </a:lnTo>
                  <a:lnTo>
                    <a:pt x="532" y="519"/>
                  </a:lnTo>
                  <a:lnTo>
                    <a:pt x="546" y="522"/>
                  </a:lnTo>
                  <a:lnTo>
                    <a:pt x="552" y="525"/>
                  </a:lnTo>
                  <a:lnTo>
                    <a:pt x="556" y="528"/>
                  </a:lnTo>
                  <a:lnTo>
                    <a:pt x="556" y="528"/>
                  </a:lnTo>
                  <a:lnTo>
                    <a:pt x="562" y="530"/>
                  </a:lnTo>
                  <a:lnTo>
                    <a:pt x="566" y="532"/>
                  </a:lnTo>
                  <a:lnTo>
                    <a:pt x="566" y="532"/>
                  </a:lnTo>
                  <a:lnTo>
                    <a:pt x="572" y="533"/>
                  </a:lnTo>
                  <a:lnTo>
                    <a:pt x="574" y="536"/>
                  </a:lnTo>
                  <a:lnTo>
                    <a:pt x="577" y="540"/>
                  </a:lnTo>
                  <a:lnTo>
                    <a:pt x="576" y="547"/>
                  </a:lnTo>
                  <a:lnTo>
                    <a:pt x="576" y="547"/>
                  </a:lnTo>
                  <a:lnTo>
                    <a:pt x="574" y="557"/>
                  </a:lnTo>
                  <a:lnTo>
                    <a:pt x="574" y="557"/>
                  </a:lnTo>
                  <a:lnTo>
                    <a:pt x="573" y="571"/>
                  </a:lnTo>
                  <a:lnTo>
                    <a:pt x="573" y="577"/>
                  </a:lnTo>
                  <a:lnTo>
                    <a:pt x="574" y="581"/>
                  </a:lnTo>
                  <a:lnTo>
                    <a:pt x="574" y="581"/>
                  </a:lnTo>
                  <a:lnTo>
                    <a:pt x="577" y="582"/>
                  </a:lnTo>
                  <a:lnTo>
                    <a:pt x="581" y="584"/>
                  </a:lnTo>
                  <a:lnTo>
                    <a:pt x="581" y="584"/>
                  </a:lnTo>
                  <a:lnTo>
                    <a:pt x="590" y="584"/>
                  </a:lnTo>
                  <a:lnTo>
                    <a:pt x="598" y="585"/>
                  </a:lnTo>
                  <a:lnTo>
                    <a:pt x="612" y="589"/>
                  </a:lnTo>
                  <a:lnTo>
                    <a:pt x="612" y="589"/>
                  </a:lnTo>
                  <a:lnTo>
                    <a:pt x="614" y="589"/>
                  </a:lnTo>
                  <a:lnTo>
                    <a:pt x="614" y="589"/>
                  </a:lnTo>
                  <a:lnTo>
                    <a:pt x="617" y="589"/>
                  </a:lnTo>
                  <a:lnTo>
                    <a:pt x="618" y="592"/>
                  </a:lnTo>
                  <a:lnTo>
                    <a:pt x="618" y="592"/>
                  </a:lnTo>
                  <a:lnTo>
                    <a:pt x="625" y="598"/>
                  </a:lnTo>
                  <a:lnTo>
                    <a:pt x="638" y="603"/>
                  </a:lnTo>
                  <a:lnTo>
                    <a:pt x="673" y="62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2" y="640"/>
                  </a:lnTo>
                  <a:lnTo>
                    <a:pt x="727" y="692"/>
                  </a:lnTo>
                  <a:lnTo>
                    <a:pt x="727" y="692"/>
                  </a:lnTo>
                  <a:lnTo>
                    <a:pt x="737" y="689"/>
                  </a:lnTo>
                  <a:lnTo>
                    <a:pt x="737" y="689"/>
                  </a:lnTo>
                  <a:lnTo>
                    <a:pt x="766" y="680"/>
                  </a:lnTo>
                  <a:lnTo>
                    <a:pt x="789" y="676"/>
                  </a:lnTo>
                  <a:lnTo>
                    <a:pt x="789" y="676"/>
                  </a:lnTo>
                  <a:lnTo>
                    <a:pt x="801" y="673"/>
                  </a:lnTo>
                  <a:lnTo>
                    <a:pt x="818" y="669"/>
                  </a:lnTo>
                  <a:lnTo>
                    <a:pt x="862" y="657"/>
                  </a:lnTo>
                  <a:lnTo>
                    <a:pt x="862" y="657"/>
                  </a:lnTo>
                  <a:lnTo>
                    <a:pt x="867" y="652"/>
                  </a:lnTo>
                  <a:lnTo>
                    <a:pt x="876" y="645"/>
                  </a:lnTo>
                  <a:lnTo>
                    <a:pt x="898" y="623"/>
                  </a:lnTo>
                  <a:lnTo>
                    <a:pt x="922" y="599"/>
                  </a:lnTo>
                  <a:lnTo>
                    <a:pt x="929" y="589"/>
                  </a:lnTo>
                  <a:lnTo>
                    <a:pt x="935" y="584"/>
                  </a:lnTo>
                  <a:lnTo>
                    <a:pt x="935" y="584"/>
                  </a:lnTo>
                  <a:lnTo>
                    <a:pt x="936" y="579"/>
                  </a:lnTo>
                  <a:lnTo>
                    <a:pt x="936" y="577"/>
                  </a:lnTo>
                  <a:lnTo>
                    <a:pt x="936" y="577"/>
                  </a:lnTo>
                  <a:lnTo>
                    <a:pt x="933" y="575"/>
                  </a:lnTo>
                  <a:lnTo>
                    <a:pt x="928" y="575"/>
                  </a:lnTo>
                  <a:lnTo>
                    <a:pt x="907" y="577"/>
                  </a:lnTo>
                  <a:lnTo>
                    <a:pt x="907" y="577"/>
                  </a:lnTo>
                  <a:lnTo>
                    <a:pt x="900" y="578"/>
                  </a:lnTo>
                  <a:lnTo>
                    <a:pt x="894" y="579"/>
                  </a:lnTo>
                  <a:lnTo>
                    <a:pt x="884" y="585"/>
                  </a:lnTo>
                  <a:lnTo>
                    <a:pt x="874" y="594"/>
                  </a:lnTo>
                  <a:lnTo>
                    <a:pt x="866" y="602"/>
                  </a:lnTo>
                  <a:lnTo>
                    <a:pt x="866" y="602"/>
                  </a:lnTo>
                  <a:lnTo>
                    <a:pt x="855" y="615"/>
                  </a:lnTo>
                  <a:lnTo>
                    <a:pt x="848" y="619"/>
                  </a:lnTo>
                  <a:lnTo>
                    <a:pt x="842" y="622"/>
                  </a:lnTo>
                  <a:lnTo>
                    <a:pt x="842" y="622"/>
                  </a:lnTo>
                  <a:lnTo>
                    <a:pt x="825" y="624"/>
                  </a:lnTo>
                  <a:lnTo>
                    <a:pt x="804" y="627"/>
                  </a:lnTo>
                  <a:lnTo>
                    <a:pt x="778" y="630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4" y="641"/>
                  </a:lnTo>
                  <a:lnTo>
                    <a:pt x="761" y="637"/>
                  </a:lnTo>
                  <a:lnTo>
                    <a:pt x="757" y="629"/>
                  </a:lnTo>
                  <a:lnTo>
                    <a:pt x="757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9"/>
                  </a:lnTo>
                  <a:lnTo>
                    <a:pt x="755" y="627"/>
                  </a:lnTo>
                  <a:lnTo>
                    <a:pt x="755" y="627"/>
                  </a:lnTo>
                  <a:lnTo>
                    <a:pt x="754" y="622"/>
                  </a:lnTo>
                  <a:lnTo>
                    <a:pt x="755" y="617"/>
                  </a:lnTo>
                  <a:lnTo>
                    <a:pt x="755" y="617"/>
                  </a:lnTo>
                  <a:lnTo>
                    <a:pt x="755" y="612"/>
                  </a:lnTo>
                  <a:lnTo>
                    <a:pt x="755" y="601"/>
                  </a:lnTo>
                  <a:lnTo>
                    <a:pt x="755" y="572"/>
                  </a:lnTo>
                  <a:lnTo>
                    <a:pt x="755" y="572"/>
                  </a:lnTo>
                  <a:lnTo>
                    <a:pt x="754" y="539"/>
                  </a:lnTo>
                  <a:lnTo>
                    <a:pt x="754" y="539"/>
                  </a:lnTo>
                  <a:lnTo>
                    <a:pt x="754" y="525"/>
                  </a:lnTo>
                  <a:lnTo>
                    <a:pt x="752" y="509"/>
                  </a:lnTo>
                  <a:lnTo>
                    <a:pt x="745" y="476"/>
                  </a:lnTo>
                  <a:lnTo>
                    <a:pt x="745" y="476"/>
                  </a:lnTo>
                  <a:lnTo>
                    <a:pt x="741" y="455"/>
                  </a:lnTo>
                  <a:lnTo>
                    <a:pt x="738" y="432"/>
                  </a:lnTo>
                  <a:lnTo>
                    <a:pt x="738" y="432"/>
                  </a:lnTo>
                  <a:lnTo>
                    <a:pt x="733" y="390"/>
                  </a:lnTo>
                  <a:lnTo>
                    <a:pt x="729" y="337"/>
                  </a:lnTo>
                  <a:lnTo>
                    <a:pt x="723" y="261"/>
                  </a:lnTo>
                  <a:lnTo>
                    <a:pt x="723" y="261"/>
                  </a:lnTo>
                  <a:lnTo>
                    <a:pt x="723" y="256"/>
                  </a:lnTo>
                  <a:lnTo>
                    <a:pt x="720" y="249"/>
                  </a:lnTo>
                  <a:lnTo>
                    <a:pt x="713" y="231"/>
                  </a:lnTo>
                  <a:lnTo>
                    <a:pt x="703" y="215"/>
                  </a:lnTo>
                  <a:lnTo>
                    <a:pt x="699" y="210"/>
                  </a:lnTo>
                  <a:lnTo>
                    <a:pt x="696" y="207"/>
                  </a:lnTo>
                  <a:lnTo>
                    <a:pt x="696" y="207"/>
                  </a:lnTo>
                  <a:lnTo>
                    <a:pt x="692" y="204"/>
                  </a:lnTo>
                  <a:lnTo>
                    <a:pt x="689" y="201"/>
                  </a:lnTo>
                  <a:lnTo>
                    <a:pt x="684" y="190"/>
                  </a:lnTo>
                  <a:lnTo>
                    <a:pt x="680" y="176"/>
                  </a:lnTo>
                  <a:lnTo>
                    <a:pt x="678" y="161"/>
                  </a:lnTo>
                  <a:lnTo>
                    <a:pt x="678" y="161"/>
                  </a:lnTo>
                  <a:lnTo>
                    <a:pt x="677" y="145"/>
                  </a:lnTo>
                  <a:lnTo>
                    <a:pt x="673" y="128"/>
                  </a:lnTo>
                  <a:lnTo>
                    <a:pt x="661" y="99"/>
                  </a:lnTo>
                  <a:lnTo>
                    <a:pt x="661" y="99"/>
                  </a:lnTo>
                  <a:lnTo>
                    <a:pt x="660" y="91"/>
                  </a:lnTo>
                  <a:lnTo>
                    <a:pt x="660" y="91"/>
                  </a:lnTo>
                  <a:lnTo>
                    <a:pt x="653" y="68"/>
                  </a:lnTo>
                  <a:lnTo>
                    <a:pt x="649" y="40"/>
                  </a:lnTo>
                  <a:lnTo>
                    <a:pt x="649" y="40"/>
                  </a:lnTo>
                  <a:lnTo>
                    <a:pt x="645" y="18"/>
                  </a:lnTo>
                  <a:lnTo>
                    <a:pt x="643" y="0"/>
                  </a:lnTo>
                  <a:lnTo>
                    <a:pt x="579" y="16"/>
                  </a:lnTo>
                  <a:lnTo>
                    <a:pt x="579" y="16"/>
                  </a:lnTo>
                  <a:lnTo>
                    <a:pt x="532" y="21"/>
                  </a:lnTo>
                  <a:lnTo>
                    <a:pt x="499" y="25"/>
                  </a:lnTo>
                  <a:lnTo>
                    <a:pt x="486" y="28"/>
                  </a:lnTo>
                  <a:lnTo>
                    <a:pt x="478" y="30"/>
                  </a:lnTo>
                  <a:lnTo>
                    <a:pt x="478" y="30"/>
                  </a:lnTo>
                  <a:lnTo>
                    <a:pt x="464" y="39"/>
                  </a:lnTo>
                  <a:lnTo>
                    <a:pt x="441" y="57"/>
                  </a:lnTo>
                  <a:lnTo>
                    <a:pt x="415" y="81"/>
                  </a:lnTo>
                  <a:lnTo>
                    <a:pt x="399" y="95"/>
                  </a:lnTo>
                  <a:lnTo>
                    <a:pt x="385" y="112"/>
                  </a:lnTo>
                  <a:lnTo>
                    <a:pt x="385" y="112"/>
                  </a:lnTo>
                  <a:lnTo>
                    <a:pt x="376" y="124"/>
                  </a:lnTo>
                  <a:lnTo>
                    <a:pt x="367" y="135"/>
                  </a:lnTo>
                  <a:lnTo>
                    <a:pt x="355" y="155"/>
                  </a:lnTo>
                  <a:lnTo>
                    <a:pt x="348" y="170"/>
                  </a:lnTo>
                  <a:lnTo>
                    <a:pt x="345" y="180"/>
                  </a:lnTo>
                  <a:lnTo>
                    <a:pt x="345" y="180"/>
                  </a:lnTo>
                  <a:lnTo>
                    <a:pt x="343" y="183"/>
                  </a:lnTo>
                  <a:lnTo>
                    <a:pt x="343" y="183"/>
                  </a:lnTo>
                  <a:lnTo>
                    <a:pt x="343" y="190"/>
                  </a:lnTo>
                  <a:lnTo>
                    <a:pt x="345" y="196"/>
                  </a:lnTo>
                  <a:lnTo>
                    <a:pt x="346" y="203"/>
                  </a:lnTo>
                  <a:lnTo>
                    <a:pt x="346" y="203"/>
                  </a:lnTo>
                  <a:lnTo>
                    <a:pt x="350" y="207"/>
                  </a:lnTo>
                  <a:lnTo>
                    <a:pt x="356" y="215"/>
                  </a:lnTo>
                  <a:lnTo>
                    <a:pt x="363" y="226"/>
                  </a:lnTo>
                  <a:lnTo>
                    <a:pt x="364" y="235"/>
                  </a:lnTo>
                  <a:lnTo>
                    <a:pt x="366" y="242"/>
                  </a:lnTo>
                  <a:lnTo>
                    <a:pt x="367" y="247"/>
                  </a:lnTo>
                  <a:lnTo>
                    <a:pt x="367" y="247"/>
                  </a:lnTo>
                  <a:lnTo>
                    <a:pt x="370" y="266"/>
                  </a:lnTo>
                  <a:lnTo>
                    <a:pt x="374" y="281"/>
                  </a:lnTo>
                  <a:lnTo>
                    <a:pt x="374" y="281"/>
                  </a:lnTo>
                  <a:lnTo>
                    <a:pt x="376" y="285"/>
                  </a:lnTo>
                  <a:lnTo>
                    <a:pt x="376" y="288"/>
                  </a:lnTo>
                  <a:lnTo>
                    <a:pt x="376" y="288"/>
                  </a:lnTo>
                  <a:lnTo>
                    <a:pt x="373" y="291"/>
                  </a:lnTo>
                  <a:lnTo>
                    <a:pt x="369" y="292"/>
                  </a:lnTo>
                  <a:lnTo>
                    <a:pt x="369" y="292"/>
                  </a:lnTo>
                  <a:lnTo>
                    <a:pt x="360" y="295"/>
                  </a:lnTo>
                  <a:lnTo>
                    <a:pt x="355" y="298"/>
                  </a:lnTo>
                  <a:lnTo>
                    <a:pt x="349" y="302"/>
                  </a:lnTo>
                  <a:lnTo>
                    <a:pt x="349" y="302"/>
                  </a:lnTo>
                  <a:lnTo>
                    <a:pt x="336" y="315"/>
                  </a:lnTo>
                  <a:lnTo>
                    <a:pt x="327" y="326"/>
                  </a:lnTo>
                  <a:lnTo>
                    <a:pt x="327" y="326"/>
                  </a:lnTo>
                  <a:lnTo>
                    <a:pt x="315" y="341"/>
                  </a:lnTo>
                  <a:lnTo>
                    <a:pt x="315" y="341"/>
                  </a:lnTo>
                  <a:lnTo>
                    <a:pt x="311" y="344"/>
                  </a:lnTo>
                  <a:lnTo>
                    <a:pt x="307" y="347"/>
                  </a:lnTo>
                  <a:lnTo>
                    <a:pt x="303" y="350"/>
                  </a:lnTo>
                  <a:lnTo>
                    <a:pt x="297" y="350"/>
                  </a:lnTo>
                  <a:lnTo>
                    <a:pt x="287" y="350"/>
                  </a:lnTo>
                  <a:lnTo>
                    <a:pt x="277" y="348"/>
                  </a:lnTo>
                  <a:lnTo>
                    <a:pt x="277" y="348"/>
                  </a:lnTo>
                  <a:lnTo>
                    <a:pt x="268" y="347"/>
                  </a:lnTo>
                  <a:lnTo>
                    <a:pt x="268" y="347"/>
                  </a:lnTo>
                  <a:lnTo>
                    <a:pt x="263" y="347"/>
                  </a:lnTo>
                  <a:lnTo>
                    <a:pt x="259" y="350"/>
                  </a:lnTo>
                  <a:lnTo>
                    <a:pt x="251" y="357"/>
                  </a:lnTo>
                  <a:lnTo>
                    <a:pt x="251" y="357"/>
                  </a:lnTo>
                  <a:lnTo>
                    <a:pt x="244" y="364"/>
                  </a:lnTo>
                  <a:lnTo>
                    <a:pt x="234" y="369"/>
                  </a:lnTo>
                  <a:lnTo>
                    <a:pt x="234" y="369"/>
                  </a:lnTo>
                  <a:lnTo>
                    <a:pt x="226" y="371"/>
                  </a:lnTo>
                  <a:lnTo>
                    <a:pt x="212" y="369"/>
                  </a:lnTo>
                  <a:lnTo>
                    <a:pt x="181" y="365"/>
                  </a:lnTo>
                  <a:lnTo>
                    <a:pt x="181" y="365"/>
                  </a:lnTo>
                  <a:lnTo>
                    <a:pt x="163" y="362"/>
                  </a:lnTo>
                  <a:lnTo>
                    <a:pt x="150" y="361"/>
                  </a:lnTo>
                  <a:lnTo>
                    <a:pt x="150" y="361"/>
                  </a:lnTo>
                  <a:lnTo>
                    <a:pt x="133" y="362"/>
                  </a:lnTo>
                  <a:lnTo>
                    <a:pt x="112" y="367"/>
                  </a:lnTo>
                  <a:lnTo>
                    <a:pt x="112" y="367"/>
                  </a:lnTo>
                  <a:lnTo>
                    <a:pt x="94" y="371"/>
                  </a:lnTo>
                  <a:lnTo>
                    <a:pt x="80" y="372"/>
                  </a:lnTo>
                  <a:lnTo>
                    <a:pt x="80" y="372"/>
                  </a:lnTo>
                  <a:lnTo>
                    <a:pt x="76" y="372"/>
                  </a:lnTo>
                  <a:lnTo>
                    <a:pt x="72" y="374"/>
                  </a:lnTo>
                  <a:lnTo>
                    <a:pt x="69" y="376"/>
                  </a:lnTo>
                  <a:lnTo>
                    <a:pt x="67" y="379"/>
                  </a:lnTo>
                  <a:lnTo>
                    <a:pt x="63" y="386"/>
                  </a:lnTo>
                  <a:lnTo>
                    <a:pt x="62" y="395"/>
                  </a:lnTo>
                  <a:lnTo>
                    <a:pt x="60" y="396"/>
                  </a:lnTo>
                  <a:lnTo>
                    <a:pt x="60" y="396"/>
                  </a:lnTo>
                  <a:lnTo>
                    <a:pt x="60" y="402"/>
                  </a:lnTo>
                  <a:lnTo>
                    <a:pt x="60" y="406"/>
                  </a:lnTo>
                  <a:lnTo>
                    <a:pt x="65" y="417"/>
                  </a:lnTo>
                  <a:lnTo>
                    <a:pt x="73" y="431"/>
                  </a:lnTo>
                  <a:lnTo>
                    <a:pt x="86" y="449"/>
                  </a:lnTo>
                  <a:lnTo>
                    <a:pt x="86" y="449"/>
                  </a:lnTo>
                  <a:lnTo>
                    <a:pt x="93" y="458"/>
                  </a:lnTo>
                  <a:lnTo>
                    <a:pt x="97" y="465"/>
                  </a:lnTo>
                  <a:lnTo>
                    <a:pt x="98" y="470"/>
                  </a:lnTo>
                  <a:lnTo>
                    <a:pt x="97" y="474"/>
                  </a:lnTo>
                  <a:lnTo>
                    <a:pt x="97" y="474"/>
                  </a:lnTo>
                  <a:lnTo>
                    <a:pt x="95" y="476"/>
                  </a:lnTo>
                  <a:lnTo>
                    <a:pt x="94" y="477"/>
                  </a:lnTo>
                  <a:lnTo>
                    <a:pt x="91" y="479"/>
                  </a:lnTo>
                  <a:lnTo>
                    <a:pt x="91" y="479"/>
                  </a:lnTo>
                  <a:lnTo>
                    <a:pt x="76" y="495"/>
                  </a:lnTo>
                  <a:lnTo>
                    <a:pt x="65" y="509"/>
                  </a:lnTo>
                  <a:lnTo>
                    <a:pt x="55" y="522"/>
                  </a:lnTo>
                  <a:lnTo>
                    <a:pt x="55" y="522"/>
                  </a:lnTo>
                  <a:lnTo>
                    <a:pt x="51" y="529"/>
                  </a:lnTo>
                  <a:lnTo>
                    <a:pt x="44" y="537"/>
                  </a:lnTo>
                  <a:lnTo>
                    <a:pt x="27" y="554"/>
                  </a:lnTo>
                  <a:lnTo>
                    <a:pt x="2" y="574"/>
                  </a:lnTo>
                  <a:lnTo>
                    <a:pt x="2" y="572"/>
                  </a:lnTo>
                  <a:lnTo>
                    <a:pt x="0" y="579"/>
                  </a:lnTo>
                  <a:lnTo>
                    <a:pt x="0" y="579"/>
                  </a:lnTo>
                  <a:lnTo>
                    <a:pt x="3" y="595"/>
                  </a:lnTo>
                  <a:lnTo>
                    <a:pt x="4" y="615"/>
                  </a:lnTo>
                  <a:lnTo>
                    <a:pt x="4" y="615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19" name="Freeform 85"/>
            <p:cNvSpPr>
              <a:spLocks/>
            </p:cNvSpPr>
            <p:nvPr/>
          </p:nvSpPr>
          <p:spPr bwMode="auto">
            <a:xfrm>
              <a:off x="1547893" y="3217110"/>
              <a:ext cx="1195777" cy="675084"/>
            </a:xfrm>
            <a:custGeom>
              <a:avLst/>
              <a:gdLst>
                <a:gd name="T0" fmla="*/ 808 w 1580"/>
                <a:gd name="T1" fmla="*/ 129 h 891"/>
                <a:gd name="T2" fmla="*/ 681 w 1580"/>
                <a:gd name="T3" fmla="*/ 220 h 891"/>
                <a:gd name="T4" fmla="*/ 623 w 1580"/>
                <a:gd name="T5" fmla="*/ 227 h 891"/>
                <a:gd name="T6" fmla="*/ 591 w 1580"/>
                <a:gd name="T7" fmla="*/ 228 h 891"/>
                <a:gd name="T8" fmla="*/ 548 w 1580"/>
                <a:gd name="T9" fmla="*/ 225 h 891"/>
                <a:gd name="T10" fmla="*/ 333 w 1580"/>
                <a:gd name="T11" fmla="*/ 227 h 891"/>
                <a:gd name="T12" fmla="*/ 80 w 1580"/>
                <a:gd name="T13" fmla="*/ 251 h 891"/>
                <a:gd name="T14" fmla="*/ 50 w 1580"/>
                <a:gd name="T15" fmla="*/ 272 h 891"/>
                <a:gd name="T16" fmla="*/ 15 w 1580"/>
                <a:gd name="T17" fmla="*/ 262 h 891"/>
                <a:gd name="T18" fmla="*/ 13 w 1580"/>
                <a:gd name="T19" fmla="*/ 343 h 891"/>
                <a:gd name="T20" fmla="*/ 36 w 1580"/>
                <a:gd name="T21" fmla="*/ 553 h 891"/>
                <a:gd name="T22" fmla="*/ 38 w 1580"/>
                <a:gd name="T23" fmla="*/ 713 h 891"/>
                <a:gd name="T24" fmla="*/ 29 w 1580"/>
                <a:gd name="T25" fmla="*/ 783 h 891"/>
                <a:gd name="T26" fmla="*/ 4 w 1580"/>
                <a:gd name="T27" fmla="*/ 831 h 891"/>
                <a:gd name="T28" fmla="*/ 36 w 1580"/>
                <a:gd name="T29" fmla="*/ 880 h 891"/>
                <a:gd name="T30" fmla="*/ 99 w 1580"/>
                <a:gd name="T31" fmla="*/ 880 h 891"/>
                <a:gd name="T32" fmla="*/ 120 w 1580"/>
                <a:gd name="T33" fmla="*/ 878 h 891"/>
                <a:gd name="T34" fmla="*/ 167 w 1580"/>
                <a:gd name="T35" fmla="*/ 868 h 891"/>
                <a:gd name="T36" fmla="*/ 197 w 1580"/>
                <a:gd name="T37" fmla="*/ 825 h 891"/>
                <a:gd name="T38" fmla="*/ 231 w 1580"/>
                <a:gd name="T39" fmla="*/ 842 h 891"/>
                <a:gd name="T40" fmla="*/ 244 w 1580"/>
                <a:gd name="T41" fmla="*/ 840 h 891"/>
                <a:gd name="T42" fmla="*/ 258 w 1580"/>
                <a:gd name="T43" fmla="*/ 796 h 891"/>
                <a:gd name="T44" fmla="*/ 317 w 1580"/>
                <a:gd name="T45" fmla="*/ 763 h 891"/>
                <a:gd name="T46" fmla="*/ 310 w 1580"/>
                <a:gd name="T47" fmla="*/ 724 h 891"/>
                <a:gd name="T48" fmla="*/ 322 w 1580"/>
                <a:gd name="T49" fmla="*/ 713 h 891"/>
                <a:gd name="T50" fmla="*/ 368 w 1580"/>
                <a:gd name="T51" fmla="*/ 713 h 891"/>
                <a:gd name="T52" fmla="*/ 387 w 1580"/>
                <a:gd name="T53" fmla="*/ 658 h 891"/>
                <a:gd name="T54" fmla="*/ 416 w 1580"/>
                <a:gd name="T55" fmla="*/ 648 h 891"/>
                <a:gd name="T56" fmla="*/ 452 w 1580"/>
                <a:gd name="T57" fmla="*/ 677 h 891"/>
                <a:gd name="T58" fmla="*/ 506 w 1580"/>
                <a:gd name="T59" fmla="*/ 686 h 891"/>
                <a:gd name="T60" fmla="*/ 529 w 1580"/>
                <a:gd name="T61" fmla="*/ 688 h 891"/>
                <a:gd name="T62" fmla="*/ 602 w 1580"/>
                <a:gd name="T63" fmla="*/ 692 h 891"/>
                <a:gd name="T64" fmla="*/ 618 w 1580"/>
                <a:gd name="T65" fmla="*/ 675 h 891"/>
                <a:gd name="T66" fmla="*/ 637 w 1580"/>
                <a:gd name="T67" fmla="*/ 688 h 891"/>
                <a:gd name="T68" fmla="*/ 671 w 1580"/>
                <a:gd name="T69" fmla="*/ 707 h 891"/>
                <a:gd name="T70" fmla="*/ 688 w 1580"/>
                <a:gd name="T71" fmla="*/ 727 h 891"/>
                <a:gd name="T72" fmla="*/ 712 w 1580"/>
                <a:gd name="T73" fmla="*/ 682 h 891"/>
                <a:gd name="T74" fmla="*/ 730 w 1580"/>
                <a:gd name="T75" fmla="*/ 632 h 891"/>
                <a:gd name="T76" fmla="*/ 747 w 1580"/>
                <a:gd name="T77" fmla="*/ 616 h 891"/>
                <a:gd name="T78" fmla="*/ 769 w 1580"/>
                <a:gd name="T79" fmla="*/ 581 h 891"/>
                <a:gd name="T80" fmla="*/ 818 w 1580"/>
                <a:gd name="T81" fmla="*/ 535 h 891"/>
                <a:gd name="T82" fmla="*/ 870 w 1580"/>
                <a:gd name="T83" fmla="*/ 332 h 891"/>
                <a:gd name="T84" fmla="*/ 1184 w 1580"/>
                <a:gd name="T85" fmla="*/ 420 h 891"/>
                <a:gd name="T86" fmla="*/ 1458 w 1580"/>
                <a:gd name="T87" fmla="*/ 357 h 891"/>
                <a:gd name="T88" fmla="*/ 1509 w 1580"/>
                <a:gd name="T89" fmla="*/ 337 h 891"/>
                <a:gd name="T90" fmla="*/ 1545 w 1580"/>
                <a:gd name="T91" fmla="*/ 315 h 891"/>
                <a:gd name="T92" fmla="*/ 1572 w 1580"/>
                <a:gd name="T93" fmla="*/ 255 h 891"/>
                <a:gd name="T94" fmla="*/ 1534 w 1580"/>
                <a:gd name="T95" fmla="*/ 234 h 891"/>
                <a:gd name="T96" fmla="*/ 1521 w 1580"/>
                <a:gd name="T97" fmla="*/ 218 h 891"/>
                <a:gd name="T98" fmla="*/ 1513 w 1580"/>
                <a:gd name="T99" fmla="*/ 202 h 891"/>
                <a:gd name="T100" fmla="*/ 1506 w 1580"/>
                <a:gd name="T101" fmla="*/ 155 h 891"/>
                <a:gd name="T102" fmla="*/ 1520 w 1580"/>
                <a:gd name="T103" fmla="*/ 95 h 891"/>
                <a:gd name="T104" fmla="*/ 1497 w 1580"/>
                <a:gd name="T105" fmla="*/ 67 h 891"/>
                <a:gd name="T106" fmla="*/ 1489 w 1580"/>
                <a:gd name="T107" fmla="*/ 39 h 891"/>
                <a:gd name="T108" fmla="*/ 1476 w 1580"/>
                <a:gd name="T109" fmla="*/ 14 h 891"/>
                <a:gd name="T110" fmla="*/ 920 w 1580"/>
                <a:gd name="T111" fmla="*/ 97 h 891"/>
                <a:gd name="T112" fmla="*/ 901 w 1580"/>
                <a:gd name="T113" fmla="*/ 73 h 891"/>
                <a:gd name="T114" fmla="*/ 839 w 1580"/>
                <a:gd name="T115" fmla="*/ 119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0" h="891">
                  <a:moveTo>
                    <a:pt x="840" y="118"/>
                  </a:moveTo>
                  <a:lnTo>
                    <a:pt x="840" y="118"/>
                  </a:lnTo>
                  <a:lnTo>
                    <a:pt x="836" y="116"/>
                  </a:lnTo>
                  <a:lnTo>
                    <a:pt x="836" y="118"/>
                  </a:lnTo>
                  <a:lnTo>
                    <a:pt x="836" y="118"/>
                  </a:lnTo>
                  <a:lnTo>
                    <a:pt x="829" y="118"/>
                  </a:lnTo>
                  <a:lnTo>
                    <a:pt x="819" y="122"/>
                  </a:lnTo>
                  <a:lnTo>
                    <a:pt x="808" y="129"/>
                  </a:lnTo>
                  <a:lnTo>
                    <a:pt x="794" y="137"/>
                  </a:lnTo>
                  <a:lnTo>
                    <a:pt x="766" y="158"/>
                  </a:lnTo>
                  <a:lnTo>
                    <a:pt x="737" y="181"/>
                  </a:lnTo>
                  <a:lnTo>
                    <a:pt x="737" y="181"/>
                  </a:lnTo>
                  <a:lnTo>
                    <a:pt x="712" y="199"/>
                  </a:lnTo>
                  <a:lnTo>
                    <a:pt x="693" y="213"/>
                  </a:lnTo>
                  <a:lnTo>
                    <a:pt x="693" y="213"/>
                  </a:lnTo>
                  <a:lnTo>
                    <a:pt x="681" y="220"/>
                  </a:lnTo>
                  <a:lnTo>
                    <a:pt x="670" y="223"/>
                  </a:lnTo>
                  <a:lnTo>
                    <a:pt x="660" y="224"/>
                  </a:lnTo>
                  <a:lnTo>
                    <a:pt x="650" y="224"/>
                  </a:lnTo>
                  <a:lnTo>
                    <a:pt x="650" y="224"/>
                  </a:lnTo>
                  <a:lnTo>
                    <a:pt x="637" y="224"/>
                  </a:lnTo>
                  <a:lnTo>
                    <a:pt x="630" y="224"/>
                  </a:lnTo>
                  <a:lnTo>
                    <a:pt x="623" y="227"/>
                  </a:lnTo>
                  <a:lnTo>
                    <a:pt x="623" y="227"/>
                  </a:lnTo>
                  <a:lnTo>
                    <a:pt x="614" y="231"/>
                  </a:lnTo>
                  <a:lnTo>
                    <a:pt x="608" y="234"/>
                  </a:lnTo>
                  <a:lnTo>
                    <a:pt x="608" y="234"/>
                  </a:lnTo>
                  <a:lnTo>
                    <a:pt x="605" y="235"/>
                  </a:lnTo>
                  <a:lnTo>
                    <a:pt x="604" y="237"/>
                  </a:lnTo>
                  <a:lnTo>
                    <a:pt x="604" y="237"/>
                  </a:lnTo>
                  <a:lnTo>
                    <a:pt x="600" y="234"/>
                  </a:lnTo>
                  <a:lnTo>
                    <a:pt x="591" y="228"/>
                  </a:lnTo>
                  <a:lnTo>
                    <a:pt x="590" y="227"/>
                  </a:lnTo>
                  <a:lnTo>
                    <a:pt x="590" y="227"/>
                  </a:lnTo>
                  <a:lnTo>
                    <a:pt x="581" y="221"/>
                  </a:lnTo>
                  <a:lnTo>
                    <a:pt x="573" y="218"/>
                  </a:lnTo>
                  <a:lnTo>
                    <a:pt x="566" y="220"/>
                  </a:lnTo>
                  <a:lnTo>
                    <a:pt x="557" y="223"/>
                  </a:lnTo>
                  <a:lnTo>
                    <a:pt x="557" y="223"/>
                  </a:lnTo>
                  <a:lnTo>
                    <a:pt x="548" y="225"/>
                  </a:lnTo>
                  <a:lnTo>
                    <a:pt x="536" y="227"/>
                  </a:lnTo>
                  <a:lnTo>
                    <a:pt x="536" y="227"/>
                  </a:lnTo>
                  <a:lnTo>
                    <a:pt x="528" y="225"/>
                  </a:lnTo>
                  <a:lnTo>
                    <a:pt x="521" y="224"/>
                  </a:lnTo>
                  <a:lnTo>
                    <a:pt x="507" y="217"/>
                  </a:lnTo>
                  <a:lnTo>
                    <a:pt x="496" y="211"/>
                  </a:lnTo>
                  <a:lnTo>
                    <a:pt x="492" y="207"/>
                  </a:lnTo>
                  <a:lnTo>
                    <a:pt x="333" y="227"/>
                  </a:lnTo>
                  <a:lnTo>
                    <a:pt x="377" y="665"/>
                  </a:lnTo>
                  <a:lnTo>
                    <a:pt x="377" y="665"/>
                  </a:lnTo>
                  <a:lnTo>
                    <a:pt x="332" y="227"/>
                  </a:lnTo>
                  <a:lnTo>
                    <a:pt x="102" y="244"/>
                  </a:lnTo>
                  <a:lnTo>
                    <a:pt x="102" y="244"/>
                  </a:lnTo>
                  <a:lnTo>
                    <a:pt x="98" y="245"/>
                  </a:lnTo>
                  <a:lnTo>
                    <a:pt x="87" y="248"/>
                  </a:lnTo>
                  <a:lnTo>
                    <a:pt x="80" y="251"/>
                  </a:lnTo>
                  <a:lnTo>
                    <a:pt x="74" y="253"/>
                  </a:lnTo>
                  <a:lnTo>
                    <a:pt x="70" y="258"/>
                  </a:lnTo>
                  <a:lnTo>
                    <a:pt x="66" y="262"/>
                  </a:lnTo>
                  <a:lnTo>
                    <a:pt x="66" y="262"/>
                  </a:lnTo>
                  <a:lnTo>
                    <a:pt x="63" y="267"/>
                  </a:lnTo>
                  <a:lnTo>
                    <a:pt x="57" y="270"/>
                  </a:lnTo>
                  <a:lnTo>
                    <a:pt x="57" y="270"/>
                  </a:lnTo>
                  <a:lnTo>
                    <a:pt x="50" y="272"/>
                  </a:lnTo>
                  <a:lnTo>
                    <a:pt x="43" y="270"/>
                  </a:lnTo>
                  <a:lnTo>
                    <a:pt x="36" y="269"/>
                  </a:lnTo>
                  <a:lnTo>
                    <a:pt x="32" y="266"/>
                  </a:lnTo>
                  <a:lnTo>
                    <a:pt x="32" y="266"/>
                  </a:lnTo>
                  <a:lnTo>
                    <a:pt x="27" y="263"/>
                  </a:lnTo>
                  <a:lnTo>
                    <a:pt x="21" y="262"/>
                  </a:lnTo>
                  <a:lnTo>
                    <a:pt x="15" y="263"/>
                  </a:lnTo>
                  <a:lnTo>
                    <a:pt x="15" y="262"/>
                  </a:lnTo>
                  <a:lnTo>
                    <a:pt x="15" y="262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4" y="267"/>
                  </a:lnTo>
                  <a:lnTo>
                    <a:pt x="13" y="267"/>
                  </a:lnTo>
                  <a:lnTo>
                    <a:pt x="13" y="267"/>
                  </a:lnTo>
                  <a:lnTo>
                    <a:pt x="13" y="343"/>
                  </a:lnTo>
                  <a:lnTo>
                    <a:pt x="14" y="401"/>
                  </a:lnTo>
                  <a:lnTo>
                    <a:pt x="17" y="423"/>
                  </a:lnTo>
                  <a:lnTo>
                    <a:pt x="18" y="438"/>
                  </a:lnTo>
                  <a:lnTo>
                    <a:pt x="18" y="438"/>
                  </a:lnTo>
                  <a:lnTo>
                    <a:pt x="25" y="466"/>
                  </a:lnTo>
                  <a:lnTo>
                    <a:pt x="32" y="507"/>
                  </a:lnTo>
                  <a:lnTo>
                    <a:pt x="35" y="529"/>
                  </a:lnTo>
                  <a:lnTo>
                    <a:pt x="36" y="553"/>
                  </a:lnTo>
                  <a:lnTo>
                    <a:pt x="36" y="578"/>
                  </a:lnTo>
                  <a:lnTo>
                    <a:pt x="35" y="601"/>
                  </a:lnTo>
                  <a:lnTo>
                    <a:pt x="35" y="601"/>
                  </a:lnTo>
                  <a:lnTo>
                    <a:pt x="32" y="639"/>
                  </a:lnTo>
                  <a:lnTo>
                    <a:pt x="32" y="667"/>
                  </a:lnTo>
                  <a:lnTo>
                    <a:pt x="34" y="691"/>
                  </a:lnTo>
                  <a:lnTo>
                    <a:pt x="38" y="713"/>
                  </a:lnTo>
                  <a:lnTo>
                    <a:pt x="38" y="713"/>
                  </a:lnTo>
                  <a:lnTo>
                    <a:pt x="42" y="733"/>
                  </a:lnTo>
                  <a:lnTo>
                    <a:pt x="43" y="740"/>
                  </a:lnTo>
                  <a:lnTo>
                    <a:pt x="43" y="747"/>
                  </a:lnTo>
                  <a:lnTo>
                    <a:pt x="41" y="754"/>
                  </a:lnTo>
                  <a:lnTo>
                    <a:pt x="39" y="762"/>
                  </a:lnTo>
                  <a:lnTo>
                    <a:pt x="31" y="782"/>
                  </a:lnTo>
                  <a:lnTo>
                    <a:pt x="29" y="783"/>
                  </a:lnTo>
                  <a:lnTo>
                    <a:pt x="29" y="783"/>
                  </a:lnTo>
                  <a:lnTo>
                    <a:pt x="25" y="796"/>
                  </a:lnTo>
                  <a:lnTo>
                    <a:pt x="20" y="804"/>
                  </a:lnTo>
                  <a:lnTo>
                    <a:pt x="13" y="814"/>
                  </a:lnTo>
                  <a:lnTo>
                    <a:pt x="13" y="814"/>
                  </a:lnTo>
                  <a:lnTo>
                    <a:pt x="8" y="822"/>
                  </a:lnTo>
                  <a:lnTo>
                    <a:pt x="6" y="826"/>
                  </a:lnTo>
                  <a:lnTo>
                    <a:pt x="4" y="831"/>
                  </a:lnTo>
                  <a:lnTo>
                    <a:pt x="4" y="831"/>
                  </a:lnTo>
                  <a:lnTo>
                    <a:pt x="3" y="847"/>
                  </a:lnTo>
                  <a:lnTo>
                    <a:pt x="1" y="864"/>
                  </a:lnTo>
                  <a:lnTo>
                    <a:pt x="0" y="880"/>
                  </a:lnTo>
                  <a:lnTo>
                    <a:pt x="1" y="891"/>
                  </a:lnTo>
                  <a:lnTo>
                    <a:pt x="1" y="891"/>
                  </a:lnTo>
                  <a:lnTo>
                    <a:pt x="11" y="887"/>
                  </a:lnTo>
                  <a:lnTo>
                    <a:pt x="20" y="884"/>
                  </a:lnTo>
                  <a:lnTo>
                    <a:pt x="36" y="880"/>
                  </a:lnTo>
                  <a:lnTo>
                    <a:pt x="36" y="880"/>
                  </a:lnTo>
                  <a:lnTo>
                    <a:pt x="46" y="878"/>
                  </a:lnTo>
                  <a:lnTo>
                    <a:pt x="46" y="878"/>
                  </a:lnTo>
                  <a:lnTo>
                    <a:pt x="57" y="875"/>
                  </a:lnTo>
                  <a:lnTo>
                    <a:pt x="74" y="875"/>
                  </a:lnTo>
                  <a:lnTo>
                    <a:pt x="83" y="875"/>
                  </a:lnTo>
                  <a:lnTo>
                    <a:pt x="91" y="877"/>
                  </a:lnTo>
                  <a:lnTo>
                    <a:pt x="99" y="880"/>
                  </a:lnTo>
                  <a:lnTo>
                    <a:pt x="105" y="884"/>
                  </a:lnTo>
                  <a:lnTo>
                    <a:pt x="105" y="884"/>
                  </a:lnTo>
                  <a:lnTo>
                    <a:pt x="111" y="887"/>
                  </a:lnTo>
                  <a:lnTo>
                    <a:pt x="113" y="887"/>
                  </a:lnTo>
                  <a:lnTo>
                    <a:pt x="113" y="887"/>
                  </a:lnTo>
                  <a:lnTo>
                    <a:pt x="116" y="887"/>
                  </a:lnTo>
                  <a:lnTo>
                    <a:pt x="118" y="884"/>
                  </a:lnTo>
                  <a:lnTo>
                    <a:pt x="120" y="878"/>
                  </a:lnTo>
                  <a:lnTo>
                    <a:pt x="120" y="878"/>
                  </a:lnTo>
                  <a:lnTo>
                    <a:pt x="123" y="874"/>
                  </a:lnTo>
                  <a:lnTo>
                    <a:pt x="127" y="870"/>
                  </a:lnTo>
                  <a:lnTo>
                    <a:pt x="127" y="870"/>
                  </a:lnTo>
                  <a:lnTo>
                    <a:pt x="132" y="867"/>
                  </a:lnTo>
                  <a:lnTo>
                    <a:pt x="137" y="866"/>
                  </a:lnTo>
                  <a:lnTo>
                    <a:pt x="153" y="866"/>
                  </a:lnTo>
                  <a:lnTo>
                    <a:pt x="167" y="868"/>
                  </a:lnTo>
                  <a:lnTo>
                    <a:pt x="175" y="870"/>
                  </a:lnTo>
                  <a:lnTo>
                    <a:pt x="175" y="870"/>
                  </a:lnTo>
                  <a:lnTo>
                    <a:pt x="186" y="852"/>
                  </a:lnTo>
                  <a:lnTo>
                    <a:pt x="193" y="839"/>
                  </a:lnTo>
                  <a:lnTo>
                    <a:pt x="196" y="832"/>
                  </a:lnTo>
                  <a:lnTo>
                    <a:pt x="196" y="828"/>
                  </a:lnTo>
                  <a:lnTo>
                    <a:pt x="196" y="828"/>
                  </a:lnTo>
                  <a:lnTo>
                    <a:pt x="197" y="825"/>
                  </a:lnTo>
                  <a:lnTo>
                    <a:pt x="199" y="824"/>
                  </a:lnTo>
                  <a:lnTo>
                    <a:pt x="199" y="824"/>
                  </a:lnTo>
                  <a:lnTo>
                    <a:pt x="202" y="824"/>
                  </a:lnTo>
                  <a:lnTo>
                    <a:pt x="204" y="825"/>
                  </a:lnTo>
                  <a:lnTo>
                    <a:pt x="216" y="832"/>
                  </a:lnTo>
                  <a:lnTo>
                    <a:pt x="216" y="832"/>
                  </a:lnTo>
                  <a:lnTo>
                    <a:pt x="231" y="842"/>
                  </a:lnTo>
                  <a:lnTo>
                    <a:pt x="231" y="842"/>
                  </a:lnTo>
                  <a:lnTo>
                    <a:pt x="237" y="845"/>
                  </a:lnTo>
                  <a:lnTo>
                    <a:pt x="239" y="847"/>
                  </a:lnTo>
                  <a:lnTo>
                    <a:pt x="239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1" y="847"/>
                  </a:lnTo>
                  <a:lnTo>
                    <a:pt x="244" y="840"/>
                  </a:lnTo>
                  <a:lnTo>
                    <a:pt x="251" y="828"/>
                  </a:lnTo>
                  <a:lnTo>
                    <a:pt x="251" y="828"/>
                  </a:lnTo>
                  <a:lnTo>
                    <a:pt x="255" y="819"/>
                  </a:lnTo>
                  <a:lnTo>
                    <a:pt x="256" y="812"/>
                  </a:lnTo>
                  <a:lnTo>
                    <a:pt x="258" y="805"/>
                  </a:lnTo>
                  <a:lnTo>
                    <a:pt x="258" y="801"/>
                  </a:lnTo>
                  <a:lnTo>
                    <a:pt x="258" y="801"/>
                  </a:lnTo>
                  <a:lnTo>
                    <a:pt x="258" y="796"/>
                  </a:lnTo>
                  <a:lnTo>
                    <a:pt x="259" y="790"/>
                  </a:lnTo>
                  <a:lnTo>
                    <a:pt x="263" y="786"/>
                  </a:lnTo>
                  <a:lnTo>
                    <a:pt x="273" y="783"/>
                  </a:lnTo>
                  <a:lnTo>
                    <a:pt x="273" y="783"/>
                  </a:lnTo>
                  <a:lnTo>
                    <a:pt x="289" y="777"/>
                  </a:lnTo>
                  <a:lnTo>
                    <a:pt x="303" y="773"/>
                  </a:lnTo>
                  <a:lnTo>
                    <a:pt x="312" y="766"/>
                  </a:lnTo>
                  <a:lnTo>
                    <a:pt x="317" y="763"/>
                  </a:lnTo>
                  <a:lnTo>
                    <a:pt x="319" y="759"/>
                  </a:lnTo>
                  <a:lnTo>
                    <a:pt x="319" y="759"/>
                  </a:lnTo>
                  <a:lnTo>
                    <a:pt x="322" y="752"/>
                  </a:lnTo>
                  <a:lnTo>
                    <a:pt x="321" y="744"/>
                  </a:lnTo>
                  <a:lnTo>
                    <a:pt x="321" y="744"/>
                  </a:lnTo>
                  <a:lnTo>
                    <a:pt x="315" y="733"/>
                  </a:lnTo>
                  <a:lnTo>
                    <a:pt x="310" y="724"/>
                  </a:lnTo>
                  <a:lnTo>
                    <a:pt x="310" y="724"/>
                  </a:lnTo>
                  <a:lnTo>
                    <a:pt x="305" y="714"/>
                  </a:lnTo>
                  <a:lnTo>
                    <a:pt x="304" y="712"/>
                  </a:lnTo>
                  <a:lnTo>
                    <a:pt x="305" y="710"/>
                  </a:lnTo>
                  <a:lnTo>
                    <a:pt x="305" y="710"/>
                  </a:lnTo>
                  <a:lnTo>
                    <a:pt x="308" y="709"/>
                  </a:lnTo>
                  <a:lnTo>
                    <a:pt x="312" y="710"/>
                  </a:lnTo>
                  <a:lnTo>
                    <a:pt x="312" y="710"/>
                  </a:lnTo>
                  <a:lnTo>
                    <a:pt x="322" y="713"/>
                  </a:lnTo>
                  <a:lnTo>
                    <a:pt x="322" y="713"/>
                  </a:lnTo>
                  <a:lnTo>
                    <a:pt x="336" y="719"/>
                  </a:lnTo>
                  <a:lnTo>
                    <a:pt x="349" y="721"/>
                  </a:lnTo>
                  <a:lnTo>
                    <a:pt x="354" y="721"/>
                  </a:lnTo>
                  <a:lnTo>
                    <a:pt x="360" y="720"/>
                  </a:lnTo>
                  <a:lnTo>
                    <a:pt x="364" y="717"/>
                  </a:lnTo>
                  <a:lnTo>
                    <a:pt x="368" y="713"/>
                  </a:lnTo>
                  <a:lnTo>
                    <a:pt x="368" y="713"/>
                  </a:lnTo>
                  <a:lnTo>
                    <a:pt x="374" y="700"/>
                  </a:lnTo>
                  <a:lnTo>
                    <a:pt x="374" y="700"/>
                  </a:lnTo>
                  <a:lnTo>
                    <a:pt x="380" y="686"/>
                  </a:lnTo>
                  <a:lnTo>
                    <a:pt x="381" y="679"/>
                  </a:lnTo>
                  <a:lnTo>
                    <a:pt x="381" y="674"/>
                  </a:lnTo>
                  <a:lnTo>
                    <a:pt x="381" y="674"/>
                  </a:lnTo>
                  <a:lnTo>
                    <a:pt x="382" y="667"/>
                  </a:lnTo>
                  <a:lnTo>
                    <a:pt x="387" y="658"/>
                  </a:lnTo>
                  <a:lnTo>
                    <a:pt x="394" y="650"/>
                  </a:lnTo>
                  <a:lnTo>
                    <a:pt x="396" y="647"/>
                  </a:lnTo>
                  <a:lnTo>
                    <a:pt x="401" y="644"/>
                  </a:lnTo>
                  <a:lnTo>
                    <a:pt x="401" y="644"/>
                  </a:lnTo>
                  <a:lnTo>
                    <a:pt x="405" y="643"/>
                  </a:lnTo>
                  <a:lnTo>
                    <a:pt x="409" y="644"/>
                  </a:lnTo>
                  <a:lnTo>
                    <a:pt x="413" y="646"/>
                  </a:lnTo>
                  <a:lnTo>
                    <a:pt x="416" y="648"/>
                  </a:lnTo>
                  <a:lnTo>
                    <a:pt x="416" y="648"/>
                  </a:lnTo>
                  <a:lnTo>
                    <a:pt x="429" y="658"/>
                  </a:lnTo>
                  <a:lnTo>
                    <a:pt x="440" y="665"/>
                  </a:lnTo>
                  <a:lnTo>
                    <a:pt x="440" y="665"/>
                  </a:lnTo>
                  <a:lnTo>
                    <a:pt x="448" y="671"/>
                  </a:lnTo>
                  <a:lnTo>
                    <a:pt x="451" y="674"/>
                  </a:lnTo>
                  <a:lnTo>
                    <a:pt x="452" y="677"/>
                  </a:lnTo>
                  <a:lnTo>
                    <a:pt x="452" y="677"/>
                  </a:lnTo>
                  <a:lnTo>
                    <a:pt x="455" y="679"/>
                  </a:lnTo>
                  <a:lnTo>
                    <a:pt x="458" y="681"/>
                  </a:lnTo>
                  <a:lnTo>
                    <a:pt x="468" y="684"/>
                  </a:lnTo>
                  <a:lnTo>
                    <a:pt x="478" y="685"/>
                  </a:lnTo>
                  <a:lnTo>
                    <a:pt x="486" y="685"/>
                  </a:lnTo>
                  <a:lnTo>
                    <a:pt x="486" y="685"/>
                  </a:lnTo>
                  <a:lnTo>
                    <a:pt x="494" y="685"/>
                  </a:lnTo>
                  <a:lnTo>
                    <a:pt x="506" y="686"/>
                  </a:lnTo>
                  <a:lnTo>
                    <a:pt x="515" y="691"/>
                  </a:lnTo>
                  <a:lnTo>
                    <a:pt x="520" y="693"/>
                  </a:lnTo>
                  <a:lnTo>
                    <a:pt x="522" y="696"/>
                  </a:lnTo>
                  <a:lnTo>
                    <a:pt x="522" y="696"/>
                  </a:lnTo>
                  <a:lnTo>
                    <a:pt x="522" y="693"/>
                  </a:lnTo>
                  <a:lnTo>
                    <a:pt x="524" y="691"/>
                  </a:lnTo>
                  <a:lnTo>
                    <a:pt x="524" y="691"/>
                  </a:lnTo>
                  <a:lnTo>
                    <a:pt x="529" y="688"/>
                  </a:lnTo>
                  <a:lnTo>
                    <a:pt x="538" y="688"/>
                  </a:lnTo>
                  <a:lnTo>
                    <a:pt x="548" y="688"/>
                  </a:lnTo>
                  <a:lnTo>
                    <a:pt x="562" y="691"/>
                  </a:lnTo>
                  <a:lnTo>
                    <a:pt x="562" y="691"/>
                  </a:lnTo>
                  <a:lnTo>
                    <a:pt x="585" y="695"/>
                  </a:lnTo>
                  <a:lnTo>
                    <a:pt x="594" y="695"/>
                  </a:lnTo>
                  <a:lnTo>
                    <a:pt x="600" y="693"/>
                  </a:lnTo>
                  <a:lnTo>
                    <a:pt x="602" y="692"/>
                  </a:lnTo>
                  <a:lnTo>
                    <a:pt x="605" y="691"/>
                  </a:lnTo>
                  <a:lnTo>
                    <a:pt x="608" y="685"/>
                  </a:lnTo>
                  <a:lnTo>
                    <a:pt x="608" y="685"/>
                  </a:lnTo>
                  <a:lnTo>
                    <a:pt x="609" y="682"/>
                  </a:lnTo>
                  <a:lnTo>
                    <a:pt x="612" y="679"/>
                  </a:lnTo>
                  <a:lnTo>
                    <a:pt x="612" y="679"/>
                  </a:lnTo>
                  <a:lnTo>
                    <a:pt x="615" y="677"/>
                  </a:lnTo>
                  <a:lnTo>
                    <a:pt x="618" y="675"/>
                  </a:lnTo>
                  <a:lnTo>
                    <a:pt x="622" y="674"/>
                  </a:lnTo>
                  <a:lnTo>
                    <a:pt x="625" y="675"/>
                  </a:lnTo>
                  <a:lnTo>
                    <a:pt x="625" y="675"/>
                  </a:lnTo>
                  <a:lnTo>
                    <a:pt x="629" y="677"/>
                  </a:lnTo>
                  <a:lnTo>
                    <a:pt x="632" y="679"/>
                  </a:lnTo>
                  <a:lnTo>
                    <a:pt x="636" y="682"/>
                  </a:lnTo>
                  <a:lnTo>
                    <a:pt x="637" y="688"/>
                  </a:lnTo>
                  <a:lnTo>
                    <a:pt x="637" y="688"/>
                  </a:lnTo>
                  <a:lnTo>
                    <a:pt x="642" y="692"/>
                  </a:lnTo>
                  <a:lnTo>
                    <a:pt x="646" y="696"/>
                  </a:lnTo>
                  <a:lnTo>
                    <a:pt x="657" y="702"/>
                  </a:lnTo>
                  <a:lnTo>
                    <a:pt x="667" y="706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1" y="707"/>
                  </a:lnTo>
                  <a:lnTo>
                    <a:pt x="675" y="727"/>
                  </a:lnTo>
                  <a:lnTo>
                    <a:pt x="675" y="727"/>
                  </a:lnTo>
                  <a:lnTo>
                    <a:pt x="679" y="728"/>
                  </a:lnTo>
                  <a:lnTo>
                    <a:pt x="679" y="728"/>
                  </a:lnTo>
                  <a:lnTo>
                    <a:pt x="681" y="728"/>
                  </a:lnTo>
                  <a:lnTo>
                    <a:pt x="681" y="728"/>
                  </a:lnTo>
                  <a:lnTo>
                    <a:pt x="685" y="728"/>
                  </a:lnTo>
                  <a:lnTo>
                    <a:pt x="688" y="727"/>
                  </a:lnTo>
                  <a:lnTo>
                    <a:pt x="696" y="721"/>
                  </a:lnTo>
                  <a:lnTo>
                    <a:pt x="696" y="721"/>
                  </a:lnTo>
                  <a:lnTo>
                    <a:pt x="703" y="714"/>
                  </a:lnTo>
                  <a:lnTo>
                    <a:pt x="703" y="714"/>
                  </a:lnTo>
                  <a:lnTo>
                    <a:pt x="709" y="709"/>
                  </a:lnTo>
                  <a:lnTo>
                    <a:pt x="712" y="703"/>
                  </a:lnTo>
                  <a:lnTo>
                    <a:pt x="712" y="696"/>
                  </a:lnTo>
                  <a:lnTo>
                    <a:pt x="712" y="682"/>
                  </a:lnTo>
                  <a:lnTo>
                    <a:pt x="712" y="632"/>
                  </a:lnTo>
                  <a:lnTo>
                    <a:pt x="712" y="632"/>
                  </a:lnTo>
                  <a:lnTo>
                    <a:pt x="713" y="627"/>
                  </a:lnTo>
                  <a:lnTo>
                    <a:pt x="714" y="625"/>
                  </a:lnTo>
                  <a:lnTo>
                    <a:pt x="714" y="625"/>
                  </a:lnTo>
                  <a:lnTo>
                    <a:pt x="717" y="625"/>
                  </a:lnTo>
                  <a:lnTo>
                    <a:pt x="721" y="626"/>
                  </a:lnTo>
                  <a:lnTo>
                    <a:pt x="730" y="632"/>
                  </a:lnTo>
                  <a:lnTo>
                    <a:pt x="730" y="632"/>
                  </a:lnTo>
                  <a:lnTo>
                    <a:pt x="733" y="632"/>
                  </a:lnTo>
                  <a:lnTo>
                    <a:pt x="734" y="632"/>
                  </a:lnTo>
                  <a:lnTo>
                    <a:pt x="738" y="630"/>
                  </a:lnTo>
                  <a:lnTo>
                    <a:pt x="738" y="630"/>
                  </a:lnTo>
                  <a:lnTo>
                    <a:pt x="741" y="627"/>
                  </a:lnTo>
                  <a:lnTo>
                    <a:pt x="745" y="622"/>
                  </a:lnTo>
                  <a:lnTo>
                    <a:pt x="747" y="616"/>
                  </a:lnTo>
                  <a:lnTo>
                    <a:pt x="747" y="609"/>
                  </a:lnTo>
                  <a:lnTo>
                    <a:pt x="747" y="609"/>
                  </a:lnTo>
                  <a:lnTo>
                    <a:pt x="745" y="606"/>
                  </a:lnTo>
                  <a:lnTo>
                    <a:pt x="747" y="604"/>
                  </a:lnTo>
                  <a:lnTo>
                    <a:pt x="752" y="598"/>
                  </a:lnTo>
                  <a:lnTo>
                    <a:pt x="761" y="590"/>
                  </a:lnTo>
                  <a:lnTo>
                    <a:pt x="769" y="581"/>
                  </a:lnTo>
                  <a:lnTo>
                    <a:pt x="769" y="581"/>
                  </a:lnTo>
                  <a:lnTo>
                    <a:pt x="784" y="569"/>
                  </a:lnTo>
                  <a:lnTo>
                    <a:pt x="791" y="562"/>
                  </a:lnTo>
                  <a:lnTo>
                    <a:pt x="797" y="556"/>
                  </a:lnTo>
                  <a:lnTo>
                    <a:pt x="797" y="556"/>
                  </a:lnTo>
                  <a:lnTo>
                    <a:pt x="801" y="549"/>
                  </a:lnTo>
                  <a:lnTo>
                    <a:pt x="807" y="543"/>
                  </a:lnTo>
                  <a:lnTo>
                    <a:pt x="818" y="535"/>
                  </a:lnTo>
                  <a:lnTo>
                    <a:pt x="818" y="535"/>
                  </a:lnTo>
                  <a:lnTo>
                    <a:pt x="831" y="524"/>
                  </a:lnTo>
                  <a:lnTo>
                    <a:pt x="835" y="518"/>
                  </a:lnTo>
                  <a:lnTo>
                    <a:pt x="839" y="511"/>
                  </a:lnTo>
                  <a:lnTo>
                    <a:pt x="839" y="511"/>
                  </a:lnTo>
                  <a:lnTo>
                    <a:pt x="846" y="476"/>
                  </a:lnTo>
                  <a:lnTo>
                    <a:pt x="856" y="416"/>
                  </a:lnTo>
                  <a:lnTo>
                    <a:pt x="870" y="332"/>
                  </a:lnTo>
                  <a:lnTo>
                    <a:pt x="870" y="332"/>
                  </a:lnTo>
                  <a:lnTo>
                    <a:pt x="889" y="480"/>
                  </a:lnTo>
                  <a:lnTo>
                    <a:pt x="1021" y="455"/>
                  </a:lnTo>
                  <a:lnTo>
                    <a:pt x="1021" y="455"/>
                  </a:lnTo>
                  <a:lnTo>
                    <a:pt x="1175" y="426"/>
                  </a:lnTo>
                  <a:lnTo>
                    <a:pt x="1175" y="426"/>
                  </a:lnTo>
                  <a:lnTo>
                    <a:pt x="1179" y="422"/>
                  </a:lnTo>
                  <a:lnTo>
                    <a:pt x="1182" y="420"/>
                  </a:lnTo>
                  <a:lnTo>
                    <a:pt x="1184" y="420"/>
                  </a:lnTo>
                  <a:lnTo>
                    <a:pt x="1184" y="420"/>
                  </a:lnTo>
                  <a:lnTo>
                    <a:pt x="1185" y="422"/>
                  </a:lnTo>
                  <a:lnTo>
                    <a:pt x="1186" y="423"/>
                  </a:lnTo>
                  <a:lnTo>
                    <a:pt x="1450" y="374"/>
                  </a:lnTo>
                  <a:lnTo>
                    <a:pt x="1450" y="374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58" y="357"/>
                  </a:lnTo>
                  <a:lnTo>
                    <a:pt x="1476" y="350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6" y="343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09" y="337"/>
                  </a:lnTo>
                  <a:lnTo>
                    <a:pt x="1513" y="336"/>
                  </a:lnTo>
                  <a:lnTo>
                    <a:pt x="1513" y="336"/>
                  </a:lnTo>
                  <a:lnTo>
                    <a:pt x="1521" y="335"/>
                  </a:lnTo>
                  <a:lnTo>
                    <a:pt x="1530" y="330"/>
                  </a:lnTo>
                  <a:lnTo>
                    <a:pt x="1537" y="325"/>
                  </a:lnTo>
                  <a:lnTo>
                    <a:pt x="1541" y="321"/>
                  </a:lnTo>
                  <a:lnTo>
                    <a:pt x="1545" y="315"/>
                  </a:lnTo>
                  <a:lnTo>
                    <a:pt x="1545" y="315"/>
                  </a:lnTo>
                  <a:lnTo>
                    <a:pt x="1555" y="301"/>
                  </a:lnTo>
                  <a:lnTo>
                    <a:pt x="1566" y="288"/>
                  </a:lnTo>
                  <a:lnTo>
                    <a:pt x="1580" y="273"/>
                  </a:lnTo>
                  <a:lnTo>
                    <a:pt x="1580" y="273"/>
                  </a:lnTo>
                  <a:lnTo>
                    <a:pt x="1580" y="270"/>
                  </a:lnTo>
                  <a:lnTo>
                    <a:pt x="1579" y="265"/>
                  </a:lnTo>
                  <a:lnTo>
                    <a:pt x="1575" y="258"/>
                  </a:lnTo>
                  <a:lnTo>
                    <a:pt x="1572" y="255"/>
                  </a:lnTo>
                  <a:lnTo>
                    <a:pt x="1568" y="252"/>
                  </a:lnTo>
                  <a:lnTo>
                    <a:pt x="1568" y="252"/>
                  </a:lnTo>
                  <a:lnTo>
                    <a:pt x="1561" y="248"/>
                  </a:lnTo>
                  <a:lnTo>
                    <a:pt x="1554" y="245"/>
                  </a:lnTo>
                  <a:lnTo>
                    <a:pt x="1554" y="245"/>
                  </a:lnTo>
                  <a:lnTo>
                    <a:pt x="1545" y="242"/>
                  </a:lnTo>
                  <a:lnTo>
                    <a:pt x="1538" y="238"/>
                  </a:lnTo>
                  <a:lnTo>
                    <a:pt x="1534" y="234"/>
                  </a:lnTo>
                  <a:lnTo>
                    <a:pt x="1531" y="230"/>
                  </a:lnTo>
                  <a:lnTo>
                    <a:pt x="1531" y="225"/>
                  </a:lnTo>
                  <a:lnTo>
                    <a:pt x="1531" y="225"/>
                  </a:lnTo>
                  <a:lnTo>
                    <a:pt x="1528" y="221"/>
                  </a:lnTo>
                  <a:lnTo>
                    <a:pt x="1527" y="218"/>
                  </a:lnTo>
                  <a:lnTo>
                    <a:pt x="1524" y="218"/>
                  </a:lnTo>
                  <a:lnTo>
                    <a:pt x="1521" y="218"/>
                  </a:lnTo>
                  <a:lnTo>
                    <a:pt x="1521" y="218"/>
                  </a:lnTo>
                  <a:lnTo>
                    <a:pt x="1519" y="218"/>
                  </a:lnTo>
                  <a:lnTo>
                    <a:pt x="1516" y="217"/>
                  </a:lnTo>
                  <a:lnTo>
                    <a:pt x="1516" y="217"/>
                  </a:lnTo>
                  <a:lnTo>
                    <a:pt x="1514" y="216"/>
                  </a:lnTo>
                  <a:lnTo>
                    <a:pt x="1513" y="211"/>
                  </a:lnTo>
                  <a:lnTo>
                    <a:pt x="1513" y="211"/>
                  </a:lnTo>
                  <a:lnTo>
                    <a:pt x="1513" y="202"/>
                  </a:lnTo>
                  <a:lnTo>
                    <a:pt x="1513" y="202"/>
                  </a:lnTo>
                  <a:lnTo>
                    <a:pt x="1513" y="197"/>
                  </a:lnTo>
                  <a:lnTo>
                    <a:pt x="1514" y="186"/>
                  </a:lnTo>
                  <a:lnTo>
                    <a:pt x="1514" y="186"/>
                  </a:lnTo>
                  <a:lnTo>
                    <a:pt x="1514" y="179"/>
                  </a:lnTo>
                  <a:lnTo>
                    <a:pt x="1513" y="172"/>
                  </a:lnTo>
                  <a:lnTo>
                    <a:pt x="1509" y="161"/>
                  </a:lnTo>
                  <a:lnTo>
                    <a:pt x="1509" y="161"/>
                  </a:lnTo>
                  <a:lnTo>
                    <a:pt x="1506" y="155"/>
                  </a:lnTo>
                  <a:lnTo>
                    <a:pt x="1504" y="150"/>
                  </a:lnTo>
                  <a:lnTo>
                    <a:pt x="1504" y="150"/>
                  </a:lnTo>
                  <a:lnTo>
                    <a:pt x="1506" y="141"/>
                  </a:lnTo>
                  <a:lnTo>
                    <a:pt x="1507" y="130"/>
                  </a:lnTo>
                  <a:lnTo>
                    <a:pt x="1512" y="118"/>
                  </a:lnTo>
                  <a:lnTo>
                    <a:pt x="1517" y="105"/>
                  </a:lnTo>
                  <a:lnTo>
                    <a:pt x="1517" y="105"/>
                  </a:lnTo>
                  <a:lnTo>
                    <a:pt x="1520" y="95"/>
                  </a:lnTo>
                  <a:lnTo>
                    <a:pt x="1523" y="85"/>
                  </a:lnTo>
                  <a:lnTo>
                    <a:pt x="1523" y="85"/>
                  </a:lnTo>
                  <a:lnTo>
                    <a:pt x="1526" y="78"/>
                  </a:lnTo>
                  <a:lnTo>
                    <a:pt x="1527" y="73"/>
                  </a:lnTo>
                  <a:lnTo>
                    <a:pt x="1527" y="73"/>
                  </a:lnTo>
                  <a:lnTo>
                    <a:pt x="1513" y="69"/>
                  </a:lnTo>
                  <a:lnTo>
                    <a:pt x="1504" y="67"/>
                  </a:lnTo>
                  <a:lnTo>
                    <a:pt x="1497" y="67"/>
                  </a:lnTo>
                  <a:lnTo>
                    <a:pt x="1497" y="67"/>
                  </a:lnTo>
                  <a:lnTo>
                    <a:pt x="1493" y="66"/>
                  </a:lnTo>
                  <a:lnTo>
                    <a:pt x="1490" y="64"/>
                  </a:lnTo>
                  <a:lnTo>
                    <a:pt x="1490" y="64"/>
                  </a:lnTo>
                  <a:lnTo>
                    <a:pt x="1488" y="60"/>
                  </a:lnTo>
                  <a:lnTo>
                    <a:pt x="1488" y="54"/>
                  </a:lnTo>
                  <a:lnTo>
                    <a:pt x="1489" y="39"/>
                  </a:lnTo>
                  <a:lnTo>
                    <a:pt x="1489" y="39"/>
                  </a:lnTo>
                  <a:lnTo>
                    <a:pt x="1492" y="29"/>
                  </a:lnTo>
                  <a:lnTo>
                    <a:pt x="1492" y="29"/>
                  </a:lnTo>
                  <a:lnTo>
                    <a:pt x="1492" y="22"/>
                  </a:lnTo>
                  <a:lnTo>
                    <a:pt x="1489" y="18"/>
                  </a:lnTo>
                  <a:lnTo>
                    <a:pt x="1486" y="17"/>
                  </a:lnTo>
                  <a:lnTo>
                    <a:pt x="1482" y="15"/>
                  </a:lnTo>
                  <a:lnTo>
                    <a:pt x="1482" y="15"/>
                  </a:lnTo>
                  <a:lnTo>
                    <a:pt x="1476" y="14"/>
                  </a:lnTo>
                  <a:lnTo>
                    <a:pt x="1472" y="11"/>
                  </a:lnTo>
                  <a:lnTo>
                    <a:pt x="1472" y="11"/>
                  </a:lnTo>
                  <a:lnTo>
                    <a:pt x="1468" y="8"/>
                  </a:lnTo>
                  <a:lnTo>
                    <a:pt x="1462" y="5"/>
                  </a:lnTo>
                  <a:lnTo>
                    <a:pt x="1448" y="3"/>
                  </a:lnTo>
                  <a:lnTo>
                    <a:pt x="1430" y="0"/>
                  </a:lnTo>
                  <a:lnTo>
                    <a:pt x="920" y="98"/>
                  </a:lnTo>
                  <a:lnTo>
                    <a:pt x="920" y="97"/>
                  </a:lnTo>
                  <a:lnTo>
                    <a:pt x="920" y="97"/>
                  </a:lnTo>
                  <a:lnTo>
                    <a:pt x="916" y="71"/>
                  </a:lnTo>
                  <a:lnTo>
                    <a:pt x="913" y="56"/>
                  </a:lnTo>
                  <a:lnTo>
                    <a:pt x="913" y="56"/>
                  </a:lnTo>
                  <a:lnTo>
                    <a:pt x="912" y="57"/>
                  </a:lnTo>
                  <a:lnTo>
                    <a:pt x="912" y="57"/>
                  </a:lnTo>
                  <a:lnTo>
                    <a:pt x="909" y="64"/>
                  </a:lnTo>
                  <a:lnTo>
                    <a:pt x="901" y="73"/>
                  </a:lnTo>
                  <a:lnTo>
                    <a:pt x="877" y="92"/>
                  </a:lnTo>
                  <a:lnTo>
                    <a:pt x="853" y="111"/>
                  </a:lnTo>
                  <a:lnTo>
                    <a:pt x="840" y="119"/>
                  </a:lnTo>
                  <a:lnTo>
                    <a:pt x="867" y="332"/>
                  </a:lnTo>
                  <a:lnTo>
                    <a:pt x="867" y="332"/>
                  </a:lnTo>
                  <a:lnTo>
                    <a:pt x="838" y="119"/>
                  </a:lnTo>
                  <a:lnTo>
                    <a:pt x="839" y="119"/>
                  </a:lnTo>
                  <a:lnTo>
                    <a:pt x="839" y="119"/>
                  </a:lnTo>
                  <a:lnTo>
                    <a:pt x="840" y="118"/>
                  </a:lnTo>
                  <a:lnTo>
                    <a:pt x="840" y="118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1" name="Freeform 97"/>
            <p:cNvSpPr>
              <a:spLocks/>
            </p:cNvSpPr>
            <p:nvPr/>
          </p:nvSpPr>
          <p:spPr bwMode="auto">
            <a:xfrm>
              <a:off x="1817321" y="4194922"/>
              <a:ext cx="525234" cy="541883"/>
            </a:xfrm>
            <a:custGeom>
              <a:avLst/>
              <a:gdLst>
                <a:gd name="T0" fmla="*/ 108 w 695"/>
                <a:gd name="T1" fmla="*/ 396 h 715"/>
                <a:gd name="T2" fmla="*/ 112 w 695"/>
                <a:gd name="T3" fmla="*/ 417 h 715"/>
                <a:gd name="T4" fmla="*/ 124 w 695"/>
                <a:gd name="T5" fmla="*/ 439 h 715"/>
                <a:gd name="T6" fmla="*/ 137 w 695"/>
                <a:gd name="T7" fmla="*/ 446 h 715"/>
                <a:gd name="T8" fmla="*/ 141 w 695"/>
                <a:gd name="T9" fmla="*/ 463 h 715"/>
                <a:gd name="T10" fmla="*/ 131 w 695"/>
                <a:gd name="T11" fmla="*/ 484 h 715"/>
                <a:gd name="T12" fmla="*/ 124 w 695"/>
                <a:gd name="T13" fmla="*/ 505 h 715"/>
                <a:gd name="T14" fmla="*/ 136 w 695"/>
                <a:gd name="T15" fmla="*/ 564 h 715"/>
                <a:gd name="T16" fmla="*/ 136 w 695"/>
                <a:gd name="T17" fmla="*/ 598 h 715"/>
                <a:gd name="T18" fmla="*/ 159 w 695"/>
                <a:gd name="T19" fmla="*/ 661 h 715"/>
                <a:gd name="T20" fmla="*/ 178 w 695"/>
                <a:gd name="T21" fmla="*/ 700 h 715"/>
                <a:gd name="T22" fmla="*/ 536 w 695"/>
                <a:gd name="T23" fmla="*/ 687 h 715"/>
                <a:gd name="T24" fmla="*/ 556 w 695"/>
                <a:gd name="T25" fmla="*/ 708 h 715"/>
                <a:gd name="T26" fmla="*/ 566 w 695"/>
                <a:gd name="T27" fmla="*/ 708 h 715"/>
                <a:gd name="T28" fmla="*/ 569 w 695"/>
                <a:gd name="T29" fmla="*/ 676 h 715"/>
                <a:gd name="T30" fmla="*/ 570 w 695"/>
                <a:gd name="T31" fmla="*/ 648 h 715"/>
                <a:gd name="T32" fmla="*/ 576 w 695"/>
                <a:gd name="T33" fmla="*/ 637 h 715"/>
                <a:gd name="T34" fmla="*/ 597 w 695"/>
                <a:gd name="T35" fmla="*/ 640 h 715"/>
                <a:gd name="T36" fmla="*/ 618 w 695"/>
                <a:gd name="T37" fmla="*/ 645 h 715"/>
                <a:gd name="T38" fmla="*/ 644 w 695"/>
                <a:gd name="T39" fmla="*/ 647 h 715"/>
                <a:gd name="T40" fmla="*/ 651 w 695"/>
                <a:gd name="T41" fmla="*/ 581 h 715"/>
                <a:gd name="T42" fmla="*/ 658 w 695"/>
                <a:gd name="T43" fmla="*/ 550 h 715"/>
                <a:gd name="T44" fmla="*/ 675 w 695"/>
                <a:gd name="T45" fmla="*/ 507 h 715"/>
                <a:gd name="T46" fmla="*/ 678 w 695"/>
                <a:gd name="T47" fmla="*/ 474 h 715"/>
                <a:gd name="T48" fmla="*/ 688 w 695"/>
                <a:gd name="T49" fmla="*/ 445 h 715"/>
                <a:gd name="T50" fmla="*/ 671 w 695"/>
                <a:gd name="T51" fmla="*/ 413 h 715"/>
                <a:gd name="T52" fmla="*/ 643 w 695"/>
                <a:gd name="T53" fmla="*/ 367 h 715"/>
                <a:gd name="T54" fmla="*/ 620 w 695"/>
                <a:gd name="T55" fmla="*/ 354 h 715"/>
                <a:gd name="T56" fmla="*/ 601 w 695"/>
                <a:gd name="T57" fmla="*/ 340 h 715"/>
                <a:gd name="T58" fmla="*/ 580 w 695"/>
                <a:gd name="T59" fmla="*/ 302 h 715"/>
                <a:gd name="T60" fmla="*/ 574 w 695"/>
                <a:gd name="T61" fmla="*/ 283 h 715"/>
                <a:gd name="T62" fmla="*/ 556 w 695"/>
                <a:gd name="T63" fmla="*/ 269 h 715"/>
                <a:gd name="T64" fmla="*/ 514 w 695"/>
                <a:gd name="T65" fmla="*/ 240 h 715"/>
                <a:gd name="T66" fmla="*/ 500 w 695"/>
                <a:gd name="T67" fmla="*/ 221 h 715"/>
                <a:gd name="T68" fmla="*/ 501 w 695"/>
                <a:gd name="T69" fmla="*/ 194 h 715"/>
                <a:gd name="T70" fmla="*/ 497 w 695"/>
                <a:gd name="T71" fmla="*/ 190 h 715"/>
                <a:gd name="T72" fmla="*/ 463 w 695"/>
                <a:gd name="T73" fmla="*/ 190 h 715"/>
                <a:gd name="T74" fmla="*/ 412 w 695"/>
                <a:gd name="T75" fmla="*/ 144 h 715"/>
                <a:gd name="T76" fmla="*/ 393 w 695"/>
                <a:gd name="T77" fmla="*/ 124 h 715"/>
                <a:gd name="T78" fmla="*/ 375 w 695"/>
                <a:gd name="T79" fmla="*/ 91 h 715"/>
                <a:gd name="T80" fmla="*/ 374 w 695"/>
                <a:gd name="T81" fmla="*/ 78 h 715"/>
                <a:gd name="T82" fmla="*/ 350 w 695"/>
                <a:gd name="T83" fmla="*/ 75 h 715"/>
                <a:gd name="T84" fmla="*/ 332 w 695"/>
                <a:gd name="T85" fmla="*/ 75 h 715"/>
                <a:gd name="T86" fmla="*/ 316 w 695"/>
                <a:gd name="T87" fmla="*/ 58 h 715"/>
                <a:gd name="T88" fmla="*/ 309 w 695"/>
                <a:gd name="T89" fmla="*/ 44 h 715"/>
                <a:gd name="T90" fmla="*/ 307 w 695"/>
                <a:gd name="T91" fmla="*/ 30 h 715"/>
                <a:gd name="T92" fmla="*/ 318 w 695"/>
                <a:gd name="T93" fmla="*/ 1 h 715"/>
                <a:gd name="T94" fmla="*/ 319 w 695"/>
                <a:gd name="T95" fmla="*/ 0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95" h="715">
                  <a:moveTo>
                    <a:pt x="91" y="360"/>
                  </a:moveTo>
                  <a:lnTo>
                    <a:pt x="91" y="360"/>
                  </a:lnTo>
                  <a:lnTo>
                    <a:pt x="102" y="379"/>
                  </a:lnTo>
                  <a:lnTo>
                    <a:pt x="108" y="396"/>
                  </a:lnTo>
                  <a:lnTo>
                    <a:pt x="110" y="403"/>
                  </a:lnTo>
                  <a:lnTo>
                    <a:pt x="110" y="410"/>
                  </a:lnTo>
                  <a:lnTo>
                    <a:pt x="110" y="410"/>
                  </a:lnTo>
                  <a:lnTo>
                    <a:pt x="112" y="417"/>
                  </a:lnTo>
                  <a:lnTo>
                    <a:pt x="113" y="423"/>
                  </a:lnTo>
                  <a:lnTo>
                    <a:pt x="116" y="428"/>
                  </a:lnTo>
                  <a:lnTo>
                    <a:pt x="119" y="432"/>
                  </a:lnTo>
                  <a:lnTo>
                    <a:pt x="124" y="439"/>
                  </a:lnTo>
                  <a:lnTo>
                    <a:pt x="130" y="444"/>
                  </a:lnTo>
                  <a:lnTo>
                    <a:pt x="130" y="444"/>
                  </a:lnTo>
                  <a:lnTo>
                    <a:pt x="137" y="446"/>
                  </a:lnTo>
                  <a:lnTo>
                    <a:pt x="137" y="446"/>
                  </a:lnTo>
                  <a:lnTo>
                    <a:pt x="141" y="448"/>
                  </a:lnTo>
                  <a:lnTo>
                    <a:pt x="143" y="451"/>
                  </a:lnTo>
                  <a:lnTo>
                    <a:pt x="144" y="455"/>
                  </a:lnTo>
                  <a:lnTo>
                    <a:pt x="141" y="463"/>
                  </a:lnTo>
                  <a:lnTo>
                    <a:pt x="141" y="463"/>
                  </a:lnTo>
                  <a:lnTo>
                    <a:pt x="137" y="476"/>
                  </a:lnTo>
                  <a:lnTo>
                    <a:pt x="131" y="484"/>
                  </a:lnTo>
                  <a:lnTo>
                    <a:pt x="131" y="484"/>
                  </a:lnTo>
                  <a:lnTo>
                    <a:pt x="126" y="495"/>
                  </a:lnTo>
                  <a:lnTo>
                    <a:pt x="124" y="500"/>
                  </a:lnTo>
                  <a:lnTo>
                    <a:pt x="124" y="505"/>
                  </a:lnTo>
                  <a:lnTo>
                    <a:pt x="124" y="505"/>
                  </a:lnTo>
                  <a:lnTo>
                    <a:pt x="136" y="564"/>
                  </a:lnTo>
                  <a:lnTo>
                    <a:pt x="137" y="564"/>
                  </a:lnTo>
                  <a:lnTo>
                    <a:pt x="136" y="564"/>
                  </a:lnTo>
                  <a:lnTo>
                    <a:pt x="136" y="564"/>
                  </a:lnTo>
                  <a:lnTo>
                    <a:pt x="136" y="574"/>
                  </a:lnTo>
                  <a:lnTo>
                    <a:pt x="136" y="585"/>
                  </a:lnTo>
                  <a:lnTo>
                    <a:pt x="136" y="598"/>
                  </a:lnTo>
                  <a:lnTo>
                    <a:pt x="136" y="598"/>
                  </a:lnTo>
                  <a:lnTo>
                    <a:pt x="141" y="616"/>
                  </a:lnTo>
                  <a:lnTo>
                    <a:pt x="148" y="636"/>
                  </a:lnTo>
                  <a:lnTo>
                    <a:pt x="158" y="659"/>
                  </a:lnTo>
                  <a:lnTo>
                    <a:pt x="159" y="661"/>
                  </a:lnTo>
                  <a:lnTo>
                    <a:pt x="158" y="661"/>
                  </a:lnTo>
                  <a:lnTo>
                    <a:pt x="157" y="661"/>
                  </a:lnTo>
                  <a:lnTo>
                    <a:pt x="157" y="661"/>
                  </a:lnTo>
                  <a:lnTo>
                    <a:pt x="178" y="700"/>
                  </a:lnTo>
                  <a:lnTo>
                    <a:pt x="183" y="715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6" y="687"/>
                  </a:lnTo>
                  <a:lnTo>
                    <a:pt x="539" y="692"/>
                  </a:lnTo>
                  <a:lnTo>
                    <a:pt x="545" y="699"/>
                  </a:lnTo>
                  <a:lnTo>
                    <a:pt x="552" y="706"/>
                  </a:lnTo>
                  <a:lnTo>
                    <a:pt x="556" y="708"/>
                  </a:lnTo>
                  <a:lnTo>
                    <a:pt x="562" y="710"/>
                  </a:lnTo>
                  <a:lnTo>
                    <a:pt x="562" y="710"/>
                  </a:lnTo>
                  <a:lnTo>
                    <a:pt x="564" y="708"/>
                  </a:lnTo>
                  <a:lnTo>
                    <a:pt x="566" y="708"/>
                  </a:lnTo>
                  <a:lnTo>
                    <a:pt x="566" y="708"/>
                  </a:lnTo>
                  <a:lnTo>
                    <a:pt x="569" y="703"/>
                  </a:lnTo>
                  <a:lnTo>
                    <a:pt x="569" y="696"/>
                  </a:lnTo>
                  <a:lnTo>
                    <a:pt x="569" y="676"/>
                  </a:lnTo>
                  <a:lnTo>
                    <a:pt x="569" y="676"/>
                  </a:lnTo>
                  <a:lnTo>
                    <a:pt x="569" y="662"/>
                  </a:lnTo>
                  <a:lnTo>
                    <a:pt x="570" y="648"/>
                  </a:lnTo>
                  <a:lnTo>
                    <a:pt x="570" y="648"/>
                  </a:lnTo>
                  <a:lnTo>
                    <a:pt x="571" y="641"/>
                  </a:lnTo>
                  <a:lnTo>
                    <a:pt x="573" y="638"/>
                  </a:lnTo>
                  <a:lnTo>
                    <a:pt x="576" y="637"/>
                  </a:lnTo>
                  <a:lnTo>
                    <a:pt x="576" y="637"/>
                  </a:lnTo>
                  <a:lnTo>
                    <a:pt x="580" y="636"/>
                  </a:lnTo>
                  <a:lnTo>
                    <a:pt x="585" y="636"/>
                  </a:lnTo>
                  <a:lnTo>
                    <a:pt x="597" y="640"/>
                  </a:lnTo>
                  <a:lnTo>
                    <a:pt x="597" y="640"/>
                  </a:lnTo>
                  <a:lnTo>
                    <a:pt x="604" y="643"/>
                  </a:lnTo>
                  <a:lnTo>
                    <a:pt x="609" y="645"/>
                  </a:lnTo>
                  <a:lnTo>
                    <a:pt x="609" y="645"/>
                  </a:lnTo>
                  <a:lnTo>
                    <a:pt x="618" y="645"/>
                  </a:lnTo>
                  <a:lnTo>
                    <a:pt x="627" y="645"/>
                  </a:lnTo>
                  <a:lnTo>
                    <a:pt x="627" y="645"/>
                  </a:lnTo>
                  <a:lnTo>
                    <a:pt x="637" y="645"/>
                  </a:lnTo>
                  <a:lnTo>
                    <a:pt x="644" y="647"/>
                  </a:lnTo>
                  <a:lnTo>
                    <a:pt x="644" y="647"/>
                  </a:lnTo>
                  <a:lnTo>
                    <a:pt x="647" y="616"/>
                  </a:lnTo>
                  <a:lnTo>
                    <a:pt x="651" y="581"/>
                  </a:lnTo>
                  <a:lnTo>
                    <a:pt x="651" y="581"/>
                  </a:lnTo>
                  <a:lnTo>
                    <a:pt x="654" y="567"/>
                  </a:lnTo>
                  <a:lnTo>
                    <a:pt x="654" y="567"/>
                  </a:lnTo>
                  <a:lnTo>
                    <a:pt x="655" y="559"/>
                  </a:lnTo>
                  <a:lnTo>
                    <a:pt x="658" y="550"/>
                  </a:lnTo>
                  <a:lnTo>
                    <a:pt x="665" y="532"/>
                  </a:lnTo>
                  <a:lnTo>
                    <a:pt x="665" y="532"/>
                  </a:lnTo>
                  <a:lnTo>
                    <a:pt x="672" y="515"/>
                  </a:lnTo>
                  <a:lnTo>
                    <a:pt x="675" y="507"/>
                  </a:lnTo>
                  <a:lnTo>
                    <a:pt x="675" y="500"/>
                  </a:lnTo>
                  <a:lnTo>
                    <a:pt x="675" y="500"/>
                  </a:lnTo>
                  <a:lnTo>
                    <a:pt x="676" y="487"/>
                  </a:lnTo>
                  <a:lnTo>
                    <a:pt x="678" y="474"/>
                  </a:lnTo>
                  <a:lnTo>
                    <a:pt x="681" y="463"/>
                  </a:lnTo>
                  <a:lnTo>
                    <a:pt x="685" y="455"/>
                  </a:lnTo>
                  <a:lnTo>
                    <a:pt x="685" y="455"/>
                  </a:lnTo>
                  <a:lnTo>
                    <a:pt x="688" y="445"/>
                  </a:lnTo>
                  <a:lnTo>
                    <a:pt x="692" y="434"/>
                  </a:lnTo>
                  <a:lnTo>
                    <a:pt x="695" y="417"/>
                  </a:lnTo>
                  <a:lnTo>
                    <a:pt x="671" y="414"/>
                  </a:lnTo>
                  <a:lnTo>
                    <a:pt x="671" y="413"/>
                  </a:lnTo>
                  <a:lnTo>
                    <a:pt x="671" y="413"/>
                  </a:lnTo>
                  <a:lnTo>
                    <a:pt x="660" y="395"/>
                  </a:lnTo>
                  <a:lnTo>
                    <a:pt x="651" y="379"/>
                  </a:lnTo>
                  <a:lnTo>
                    <a:pt x="643" y="367"/>
                  </a:lnTo>
                  <a:lnTo>
                    <a:pt x="643" y="367"/>
                  </a:lnTo>
                  <a:lnTo>
                    <a:pt x="637" y="361"/>
                  </a:lnTo>
                  <a:lnTo>
                    <a:pt x="633" y="358"/>
                  </a:lnTo>
                  <a:lnTo>
                    <a:pt x="620" y="354"/>
                  </a:lnTo>
                  <a:lnTo>
                    <a:pt x="620" y="354"/>
                  </a:lnTo>
                  <a:lnTo>
                    <a:pt x="608" y="348"/>
                  </a:lnTo>
                  <a:lnTo>
                    <a:pt x="604" y="346"/>
                  </a:lnTo>
                  <a:lnTo>
                    <a:pt x="601" y="340"/>
                  </a:lnTo>
                  <a:lnTo>
                    <a:pt x="601" y="340"/>
                  </a:lnTo>
                  <a:lnTo>
                    <a:pt x="590" y="320"/>
                  </a:lnTo>
                  <a:lnTo>
                    <a:pt x="590" y="320"/>
                  </a:lnTo>
                  <a:lnTo>
                    <a:pt x="580" y="302"/>
                  </a:lnTo>
                  <a:lnTo>
                    <a:pt x="576" y="294"/>
                  </a:lnTo>
                  <a:lnTo>
                    <a:pt x="574" y="287"/>
                  </a:lnTo>
                  <a:lnTo>
                    <a:pt x="574" y="287"/>
                  </a:lnTo>
                  <a:lnTo>
                    <a:pt x="574" y="283"/>
                  </a:lnTo>
                  <a:lnTo>
                    <a:pt x="571" y="280"/>
                  </a:lnTo>
                  <a:lnTo>
                    <a:pt x="566" y="274"/>
                  </a:lnTo>
                  <a:lnTo>
                    <a:pt x="559" y="270"/>
                  </a:lnTo>
                  <a:lnTo>
                    <a:pt x="556" y="269"/>
                  </a:lnTo>
                  <a:lnTo>
                    <a:pt x="556" y="269"/>
                  </a:lnTo>
                  <a:lnTo>
                    <a:pt x="543" y="259"/>
                  </a:lnTo>
                  <a:lnTo>
                    <a:pt x="514" y="240"/>
                  </a:lnTo>
                  <a:lnTo>
                    <a:pt x="514" y="240"/>
                  </a:lnTo>
                  <a:lnTo>
                    <a:pt x="508" y="236"/>
                  </a:lnTo>
                  <a:lnTo>
                    <a:pt x="504" y="231"/>
                  </a:lnTo>
                  <a:lnTo>
                    <a:pt x="501" y="226"/>
                  </a:lnTo>
                  <a:lnTo>
                    <a:pt x="500" y="221"/>
                  </a:lnTo>
                  <a:lnTo>
                    <a:pt x="500" y="212"/>
                  </a:lnTo>
                  <a:lnTo>
                    <a:pt x="501" y="203"/>
                  </a:lnTo>
                  <a:lnTo>
                    <a:pt x="501" y="203"/>
                  </a:lnTo>
                  <a:lnTo>
                    <a:pt x="501" y="194"/>
                  </a:lnTo>
                  <a:lnTo>
                    <a:pt x="501" y="194"/>
                  </a:lnTo>
                  <a:lnTo>
                    <a:pt x="500" y="191"/>
                  </a:lnTo>
                  <a:lnTo>
                    <a:pt x="500" y="191"/>
                  </a:lnTo>
                  <a:lnTo>
                    <a:pt x="497" y="190"/>
                  </a:lnTo>
                  <a:lnTo>
                    <a:pt x="491" y="189"/>
                  </a:lnTo>
                  <a:lnTo>
                    <a:pt x="479" y="189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63" y="190"/>
                  </a:lnTo>
                  <a:lnTo>
                    <a:pt x="433" y="163"/>
                  </a:lnTo>
                  <a:lnTo>
                    <a:pt x="412" y="144"/>
                  </a:lnTo>
                  <a:lnTo>
                    <a:pt x="399" y="131"/>
                  </a:lnTo>
                  <a:lnTo>
                    <a:pt x="399" y="131"/>
                  </a:lnTo>
                  <a:lnTo>
                    <a:pt x="393" y="124"/>
                  </a:lnTo>
                  <a:lnTo>
                    <a:pt x="393" y="124"/>
                  </a:lnTo>
                  <a:lnTo>
                    <a:pt x="386" y="116"/>
                  </a:lnTo>
                  <a:lnTo>
                    <a:pt x="381" y="106"/>
                  </a:lnTo>
                  <a:lnTo>
                    <a:pt x="377" y="96"/>
                  </a:lnTo>
                  <a:lnTo>
                    <a:pt x="375" y="91"/>
                  </a:lnTo>
                  <a:lnTo>
                    <a:pt x="377" y="85"/>
                  </a:lnTo>
                  <a:lnTo>
                    <a:pt x="377" y="85"/>
                  </a:lnTo>
                  <a:lnTo>
                    <a:pt x="375" y="81"/>
                  </a:lnTo>
                  <a:lnTo>
                    <a:pt x="374" y="78"/>
                  </a:lnTo>
                  <a:lnTo>
                    <a:pt x="374" y="78"/>
                  </a:lnTo>
                  <a:lnTo>
                    <a:pt x="370" y="75"/>
                  </a:lnTo>
                  <a:lnTo>
                    <a:pt x="364" y="74"/>
                  </a:lnTo>
                  <a:lnTo>
                    <a:pt x="350" y="75"/>
                  </a:lnTo>
                  <a:lnTo>
                    <a:pt x="350" y="75"/>
                  </a:lnTo>
                  <a:lnTo>
                    <a:pt x="340" y="75"/>
                  </a:lnTo>
                  <a:lnTo>
                    <a:pt x="332" y="75"/>
                  </a:lnTo>
                  <a:lnTo>
                    <a:pt x="332" y="75"/>
                  </a:lnTo>
                  <a:lnTo>
                    <a:pt x="325" y="72"/>
                  </a:lnTo>
                  <a:lnTo>
                    <a:pt x="322" y="68"/>
                  </a:lnTo>
                  <a:lnTo>
                    <a:pt x="319" y="64"/>
                  </a:lnTo>
                  <a:lnTo>
                    <a:pt x="316" y="58"/>
                  </a:lnTo>
                  <a:lnTo>
                    <a:pt x="316" y="58"/>
                  </a:lnTo>
                  <a:lnTo>
                    <a:pt x="314" y="50"/>
                  </a:lnTo>
                  <a:lnTo>
                    <a:pt x="312" y="47"/>
                  </a:lnTo>
                  <a:lnTo>
                    <a:pt x="309" y="44"/>
                  </a:lnTo>
                  <a:lnTo>
                    <a:pt x="309" y="44"/>
                  </a:lnTo>
                  <a:lnTo>
                    <a:pt x="307" y="40"/>
                  </a:lnTo>
                  <a:lnTo>
                    <a:pt x="305" y="36"/>
                  </a:lnTo>
                  <a:lnTo>
                    <a:pt x="307" y="30"/>
                  </a:lnTo>
                  <a:lnTo>
                    <a:pt x="308" y="23"/>
                  </a:lnTo>
                  <a:lnTo>
                    <a:pt x="314" y="1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8" y="1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319" y="0"/>
                  </a:lnTo>
                  <a:lnTo>
                    <a:pt x="0" y="40"/>
                  </a:lnTo>
                  <a:lnTo>
                    <a:pt x="91" y="360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3" name="Freeform 99"/>
            <p:cNvSpPr>
              <a:spLocks/>
            </p:cNvSpPr>
            <p:nvPr/>
          </p:nvSpPr>
          <p:spPr bwMode="auto">
            <a:xfrm>
              <a:off x="1980794" y="3574329"/>
              <a:ext cx="752280" cy="428360"/>
            </a:xfrm>
            <a:custGeom>
              <a:avLst/>
              <a:gdLst>
                <a:gd name="T0" fmla="*/ 797 w 993"/>
                <a:gd name="T1" fmla="*/ 441 h 567"/>
                <a:gd name="T2" fmla="*/ 939 w 993"/>
                <a:gd name="T3" fmla="*/ 411 h 567"/>
                <a:gd name="T4" fmla="*/ 988 w 993"/>
                <a:gd name="T5" fmla="*/ 383 h 567"/>
                <a:gd name="T6" fmla="*/ 955 w 993"/>
                <a:gd name="T7" fmla="*/ 353 h 567"/>
                <a:gd name="T8" fmla="*/ 920 w 993"/>
                <a:gd name="T9" fmla="*/ 343 h 567"/>
                <a:gd name="T10" fmla="*/ 923 w 993"/>
                <a:gd name="T11" fmla="*/ 332 h 567"/>
                <a:gd name="T12" fmla="*/ 915 w 993"/>
                <a:gd name="T13" fmla="*/ 322 h 567"/>
                <a:gd name="T14" fmla="*/ 902 w 993"/>
                <a:gd name="T15" fmla="*/ 291 h 567"/>
                <a:gd name="T16" fmla="*/ 899 w 993"/>
                <a:gd name="T17" fmla="*/ 285 h 567"/>
                <a:gd name="T18" fmla="*/ 913 w 993"/>
                <a:gd name="T19" fmla="*/ 283 h 567"/>
                <a:gd name="T20" fmla="*/ 915 w 993"/>
                <a:gd name="T21" fmla="*/ 271 h 567"/>
                <a:gd name="T22" fmla="*/ 906 w 993"/>
                <a:gd name="T23" fmla="*/ 245 h 567"/>
                <a:gd name="T24" fmla="*/ 903 w 993"/>
                <a:gd name="T25" fmla="*/ 208 h 567"/>
                <a:gd name="T26" fmla="*/ 894 w 993"/>
                <a:gd name="T27" fmla="*/ 193 h 567"/>
                <a:gd name="T28" fmla="*/ 838 w 993"/>
                <a:gd name="T29" fmla="*/ 168 h 567"/>
                <a:gd name="T30" fmla="*/ 751 w 993"/>
                <a:gd name="T31" fmla="*/ 137 h 567"/>
                <a:gd name="T32" fmla="*/ 752 w 993"/>
                <a:gd name="T33" fmla="*/ 123 h 567"/>
                <a:gd name="T34" fmla="*/ 773 w 993"/>
                <a:gd name="T35" fmla="*/ 82 h 567"/>
                <a:gd name="T36" fmla="*/ 776 w 993"/>
                <a:gd name="T37" fmla="*/ 60 h 567"/>
                <a:gd name="T38" fmla="*/ 762 w 993"/>
                <a:gd name="T39" fmla="*/ 56 h 567"/>
                <a:gd name="T40" fmla="*/ 737 w 993"/>
                <a:gd name="T41" fmla="*/ 51 h 567"/>
                <a:gd name="T42" fmla="*/ 709 w 993"/>
                <a:gd name="T43" fmla="*/ 30 h 567"/>
                <a:gd name="T44" fmla="*/ 696 w 993"/>
                <a:gd name="T45" fmla="*/ 11 h 567"/>
                <a:gd name="T46" fmla="*/ 681 w 993"/>
                <a:gd name="T47" fmla="*/ 2 h 567"/>
                <a:gd name="T48" fmla="*/ 670 w 993"/>
                <a:gd name="T49" fmla="*/ 1 h 567"/>
                <a:gd name="T50" fmla="*/ 670 w 993"/>
                <a:gd name="T51" fmla="*/ 33 h 567"/>
                <a:gd name="T52" fmla="*/ 597 w 993"/>
                <a:gd name="T53" fmla="*/ 2 h 567"/>
                <a:gd name="T54" fmla="*/ 592 w 993"/>
                <a:gd name="T55" fmla="*/ 35 h 567"/>
                <a:gd name="T56" fmla="*/ 595 w 993"/>
                <a:gd name="T57" fmla="*/ 60 h 567"/>
                <a:gd name="T58" fmla="*/ 577 w 993"/>
                <a:gd name="T59" fmla="*/ 89 h 567"/>
                <a:gd name="T60" fmla="*/ 557 w 993"/>
                <a:gd name="T61" fmla="*/ 103 h 567"/>
                <a:gd name="T62" fmla="*/ 550 w 993"/>
                <a:gd name="T63" fmla="*/ 116 h 567"/>
                <a:gd name="T64" fmla="*/ 541 w 993"/>
                <a:gd name="T65" fmla="*/ 117 h 567"/>
                <a:gd name="T66" fmla="*/ 525 w 993"/>
                <a:gd name="T67" fmla="*/ 114 h 567"/>
                <a:gd name="T68" fmla="*/ 515 w 993"/>
                <a:gd name="T69" fmla="*/ 123 h 567"/>
                <a:gd name="T70" fmla="*/ 514 w 993"/>
                <a:gd name="T71" fmla="*/ 144 h 567"/>
                <a:gd name="T72" fmla="*/ 511 w 993"/>
                <a:gd name="T73" fmla="*/ 170 h 567"/>
                <a:gd name="T74" fmla="*/ 493 w 993"/>
                <a:gd name="T75" fmla="*/ 182 h 567"/>
                <a:gd name="T76" fmla="*/ 468 w 993"/>
                <a:gd name="T77" fmla="*/ 175 h 567"/>
                <a:gd name="T78" fmla="*/ 459 w 993"/>
                <a:gd name="T79" fmla="*/ 220 h 567"/>
                <a:gd name="T80" fmla="*/ 443 w 993"/>
                <a:gd name="T81" fmla="*/ 249 h 567"/>
                <a:gd name="T82" fmla="*/ 423 w 993"/>
                <a:gd name="T83" fmla="*/ 276 h 567"/>
                <a:gd name="T84" fmla="*/ 415 w 993"/>
                <a:gd name="T85" fmla="*/ 297 h 567"/>
                <a:gd name="T86" fmla="*/ 406 w 993"/>
                <a:gd name="T87" fmla="*/ 332 h 567"/>
                <a:gd name="T88" fmla="*/ 395 w 993"/>
                <a:gd name="T89" fmla="*/ 374 h 567"/>
                <a:gd name="T90" fmla="*/ 345 w 993"/>
                <a:gd name="T91" fmla="*/ 378 h 567"/>
                <a:gd name="T92" fmla="*/ 335 w 993"/>
                <a:gd name="T93" fmla="*/ 382 h 567"/>
                <a:gd name="T94" fmla="*/ 336 w 993"/>
                <a:gd name="T95" fmla="*/ 400 h 567"/>
                <a:gd name="T96" fmla="*/ 329 w 993"/>
                <a:gd name="T97" fmla="*/ 411 h 567"/>
                <a:gd name="T98" fmla="*/ 301 w 993"/>
                <a:gd name="T99" fmla="*/ 413 h 567"/>
                <a:gd name="T100" fmla="*/ 280 w 993"/>
                <a:gd name="T101" fmla="*/ 414 h 567"/>
                <a:gd name="T102" fmla="*/ 249 w 993"/>
                <a:gd name="T103" fmla="*/ 421 h 567"/>
                <a:gd name="T104" fmla="*/ 221 w 993"/>
                <a:gd name="T105" fmla="*/ 417 h 567"/>
                <a:gd name="T106" fmla="*/ 206 w 993"/>
                <a:gd name="T107" fmla="*/ 404 h 567"/>
                <a:gd name="T108" fmla="*/ 169 w 993"/>
                <a:gd name="T109" fmla="*/ 427 h 567"/>
                <a:gd name="T110" fmla="*/ 97 w 993"/>
                <a:gd name="T111" fmla="*/ 504 h 567"/>
                <a:gd name="T112" fmla="*/ 57 w 993"/>
                <a:gd name="T113" fmla="*/ 538 h 567"/>
                <a:gd name="T114" fmla="*/ 0 w 993"/>
                <a:gd name="T115" fmla="*/ 567 h 567"/>
                <a:gd name="T116" fmla="*/ 239 w 993"/>
                <a:gd name="T117" fmla="*/ 533 h 567"/>
                <a:gd name="T118" fmla="*/ 251 w 993"/>
                <a:gd name="T119" fmla="*/ 524 h 567"/>
                <a:gd name="T120" fmla="*/ 255 w 993"/>
                <a:gd name="T121" fmla="*/ 525 h 567"/>
                <a:gd name="T122" fmla="*/ 436 w 993"/>
                <a:gd name="T123" fmla="*/ 511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93" h="567">
                  <a:moveTo>
                    <a:pt x="499" y="503"/>
                  </a:moveTo>
                  <a:lnTo>
                    <a:pt x="499" y="503"/>
                  </a:lnTo>
                  <a:lnTo>
                    <a:pt x="639" y="474"/>
                  </a:lnTo>
                  <a:lnTo>
                    <a:pt x="797" y="441"/>
                  </a:lnTo>
                  <a:lnTo>
                    <a:pt x="797" y="441"/>
                  </a:lnTo>
                  <a:lnTo>
                    <a:pt x="840" y="432"/>
                  </a:lnTo>
                  <a:lnTo>
                    <a:pt x="840" y="432"/>
                  </a:lnTo>
                  <a:lnTo>
                    <a:pt x="939" y="411"/>
                  </a:lnTo>
                  <a:lnTo>
                    <a:pt x="993" y="399"/>
                  </a:lnTo>
                  <a:lnTo>
                    <a:pt x="993" y="399"/>
                  </a:lnTo>
                  <a:lnTo>
                    <a:pt x="992" y="392"/>
                  </a:lnTo>
                  <a:lnTo>
                    <a:pt x="988" y="383"/>
                  </a:lnTo>
                  <a:lnTo>
                    <a:pt x="982" y="376"/>
                  </a:lnTo>
                  <a:lnTo>
                    <a:pt x="975" y="369"/>
                  </a:lnTo>
                  <a:lnTo>
                    <a:pt x="962" y="358"/>
                  </a:lnTo>
                  <a:lnTo>
                    <a:pt x="955" y="353"/>
                  </a:lnTo>
                  <a:lnTo>
                    <a:pt x="915" y="350"/>
                  </a:lnTo>
                  <a:lnTo>
                    <a:pt x="916" y="348"/>
                  </a:lnTo>
                  <a:lnTo>
                    <a:pt x="916" y="348"/>
                  </a:lnTo>
                  <a:lnTo>
                    <a:pt x="920" y="343"/>
                  </a:lnTo>
                  <a:lnTo>
                    <a:pt x="923" y="339"/>
                  </a:lnTo>
                  <a:lnTo>
                    <a:pt x="923" y="333"/>
                  </a:lnTo>
                  <a:lnTo>
                    <a:pt x="923" y="333"/>
                  </a:lnTo>
                  <a:lnTo>
                    <a:pt x="923" y="332"/>
                  </a:lnTo>
                  <a:lnTo>
                    <a:pt x="922" y="330"/>
                  </a:lnTo>
                  <a:lnTo>
                    <a:pt x="922" y="330"/>
                  </a:lnTo>
                  <a:lnTo>
                    <a:pt x="917" y="326"/>
                  </a:lnTo>
                  <a:lnTo>
                    <a:pt x="915" y="322"/>
                  </a:lnTo>
                  <a:lnTo>
                    <a:pt x="910" y="309"/>
                  </a:lnTo>
                  <a:lnTo>
                    <a:pt x="910" y="309"/>
                  </a:lnTo>
                  <a:lnTo>
                    <a:pt x="906" y="299"/>
                  </a:lnTo>
                  <a:lnTo>
                    <a:pt x="902" y="291"/>
                  </a:lnTo>
                  <a:lnTo>
                    <a:pt x="902" y="291"/>
                  </a:lnTo>
                  <a:lnTo>
                    <a:pt x="899" y="287"/>
                  </a:lnTo>
                  <a:lnTo>
                    <a:pt x="899" y="285"/>
                  </a:lnTo>
                  <a:lnTo>
                    <a:pt x="899" y="285"/>
                  </a:lnTo>
                  <a:lnTo>
                    <a:pt x="902" y="284"/>
                  </a:lnTo>
                  <a:lnTo>
                    <a:pt x="906" y="284"/>
                  </a:lnTo>
                  <a:lnTo>
                    <a:pt x="906" y="284"/>
                  </a:lnTo>
                  <a:lnTo>
                    <a:pt x="913" y="283"/>
                  </a:lnTo>
                  <a:lnTo>
                    <a:pt x="915" y="281"/>
                  </a:lnTo>
                  <a:lnTo>
                    <a:pt x="915" y="278"/>
                  </a:lnTo>
                  <a:lnTo>
                    <a:pt x="915" y="278"/>
                  </a:lnTo>
                  <a:lnTo>
                    <a:pt x="915" y="271"/>
                  </a:lnTo>
                  <a:lnTo>
                    <a:pt x="912" y="264"/>
                  </a:lnTo>
                  <a:lnTo>
                    <a:pt x="912" y="264"/>
                  </a:lnTo>
                  <a:lnTo>
                    <a:pt x="909" y="256"/>
                  </a:lnTo>
                  <a:lnTo>
                    <a:pt x="906" y="245"/>
                  </a:lnTo>
                  <a:lnTo>
                    <a:pt x="906" y="245"/>
                  </a:lnTo>
                  <a:lnTo>
                    <a:pt x="906" y="234"/>
                  </a:lnTo>
                  <a:lnTo>
                    <a:pt x="906" y="221"/>
                  </a:lnTo>
                  <a:lnTo>
                    <a:pt x="903" y="208"/>
                  </a:lnTo>
                  <a:lnTo>
                    <a:pt x="902" y="203"/>
                  </a:lnTo>
                  <a:lnTo>
                    <a:pt x="899" y="199"/>
                  </a:lnTo>
                  <a:lnTo>
                    <a:pt x="899" y="199"/>
                  </a:lnTo>
                  <a:lnTo>
                    <a:pt x="894" y="193"/>
                  </a:lnTo>
                  <a:lnTo>
                    <a:pt x="885" y="189"/>
                  </a:lnTo>
                  <a:lnTo>
                    <a:pt x="866" y="179"/>
                  </a:lnTo>
                  <a:lnTo>
                    <a:pt x="838" y="168"/>
                  </a:lnTo>
                  <a:lnTo>
                    <a:pt x="838" y="168"/>
                  </a:lnTo>
                  <a:lnTo>
                    <a:pt x="756" y="142"/>
                  </a:lnTo>
                  <a:lnTo>
                    <a:pt x="756" y="142"/>
                  </a:lnTo>
                  <a:lnTo>
                    <a:pt x="752" y="140"/>
                  </a:lnTo>
                  <a:lnTo>
                    <a:pt x="751" y="137"/>
                  </a:lnTo>
                  <a:lnTo>
                    <a:pt x="751" y="137"/>
                  </a:lnTo>
                  <a:lnTo>
                    <a:pt x="749" y="134"/>
                  </a:lnTo>
                  <a:lnTo>
                    <a:pt x="749" y="130"/>
                  </a:lnTo>
                  <a:lnTo>
                    <a:pt x="752" y="123"/>
                  </a:lnTo>
                  <a:lnTo>
                    <a:pt x="762" y="102"/>
                  </a:lnTo>
                  <a:lnTo>
                    <a:pt x="762" y="102"/>
                  </a:lnTo>
                  <a:lnTo>
                    <a:pt x="773" y="82"/>
                  </a:lnTo>
                  <a:lnTo>
                    <a:pt x="773" y="82"/>
                  </a:lnTo>
                  <a:lnTo>
                    <a:pt x="776" y="74"/>
                  </a:lnTo>
                  <a:lnTo>
                    <a:pt x="777" y="68"/>
                  </a:lnTo>
                  <a:lnTo>
                    <a:pt x="777" y="63"/>
                  </a:lnTo>
                  <a:lnTo>
                    <a:pt x="776" y="60"/>
                  </a:lnTo>
                  <a:lnTo>
                    <a:pt x="776" y="60"/>
                  </a:lnTo>
                  <a:lnTo>
                    <a:pt x="775" y="57"/>
                  </a:lnTo>
                  <a:lnTo>
                    <a:pt x="770" y="56"/>
                  </a:lnTo>
                  <a:lnTo>
                    <a:pt x="762" y="56"/>
                  </a:lnTo>
                  <a:lnTo>
                    <a:pt x="762" y="56"/>
                  </a:lnTo>
                  <a:lnTo>
                    <a:pt x="751" y="54"/>
                  </a:lnTo>
                  <a:lnTo>
                    <a:pt x="744" y="54"/>
                  </a:lnTo>
                  <a:lnTo>
                    <a:pt x="737" y="51"/>
                  </a:lnTo>
                  <a:lnTo>
                    <a:pt x="728" y="49"/>
                  </a:lnTo>
                  <a:lnTo>
                    <a:pt x="721" y="44"/>
                  </a:lnTo>
                  <a:lnTo>
                    <a:pt x="714" y="39"/>
                  </a:lnTo>
                  <a:lnTo>
                    <a:pt x="709" y="30"/>
                  </a:lnTo>
                  <a:lnTo>
                    <a:pt x="709" y="30"/>
                  </a:lnTo>
                  <a:lnTo>
                    <a:pt x="699" y="15"/>
                  </a:lnTo>
                  <a:lnTo>
                    <a:pt x="699" y="15"/>
                  </a:lnTo>
                  <a:lnTo>
                    <a:pt x="696" y="11"/>
                  </a:lnTo>
                  <a:lnTo>
                    <a:pt x="691" y="8"/>
                  </a:lnTo>
                  <a:lnTo>
                    <a:pt x="691" y="8"/>
                  </a:lnTo>
                  <a:lnTo>
                    <a:pt x="681" y="2"/>
                  </a:lnTo>
                  <a:lnTo>
                    <a:pt x="681" y="2"/>
                  </a:lnTo>
                  <a:lnTo>
                    <a:pt x="674" y="0"/>
                  </a:lnTo>
                  <a:lnTo>
                    <a:pt x="672" y="0"/>
                  </a:lnTo>
                  <a:lnTo>
                    <a:pt x="670" y="1"/>
                  </a:lnTo>
                  <a:lnTo>
                    <a:pt x="670" y="1"/>
                  </a:lnTo>
                  <a:lnTo>
                    <a:pt x="668" y="4"/>
                  </a:lnTo>
                  <a:lnTo>
                    <a:pt x="667" y="9"/>
                  </a:lnTo>
                  <a:lnTo>
                    <a:pt x="667" y="22"/>
                  </a:lnTo>
                  <a:lnTo>
                    <a:pt x="670" y="33"/>
                  </a:lnTo>
                  <a:lnTo>
                    <a:pt x="670" y="37"/>
                  </a:lnTo>
                  <a:lnTo>
                    <a:pt x="671" y="39"/>
                  </a:lnTo>
                  <a:lnTo>
                    <a:pt x="670" y="39"/>
                  </a:lnTo>
                  <a:lnTo>
                    <a:pt x="597" y="2"/>
                  </a:lnTo>
                  <a:lnTo>
                    <a:pt x="597" y="2"/>
                  </a:lnTo>
                  <a:lnTo>
                    <a:pt x="595" y="8"/>
                  </a:lnTo>
                  <a:lnTo>
                    <a:pt x="594" y="19"/>
                  </a:lnTo>
                  <a:lnTo>
                    <a:pt x="592" y="35"/>
                  </a:lnTo>
                  <a:lnTo>
                    <a:pt x="594" y="43"/>
                  </a:lnTo>
                  <a:lnTo>
                    <a:pt x="594" y="51"/>
                  </a:lnTo>
                  <a:lnTo>
                    <a:pt x="594" y="51"/>
                  </a:lnTo>
                  <a:lnTo>
                    <a:pt x="595" y="60"/>
                  </a:lnTo>
                  <a:lnTo>
                    <a:pt x="594" y="67"/>
                  </a:lnTo>
                  <a:lnTo>
                    <a:pt x="591" y="74"/>
                  </a:lnTo>
                  <a:lnTo>
                    <a:pt x="587" y="79"/>
                  </a:lnTo>
                  <a:lnTo>
                    <a:pt x="577" y="89"/>
                  </a:lnTo>
                  <a:lnTo>
                    <a:pt x="566" y="96"/>
                  </a:lnTo>
                  <a:lnTo>
                    <a:pt x="566" y="96"/>
                  </a:lnTo>
                  <a:lnTo>
                    <a:pt x="557" y="103"/>
                  </a:lnTo>
                  <a:lnTo>
                    <a:pt x="557" y="103"/>
                  </a:lnTo>
                  <a:lnTo>
                    <a:pt x="555" y="107"/>
                  </a:lnTo>
                  <a:lnTo>
                    <a:pt x="552" y="112"/>
                  </a:lnTo>
                  <a:lnTo>
                    <a:pt x="552" y="112"/>
                  </a:lnTo>
                  <a:lnTo>
                    <a:pt x="550" y="116"/>
                  </a:lnTo>
                  <a:lnTo>
                    <a:pt x="548" y="119"/>
                  </a:lnTo>
                  <a:lnTo>
                    <a:pt x="548" y="119"/>
                  </a:lnTo>
                  <a:lnTo>
                    <a:pt x="545" y="119"/>
                  </a:lnTo>
                  <a:lnTo>
                    <a:pt x="541" y="117"/>
                  </a:lnTo>
                  <a:lnTo>
                    <a:pt x="541" y="117"/>
                  </a:lnTo>
                  <a:lnTo>
                    <a:pt x="535" y="114"/>
                  </a:lnTo>
                  <a:lnTo>
                    <a:pt x="529" y="114"/>
                  </a:lnTo>
                  <a:lnTo>
                    <a:pt x="525" y="114"/>
                  </a:lnTo>
                  <a:lnTo>
                    <a:pt x="521" y="116"/>
                  </a:lnTo>
                  <a:lnTo>
                    <a:pt x="521" y="116"/>
                  </a:lnTo>
                  <a:lnTo>
                    <a:pt x="518" y="119"/>
                  </a:lnTo>
                  <a:lnTo>
                    <a:pt x="515" y="123"/>
                  </a:lnTo>
                  <a:lnTo>
                    <a:pt x="514" y="128"/>
                  </a:lnTo>
                  <a:lnTo>
                    <a:pt x="513" y="135"/>
                  </a:lnTo>
                  <a:lnTo>
                    <a:pt x="513" y="135"/>
                  </a:lnTo>
                  <a:lnTo>
                    <a:pt x="514" y="144"/>
                  </a:lnTo>
                  <a:lnTo>
                    <a:pt x="514" y="144"/>
                  </a:lnTo>
                  <a:lnTo>
                    <a:pt x="514" y="154"/>
                  </a:lnTo>
                  <a:lnTo>
                    <a:pt x="513" y="163"/>
                  </a:lnTo>
                  <a:lnTo>
                    <a:pt x="511" y="170"/>
                  </a:lnTo>
                  <a:lnTo>
                    <a:pt x="507" y="176"/>
                  </a:lnTo>
                  <a:lnTo>
                    <a:pt x="507" y="176"/>
                  </a:lnTo>
                  <a:lnTo>
                    <a:pt x="501" y="180"/>
                  </a:lnTo>
                  <a:lnTo>
                    <a:pt x="493" y="182"/>
                  </a:lnTo>
                  <a:lnTo>
                    <a:pt x="493" y="182"/>
                  </a:lnTo>
                  <a:lnTo>
                    <a:pt x="482" y="180"/>
                  </a:lnTo>
                  <a:lnTo>
                    <a:pt x="473" y="177"/>
                  </a:lnTo>
                  <a:lnTo>
                    <a:pt x="468" y="175"/>
                  </a:lnTo>
                  <a:lnTo>
                    <a:pt x="465" y="172"/>
                  </a:lnTo>
                  <a:lnTo>
                    <a:pt x="465" y="172"/>
                  </a:lnTo>
                  <a:lnTo>
                    <a:pt x="462" y="194"/>
                  </a:lnTo>
                  <a:lnTo>
                    <a:pt x="459" y="220"/>
                  </a:lnTo>
                  <a:lnTo>
                    <a:pt x="459" y="220"/>
                  </a:lnTo>
                  <a:lnTo>
                    <a:pt x="458" y="227"/>
                  </a:lnTo>
                  <a:lnTo>
                    <a:pt x="455" y="234"/>
                  </a:lnTo>
                  <a:lnTo>
                    <a:pt x="443" y="249"/>
                  </a:lnTo>
                  <a:lnTo>
                    <a:pt x="443" y="249"/>
                  </a:lnTo>
                  <a:lnTo>
                    <a:pt x="431" y="263"/>
                  </a:lnTo>
                  <a:lnTo>
                    <a:pt x="427" y="270"/>
                  </a:lnTo>
                  <a:lnTo>
                    <a:pt x="423" y="276"/>
                  </a:lnTo>
                  <a:lnTo>
                    <a:pt x="423" y="276"/>
                  </a:lnTo>
                  <a:lnTo>
                    <a:pt x="419" y="285"/>
                  </a:lnTo>
                  <a:lnTo>
                    <a:pt x="419" y="285"/>
                  </a:lnTo>
                  <a:lnTo>
                    <a:pt x="415" y="297"/>
                  </a:lnTo>
                  <a:lnTo>
                    <a:pt x="410" y="308"/>
                  </a:lnTo>
                  <a:lnTo>
                    <a:pt x="408" y="319"/>
                  </a:lnTo>
                  <a:lnTo>
                    <a:pt x="406" y="332"/>
                  </a:lnTo>
                  <a:lnTo>
                    <a:pt x="406" y="332"/>
                  </a:lnTo>
                  <a:lnTo>
                    <a:pt x="406" y="340"/>
                  </a:lnTo>
                  <a:lnTo>
                    <a:pt x="405" y="348"/>
                  </a:lnTo>
                  <a:lnTo>
                    <a:pt x="399" y="362"/>
                  </a:lnTo>
                  <a:lnTo>
                    <a:pt x="395" y="374"/>
                  </a:lnTo>
                  <a:lnTo>
                    <a:pt x="392" y="376"/>
                  </a:lnTo>
                  <a:lnTo>
                    <a:pt x="392" y="378"/>
                  </a:lnTo>
                  <a:lnTo>
                    <a:pt x="345" y="378"/>
                  </a:lnTo>
                  <a:lnTo>
                    <a:pt x="345" y="378"/>
                  </a:lnTo>
                  <a:lnTo>
                    <a:pt x="339" y="378"/>
                  </a:lnTo>
                  <a:lnTo>
                    <a:pt x="336" y="379"/>
                  </a:lnTo>
                  <a:lnTo>
                    <a:pt x="336" y="379"/>
                  </a:lnTo>
                  <a:lnTo>
                    <a:pt x="335" y="382"/>
                  </a:lnTo>
                  <a:lnTo>
                    <a:pt x="336" y="386"/>
                  </a:lnTo>
                  <a:lnTo>
                    <a:pt x="336" y="386"/>
                  </a:lnTo>
                  <a:lnTo>
                    <a:pt x="336" y="395"/>
                  </a:lnTo>
                  <a:lnTo>
                    <a:pt x="336" y="400"/>
                  </a:lnTo>
                  <a:lnTo>
                    <a:pt x="333" y="404"/>
                  </a:lnTo>
                  <a:lnTo>
                    <a:pt x="333" y="404"/>
                  </a:lnTo>
                  <a:lnTo>
                    <a:pt x="332" y="409"/>
                  </a:lnTo>
                  <a:lnTo>
                    <a:pt x="329" y="411"/>
                  </a:lnTo>
                  <a:lnTo>
                    <a:pt x="325" y="413"/>
                  </a:lnTo>
                  <a:lnTo>
                    <a:pt x="321" y="414"/>
                  </a:lnTo>
                  <a:lnTo>
                    <a:pt x="311" y="414"/>
                  </a:lnTo>
                  <a:lnTo>
                    <a:pt x="301" y="413"/>
                  </a:lnTo>
                  <a:lnTo>
                    <a:pt x="301" y="413"/>
                  </a:lnTo>
                  <a:lnTo>
                    <a:pt x="290" y="413"/>
                  </a:lnTo>
                  <a:lnTo>
                    <a:pt x="284" y="413"/>
                  </a:lnTo>
                  <a:lnTo>
                    <a:pt x="280" y="414"/>
                  </a:lnTo>
                  <a:lnTo>
                    <a:pt x="280" y="414"/>
                  </a:lnTo>
                  <a:lnTo>
                    <a:pt x="272" y="417"/>
                  </a:lnTo>
                  <a:lnTo>
                    <a:pt x="258" y="420"/>
                  </a:lnTo>
                  <a:lnTo>
                    <a:pt x="249" y="421"/>
                  </a:lnTo>
                  <a:lnTo>
                    <a:pt x="239" y="421"/>
                  </a:lnTo>
                  <a:lnTo>
                    <a:pt x="230" y="420"/>
                  </a:lnTo>
                  <a:lnTo>
                    <a:pt x="221" y="417"/>
                  </a:lnTo>
                  <a:lnTo>
                    <a:pt x="221" y="417"/>
                  </a:lnTo>
                  <a:lnTo>
                    <a:pt x="211" y="411"/>
                  </a:lnTo>
                  <a:lnTo>
                    <a:pt x="207" y="407"/>
                  </a:lnTo>
                  <a:lnTo>
                    <a:pt x="206" y="404"/>
                  </a:lnTo>
                  <a:lnTo>
                    <a:pt x="206" y="404"/>
                  </a:lnTo>
                  <a:lnTo>
                    <a:pt x="206" y="400"/>
                  </a:lnTo>
                  <a:lnTo>
                    <a:pt x="182" y="417"/>
                  </a:lnTo>
                  <a:lnTo>
                    <a:pt x="182" y="417"/>
                  </a:lnTo>
                  <a:lnTo>
                    <a:pt x="169" y="427"/>
                  </a:lnTo>
                  <a:lnTo>
                    <a:pt x="154" y="441"/>
                  </a:lnTo>
                  <a:lnTo>
                    <a:pt x="119" y="479"/>
                  </a:lnTo>
                  <a:lnTo>
                    <a:pt x="119" y="479"/>
                  </a:lnTo>
                  <a:lnTo>
                    <a:pt x="97" y="50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67" y="531"/>
                  </a:lnTo>
                  <a:lnTo>
                    <a:pt x="57" y="538"/>
                  </a:lnTo>
                  <a:lnTo>
                    <a:pt x="36" y="549"/>
                  </a:lnTo>
                  <a:lnTo>
                    <a:pt x="17" y="560"/>
                  </a:lnTo>
                  <a:lnTo>
                    <a:pt x="0" y="567"/>
                  </a:lnTo>
                  <a:lnTo>
                    <a:pt x="0" y="567"/>
                  </a:lnTo>
                  <a:lnTo>
                    <a:pt x="97" y="556"/>
                  </a:lnTo>
                  <a:lnTo>
                    <a:pt x="174" y="546"/>
                  </a:lnTo>
                  <a:lnTo>
                    <a:pt x="225" y="538"/>
                  </a:lnTo>
                  <a:lnTo>
                    <a:pt x="239" y="533"/>
                  </a:lnTo>
                  <a:lnTo>
                    <a:pt x="244" y="532"/>
                  </a:lnTo>
                  <a:lnTo>
                    <a:pt x="246" y="531"/>
                  </a:lnTo>
                  <a:lnTo>
                    <a:pt x="246" y="531"/>
                  </a:lnTo>
                  <a:lnTo>
                    <a:pt x="251" y="524"/>
                  </a:lnTo>
                  <a:lnTo>
                    <a:pt x="252" y="524"/>
                  </a:lnTo>
                  <a:lnTo>
                    <a:pt x="253" y="524"/>
                  </a:lnTo>
                  <a:lnTo>
                    <a:pt x="253" y="524"/>
                  </a:lnTo>
                  <a:lnTo>
                    <a:pt x="255" y="525"/>
                  </a:lnTo>
                  <a:lnTo>
                    <a:pt x="255" y="528"/>
                  </a:lnTo>
                  <a:lnTo>
                    <a:pt x="255" y="528"/>
                  </a:lnTo>
                  <a:lnTo>
                    <a:pt x="360" y="519"/>
                  </a:lnTo>
                  <a:lnTo>
                    <a:pt x="436" y="511"/>
                  </a:lnTo>
                  <a:lnTo>
                    <a:pt x="469" y="507"/>
                  </a:lnTo>
                  <a:lnTo>
                    <a:pt x="499" y="503"/>
                  </a:lnTo>
                  <a:lnTo>
                    <a:pt x="499" y="503"/>
                  </a:lnTo>
                  <a:close/>
                </a:path>
              </a:pathLst>
            </a:custGeom>
            <a:solidFill>
              <a:srgbClr val="ED7D31"/>
            </a:solidFill>
            <a:ln w="3175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1100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94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95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98" name="Straight Connector 9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8387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19</a:t>
            </a:fld>
            <a:endParaRPr lang="ko-KR" alt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5" t="31832" r="78675" b="7079"/>
          <a:stretch/>
        </p:blipFill>
        <p:spPr>
          <a:xfrm>
            <a:off x="0" y="0"/>
            <a:ext cx="1281910" cy="40154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6" r="78675" b="6667"/>
          <a:stretch/>
        </p:blipFill>
        <p:spPr>
          <a:xfrm>
            <a:off x="0" y="1416818"/>
            <a:ext cx="2491880" cy="487817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3258113" y="4487969"/>
            <a:ext cx="874606" cy="874606"/>
            <a:chOff x="11182172" y="1411060"/>
            <a:chExt cx="581330" cy="581331"/>
          </a:xfrm>
        </p:grpSpPr>
        <p:sp>
          <p:nvSpPr>
            <p:cNvPr id="10" name="Teardrop 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232213" y="4549744"/>
            <a:ext cx="5079705" cy="905556"/>
            <a:chOff x="3491464" y="4489454"/>
            <a:chExt cx="5079705" cy="905556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491464" y="4489454"/>
              <a:ext cx="4459841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4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3491465" y="493116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1" name="Straight Connector 50"/>
          <p:cNvCxnSpPr/>
          <p:nvPr/>
        </p:nvCxnSpPr>
        <p:spPr>
          <a:xfrm>
            <a:off x="2021077" y="4973807"/>
            <a:ext cx="1067667" cy="0"/>
          </a:xfrm>
          <a:prstGeom prst="line">
            <a:avLst/>
          </a:prstGeom>
          <a:ln>
            <a:solidFill>
              <a:srgbClr val="124968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>
            <a:off x="1785889" y="4700868"/>
            <a:ext cx="299863" cy="55668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258113" y="3169151"/>
            <a:ext cx="874606" cy="874606"/>
            <a:chOff x="8654872" y="5386160"/>
            <a:chExt cx="581330" cy="581331"/>
          </a:xfrm>
        </p:grpSpPr>
        <p:sp>
          <p:nvSpPr>
            <p:cNvPr id="13" name="Teardrop 12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32213" y="3230926"/>
            <a:ext cx="5079705" cy="905556"/>
            <a:chOff x="3491464" y="3205484"/>
            <a:chExt cx="5079705" cy="905556"/>
          </a:xfrm>
        </p:grpSpPr>
        <p:sp>
          <p:nvSpPr>
            <p:cNvPr id="28" name="Rectangle 3"/>
            <p:cNvSpPr txBox="1">
              <a:spLocks noChangeArrowheads="1"/>
            </p:cNvSpPr>
            <p:nvPr/>
          </p:nvSpPr>
          <p:spPr bwMode="auto">
            <a:xfrm>
              <a:off x="3491464" y="3205484"/>
              <a:ext cx="4396779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3491465" y="364719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31" name="Straight Connector 3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50" name="Straight Connector 49"/>
          <p:cNvCxnSpPr/>
          <p:nvPr/>
        </p:nvCxnSpPr>
        <p:spPr>
          <a:xfrm>
            <a:off x="2021077" y="3654989"/>
            <a:ext cx="1067667" cy="0"/>
          </a:xfrm>
          <a:prstGeom prst="line">
            <a:avLst/>
          </a:prstGeom>
          <a:ln>
            <a:solidFill>
              <a:srgbClr val="586875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>
            <a:off x="1785889" y="3405101"/>
            <a:ext cx="299863" cy="556689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3258113" y="1844824"/>
            <a:ext cx="874606" cy="874606"/>
            <a:chOff x="9759772" y="4141560"/>
            <a:chExt cx="581330" cy="581331"/>
          </a:xfrm>
        </p:grpSpPr>
        <p:sp>
          <p:nvSpPr>
            <p:cNvPr id="16" name="Teardrop 15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232214" y="1901091"/>
            <a:ext cx="5079704" cy="916573"/>
            <a:chOff x="3491465" y="2008217"/>
            <a:chExt cx="5079704" cy="916573"/>
          </a:xfrm>
        </p:grpSpPr>
        <p:sp>
          <p:nvSpPr>
            <p:cNvPr id="34" name="Rectangle 3"/>
            <p:cNvSpPr txBox="1">
              <a:spLocks noChangeArrowheads="1"/>
            </p:cNvSpPr>
            <p:nvPr/>
          </p:nvSpPr>
          <p:spPr bwMode="auto">
            <a:xfrm>
              <a:off x="3491465" y="2008217"/>
              <a:ext cx="454392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4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3491465" y="2460944"/>
              <a:ext cx="507970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" name="Straight Connector 47"/>
          <p:cNvCxnSpPr/>
          <p:nvPr/>
        </p:nvCxnSpPr>
        <p:spPr>
          <a:xfrm>
            <a:off x="2021077" y="2320953"/>
            <a:ext cx="1067667" cy="0"/>
          </a:xfrm>
          <a:prstGeom prst="line">
            <a:avLst/>
          </a:prstGeom>
          <a:ln>
            <a:solidFill>
              <a:srgbClr val="ED7D31"/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>
            <a:off x="1785889" y="2049045"/>
            <a:ext cx="299863" cy="556689"/>
          </a:xfrm>
          <a:prstGeom prst="rect">
            <a:avLst/>
          </a:prstGeom>
        </p:spPr>
      </p:pic>
      <p:grpSp>
        <p:nvGrpSpPr>
          <p:cNvPr id="45" name="Group 44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9022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3947670" y="1776731"/>
            <a:ext cx="4465504" cy="1017844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60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INDEX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987547" y="3541901"/>
            <a:ext cx="4204291" cy="978686"/>
            <a:chOff x="4582633" y="2473845"/>
            <a:chExt cx="4204291" cy="978686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 bwMode="auto">
            <a:xfrm>
              <a:off x="4582633" y="2473845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01. Presentation sub title</a:t>
              </a:r>
              <a:endParaRPr lang="en-US" altLang="ko-KR" sz="20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" name="Rectangle 3"/>
            <p:cNvSpPr txBox="1">
              <a:spLocks noChangeArrowheads="1"/>
            </p:cNvSpPr>
            <p:nvPr/>
          </p:nvSpPr>
          <p:spPr bwMode="auto">
            <a:xfrm>
              <a:off x="5033631" y="2824718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01-1. Presentation title</a:t>
              </a:r>
              <a:endParaRPr lang="en-US" altLang="ko-KR" sz="16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" name="Rectangle 3"/>
            <p:cNvSpPr txBox="1">
              <a:spLocks noChangeArrowheads="1"/>
            </p:cNvSpPr>
            <p:nvPr/>
          </p:nvSpPr>
          <p:spPr bwMode="auto">
            <a:xfrm>
              <a:off x="5033631" y="3111796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987547" y="4692592"/>
            <a:ext cx="4204291" cy="978686"/>
            <a:chOff x="4582633" y="3765701"/>
            <a:chExt cx="4204291" cy="978686"/>
          </a:xfrm>
        </p:grpSpPr>
        <p:sp>
          <p:nvSpPr>
            <p:cNvPr id="6" name="Rectangle 3"/>
            <p:cNvSpPr txBox="1">
              <a:spLocks noChangeArrowheads="1"/>
            </p:cNvSpPr>
            <p:nvPr/>
          </p:nvSpPr>
          <p:spPr bwMode="auto">
            <a:xfrm>
              <a:off x="4582633" y="3765701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" name="Rectangle 3"/>
            <p:cNvSpPr txBox="1">
              <a:spLocks noChangeArrowheads="1"/>
            </p:cNvSpPr>
            <p:nvPr/>
          </p:nvSpPr>
          <p:spPr bwMode="auto">
            <a:xfrm>
              <a:off x="5033631" y="4116574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5033631" y="4403652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008570" y="2697284"/>
            <a:ext cx="4423596" cy="418235"/>
            <a:chOff x="3577190" y="1690404"/>
            <a:chExt cx="5037619" cy="418235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3577190" y="1706348"/>
              <a:ext cx="5037619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0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0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0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669560" y="1690404"/>
              <a:ext cx="4852881" cy="11430"/>
              <a:chOff x="5926470" y="6430886"/>
              <a:chExt cx="339061" cy="11430"/>
            </a:xfrm>
          </p:grpSpPr>
          <p:cxnSp>
            <p:nvCxnSpPr>
              <p:cNvPr id="37" name="Straight Connector 3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7924547" y="3541901"/>
            <a:ext cx="4204291" cy="978686"/>
            <a:chOff x="4582633" y="2473845"/>
            <a:chExt cx="4204291" cy="978686"/>
          </a:xfrm>
        </p:grpSpPr>
        <p:sp>
          <p:nvSpPr>
            <p:cNvPr id="45" name="Rectangle 3"/>
            <p:cNvSpPr txBox="1">
              <a:spLocks noChangeArrowheads="1"/>
            </p:cNvSpPr>
            <p:nvPr/>
          </p:nvSpPr>
          <p:spPr bwMode="auto">
            <a:xfrm>
              <a:off x="4582633" y="2473845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03.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6" name="Rectangle 3"/>
            <p:cNvSpPr txBox="1">
              <a:spLocks noChangeArrowheads="1"/>
            </p:cNvSpPr>
            <p:nvPr/>
          </p:nvSpPr>
          <p:spPr bwMode="auto">
            <a:xfrm>
              <a:off x="5033631" y="2824718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5033631" y="3111796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01-2.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924547" y="4692592"/>
            <a:ext cx="4204291" cy="978686"/>
            <a:chOff x="4582633" y="3765701"/>
            <a:chExt cx="4204291" cy="978686"/>
          </a:xfrm>
        </p:grpSpPr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4582633" y="3765701"/>
              <a:ext cx="4204291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04. Presentation sub title</a:t>
              </a:r>
              <a:endParaRPr lang="en-US" altLang="ko-KR" sz="20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5033631" y="4116574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02-1.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5033631" y="4403652"/>
              <a:ext cx="375329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02-2. Presentation title</a:t>
              </a:r>
              <a:endParaRPr lang="en-US" altLang="ko-KR" sz="16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70850" y="2250178"/>
            <a:ext cx="581330" cy="581331"/>
            <a:chOff x="2828874" y="620671"/>
            <a:chExt cx="581330" cy="581331"/>
          </a:xfrm>
        </p:grpSpPr>
        <p:sp>
          <p:nvSpPr>
            <p:cNvPr id="57" name="Teardrop 56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2772819" y="674460"/>
            <a:ext cx="581330" cy="581331"/>
            <a:chOff x="514172" y="2985860"/>
            <a:chExt cx="581330" cy="581331"/>
          </a:xfrm>
        </p:grpSpPr>
        <p:sp>
          <p:nvSpPr>
            <p:cNvPr id="61" name="Teardrop 60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63" name="Oval 62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Freeform 63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5" name="Group 64"/>
          <p:cNvGrpSpPr/>
          <p:nvPr/>
        </p:nvGrpSpPr>
        <p:grpSpPr>
          <a:xfrm>
            <a:off x="2199169" y="3053268"/>
            <a:ext cx="581330" cy="581331"/>
            <a:chOff x="2867384" y="5386160"/>
            <a:chExt cx="581330" cy="581331"/>
          </a:xfrm>
        </p:grpSpPr>
        <p:sp>
          <p:nvSpPr>
            <p:cNvPr id="66" name="Teardrop 65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258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20</a:t>
            </a:fld>
            <a:endParaRPr lang="ko-KR" altLang="en-US"/>
          </a:p>
        </p:txBody>
      </p:sp>
      <p:graphicFrame>
        <p:nvGraphicFramePr>
          <p:cNvPr id="8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350036"/>
              </p:ext>
            </p:extLst>
          </p:nvPr>
        </p:nvGraphicFramePr>
        <p:xfrm>
          <a:off x="974725" y="3717034"/>
          <a:ext cx="4473574" cy="19194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039"/>
                <a:gridCol w="941845"/>
                <a:gridCol w="941845"/>
                <a:gridCol w="941845"/>
              </a:tblGrid>
              <a:tr h="383897">
                <a:tc>
                  <a:txBody>
                    <a:bodyPr/>
                    <a:lstStyle/>
                    <a:p>
                      <a:pPr algn="l" latinLnBrk="1"/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8676C"/>
                    </a:solidFill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appeal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1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389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차트 12"/>
          <p:cNvGraphicFramePr/>
          <p:nvPr>
            <p:extLst>
              <p:ext uri="{D42A27DB-BD31-4B8C-83A1-F6EECF244321}">
                <p14:modId xmlns:p14="http://schemas.microsoft.com/office/powerpoint/2010/main" val="576834757"/>
              </p:ext>
            </p:extLst>
          </p:nvPr>
        </p:nvGraphicFramePr>
        <p:xfrm>
          <a:off x="5746750" y="1840429"/>
          <a:ext cx="5514975" cy="4163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773401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01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타원 16"/>
          <p:cNvSpPr/>
          <p:nvPr/>
        </p:nvSpPr>
        <p:spPr>
          <a:xfrm>
            <a:off x="8545290" y="1755238"/>
            <a:ext cx="142526" cy="142524"/>
          </a:xfrm>
          <a:prstGeom prst="rect">
            <a:avLst/>
          </a:prstGeom>
          <a:solidFill>
            <a:srgbClr val="A0B86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9737299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02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타원 14"/>
          <p:cNvSpPr/>
          <p:nvPr/>
        </p:nvSpPr>
        <p:spPr>
          <a:xfrm>
            <a:off x="9509188" y="1755238"/>
            <a:ext cx="142526" cy="142524"/>
          </a:xfrm>
          <a:prstGeom prst="rect">
            <a:avLst/>
          </a:prstGeom>
          <a:solidFill>
            <a:srgbClr val="68676C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0701198" y="1734167"/>
            <a:ext cx="894908" cy="18466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None/>
              <a:defRPr lang="en-US" altLang="ko-KR" sz="2000" dirty="0" smtClean="0">
                <a:latin typeface="Microsoft Sans Serif" pitchFamily="34" charset="0"/>
                <a:ea typeface="+mj-ea"/>
                <a:cs typeface="Microsoft Sans Serif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ea typeface="+mn-ea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ea typeface="+mn-ea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ea typeface="+mn-ea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ea typeface="+mn-ea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sz="1200" b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STEP 02</a:t>
            </a:r>
            <a:endParaRPr lang="en-US" sz="1200" b="1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타원 14"/>
          <p:cNvSpPr/>
          <p:nvPr/>
        </p:nvSpPr>
        <p:spPr>
          <a:xfrm>
            <a:off x="10473087" y="1755238"/>
            <a:ext cx="142526" cy="142524"/>
          </a:xfrm>
          <a:prstGeom prst="rect">
            <a:avLst/>
          </a:prstGeom>
          <a:solidFill>
            <a:srgbClr val="ED7D3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80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8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24" name="Straight Connector 2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841431" y="1860075"/>
            <a:ext cx="1459588" cy="1606835"/>
            <a:chOff x="776883" y="1752498"/>
            <a:chExt cx="1459588" cy="1606835"/>
          </a:xfrm>
        </p:grpSpPr>
        <p:grpSp>
          <p:nvGrpSpPr>
            <p:cNvPr id="29" name="Group 28"/>
            <p:cNvGrpSpPr/>
            <p:nvPr/>
          </p:nvGrpSpPr>
          <p:grpSpPr>
            <a:xfrm>
              <a:off x="1028467" y="1752498"/>
              <a:ext cx="956421" cy="956422"/>
              <a:chOff x="2867384" y="5386160"/>
              <a:chExt cx="581330" cy="581331"/>
            </a:xfrm>
          </p:grpSpPr>
          <p:sp>
            <p:nvSpPr>
              <p:cNvPr id="30" name="Teardrop 29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1" name="Freeform 30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 flipH="1">
              <a:off x="776883" y="2957042"/>
              <a:ext cx="1459588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000405" y="1860075"/>
            <a:ext cx="1512070" cy="1606835"/>
            <a:chOff x="3935857" y="1752498"/>
            <a:chExt cx="1512070" cy="1606835"/>
          </a:xfrm>
        </p:grpSpPr>
        <p:grpSp>
          <p:nvGrpSpPr>
            <p:cNvPr id="17" name="Group 16"/>
            <p:cNvGrpSpPr/>
            <p:nvPr/>
          </p:nvGrpSpPr>
          <p:grpSpPr>
            <a:xfrm>
              <a:off x="4213682" y="1752498"/>
              <a:ext cx="956421" cy="956422"/>
              <a:chOff x="5749874" y="2071849"/>
              <a:chExt cx="692252" cy="692254"/>
            </a:xfrm>
          </p:grpSpPr>
          <p:sp>
            <p:nvSpPr>
              <p:cNvPr id="19" name="Teardrop 18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 flipH="1">
              <a:off x="3935857" y="2957042"/>
              <a:ext cx="151207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2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420918" y="1860075"/>
            <a:ext cx="1459588" cy="1606835"/>
            <a:chOff x="2355074" y="1752498"/>
            <a:chExt cx="1459588" cy="1606835"/>
          </a:xfrm>
        </p:grpSpPr>
        <p:grpSp>
          <p:nvGrpSpPr>
            <p:cNvPr id="25" name="Group 24"/>
            <p:cNvGrpSpPr/>
            <p:nvPr/>
          </p:nvGrpSpPr>
          <p:grpSpPr>
            <a:xfrm>
              <a:off x="2606658" y="1752498"/>
              <a:ext cx="956421" cy="956422"/>
              <a:chOff x="11182172" y="1411060"/>
              <a:chExt cx="581330" cy="581331"/>
            </a:xfrm>
          </p:grpSpPr>
          <p:sp>
            <p:nvSpPr>
              <p:cNvPr id="26" name="Teardrop 25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Freeform 27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 flipH="1">
              <a:off x="2355074" y="2957042"/>
              <a:ext cx="1459588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999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21</a:t>
            </a:fld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3962400" y="1646975"/>
            <a:ext cx="4438650" cy="4314826"/>
            <a:chOff x="3962400" y="1685924"/>
            <a:chExt cx="4438650" cy="431482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00" t="25695" r="47188" b="40417"/>
            <a:stretch/>
          </p:blipFill>
          <p:spPr>
            <a:xfrm>
              <a:off x="3962400" y="1685924"/>
              <a:ext cx="2476500" cy="232410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00" t="25695" r="47188" b="40417"/>
            <a:stretch/>
          </p:blipFill>
          <p:spPr>
            <a:xfrm>
              <a:off x="5924550" y="1685924"/>
              <a:ext cx="2476500" cy="232410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00" t="25695" r="47188" b="40417"/>
            <a:stretch/>
          </p:blipFill>
          <p:spPr>
            <a:xfrm>
              <a:off x="3962400" y="3676649"/>
              <a:ext cx="2476500" cy="2324101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500" t="25695" r="47188" b="40417"/>
            <a:stretch/>
          </p:blipFill>
          <p:spPr>
            <a:xfrm>
              <a:off x="5924550" y="3676649"/>
              <a:ext cx="2476500" cy="2324101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 rot="2700000">
              <a:off x="5639037" y="3313483"/>
              <a:ext cx="913928" cy="913928"/>
            </a:xfrm>
            <a:prstGeom prst="rect">
              <a:avLst/>
            </a:prstGeom>
            <a:solidFill>
              <a:srgbClr val="6867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401050" y="2252899"/>
            <a:ext cx="3132138" cy="1103774"/>
            <a:chOff x="8401050" y="2319574"/>
            <a:chExt cx="2895600" cy="1103774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8401050" y="2319574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8401050" y="2774836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505825" y="2705022"/>
              <a:ext cx="720000" cy="11430"/>
              <a:chOff x="5926470" y="6430886"/>
              <a:chExt cx="339061" cy="11430"/>
            </a:xfrm>
          </p:grpSpPr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8401050" y="4241359"/>
            <a:ext cx="3132138" cy="1103774"/>
            <a:chOff x="8401050" y="4260409"/>
            <a:chExt cx="2895600" cy="1103774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8401050" y="4260409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8401050" y="4715671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8505825" y="4645857"/>
              <a:ext cx="720000" cy="11430"/>
              <a:chOff x="5926470" y="6430886"/>
              <a:chExt cx="339061" cy="11430"/>
            </a:xfrm>
          </p:grpSpPr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Group 11"/>
          <p:cNvGrpSpPr/>
          <p:nvPr/>
        </p:nvGrpSpPr>
        <p:grpSpPr>
          <a:xfrm>
            <a:off x="658813" y="2252899"/>
            <a:ext cx="3132137" cy="1103774"/>
            <a:chOff x="895350" y="2243374"/>
            <a:chExt cx="2895600" cy="1103774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895350" y="2243374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895350" y="2698636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2985225" y="2628822"/>
              <a:ext cx="720000" cy="11430"/>
              <a:chOff x="5926470" y="6430886"/>
              <a:chExt cx="339061" cy="11430"/>
            </a:xfrm>
          </p:grpSpPr>
          <p:cxnSp>
            <p:nvCxnSpPr>
              <p:cNvPr id="59" name="Straight Connector 5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Group 7"/>
          <p:cNvGrpSpPr/>
          <p:nvPr/>
        </p:nvGrpSpPr>
        <p:grpSpPr>
          <a:xfrm>
            <a:off x="658813" y="4241359"/>
            <a:ext cx="3132137" cy="1103774"/>
            <a:chOff x="895350" y="4260409"/>
            <a:chExt cx="2895600" cy="1103774"/>
          </a:xfrm>
        </p:grpSpPr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895350" y="4260409"/>
              <a:ext cx="2895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895350" y="4715671"/>
              <a:ext cx="289560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985225" y="4645857"/>
              <a:ext cx="720000" cy="11430"/>
              <a:chOff x="5926470" y="6430886"/>
              <a:chExt cx="339061" cy="11430"/>
            </a:xfrm>
          </p:grpSpPr>
          <p:cxnSp>
            <p:nvCxnSpPr>
              <p:cNvPr id="65" name="Straight Connector 6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4614487" y="4349059"/>
            <a:ext cx="1028700" cy="793237"/>
            <a:chOff x="4614487" y="4314769"/>
            <a:chExt cx="1028700" cy="793237"/>
          </a:xfrm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4924597" y="4564174"/>
              <a:ext cx="408480" cy="543832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rgbClr val="ED7D31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4614487" y="431476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1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6576637" y="4349059"/>
            <a:ext cx="1028700" cy="725545"/>
            <a:chOff x="6576637" y="4314769"/>
            <a:chExt cx="1028700" cy="725545"/>
          </a:xfrm>
        </p:grpSpPr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6839293" y="4614310"/>
              <a:ext cx="513018" cy="42600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A0B862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8" name="Rectangle 3"/>
            <p:cNvSpPr txBox="1">
              <a:spLocks noChangeArrowheads="1"/>
            </p:cNvSpPr>
            <p:nvPr/>
          </p:nvSpPr>
          <p:spPr bwMode="auto">
            <a:xfrm>
              <a:off x="6576637" y="431476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140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14487" y="2337379"/>
            <a:ext cx="1028700" cy="819411"/>
            <a:chOff x="4614487" y="2234509"/>
            <a:chExt cx="1028700" cy="819411"/>
          </a:xfrm>
        </p:grpSpPr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4856014" y="2509484"/>
              <a:ext cx="545646" cy="54443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20A8B6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>
              <a:off x="4614487" y="223450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14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6576637" y="2337379"/>
            <a:ext cx="1028700" cy="821366"/>
            <a:chOff x="6576637" y="2234509"/>
            <a:chExt cx="1028700" cy="821366"/>
          </a:xfrm>
        </p:grpSpPr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6893526" y="2507529"/>
              <a:ext cx="404550" cy="548346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FFB10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70" name="Rectangle 3"/>
            <p:cNvSpPr txBox="1">
              <a:spLocks noChangeArrowheads="1"/>
            </p:cNvSpPr>
            <p:nvPr/>
          </p:nvSpPr>
          <p:spPr bwMode="auto">
            <a:xfrm>
              <a:off x="6576637" y="2234509"/>
              <a:ext cx="1028700" cy="2884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400" smtClean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140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pic>
        <p:nvPicPr>
          <p:cNvPr id="73" name="Picture 7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17597372" flipH="1">
            <a:off x="7269391" y="1743783"/>
            <a:ext cx="208256" cy="386622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8106918">
            <a:off x="4457703" y="3235689"/>
            <a:ext cx="208256" cy="38662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4329" r="46744" b="44927"/>
          <a:stretch/>
        </p:blipFill>
        <p:spPr>
          <a:xfrm rot="13508297" flipH="1">
            <a:off x="7586196" y="5183562"/>
            <a:ext cx="208256" cy="386622"/>
          </a:xfrm>
          <a:prstGeom prst="rect">
            <a:avLst/>
          </a:prstGeom>
        </p:spPr>
      </p:pic>
      <p:sp>
        <p:nvSpPr>
          <p:cNvPr id="76" name="Rectangle 3"/>
          <p:cNvSpPr txBox="1">
            <a:spLocks noChangeArrowheads="1"/>
          </p:cNvSpPr>
          <p:nvPr/>
        </p:nvSpPr>
        <p:spPr bwMode="auto">
          <a:xfrm>
            <a:off x="5534722" y="3498926"/>
            <a:ext cx="1122556" cy="52540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28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GOOD</a:t>
            </a:r>
            <a:endParaRPr lang="en-US" altLang="ko-KR" sz="2800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9" name="Straight Connector 7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9301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6828817" y="1862646"/>
            <a:ext cx="4704371" cy="3765428"/>
            <a:chOff x="6273211" y="1882102"/>
            <a:chExt cx="5259977" cy="3765428"/>
          </a:xfrm>
        </p:grpSpPr>
        <p:sp>
          <p:nvSpPr>
            <p:cNvPr id="49" name="Rounded Rectangle 48"/>
            <p:cNvSpPr/>
            <p:nvPr/>
          </p:nvSpPr>
          <p:spPr>
            <a:xfrm>
              <a:off x="6273211" y="2147205"/>
              <a:ext cx="5259977" cy="3500325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6530313" y="1882102"/>
              <a:ext cx="4745773" cy="422826"/>
              <a:chOff x="2774001" y="2674177"/>
              <a:chExt cx="1151750" cy="335286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>
                        <a:lumMod val="60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52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9523"/>
                <a:ext cx="1023244" cy="31900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TREMENDOUS VISUAL </a:t>
                </a:r>
                <a:r>
                  <a:rPr lang="en-US" altLang="ko-KR" sz="200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APPEAL</a:t>
                </a:r>
              </a:p>
            </p:txBody>
          </p:sp>
        </p:grp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22</a:t>
            </a:fld>
            <a:endParaRPr lang="ko-KR" altLang="en-US"/>
          </a:p>
        </p:txBody>
      </p:sp>
      <p:graphicFrame>
        <p:nvGraphicFramePr>
          <p:cNvPr id="8" name="차트 4"/>
          <p:cNvGraphicFramePr/>
          <p:nvPr>
            <p:extLst>
              <p:ext uri="{D42A27DB-BD31-4B8C-83A1-F6EECF244321}">
                <p14:modId xmlns:p14="http://schemas.microsoft.com/office/powerpoint/2010/main" val="3525377703"/>
              </p:ext>
            </p:extLst>
          </p:nvPr>
        </p:nvGraphicFramePr>
        <p:xfrm>
          <a:off x="562014" y="1767985"/>
          <a:ext cx="5994430" cy="4086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7113142" y="4524718"/>
            <a:ext cx="848152" cy="848152"/>
            <a:chOff x="7579986" y="4427197"/>
            <a:chExt cx="938372" cy="938372"/>
          </a:xfrm>
        </p:grpSpPr>
        <p:sp>
          <p:nvSpPr>
            <p:cNvPr id="15" name="Oval 14"/>
            <p:cNvSpPr/>
            <p:nvPr/>
          </p:nvSpPr>
          <p:spPr>
            <a:xfrm>
              <a:off x="7579986" y="4427197"/>
              <a:ext cx="938372" cy="938372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7848871" y="4683223"/>
              <a:ext cx="424900" cy="42632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7635545" y="4481592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8025503" y="4581948"/>
            <a:ext cx="3352146" cy="749080"/>
            <a:chOff x="3491464" y="4599763"/>
            <a:chExt cx="4617843" cy="749080"/>
          </a:xfrm>
        </p:grpSpPr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3491464" y="4599763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16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7113142" y="3529413"/>
            <a:ext cx="848152" cy="848152"/>
            <a:chOff x="7579986" y="3057540"/>
            <a:chExt cx="938372" cy="938372"/>
          </a:xfrm>
        </p:grpSpPr>
        <p:sp>
          <p:nvSpPr>
            <p:cNvPr id="24" name="Oval 23"/>
            <p:cNvSpPr/>
            <p:nvPr/>
          </p:nvSpPr>
          <p:spPr>
            <a:xfrm>
              <a:off x="7579986" y="3057540"/>
              <a:ext cx="938372" cy="938372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7891983" y="3313665"/>
              <a:ext cx="314380" cy="426122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634381" y="3111935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025503" y="3581135"/>
            <a:ext cx="3352146" cy="760097"/>
            <a:chOff x="3491464" y="2118526"/>
            <a:chExt cx="4617843" cy="760097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3491464" y="2118526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16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3491467" y="246094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7113142" y="2534108"/>
            <a:ext cx="848152" cy="848152"/>
            <a:chOff x="7579986" y="1687882"/>
            <a:chExt cx="938372" cy="938372"/>
          </a:xfrm>
        </p:grpSpPr>
        <p:sp>
          <p:nvSpPr>
            <p:cNvPr id="10" name="Oval 9"/>
            <p:cNvSpPr/>
            <p:nvPr/>
          </p:nvSpPr>
          <p:spPr>
            <a:xfrm>
              <a:off x="7579986" y="1687882"/>
              <a:ext cx="938372" cy="938372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7900940" y="1959719"/>
              <a:ext cx="296464" cy="39469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634381" y="1742277"/>
              <a:ext cx="829582" cy="829582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025503" y="2591338"/>
            <a:ext cx="3352146" cy="749080"/>
            <a:chOff x="3491464" y="4599763"/>
            <a:chExt cx="4617843" cy="749080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491464" y="4599763"/>
              <a:ext cx="4351173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6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16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4176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05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Group 4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04916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23</a:t>
            </a:fld>
            <a:endParaRPr lang="ko-KR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3889999" y="1599768"/>
            <a:ext cx="2122204" cy="4345796"/>
            <a:chOff x="3889999" y="1599768"/>
            <a:chExt cx="2122204" cy="4345796"/>
          </a:xfrm>
        </p:grpSpPr>
        <p:sp>
          <p:nvSpPr>
            <p:cNvPr id="35" name="모서리가 둥근 직사각형 24"/>
            <p:cNvSpPr/>
            <p:nvPr/>
          </p:nvSpPr>
          <p:spPr>
            <a:xfrm>
              <a:off x="3889999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09" name="Group 108"/>
            <p:cNvGrpSpPr/>
            <p:nvPr/>
          </p:nvGrpSpPr>
          <p:grpSpPr>
            <a:xfrm>
              <a:off x="4201102" y="1916833"/>
              <a:ext cx="1500000" cy="1499998"/>
              <a:chOff x="2202117" y="2069358"/>
              <a:chExt cx="1367411" cy="1367411"/>
            </a:xfrm>
          </p:grpSpPr>
          <p:sp>
            <p:nvSpPr>
              <p:cNvPr id="110" name="Oval 109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20A8B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6" name="그룹 25"/>
            <p:cNvGrpSpPr/>
            <p:nvPr/>
          </p:nvGrpSpPr>
          <p:grpSpPr>
            <a:xfrm>
              <a:off x="3989385" y="1715415"/>
              <a:ext cx="1923430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4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20A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4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5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7" name="Rectangle 3"/>
            <p:cNvSpPr txBox="1">
              <a:spLocks noChangeArrowheads="1"/>
            </p:cNvSpPr>
            <p:nvPr/>
          </p:nvSpPr>
          <p:spPr>
            <a:xfrm>
              <a:off x="4462986" y="5383769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02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>
            <a:xfrm>
              <a:off x="4295415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/>
              <a:r>
                <a:rPr lang="en-US" altLang="ko-KR" sz="4400">
                  <a:solidFill>
                    <a:srgbClr val="156C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30</a:t>
              </a:r>
              <a:r>
                <a:rPr lang="en-US" altLang="ko-KR" sz="2800">
                  <a:solidFill>
                    <a:srgbClr val="156C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156C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38" name="그룹 27"/>
            <p:cNvGrpSpPr/>
            <p:nvPr/>
          </p:nvGrpSpPr>
          <p:grpSpPr>
            <a:xfrm>
              <a:off x="3988000" y="3874506"/>
              <a:ext cx="1926201" cy="1067047"/>
              <a:chOff x="908519" y="3986629"/>
              <a:chExt cx="1526778" cy="845781"/>
            </a:xfrm>
          </p:grpSpPr>
          <p:sp>
            <p:nvSpPr>
              <p:cNvPr id="4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20A8B6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663428" y="4255700"/>
              <a:ext cx="575344" cy="12229"/>
              <a:chOff x="5926470" y="6430886"/>
              <a:chExt cx="339061" cy="11430"/>
            </a:xfrm>
          </p:grpSpPr>
          <p:cxnSp>
            <p:nvCxnSpPr>
              <p:cNvPr id="98" name="Straight Connector 9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Connector 9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1600200" y="1599768"/>
            <a:ext cx="2122204" cy="4345796"/>
            <a:chOff x="1600200" y="1599768"/>
            <a:chExt cx="2122204" cy="4345796"/>
          </a:xfrm>
        </p:grpSpPr>
        <p:sp>
          <p:nvSpPr>
            <p:cNvPr id="55" name="모서리가 둥근 직사각형 47"/>
            <p:cNvSpPr/>
            <p:nvPr/>
          </p:nvSpPr>
          <p:spPr>
            <a:xfrm>
              <a:off x="1600200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08" name="Group 107"/>
            <p:cNvGrpSpPr/>
            <p:nvPr/>
          </p:nvGrpSpPr>
          <p:grpSpPr>
            <a:xfrm>
              <a:off x="1911302" y="1916833"/>
              <a:ext cx="1500000" cy="1499998"/>
              <a:chOff x="2202116" y="2069358"/>
              <a:chExt cx="1367411" cy="1367411"/>
            </a:xfrm>
          </p:grpSpPr>
          <p:sp>
            <p:nvSpPr>
              <p:cNvPr id="106" name="Oval 105"/>
              <p:cNvSpPr/>
              <p:nvPr/>
            </p:nvSpPr>
            <p:spPr>
              <a:xfrm>
                <a:off x="2202116" y="2069358"/>
                <a:ext cx="1367411" cy="1367411"/>
              </a:xfrm>
              <a:prstGeom prst="ellipse">
                <a:avLst/>
              </a:prstGeom>
              <a:solidFill>
                <a:srgbClr val="ED7D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6" name="그룹 48"/>
            <p:cNvGrpSpPr/>
            <p:nvPr/>
          </p:nvGrpSpPr>
          <p:grpSpPr>
            <a:xfrm>
              <a:off x="1699587" y="1715415"/>
              <a:ext cx="1923430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6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6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ED7D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7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57" name="Rectangle 3"/>
            <p:cNvSpPr txBox="1">
              <a:spLocks noChangeArrowheads="1"/>
            </p:cNvSpPr>
            <p:nvPr/>
          </p:nvSpPr>
          <p:spPr>
            <a:xfrm>
              <a:off x="2173187" y="5383769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01</a:t>
              </a:r>
            </a:p>
          </p:txBody>
        </p:sp>
        <p:sp>
          <p:nvSpPr>
            <p:cNvPr id="59" name="Rectangle 3"/>
            <p:cNvSpPr txBox="1">
              <a:spLocks noChangeArrowheads="1"/>
            </p:cNvSpPr>
            <p:nvPr/>
          </p:nvSpPr>
          <p:spPr>
            <a:xfrm>
              <a:off x="2005616" y="2265659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 dirty="0">
                  <a:solidFill>
                    <a:srgbClr val="A24A0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60</a:t>
              </a:r>
              <a:r>
                <a:rPr lang="en-US" altLang="ko-KR" sz="2800" dirty="0">
                  <a:solidFill>
                    <a:srgbClr val="A24A0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4400" dirty="0">
                <a:solidFill>
                  <a:srgbClr val="A24A0E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58" name="그룹 50"/>
            <p:cNvGrpSpPr/>
            <p:nvPr/>
          </p:nvGrpSpPr>
          <p:grpSpPr>
            <a:xfrm>
              <a:off x="1698201" y="3874506"/>
              <a:ext cx="1926201" cy="1067047"/>
              <a:chOff x="908519" y="3986629"/>
              <a:chExt cx="1526778" cy="845781"/>
            </a:xfrm>
          </p:grpSpPr>
          <p:sp>
            <p:nvSpPr>
              <p:cNvPr id="6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6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fontAlgn="auto" latinLnBrk="0" hangingPunct="1">
                  <a:spcBef>
                    <a:spcPct val="0"/>
                  </a:spcBef>
                  <a:spcAft>
                    <a:spcPts val="0"/>
                  </a:spcAft>
                  <a:defRPr/>
                </a:pPr>
                <a:r>
                  <a:rPr lang="en-US" altLang="en-US" b="1" smtClean="0">
                    <a:solidFill>
                      <a:srgbClr val="D76213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en-US" b="1" dirty="0">
                  <a:solidFill>
                    <a:srgbClr val="D7621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94" name="Group 93"/>
            <p:cNvGrpSpPr/>
            <p:nvPr/>
          </p:nvGrpSpPr>
          <p:grpSpPr>
            <a:xfrm>
              <a:off x="2373629" y="4255700"/>
              <a:ext cx="575344" cy="12229"/>
              <a:chOff x="5926470" y="6430886"/>
              <a:chExt cx="339061" cy="11430"/>
            </a:xfrm>
          </p:grpSpPr>
          <p:cxnSp>
            <p:nvCxnSpPr>
              <p:cNvPr id="95" name="Straight Connector 9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Group 2"/>
          <p:cNvGrpSpPr/>
          <p:nvPr/>
        </p:nvGrpSpPr>
        <p:grpSpPr>
          <a:xfrm>
            <a:off x="6179798" y="1599768"/>
            <a:ext cx="2122204" cy="4345796"/>
            <a:chOff x="6179798" y="1599768"/>
            <a:chExt cx="2122204" cy="4345796"/>
          </a:xfrm>
        </p:grpSpPr>
        <p:sp>
          <p:nvSpPr>
            <p:cNvPr id="9" name="모서리가 둥근 직사각형 5"/>
            <p:cNvSpPr/>
            <p:nvPr/>
          </p:nvSpPr>
          <p:spPr>
            <a:xfrm>
              <a:off x="6179798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2" name="Group 111"/>
            <p:cNvGrpSpPr/>
            <p:nvPr/>
          </p:nvGrpSpPr>
          <p:grpSpPr>
            <a:xfrm>
              <a:off x="6490900" y="1916833"/>
              <a:ext cx="1500000" cy="1499998"/>
              <a:chOff x="2202117" y="2069358"/>
              <a:chExt cx="1367411" cy="1367411"/>
            </a:xfrm>
          </p:grpSpPr>
          <p:sp>
            <p:nvSpPr>
              <p:cNvPr id="113" name="Oval 112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FFB10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0" name="그룹 6"/>
            <p:cNvGrpSpPr/>
            <p:nvPr/>
          </p:nvGrpSpPr>
          <p:grpSpPr>
            <a:xfrm>
              <a:off x="6279186" y="1715415"/>
              <a:ext cx="1923429" cy="1921624"/>
              <a:chOff x="766763" y="2492375"/>
              <a:chExt cx="1687512" cy="1685926"/>
            </a:xfrm>
            <a:solidFill>
              <a:schemeClr val="bg1">
                <a:lumMod val="75000"/>
              </a:schemeClr>
            </a:solidFill>
          </p:grpSpPr>
          <p:sp>
            <p:nvSpPr>
              <p:cNvPr id="16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8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solidFill>
                <a:srgbClr val="FFB10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3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1" name="Rectangle 3"/>
            <p:cNvSpPr txBox="1">
              <a:spLocks noChangeArrowheads="1"/>
            </p:cNvSpPr>
            <p:nvPr/>
          </p:nvSpPr>
          <p:spPr>
            <a:xfrm>
              <a:off x="6752785" y="5383770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03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>
            <a:xfrm>
              <a:off x="6585214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>
                  <a:solidFill>
                    <a:srgbClr val="C885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50</a:t>
              </a:r>
              <a:r>
                <a:rPr lang="en-US" altLang="ko-KR" sz="2800">
                  <a:solidFill>
                    <a:srgbClr val="C885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C885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12" name="그룹 8"/>
            <p:cNvGrpSpPr/>
            <p:nvPr/>
          </p:nvGrpSpPr>
          <p:grpSpPr>
            <a:xfrm>
              <a:off x="6277800" y="3874506"/>
              <a:ext cx="1926201" cy="1067047"/>
              <a:chOff x="908519" y="3986629"/>
              <a:chExt cx="1526778" cy="845781"/>
            </a:xfrm>
          </p:grpSpPr>
          <p:sp>
            <p:nvSpPr>
              <p:cNvPr id="14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FFB10D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6953228" y="4255700"/>
              <a:ext cx="575344" cy="12229"/>
              <a:chOff x="5926470" y="6430886"/>
              <a:chExt cx="339061" cy="11430"/>
            </a:xfrm>
          </p:grpSpPr>
          <p:cxnSp>
            <p:nvCxnSpPr>
              <p:cNvPr id="101" name="Straight Connector 10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" name="Group 1"/>
          <p:cNvGrpSpPr/>
          <p:nvPr/>
        </p:nvGrpSpPr>
        <p:grpSpPr>
          <a:xfrm>
            <a:off x="8469597" y="1599768"/>
            <a:ext cx="2122204" cy="4345796"/>
            <a:chOff x="8469597" y="1599768"/>
            <a:chExt cx="2122204" cy="4345796"/>
          </a:xfrm>
        </p:grpSpPr>
        <p:sp>
          <p:nvSpPr>
            <p:cNvPr id="75" name="모서리가 둥근 직사각형 66"/>
            <p:cNvSpPr/>
            <p:nvPr/>
          </p:nvSpPr>
          <p:spPr>
            <a:xfrm>
              <a:off x="8469597" y="1599768"/>
              <a:ext cx="2122204" cy="4345796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30000"/>
              </a:schemeClr>
            </a:solidFill>
            <a:ln w="127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8780699" y="1916833"/>
              <a:ext cx="1500000" cy="1499998"/>
              <a:chOff x="2202117" y="2069358"/>
              <a:chExt cx="1367411" cy="1367411"/>
            </a:xfrm>
          </p:grpSpPr>
          <p:sp>
            <p:nvSpPr>
              <p:cNvPr id="116" name="Oval 115"/>
              <p:cNvSpPr/>
              <p:nvPr/>
            </p:nvSpPr>
            <p:spPr>
              <a:xfrm>
                <a:off x="2202117" y="2069358"/>
                <a:ext cx="1367411" cy="1367411"/>
              </a:xfrm>
              <a:prstGeom prst="ellipse">
                <a:avLst/>
              </a:prstGeom>
              <a:solidFill>
                <a:srgbClr val="A0B86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7" name="Oval 116"/>
              <p:cNvSpPr/>
              <p:nvPr/>
            </p:nvSpPr>
            <p:spPr>
              <a:xfrm>
                <a:off x="2252154" y="2119398"/>
                <a:ext cx="1267334" cy="1267332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6" name="그룹 67"/>
            <p:cNvGrpSpPr/>
            <p:nvPr/>
          </p:nvGrpSpPr>
          <p:grpSpPr>
            <a:xfrm>
              <a:off x="8568985" y="1715416"/>
              <a:ext cx="1923429" cy="1921624"/>
              <a:chOff x="766763" y="2492375"/>
              <a:chExt cx="1687512" cy="1685926"/>
            </a:xfrm>
            <a:solidFill>
              <a:srgbClr val="A0B862"/>
            </a:solidFill>
          </p:grpSpPr>
          <p:sp>
            <p:nvSpPr>
              <p:cNvPr id="82" name="Freeform 5"/>
              <p:cNvSpPr>
                <a:spLocks/>
              </p:cNvSpPr>
              <p:nvPr/>
            </p:nvSpPr>
            <p:spPr bwMode="auto">
              <a:xfrm>
                <a:off x="1651000" y="2492375"/>
                <a:ext cx="347662" cy="214313"/>
              </a:xfrm>
              <a:custGeom>
                <a:avLst/>
                <a:gdLst>
                  <a:gd name="T0" fmla="*/ 350 w 438"/>
                  <a:gd name="T1" fmla="*/ 271 h 271"/>
                  <a:gd name="T2" fmla="*/ 438 w 438"/>
                  <a:gd name="T3" fmla="*/ 118 h 271"/>
                  <a:gd name="T4" fmla="*/ 438 w 438"/>
                  <a:gd name="T5" fmla="*/ 118 h 271"/>
                  <a:gd name="T6" fmla="*/ 388 w 438"/>
                  <a:gd name="T7" fmla="*/ 92 h 271"/>
                  <a:gd name="T8" fmla="*/ 336 w 438"/>
                  <a:gd name="T9" fmla="*/ 71 h 271"/>
                  <a:gd name="T10" fmla="*/ 283 w 438"/>
                  <a:gd name="T11" fmla="*/ 52 h 271"/>
                  <a:gd name="T12" fmla="*/ 256 w 438"/>
                  <a:gd name="T13" fmla="*/ 43 h 271"/>
                  <a:gd name="T14" fmla="*/ 228 w 438"/>
                  <a:gd name="T15" fmla="*/ 35 h 271"/>
                  <a:gd name="T16" fmla="*/ 200 w 438"/>
                  <a:gd name="T17" fmla="*/ 28 h 271"/>
                  <a:gd name="T18" fmla="*/ 172 w 438"/>
                  <a:gd name="T19" fmla="*/ 22 h 271"/>
                  <a:gd name="T20" fmla="*/ 145 w 438"/>
                  <a:gd name="T21" fmla="*/ 16 h 271"/>
                  <a:gd name="T22" fmla="*/ 116 w 438"/>
                  <a:gd name="T23" fmla="*/ 11 h 271"/>
                  <a:gd name="T24" fmla="*/ 88 w 438"/>
                  <a:gd name="T25" fmla="*/ 8 h 271"/>
                  <a:gd name="T26" fmla="*/ 59 w 438"/>
                  <a:gd name="T27" fmla="*/ 4 h 271"/>
                  <a:gd name="T28" fmla="*/ 29 w 438"/>
                  <a:gd name="T29" fmla="*/ 1 h 271"/>
                  <a:gd name="T30" fmla="*/ 0 w 438"/>
                  <a:gd name="T31" fmla="*/ 0 h 271"/>
                  <a:gd name="T32" fmla="*/ 0 w 438"/>
                  <a:gd name="T33" fmla="*/ 177 h 271"/>
                  <a:gd name="T34" fmla="*/ 0 w 438"/>
                  <a:gd name="T35" fmla="*/ 177 h 271"/>
                  <a:gd name="T36" fmla="*/ 46 w 438"/>
                  <a:gd name="T37" fmla="*/ 181 h 271"/>
                  <a:gd name="T38" fmla="*/ 93 w 438"/>
                  <a:gd name="T39" fmla="*/ 187 h 271"/>
                  <a:gd name="T40" fmla="*/ 137 w 438"/>
                  <a:gd name="T41" fmla="*/ 195 h 271"/>
                  <a:gd name="T42" fmla="*/ 181 w 438"/>
                  <a:gd name="T43" fmla="*/ 206 h 271"/>
                  <a:gd name="T44" fmla="*/ 226 w 438"/>
                  <a:gd name="T45" fmla="*/ 219 h 271"/>
                  <a:gd name="T46" fmla="*/ 267 w 438"/>
                  <a:gd name="T47" fmla="*/ 234 h 271"/>
                  <a:gd name="T48" fmla="*/ 309 w 438"/>
                  <a:gd name="T49" fmla="*/ 252 h 271"/>
                  <a:gd name="T50" fmla="*/ 350 w 438"/>
                  <a:gd name="T51" fmla="*/ 271 h 271"/>
                  <a:gd name="T52" fmla="*/ 350 w 438"/>
                  <a:gd name="T53" fmla="*/ 271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350" y="271"/>
                    </a:moveTo>
                    <a:lnTo>
                      <a:pt x="438" y="118"/>
                    </a:lnTo>
                    <a:lnTo>
                      <a:pt x="438" y="118"/>
                    </a:lnTo>
                    <a:lnTo>
                      <a:pt x="388" y="92"/>
                    </a:lnTo>
                    <a:lnTo>
                      <a:pt x="336" y="71"/>
                    </a:lnTo>
                    <a:lnTo>
                      <a:pt x="283" y="52"/>
                    </a:lnTo>
                    <a:lnTo>
                      <a:pt x="256" y="43"/>
                    </a:lnTo>
                    <a:lnTo>
                      <a:pt x="228" y="35"/>
                    </a:lnTo>
                    <a:lnTo>
                      <a:pt x="200" y="28"/>
                    </a:lnTo>
                    <a:lnTo>
                      <a:pt x="172" y="22"/>
                    </a:lnTo>
                    <a:lnTo>
                      <a:pt x="145" y="16"/>
                    </a:lnTo>
                    <a:lnTo>
                      <a:pt x="116" y="11"/>
                    </a:lnTo>
                    <a:lnTo>
                      <a:pt x="88" y="8"/>
                    </a:lnTo>
                    <a:lnTo>
                      <a:pt x="59" y="4"/>
                    </a:lnTo>
                    <a:lnTo>
                      <a:pt x="29" y="1"/>
                    </a:lnTo>
                    <a:lnTo>
                      <a:pt x="0" y="0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46" y="181"/>
                    </a:lnTo>
                    <a:lnTo>
                      <a:pt x="93" y="187"/>
                    </a:lnTo>
                    <a:lnTo>
                      <a:pt x="137" y="195"/>
                    </a:lnTo>
                    <a:lnTo>
                      <a:pt x="181" y="206"/>
                    </a:lnTo>
                    <a:lnTo>
                      <a:pt x="226" y="219"/>
                    </a:lnTo>
                    <a:lnTo>
                      <a:pt x="267" y="234"/>
                    </a:lnTo>
                    <a:lnTo>
                      <a:pt x="309" y="252"/>
                    </a:lnTo>
                    <a:lnTo>
                      <a:pt x="350" y="271"/>
                    </a:lnTo>
                    <a:lnTo>
                      <a:pt x="350" y="2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3" name="Freeform 6"/>
              <p:cNvSpPr>
                <a:spLocks/>
              </p:cNvSpPr>
              <p:nvPr/>
            </p:nvSpPr>
            <p:spPr bwMode="auto">
              <a:xfrm>
                <a:off x="900113" y="2625725"/>
                <a:ext cx="323850" cy="325438"/>
              </a:xfrm>
              <a:custGeom>
                <a:avLst/>
                <a:gdLst>
                  <a:gd name="T0" fmla="*/ 409 w 409"/>
                  <a:gd name="T1" fmla="*/ 154 h 410"/>
                  <a:gd name="T2" fmla="*/ 319 w 409"/>
                  <a:gd name="T3" fmla="*/ 0 h 410"/>
                  <a:gd name="T4" fmla="*/ 319 w 409"/>
                  <a:gd name="T5" fmla="*/ 0 h 410"/>
                  <a:gd name="T6" fmla="*/ 296 w 409"/>
                  <a:gd name="T7" fmla="*/ 16 h 410"/>
                  <a:gd name="T8" fmla="*/ 272 w 409"/>
                  <a:gd name="T9" fmla="*/ 32 h 410"/>
                  <a:gd name="T10" fmla="*/ 250 w 409"/>
                  <a:gd name="T11" fmla="*/ 50 h 410"/>
                  <a:gd name="T12" fmla="*/ 227 w 409"/>
                  <a:gd name="T13" fmla="*/ 67 h 410"/>
                  <a:gd name="T14" fmla="*/ 184 w 409"/>
                  <a:gd name="T15" fmla="*/ 104 h 410"/>
                  <a:gd name="T16" fmla="*/ 143 w 409"/>
                  <a:gd name="T17" fmla="*/ 143 h 410"/>
                  <a:gd name="T18" fmla="*/ 104 w 409"/>
                  <a:gd name="T19" fmla="*/ 185 h 410"/>
                  <a:gd name="T20" fmla="*/ 66 w 409"/>
                  <a:gd name="T21" fmla="*/ 228 h 410"/>
                  <a:gd name="T22" fmla="*/ 50 w 409"/>
                  <a:gd name="T23" fmla="*/ 251 h 410"/>
                  <a:gd name="T24" fmla="*/ 32 w 409"/>
                  <a:gd name="T25" fmla="*/ 274 h 410"/>
                  <a:gd name="T26" fmla="*/ 15 w 409"/>
                  <a:gd name="T27" fmla="*/ 298 h 410"/>
                  <a:gd name="T28" fmla="*/ 0 w 409"/>
                  <a:gd name="T29" fmla="*/ 321 h 410"/>
                  <a:gd name="T30" fmla="*/ 153 w 409"/>
                  <a:gd name="T31" fmla="*/ 410 h 410"/>
                  <a:gd name="T32" fmla="*/ 153 w 409"/>
                  <a:gd name="T33" fmla="*/ 410 h 410"/>
                  <a:gd name="T34" fmla="*/ 180 w 409"/>
                  <a:gd name="T35" fmla="*/ 372 h 410"/>
                  <a:gd name="T36" fmla="*/ 208 w 409"/>
                  <a:gd name="T37" fmla="*/ 337 h 410"/>
                  <a:gd name="T38" fmla="*/ 237 w 409"/>
                  <a:gd name="T39" fmla="*/ 302 h 410"/>
                  <a:gd name="T40" fmla="*/ 269 w 409"/>
                  <a:gd name="T41" fmla="*/ 269 h 410"/>
                  <a:gd name="T42" fmla="*/ 300 w 409"/>
                  <a:gd name="T43" fmla="*/ 237 h 410"/>
                  <a:gd name="T44" fmla="*/ 336 w 409"/>
                  <a:gd name="T45" fmla="*/ 208 h 410"/>
                  <a:gd name="T46" fmla="*/ 371 w 409"/>
                  <a:gd name="T47" fmla="*/ 180 h 410"/>
                  <a:gd name="T48" fmla="*/ 409 w 409"/>
                  <a:gd name="T49" fmla="*/ 154 h 410"/>
                  <a:gd name="T50" fmla="*/ 409 w 409"/>
                  <a:gd name="T51" fmla="*/ 154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409" y="154"/>
                    </a:moveTo>
                    <a:lnTo>
                      <a:pt x="319" y="0"/>
                    </a:lnTo>
                    <a:lnTo>
                      <a:pt x="319" y="0"/>
                    </a:lnTo>
                    <a:lnTo>
                      <a:pt x="296" y="16"/>
                    </a:lnTo>
                    <a:lnTo>
                      <a:pt x="272" y="32"/>
                    </a:lnTo>
                    <a:lnTo>
                      <a:pt x="250" y="50"/>
                    </a:lnTo>
                    <a:lnTo>
                      <a:pt x="227" y="67"/>
                    </a:lnTo>
                    <a:lnTo>
                      <a:pt x="184" y="104"/>
                    </a:lnTo>
                    <a:lnTo>
                      <a:pt x="143" y="143"/>
                    </a:lnTo>
                    <a:lnTo>
                      <a:pt x="104" y="185"/>
                    </a:lnTo>
                    <a:lnTo>
                      <a:pt x="66" y="228"/>
                    </a:lnTo>
                    <a:lnTo>
                      <a:pt x="50" y="251"/>
                    </a:lnTo>
                    <a:lnTo>
                      <a:pt x="32" y="274"/>
                    </a:lnTo>
                    <a:lnTo>
                      <a:pt x="15" y="298"/>
                    </a:lnTo>
                    <a:lnTo>
                      <a:pt x="0" y="321"/>
                    </a:lnTo>
                    <a:lnTo>
                      <a:pt x="153" y="410"/>
                    </a:lnTo>
                    <a:lnTo>
                      <a:pt x="153" y="410"/>
                    </a:lnTo>
                    <a:lnTo>
                      <a:pt x="180" y="372"/>
                    </a:lnTo>
                    <a:lnTo>
                      <a:pt x="208" y="337"/>
                    </a:lnTo>
                    <a:lnTo>
                      <a:pt x="237" y="302"/>
                    </a:lnTo>
                    <a:lnTo>
                      <a:pt x="269" y="269"/>
                    </a:lnTo>
                    <a:lnTo>
                      <a:pt x="300" y="237"/>
                    </a:lnTo>
                    <a:lnTo>
                      <a:pt x="336" y="208"/>
                    </a:lnTo>
                    <a:lnTo>
                      <a:pt x="371" y="180"/>
                    </a:lnTo>
                    <a:lnTo>
                      <a:pt x="409" y="154"/>
                    </a:lnTo>
                    <a:lnTo>
                      <a:pt x="409" y="15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2239963" y="2951163"/>
                <a:ext cx="214312" cy="346075"/>
              </a:xfrm>
              <a:custGeom>
                <a:avLst/>
                <a:gdLst>
                  <a:gd name="T0" fmla="*/ 93 w 270"/>
                  <a:gd name="T1" fmla="*/ 437 h 437"/>
                  <a:gd name="T2" fmla="*/ 270 w 270"/>
                  <a:gd name="T3" fmla="*/ 437 h 437"/>
                  <a:gd name="T4" fmla="*/ 270 w 270"/>
                  <a:gd name="T5" fmla="*/ 437 h 437"/>
                  <a:gd name="T6" fmla="*/ 269 w 270"/>
                  <a:gd name="T7" fmla="*/ 408 h 437"/>
                  <a:gd name="T8" fmla="*/ 266 w 270"/>
                  <a:gd name="T9" fmla="*/ 379 h 437"/>
                  <a:gd name="T10" fmla="*/ 262 w 270"/>
                  <a:gd name="T11" fmla="*/ 350 h 437"/>
                  <a:gd name="T12" fmla="*/ 259 w 270"/>
                  <a:gd name="T13" fmla="*/ 322 h 437"/>
                  <a:gd name="T14" fmla="*/ 254 w 270"/>
                  <a:gd name="T15" fmla="*/ 293 h 437"/>
                  <a:gd name="T16" fmla="*/ 248 w 270"/>
                  <a:gd name="T17" fmla="*/ 265 h 437"/>
                  <a:gd name="T18" fmla="*/ 242 w 270"/>
                  <a:gd name="T19" fmla="*/ 237 h 437"/>
                  <a:gd name="T20" fmla="*/ 235 w 270"/>
                  <a:gd name="T21" fmla="*/ 209 h 437"/>
                  <a:gd name="T22" fmla="*/ 227 w 270"/>
                  <a:gd name="T23" fmla="*/ 182 h 437"/>
                  <a:gd name="T24" fmla="*/ 219 w 270"/>
                  <a:gd name="T25" fmla="*/ 155 h 437"/>
                  <a:gd name="T26" fmla="*/ 200 w 270"/>
                  <a:gd name="T27" fmla="*/ 101 h 437"/>
                  <a:gd name="T28" fmla="*/ 179 w 270"/>
                  <a:gd name="T29" fmla="*/ 51 h 437"/>
                  <a:gd name="T30" fmla="*/ 155 w 270"/>
                  <a:gd name="T31" fmla="*/ 0 h 437"/>
                  <a:gd name="T32" fmla="*/ 0 w 270"/>
                  <a:gd name="T33" fmla="*/ 89 h 437"/>
                  <a:gd name="T34" fmla="*/ 0 w 270"/>
                  <a:gd name="T35" fmla="*/ 89 h 437"/>
                  <a:gd name="T36" fmla="*/ 19 w 270"/>
                  <a:gd name="T37" fmla="*/ 129 h 437"/>
                  <a:gd name="T38" fmla="*/ 36 w 270"/>
                  <a:gd name="T39" fmla="*/ 170 h 437"/>
                  <a:gd name="T40" fmla="*/ 51 w 270"/>
                  <a:gd name="T41" fmla="*/ 213 h 437"/>
                  <a:gd name="T42" fmla="*/ 64 w 270"/>
                  <a:gd name="T43" fmla="*/ 256 h 437"/>
                  <a:gd name="T44" fmla="*/ 75 w 270"/>
                  <a:gd name="T45" fmla="*/ 300 h 437"/>
                  <a:gd name="T46" fmla="*/ 83 w 270"/>
                  <a:gd name="T47" fmla="*/ 346 h 437"/>
                  <a:gd name="T48" fmla="*/ 89 w 270"/>
                  <a:gd name="T49" fmla="*/ 391 h 437"/>
                  <a:gd name="T50" fmla="*/ 93 w 270"/>
                  <a:gd name="T51" fmla="*/ 437 h 437"/>
                  <a:gd name="T52" fmla="*/ 93 w 270"/>
                  <a:gd name="T53" fmla="*/ 437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93" y="437"/>
                    </a:moveTo>
                    <a:lnTo>
                      <a:pt x="270" y="437"/>
                    </a:lnTo>
                    <a:lnTo>
                      <a:pt x="270" y="437"/>
                    </a:lnTo>
                    <a:lnTo>
                      <a:pt x="269" y="408"/>
                    </a:lnTo>
                    <a:lnTo>
                      <a:pt x="266" y="379"/>
                    </a:lnTo>
                    <a:lnTo>
                      <a:pt x="262" y="350"/>
                    </a:lnTo>
                    <a:lnTo>
                      <a:pt x="259" y="322"/>
                    </a:lnTo>
                    <a:lnTo>
                      <a:pt x="254" y="293"/>
                    </a:lnTo>
                    <a:lnTo>
                      <a:pt x="248" y="265"/>
                    </a:lnTo>
                    <a:lnTo>
                      <a:pt x="242" y="237"/>
                    </a:lnTo>
                    <a:lnTo>
                      <a:pt x="235" y="209"/>
                    </a:lnTo>
                    <a:lnTo>
                      <a:pt x="227" y="182"/>
                    </a:lnTo>
                    <a:lnTo>
                      <a:pt x="219" y="155"/>
                    </a:lnTo>
                    <a:lnTo>
                      <a:pt x="200" y="101"/>
                    </a:lnTo>
                    <a:lnTo>
                      <a:pt x="179" y="51"/>
                    </a:lnTo>
                    <a:lnTo>
                      <a:pt x="155" y="0"/>
                    </a:lnTo>
                    <a:lnTo>
                      <a:pt x="0" y="89"/>
                    </a:lnTo>
                    <a:lnTo>
                      <a:pt x="0" y="89"/>
                    </a:lnTo>
                    <a:lnTo>
                      <a:pt x="19" y="129"/>
                    </a:lnTo>
                    <a:lnTo>
                      <a:pt x="36" y="170"/>
                    </a:lnTo>
                    <a:lnTo>
                      <a:pt x="51" y="213"/>
                    </a:lnTo>
                    <a:lnTo>
                      <a:pt x="64" y="256"/>
                    </a:lnTo>
                    <a:lnTo>
                      <a:pt x="75" y="300"/>
                    </a:lnTo>
                    <a:lnTo>
                      <a:pt x="83" y="346"/>
                    </a:lnTo>
                    <a:lnTo>
                      <a:pt x="89" y="391"/>
                    </a:lnTo>
                    <a:lnTo>
                      <a:pt x="93" y="437"/>
                    </a:lnTo>
                    <a:lnTo>
                      <a:pt x="93" y="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1998663" y="2625725"/>
                <a:ext cx="323850" cy="325438"/>
              </a:xfrm>
              <a:custGeom>
                <a:avLst/>
                <a:gdLst>
                  <a:gd name="T0" fmla="*/ 255 w 409"/>
                  <a:gd name="T1" fmla="*/ 410 h 410"/>
                  <a:gd name="T2" fmla="*/ 409 w 409"/>
                  <a:gd name="T3" fmla="*/ 321 h 410"/>
                  <a:gd name="T4" fmla="*/ 409 w 409"/>
                  <a:gd name="T5" fmla="*/ 321 h 410"/>
                  <a:gd name="T6" fmla="*/ 393 w 409"/>
                  <a:gd name="T7" fmla="*/ 298 h 410"/>
                  <a:gd name="T8" fmla="*/ 376 w 409"/>
                  <a:gd name="T9" fmla="*/ 274 h 410"/>
                  <a:gd name="T10" fmla="*/ 360 w 409"/>
                  <a:gd name="T11" fmla="*/ 251 h 410"/>
                  <a:gd name="T12" fmla="*/ 342 w 409"/>
                  <a:gd name="T13" fmla="*/ 228 h 410"/>
                  <a:gd name="T14" fmla="*/ 305 w 409"/>
                  <a:gd name="T15" fmla="*/ 185 h 410"/>
                  <a:gd name="T16" fmla="*/ 266 w 409"/>
                  <a:gd name="T17" fmla="*/ 143 h 410"/>
                  <a:gd name="T18" fmla="*/ 224 w 409"/>
                  <a:gd name="T19" fmla="*/ 104 h 410"/>
                  <a:gd name="T20" fmla="*/ 181 w 409"/>
                  <a:gd name="T21" fmla="*/ 67 h 410"/>
                  <a:gd name="T22" fmla="*/ 158 w 409"/>
                  <a:gd name="T23" fmla="*/ 50 h 410"/>
                  <a:gd name="T24" fmla="*/ 136 w 409"/>
                  <a:gd name="T25" fmla="*/ 32 h 410"/>
                  <a:gd name="T26" fmla="*/ 113 w 409"/>
                  <a:gd name="T27" fmla="*/ 16 h 410"/>
                  <a:gd name="T28" fmla="*/ 89 w 409"/>
                  <a:gd name="T29" fmla="*/ 0 h 410"/>
                  <a:gd name="T30" fmla="*/ 0 w 409"/>
                  <a:gd name="T31" fmla="*/ 154 h 410"/>
                  <a:gd name="T32" fmla="*/ 0 w 409"/>
                  <a:gd name="T33" fmla="*/ 154 h 410"/>
                  <a:gd name="T34" fmla="*/ 37 w 409"/>
                  <a:gd name="T35" fmla="*/ 180 h 410"/>
                  <a:gd name="T36" fmla="*/ 74 w 409"/>
                  <a:gd name="T37" fmla="*/ 208 h 410"/>
                  <a:gd name="T38" fmla="*/ 108 w 409"/>
                  <a:gd name="T39" fmla="*/ 237 h 410"/>
                  <a:gd name="T40" fmla="*/ 141 w 409"/>
                  <a:gd name="T41" fmla="*/ 269 h 410"/>
                  <a:gd name="T42" fmla="*/ 172 w 409"/>
                  <a:gd name="T43" fmla="*/ 302 h 410"/>
                  <a:gd name="T44" fmla="*/ 201 w 409"/>
                  <a:gd name="T45" fmla="*/ 337 h 410"/>
                  <a:gd name="T46" fmla="*/ 229 w 409"/>
                  <a:gd name="T47" fmla="*/ 372 h 410"/>
                  <a:gd name="T48" fmla="*/ 255 w 409"/>
                  <a:gd name="T49" fmla="*/ 410 h 410"/>
                  <a:gd name="T50" fmla="*/ 255 w 409"/>
                  <a:gd name="T51" fmla="*/ 410 h 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09" h="410">
                    <a:moveTo>
                      <a:pt x="255" y="410"/>
                    </a:moveTo>
                    <a:lnTo>
                      <a:pt x="409" y="321"/>
                    </a:lnTo>
                    <a:lnTo>
                      <a:pt x="409" y="321"/>
                    </a:lnTo>
                    <a:lnTo>
                      <a:pt x="393" y="298"/>
                    </a:lnTo>
                    <a:lnTo>
                      <a:pt x="376" y="274"/>
                    </a:lnTo>
                    <a:lnTo>
                      <a:pt x="360" y="251"/>
                    </a:lnTo>
                    <a:lnTo>
                      <a:pt x="342" y="228"/>
                    </a:lnTo>
                    <a:lnTo>
                      <a:pt x="305" y="185"/>
                    </a:lnTo>
                    <a:lnTo>
                      <a:pt x="266" y="143"/>
                    </a:lnTo>
                    <a:lnTo>
                      <a:pt x="224" y="104"/>
                    </a:lnTo>
                    <a:lnTo>
                      <a:pt x="181" y="67"/>
                    </a:lnTo>
                    <a:lnTo>
                      <a:pt x="158" y="50"/>
                    </a:lnTo>
                    <a:lnTo>
                      <a:pt x="136" y="32"/>
                    </a:lnTo>
                    <a:lnTo>
                      <a:pt x="113" y="16"/>
                    </a:lnTo>
                    <a:lnTo>
                      <a:pt x="89" y="0"/>
                    </a:lnTo>
                    <a:lnTo>
                      <a:pt x="0" y="154"/>
                    </a:lnTo>
                    <a:lnTo>
                      <a:pt x="0" y="154"/>
                    </a:lnTo>
                    <a:lnTo>
                      <a:pt x="37" y="180"/>
                    </a:lnTo>
                    <a:lnTo>
                      <a:pt x="74" y="208"/>
                    </a:lnTo>
                    <a:lnTo>
                      <a:pt x="108" y="237"/>
                    </a:lnTo>
                    <a:lnTo>
                      <a:pt x="141" y="269"/>
                    </a:lnTo>
                    <a:lnTo>
                      <a:pt x="172" y="302"/>
                    </a:lnTo>
                    <a:lnTo>
                      <a:pt x="201" y="337"/>
                    </a:lnTo>
                    <a:lnTo>
                      <a:pt x="229" y="372"/>
                    </a:lnTo>
                    <a:lnTo>
                      <a:pt x="255" y="410"/>
                    </a:lnTo>
                    <a:lnTo>
                      <a:pt x="255" y="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1222375" y="2492375"/>
                <a:ext cx="347662" cy="214313"/>
              </a:xfrm>
              <a:custGeom>
                <a:avLst/>
                <a:gdLst>
                  <a:gd name="T0" fmla="*/ 438 w 438"/>
                  <a:gd name="T1" fmla="*/ 177 h 271"/>
                  <a:gd name="T2" fmla="*/ 438 w 438"/>
                  <a:gd name="T3" fmla="*/ 0 h 271"/>
                  <a:gd name="T4" fmla="*/ 438 w 438"/>
                  <a:gd name="T5" fmla="*/ 0 h 271"/>
                  <a:gd name="T6" fmla="*/ 408 w 438"/>
                  <a:gd name="T7" fmla="*/ 1 h 271"/>
                  <a:gd name="T8" fmla="*/ 378 w 438"/>
                  <a:gd name="T9" fmla="*/ 4 h 271"/>
                  <a:gd name="T10" fmla="*/ 351 w 438"/>
                  <a:gd name="T11" fmla="*/ 8 h 271"/>
                  <a:gd name="T12" fmla="*/ 321 w 438"/>
                  <a:gd name="T13" fmla="*/ 11 h 271"/>
                  <a:gd name="T14" fmla="*/ 292 w 438"/>
                  <a:gd name="T15" fmla="*/ 16 h 271"/>
                  <a:gd name="T16" fmla="*/ 265 w 438"/>
                  <a:gd name="T17" fmla="*/ 22 h 271"/>
                  <a:gd name="T18" fmla="*/ 237 w 438"/>
                  <a:gd name="T19" fmla="*/ 28 h 271"/>
                  <a:gd name="T20" fmla="*/ 209 w 438"/>
                  <a:gd name="T21" fmla="*/ 35 h 271"/>
                  <a:gd name="T22" fmla="*/ 182 w 438"/>
                  <a:gd name="T23" fmla="*/ 43 h 271"/>
                  <a:gd name="T24" fmla="*/ 154 w 438"/>
                  <a:gd name="T25" fmla="*/ 52 h 271"/>
                  <a:gd name="T26" fmla="*/ 101 w 438"/>
                  <a:gd name="T27" fmla="*/ 71 h 271"/>
                  <a:gd name="T28" fmla="*/ 49 w 438"/>
                  <a:gd name="T29" fmla="*/ 92 h 271"/>
                  <a:gd name="T30" fmla="*/ 0 w 438"/>
                  <a:gd name="T31" fmla="*/ 118 h 271"/>
                  <a:gd name="T32" fmla="*/ 89 w 438"/>
                  <a:gd name="T33" fmla="*/ 271 h 271"/>
                  <a:gd name="T34" fmla="*/ 89 w 438"/>
                  <a:gd name="T35" fmla="*/ 271 h 271"/>
                  <a:gd name="T36" fmla="*/ 129 w 438"/>
                  <a:gd name="T37" fmla="*/ 252 h 271"/>
                  <a:gd name="T38" fmla="*/ 170 w 438"/>
                  <a:gd name="T39" fmla="*/ 234 h 271"/>
                  <a:gd name="T40" fmla="*/ 213 w 438"/>
                  <a:gd name="T41" fmla="*/ 219 h 271"/>
                  <a:gd name="T42" fmla="*/ 256 w 438"/>
                  <a:gd name="T43" fmla="*/ 206 h 271"/>
                  <a:gd name="T44" fmla="*/ 300 w 438"/>
                  <a:gd name="T45" fmla="*/ 195 h 271"/>
                  <a:gd name="T46" fmla="*/ 346 w 438"/>
                  <a:gd name="T47" fmla="*/ 187 h 271"/>
                  <a:gd name="T48" fmla="*/ 391 w 438"/>
                  <a:gd name="T49" fmla="*/ 181 h 271"/>
                  <a:gd name="T50" fmla="*/ 438 w 438"/>
                  <a:gd name="T51" fmla="*/ 177 h 271"/>
                  <a:gd name="T52" fmla="*/ 438 w 438"/>
                  <a:gd name="T53" fmla="*/ 17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38" h="271">
                    <a:moveTo>
                      <a:pt x="438" y="177"/>
                    </a:moveTo>
                    <a:lnTo>
                      <a:pt x="438" y="0"/>
                    </a:lnTo>
                    <a:lnTo>
                      <a:pt x="438" y="0"/>
                    </a:lnTo>
                    <a:lnTo>
                      <a:pt x="408" y="1"/>
                    </a:lnTo>
                    <a:lnTo>
                      <a:pt x="378" y="4"/>
                    </a:lnTo>
                    <a:lnTo>
                      <a:pt x="351" y="8"/>
                    </a:lnTo>
                    <a:lnTo>
                      <a:pt x="321" y="11"/>
                    </a:lnTo>
                    <a:lnTo>
                      <a:pt x="292" y="16"/>
                    </a:lnTo>
                    <a:lnTo>
                      <a:pt x="265" y="22"/>
                    </a:lnTo>
                    <a:lnTo>
                      <a:pt x="237" y="28"/>
                    </a:lnTo>
                    <a:lnTo>
                      <a:pt x="209" y="35"/>
                    </a:lnTo>
                    <a:lnTo>
                      <a:pt x="182" y="43"/>
                    </a:lnTo>
                    <a:lnTo>
                      <a:pt x="154" y="52"/>
                    </a:lnTo>
                    <a:lnTo>
                      <a:pt x="101" y="71"/>
                    </a:lnTo>
                    <a:lnTo>
                      <a:pt x="49" y="92"/>
                    </a:lnTo>
                    <a:lnTo>
                      <a:pt x="0" y="118"/>
                    </a:lnTo>
                    <a:lnTo>
                      <a:pt x="89" y="271"/>
                    </a:lnTo>
                    <a:lnTo>
                      <a:pt x="89" y="271"/>
                    </a:lnTo>
                    <a:lnTo>
                      <a:pt x="129" y="252"/>
                    </a:lnTo>
                    <a:lnTo>
                      <a:pt x="170" y="234"/>
                    </a:lnTo>
                    <a:lnTo>
                      <a:pt x="213" y="219"/>
                    </a:lnTo>
                    <a:lnTo>
                      <a:pt x="256" y="206"/>
                    </a:lnTo>
                    <a:lnTo>
                      <a:pt x="300" y="195"/>
                    </a:lnTo>
                    <a:lnTo>
                      <a:pt x="346" y="187"/>
                    </a:lnTo>
                    <a:lnTo>
                      <a:pt x="391" y="181"/>
                    </a:lnTo>
                    <a:lnTo>
                      <a:pt x="438" y="177"/>
                    </a:lnTo>
                    <a:lnTo>
                      <a:pt x="438" y="177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901700" y="3722688"/>
                <a:ext cx="323850" cy="322263"/>
              </a:xfrm>
              <a:custGeom>
                <a:avLst/>
                <a:gdLst>
                  <a:gd name="T0" fmla="*/ 154 w 409"/>
                  <a:gd name="T1" fmla="*/ 0 h 406"/>
                  <a:gd name="T2" fmla="*/ 0 w 409"/>
                  <a:gd name="T3" fmla="*/ 88 h 406"/>
                  <a:gd name="T4" fmla="*/ 0 w 409"/>
                  <a:gd name="T5" fmla="*/ 88 h 406"/>
                  <a:gd name="T6" fmla="*/ 33 w 409"/>
                  <a:gd name="T7" fmla="*/ 135 h 406"/>
                  <a:gd name="T8" fmla="*/ 67 w 409"/>
                  <a:gd name="T9" fmla="*/ 181 h 406"/>
                  <a:gd name="T10" fmla="*/ 104 w 409"/>
                  <a:gd name="T11" fmla="*/ 224 h 406"/>
                  <a:gd name="T12" fmla="*/ 143 w 409"/>
                  <a:gd name="T13" fmla="*/ 264 h 406"/>
                  <a:gd name="T14" fmla="*/ 185 w 409"/>
                  <a:gd name="T15" fmla="*/ 303 h 406"/>
                  <a:gd name="T16" fmla="*/ 228 w 409"/>
                  <a:gd name="T17" fmla="*/ 340 h 406"/>
                  <a:gd name="T18" fmla="*/ 272 w 409"/>
                  <a:gd name="T19" fmla="*/ 374 h 406"/>
                  <a:gd name="T20" fmla="*/ 319 w 409"/>
                  <a:gd name="T21" fmla="*/ 406 h 406"/>
                  <a:gd name="T22" fmla="*/ 409 w 409"/>
                  <a:gd name="T23" fmla="*/ 253 h 406"/>
                  <a:gd name="T24" fmla="*/ 409 w 409"/>
                  <a:gd name="T25" fmla="*/ 253 h 406"/>
                  <a:gd name="T26" fmla="*/ 371 w 409"/>
                  <a:gd name="T27" fmla="*/ 227 h 406"/>
                  <a:gd name="T28" fmla="*/ 335 w 409"/>
                  <a:gd name="T29" fmla="*/ 200 h 406"/>
                  <a:gd name="T30" fmla="*/ 301 w 409"/>
                  <a:gd name="T31" fmla="*/ 170 h 406"/>
                  <a:gd name="T32" fmla="*/ 268 w 409"/>
                  <a:gd name="T33" fmla="*/ 139 h 406"/>
                  <a:gd name="T34" fmla="*/ 236 w 409"/>
                  <a:gd name="T35" fmla="*/ 106 h 406"/>
                  <a:gd name="T36" fmla="*/ 207 w 409"/>
                  <a:gd name="T37" fmla="*/ 72 h 406"/>
                  <a:gd name="T38" fmla="*/ 179 w 409"/>
                  <a:gd name="T39" fmla="*/ 36 h 406"/>
                  <a:gd name="T40" fmla="*/ 154 w 409"/>
                  <a:gd name="T41" fmla="*/ 0 h 406"/>
                  <a:gd name="T42" fmla="*/ 154 w 409"/>
                  <a:gd name="T43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9" h="406">
                    <a:moveTo>
                      <a:pt x="154" y="0"/>
                    </a:moveTo>
                    <a:lnTo>
                      <a:pt x="0" y="88"/>
                    </a:lnTo>
                    <a:lnTo>
                      <a:pt x="0" y="88"/>
                    </a:lnTo>
                    <a:lnTo>
                      <a:pt x="33" y="135"/>
                    </a:lnTo>
                    <a:lnTo>
                      <a:pt x="67" y="181"/>
                    </a:lnTo>
                    <a:lnTo>
                      <a:pt x="104" y="224"/>
                    </a:lnTo>
                    <a:lnTo>
                      <a:pt x="143" y="264"/>
                    </a:lnTo>
                    <a:lnTo>
                      <a:pt x="185" y="303"/>
                    </a:lnTo>
                    <a:lnTo>
                      <a:pt x="228" y="340"/>
                    </a:lnTo>
                    <a:lnTo>
                      <a:pt x="272" y="374"/>
                    </a:lnTo>
                    <a:lnTo>
                      <a:pt x="319" y="406"/>
                    </a:lnTo>
                    <a:lnTo>
                      <a:pt x="409" y="253"/>
                    </a:lnTo>
                    <a:lnTo>
                      <a:pt x="409" y="253"/>
                    </a:lnTo>
                    <a:lnTo>
                      <a:pt x="371" y="227"/>
                    </a:lnTo>
                    <a:lnTo>
                      <a:pt x="335" y="200"/>
                    </a:lnTo>
                    <a:lnTo>
                      <a:pt x="301" y="170"/>
                    </a:lnTo>
                    <a:lnTo>
                      <a:pt x="268" y="139"/>
                    </a:lnTo>
                    <a:lnTo>
                      <a:pt x="236" y="106"/>
                    </a:lnTo>
                    <a:lnTo>
                      <a:pt x="207" y="72"/>
                    </a:lnTo>
                    <a:lnTo>
                      <a:pt x="179" y="36"/>
                    </a:lnTo>
                    <a:lnTo>
                      <a:pt x="154" y="0"/>
                    </a:lnTo>
                    <a:lnTo>
                      <a:pt x="1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8" name="Freeform 11"/>
              <p:cNvSpPr>
                <a:spLocks/>
              </p:cNvSpPr>
              <p:nvPr/>
            </p:nvSpPr>
            <p:spPr bwMode="auto">
              <a:xfrm>
                <a:off x="1651000" y="3963988"/>
                <a:ext cx="346075" cy="214313"/>
              </a:xfrm>
              <a:custGeom>
                <a:avLst/>
                <a:gdLst>
                  <a:gd name="T0" fmla="*/ 0 w 436"/>
                  <a:gd name="T1" fmla="*/ 93 h 270"/>
                  <a:gd name="T2" fmla="*/ 0 w 436"/>
                  <a:gd name="T3" fmla="*/ 270 h 270"/>
                  <a:gd name="T4" fmla="*/ 0 w 436"/>
                  <a:gd name="T5" fmla="*/ 270 h 270"/>
                  <a:gd name="T6" fmla="*/ 29 w 436"/>
                  <a:gd name="T7" fmla="*/ 269 h 270"/>
                  <a:gd name="T8" fmla="*/ 59 w 436"/>
                  <a:gd name="T9" fmla="*/ 266 h 270"/>
                  <a:gd name="T10" fmla="*/ 86 w 436"/>
                  <a:gd name="T11" fmla="*/ 262 h 270"/>
                  <a:gd name="T12" fmla="*/ 116 w 436"/>
                  <a:gd name="T13" fmla="*/ 259 h 270"/>
                  <a:gd name="T14" fmla="*/ 143 w 436"/>
                  <a:gd name="T15" fmla="*/ 254 h 270"/>
                  <a:gd name="T16" fmla="*/ 171 w 436"/>
                  <a:gd name="T17" fmla="*/ 248 h 270"/>
                  <a:gd name="T18" fmla="*/ 199 w 436"/>
                  <a:gd name="T19" fmla="*/ 242 h 270"/>
                  <a:gd name="T20" fmla="*/ 227 w 436"/>
                  <a:gd name="T21" fmla="*/ 235 h 270"/>
                  <a:gd name="T22" fmla="*/ 281 w 436"/>
                  <a:gd name="T23" fmla="*/ 218 h 270"/>
                  <a:gd name="T24" fmla="*/ 333 w 436"/>
                  <a:gd name="T25" fmla="*/ 200 h 270"/>
                  <a:gd name="T26" fmla="*/ 385 w 436"/>
                  <a:gd name="T27" fmla="*/ 178 h 270"/>
                  <a:gd name="T28" fmla="*/ 436 w 436"/>
                  <a:gd name="T29" fmla="*/ 154 h 270"/>
                  <a:gd name="T30" fmla="*/ 347 w 436"/>
                  <a:gd name="T31" fmla="*/ 0 h 270"/>
                  <a:gd name="T32" fmla="*/ 347 w 436"/>
                  <a:gd name="T33" fmla="*/ 0 h 270"/>
                  <a:gd name="T34" fmla="*/ 307 w 436"/>
                  <a:gd name="T35" fmla="*/ 19 h 270"/>
                  <a:gd name="T36" fmla="*/ 265 w 436"/>
                  <a:gd name="T37" fmla="*/ 36 h 270"/>
                  <a:gd name="T38" fmla="*/ 223 w 436"/>
                  <a:gd name="T39" fmla="*/ 51 h 270"/>
                  <a:gd name="T40" fmla="*/ 180 w 436"/>
                  <a:gd name="T41" fmla="*/ 64 h 270"/>
                  <a:gd name="T42" fmla="*/ 136 w 436"/>
                  <a:gd name="T43" fmla="*/ 75 h 270"/>
                  <a:gd name="T44" fmla="*/ 91 w 436"/>
                  <a:gd name="T45" fmla="*/ 83 h 270"/>
                  <a:gd name="T46" fmla="*/ 46 w 436"/>
                  <a:gd name="T47" fmla="*/ 89 h 270"/>
                  <a:gd name="T48" fmla="*/ 0 w 436"/>
                  <a:gd name="T49" fmla="*/ 93 h 270"/>
                  <a:gd name="T50" fmla="*/ 0 w 436"/>
                  <a:gd name="T51" fmla="*/ 93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0" y="93"/>
                    </a:moveTo>
                    <a:lnTo>
                      <a:pt x="0" y="270"/>
                    </a:lnTo>
                    <a:lnTo>
                      <a:pt x="0" y="270"/>
                    </a:lnTo>
                    <a:lnTo>
                      <a:pt x="29" y="269"/>
                    </a:lnTo>
                    <a:lnTo>
                      <a:pt x="59" y="266"/>
                    </a:lnTo>
                    <a:lnTo>
                      <a:pt x="86" y="262"/>
                    </a:lnTo>
                    <a:lnTo>
                      <a:pt x="116" y="259"/>
                    </a:lnTo>
                    <a:lnTo>
                      <a:pt x="143" y="254"/>
                    </a:lnTo>
                    <a:lnTo>
                      <a:pt x="171" y="248"/>
                    </a:lnTo>
                    <a:lnTo>
                      <a:pt x="199" y="242"/>
                    </a:lnTo>
                    <a:lnTo>
                      <a:pt x="227" y="235"/>
                    </a:lnTo>
                    <a:lnTo>
                      <a:pt x="281" y="218"/>
                    </a:lnTo>
                    <a:lnTo>
                      <a:pt x="333" y="200"/>
                    </a:lnTo>
                    <a:lnTo>
                      <a:pt x="385" y="178"/>
                    </a:lnTo>
                    <a:lnTo>
                      <a:pt x="436" y="154"/>
                    </a:lnTo>
                    <a:lnTo>
                      <a:pt x="347" y="0"/>
                    </a:lnTo>
                    <a:lnTo>
                      <a:pt x="347" y="0"/>
                    </a:lnTo>
                    <a:lnTo>
                      <a:pt x="307" y="19"/>
                    </a:lnTo>
                    <a:lnTo>
                      <a:pt x="265" y="36"/>
                    </a:lnTo>
                    <a:lnTo>
                      <a:pt x="223" y="51"/>
                    </a:lnTo>
                    <a:lnTo>
                      <a:pt x="180" y="64"/>
                    </a:lnTo>
                    <a:lnTo>
                      <a:pt x="136" y="75"/>
                    </a:lnTo>
                    <a:lnTo>
                      <a:pt x="91" y="83"/>
                    </a:lnTo>
                    <a:lnTo>
                      <a:pt x="46" y="89"/>
                    </a:lnTo>
                    <a:lnTo>
                      <a:pt x="0" y="93"/>
                    </a:lnTo>
                    <a:lnTo>
                      <a:pt x="0" y="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2238375" y="3378200"/>
                <a:ext cx="215900" cy="346075"/>
              </a:xfrm>
              <a:custGeom>
                <a:avLst/>
                <a:gdLst>
                  <a:gd name="T0" fmla="*/ 95 w 272"/>
                  <a:gd name="T1" fmla="*/ 0 h 437"/>
                  <a:gd name="T2" fmla="*/ 95 w 272"/>
                  <a:gd name="T3" fmla="*/ 0 h 437"/>
                  <a:gd name="T4" fmla="*/ 91 w 272"/>
                  <a:gd name="T5" fmla="*/ 47 h 437"/>
                  <a:gd name="T6" fmla="*/ 85 w 272"/>
                  <a:gd name="T7" fmla="*/ 93 h 437"/>
                  <a:gd name="T8" fmla="*/ 76 w 272"/>
                  <a:gd name="T9" fmla="*/ 137 h 437"/>
                  <a:gd name="T10" fmla="*/ 64 w 272"/>
                  <a:gd name="T11" fmla="*/ 181 h 437"/>
                  <a:gd name="T12" fmla="*/ 52 w 272"/>
                  <a:gd name="T13" fmla="*/ 224 h 437"/>
                  <a:gd name="T14" fmla="*/ 36 w 272"/>
                  <a:gd name="T15" fmla="*/ 267 h 437"/>
                  <a:gd name="T16" fmla="*/ 19 w 272"/>
                  <a:gd name="T17" fmla="*/ 308 h 437"/>
                  <a:gd name="T18" fmla="*/ 0 w 272"/>
                  <a:gd name="T19" fmla="*/ 348 h 437"/>
                  <a:gd name="T20" fmla="*/ 154 w 272"/>
                  <a:gd name="T21" fmla="*/ 437 h 437"/>
                  <a:gd name="T22" fmla="*/ 154 w 272"/>
                  <a:gd name="T23" fmla="*/ 437 h 437"/>
                  <a:gd name="T24" fmla="*/ 178 w 272"/>
                  <a:gd name="T25" fmla="*/ 386 h 437"/>
                  <a:gd name="T26" fmla="*/ 200 w 272"/>
                  <a:gd name="T27" fmla="*/ 336 h 437"/>
                  <a:gd name="T28" fmla="*/ 219 w 272"/>
                  <a:gd name="T29" fmla="*/ 282 h 437"/>
                  <a:gd name="T30" fmla="*/ 228 w 272"/>
                  <a:gd name="T31" fmla="*/ 255 h 437"/>
                  <a:gd name="T32" fmla="*/ 235 w 272"/>
                  <a:gd name="T33" fmla="*/ 228 h 437"/>
                  <a:gd name="T34" fmla="*/ 243 w 272"/>
                  <a:gd name="T35" fmla="*/ 200 h 437"/>
                  <a:gd name="T36" fmla="*/ 249 w 272"/>
                  <a:gd name="T37" fmla="*/ 172 h 437"/>
                  <a:gd name="T38" fmla="*/ 254 w 272"/>
                  <a:gd name="T39" fmla="*/ 144 h 437"/>
                  <a:gd name="T40" fmla="*/ 259 w 272"/>
                  <a:gd name="T41" fmla="*/ 117 h 437"/>
                  <a:gd name="T42" fmla="*/ 264 w 272"/>
                  <a:gd name="T43" fmla="*/ 88 h 437"/>
                  <a:gd name="T44" fmla="*/ 267 w 272"/>
                  <a:gd name="T45" fmla="*/ 58 h 437"/>
                  <a:gd name="T46" fmla="*/ 271 w 272"/>
                  <a:gd name="T47" fmla="*/ 31 h 437"/>
                  <a:gd name="T48" fmla="*/ 272 w 272"/>
                  <a:gd name="T49" fmla="*/ 0 h 437"/>
                  <a:gd name="T50" fmla="*/ 95 w 272"/>
                  <a:gd name="T51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72" h="437">
                    <a:moveTo>
                      <a:pt x="95" y="0"/>
                    </a:moveTo>
                    <a:lnTo>
                      <a:pt x="95" y="0"/>
                    </a:lnTo>
                    <a:lnTo>
                      <a:pt x="91" y="47"/>
                    </a:lnTo>
                    <a:lnTo>
                      <a:pt x="85" y="93"/>
                    </a:lnTo>
                    <a:lnTo>
                      <a:pt x="76" y="137"/>
                    </a:lnTo>
                    <a:lnTo>
                      <a:pt x="64" y="181"/>
                    </a:lnTo>
                    <a:lnTo>
                      <a:pt x="52" y="224"/>
                    </a:lnTo>
                    <a:lnTo>
                      <a:pt x="36" y="267"/>
                    </a:lnTo>
                    <a:lnTo>
                      <a:pt x="19" y="308"/>
                    </a:lnTo>
                    <a:lnTo>
                      <a:pt x="0" y="348"/>
                    </a:lnTo>
                    <a:lnTo>
                      <a:pt x="154" y="437"/>
                    </a:lnTo>
                    <a:lnTo>
                      <a:pt x="154" y="437"/>
                    </a:lnTo>
                    <a:lnTo>
                      <a:pt x="178" y="386"/>
                    </a:lnTo>
                    <a:lnTo>
                      <a:pt x="200" y="336"/>
                    </a:lnTo>
                    <a:lnTo>
                      <a:pt x="219" y="282"/>
                    </a:lnTo>
                    <a:lnTo>
                      <a:pt x="228" y="255"/>
                    </a:lnTo>
                    <a:lnTo>
                      <a:pt x="235" y="228"/>
                    </a:lnTo>
                    <a:lnTo>
                      <a:pt x="243" y="200"/>
                    </a:lnTo>
                    <a:lnTo>
                      <a:pt x="249" y="172"/>
                    </a:lnTo>
                    <a:lnTo>
                      <a:pt x="254" y="144"/>
                    </a:lnTo>
                    <a:lnTo>
                      <a:pt x="259" y="117"/>
                    </a:lnTo>
                    <a:lnTo>
                      <a:pt x="264" y="88"/>
                    </a:lnTo>
                    <a:lnTo>
                      <a:pt x="267" y="58"/>
                    </a:lnTo>
                    <a:lnTo>
                      <a:pt x="271" y="31"/>
                    </a:lnTo>
                    <a:lnTo>
                      <a:pt x="272" y="0"/>
                    </a:lnTo>
                    <a:lnTo>
                      <a:pt x="9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1995488" y="3722688"/>
                <a:ext cx="323850" cy="322263"/>
              </a:xfrm>
              <a:custGeom>
                <a:avLst/>
                <a:gdLst>
                  <a:gd name="T0" fmla="*/ 0 w 407"/>
                  <a:gd name="T1" fmla="*/ 253 h 406"/>
                  <a:gd name="T2" fmla="*/ 88 w 407"/>
                  <a:gd name="T3" fmla="*/ 406 h 406"/>
                  <a:gd name="T4" fmla="*/ 88 w 407"/>
                  <a:gd name="T5" fmla="*/ 406 h 406"/>
                  <a:gd name="T6" fmla="*/ 135 w 407"/>
                  <a:gd name="T7" fmla="*/ 374 h 406"/>
                  <a:gd name="T8" fmla="*/ 181 w 407"/>
                  <a:gd name="T9" fmla="*/ 340 h 406"/>
                  <a:gd name="T10" fmla="*/ 224 w 407"/>
                  <a:gd name="T11" fmla="*/ 303 h 406"/>
                  <a:gd name="T12" fmla="*/ 264 w 407"/>
                  <a:gd name="T13" fmla="*/ 264 h 406"/>
                  <a:gd name="T14" fmla="*/ 303 w 407"/>
                  <a:gd name="T15" fmla="*/ 224 h 406"/>
                  <a:gd name="T16" fmla="*/ 340 w 407"/>
                  <a:gd name="T17" fmla="*/ 181 h 406"/>
                  <a:gd name="T18" fmla="*/ 376 w 407"/>
                  <a:gd name="T19" fmla="*/ 135 h 406"/>
                  <a:gd name="T20" fmla="*/ 407 w 407"/>
                  <a:gd name="T21" fmla="*/ 88 h 406"/>
                  <a:gd name="T22" fmla="*/ 254 w 407"/>
                  <a:gd name="T23" fmla="*/ 0 h 406"/>
                  <a:gd name="T24" fmla="*/ 254 w 407"/>
                  <a:gd name="T25" fmla="*/ 0 h 406"/>
                  <a:gd name="T26" fmla="*/ 228 w 407"/>
                  <a:gd name="T27" fmla="*/ 36 h 406"/>
                  <a:gd name="T28" fmla="*/ 200 w 407"/>
                  <a:gd name="T29" fmla="*/ 72 h 406"/>
                  <a:gd name="T30" fmla="*/ 171 w 407"/>
                  <a:gd name="T31" fmla="*/ 106 h 406"/>
                  <a:gd name="T32" fmla="*/ 139 w 407"/>
                  <a:gd name="T33" fmla="*/ 139 h 406"/>
                  <a:gd name="T34" fmla="*/ 107 w 407"/>
                  <a:gd name="T35" fmla="*/ 170 h 406"/>
                  <a:gd name="T36" fmla="*/ 72 w 407"/>
                  <a:gd name="T37" fmla="*/ 200 h 406"/>
                  <a:gd name="T38" fmla="*/ 36 w 407"/>
                  <a:gd name="T39" fmla="*/ 227 h 406"/>
                  <a:gd name="T40" fmla="*/ 0 w 407"/>
                  <a:gd name="T41" fmla="*/ 253 h 406"/>
                  <a:gd name="T42" fmla="*/ 0 w 407"/>
                  <a:gd name="T43" fmla="*/ 253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7" h="406">
                    <a:moveTo>
                      <a:pt x="0" y="253"/>
                    </a:moveTo>
                    <a:lnTo>
                      <a:pt x="88" y="406"/>
                    </a:lnTo>
                    <a:lnTo>
                      <a:pt x="88" y="406"/>
                    </a:lnTo>
                    <a:lnTo>
                      <a:pt x="135" y="374"/>
                    </a:lnTo>
                    <a:lnTo>
                      <a:pt x="181" y="340"/>
                    </a:lnTo>
                    <a:lnTo>
                      <a:pt x="224" y="303"/>
                    </a:lnTo>
                    <a:lnTo>
                      <a:pt x="264" y="264"/>
                    </a:lnTo>
                    <a:lnTo>
                      <a:pt x="303" y="224"/>
                    </a:lnTo>
                    <a:lnTo>
                      <a:pt x="340" y="181"/>
                    </a:lnTo>
                    <a:lnTo>
                      <a:pt x="376" y="135"/>
                    </a:lnTo>
                    <a:lnTo>
                      <a:pt x="407" y="88"/>
                    </a:lnTo>
                    <a:lnTo>
                      <a:pt x="254" y="0"/>
                    </a:lnTo>
                    <a:lnTo>
                      <a:pt x="254" y="0"/>
                    </a:lnTo>
                    <a:lnTo>
                      <a:pt x="228" y="36"/>
                    </a:lnTo>
                    <a:lnTo>
                      <a:pt x="200" y="72"/>
                    </a:lnTo>
                    <a:lnTo>
                      <a:pt x="171" y="106"/>
                    </a:lnTo>
                    <a:lnTo>
                      <a:pt x="139" y="139"/>
                    </a:lnTo>
                    <a:lnTo>
                      <a:pt x="107" y="170"/>
                    </a:lnTo>
                    <a:lnTo>
                      <a:pt x="72" y="200"/>
                    </a:lnTo>
                    <a:lnTo>
                      <a:pt x="36" y="227"/>
                    </a:lnTo>
                    <a:lnTo>
                      <a:pt x="0" y="253"/>
                    </a:lnTo>
                    <a:lnTo>
                      <a:pt x="0" y="2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766763" y="3378200"/>
                <a:ext cx="215900" cy="346075"/>
              </a:xfrm>
              <a:custGeom>
                <a:avLst/>
                <a:gdLst>
                  <a:gd name="T0" fmla="*/ 179 w 272"/>
                  <a:gd name="T1" fmla="*/ 0 h 437"/>
                  <a:gd name="T2" fmla="*/ 0 w 272"/>
                  <a:gd name="T3" fmla="*/ 0 h 437"/>
                  <a:gd name="T4" fmla="*/ 0 w 272"/>
                  <a:gd name="T5" fmla="*/ 0 h 437"/>
                  <a:gd name="T6" fmla="*/ 3 w 272"/>
                  <a:gd name="T7" fmla="*/ 31 h 437"/>
                  <a:gd name="T8" fmla="*/ 5 w 272"/>
                  <a:gd name="T9" fmla="*/ 58 h 437"/>
                  <a:gd name="T10" fmla="*/ 9 w 272"/>
                  <a:gd name="T11" fmla="*/ 88 h 437"/>
                  <a:gd name="T12" fmla="*/ 13 w 272"/>
                  <a:gd name="T13" fmla="*/ 117 h 437"/>
                  <a:gd name="T14" fmla="*/ 18 w 272"/>
                  <a:gd name="T15" fmla="*/ 144 h 437"/>
                  <a:gd name="T16" fmla="*/ 23 w 272"/>
                  <a:gd name="T17" fmla="*/ 172 h 437"/>
                  <a:gd name="T18" fmla="*/ 29 w 272"/>
                  <a:gd name="T19" fmla="*/ 200 h 437"/>
                  <a:gd name="T20" fmla="*/ 37 w 272"/>
                  <a:gd name="T21" fmla="*/ 228 h 437"/>
                  <a:gd name="T22" fmla="*/ 44 w 272"/>
                  <a:gd name="T23" fmla="*/ 255 h 437"/>
                  <a:gd name="T24" fmla="*/ 53 w 272"/>
                  <a:gd name="T25" fmla="*/ 282 h 437"/>
                  <a:gd name="T26" fmla="*/ 72 w 272"/>
                  <a:gd name="T27" fmla="*/ 336 h 437"/>
                  <a:gd name="T28" fmla="*/ 95 w 272"/>
                  <a:gd name="T29" fmla="*/ 386 h 437"/>
                  <a:gd name="T30" fmla="*/ 119 w 272"/>
                  <a:gd name="T31" fmla="*/ 437 h 437"/>
                  <a:gd name="T32" fmla="*/ 272 w 272"/>
                  <a:gd name="T33" fmla="*/ 348 h 437"/>
                  <a:gd name="T34" fmla="*/ 272 w 272"/>
                  <a:gd name="T35" fmla="*/ 348 h 437"/>
                  <a:gd name="T36" fmla="*/ 253 w 272"/>
                  <a:gd name="T37" fmla="*/ 308 h 437"/>
                  <a:gd name="T38" fmla="*/ 236 w 272"/>
                  <a:gd name="T39" fmla="*/ 267 h 437"/>
                  <a:gd name="T40" fmla="*/ 222 w 272"/>
                  <a:gd name="T41" fmla="*/ 224 h 437"/>
                  <a:gd name="T42" fmla="*/ 208 w 272"/>
                  <a:gd name="T43" fmla="*/ 181 h 437"/>
                  <a:gd name="T44" fmla="*/ 198 w 272"/>
                  <a:gd name="T45" fmla="*/ 137 h 437"/>
                  <a:gd name="T46" fmla="*/ 189 w 272"/>
                  <a:gd name="T47" fmla="*/ 93 h 437"/>
                  <a:gd name="T48" fmla="*/ 182 w 272"/>
                  <a:gd name="T49" fmla="*/ 47 h 437"/>
                  <a:gd name="T50" fmla="*/ 179 w 272"/>
                  <a:gd name="T51" fmla="*/ 0 h 437"/>
                  <a:gd name="T52" fmla="*/ 179 w 272"/>
                  <a:gd name="T53" fmla="*/ 0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2" h="437">
                    <a:moveTo>
                      <a:pt x="179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3" y="31"/>
                    </a:lnTo>
                    <a:lnTo>
                      <a:pt x="5" y="58"/>
                    </a:lnTo>
                    <a:lnTo>
                      <a:pt x="9" y="88"/>
                    </a:lnTo>
                    <a:lnTo>
                      <a:pt x="13" y="117"/>
                    </a:lnTo>
                    <a:lnTo>
                      <a:pt x="18" y="144"/>
                    </a:lnTo>
                    <a:lnTo>
                      <a:pt x="23" y="172"/>
                    </a:lnTo>
                    <a:lnTo>
                      <a:pt x="29" y="200"/>
                    </a:lnTo>
                    <a:lnTo>
                      <a:pt x="37" y="228"/>
                    </a:lnTo>
                    <a:lnTo>
                      <a:pt x="44" y="255"/>
                    </a:lnTo>
                    <a:lnTo>
                      <a:pt x="53" y="282"/>
                    </a:lnTo>
                    <a:lnTo>
                      <a:pt x="72" y="336"/>
                    </a:lnTo>
                    <a:lnTo>
                      <a:pt x="95" y="386"/>
                    </a:lnTo>
                    <a:lnTo>
                      <a:pt x="119" y="437"/>
                    </a:lnTo>
                    <a:lnTo>
                      <a:pt x="272" y="348"/>
                    </a:lnTo>
                    <a:lnTo>
                      <a:pt x="272" y="348"/>
                    </a:lnTo>
                    <a:lnTo>
                      <a:pt x="253" y="308"/>
                    </a:lnTo>
                    <a:lnTo>
                      <a:pt x="236" y="267"/>
                    </a:lnTo>
                    <a:lnTo>
                      <a:pt x="222" y="224"/>
                    </a:lnTo>
                    <a:lnTo>
                      <a:pt x="208" y="181"/>
                    </a:lnTo>
                    <a:lnTo>
                      <a:pt x="198" y="137"/>
                    </a:lnTo>
                    <a:lnTo>
                      <a:pt x="189" y="93"/>
                    </a:lnTo>
                    <a:lnTo>
                      <a:pt x="182" y="47"/>
                    </a:lnTo>
                    <a:lnTo>
                      <a:pt x="179" y="0"/>
                    </a:lnTo>
                    <a:lnTo>
                      <a:pt x="17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1225550" y="3963988"/>
                <a:ext cx="344487" cy="214313"/>
              </a:xfrm>
              <a:custGeom>
                <a:avLst/>
                <a:gdLst>
                  <a:gd name="T0" fmla="*/ 89 w 436"/>
                  <a:gd name="T1" fmla="*/ 0 h 270"/>
                  <a:gd name="T2" fmla="*/ 0 w 436"/>
                  <a:gd name="T3" fmla="*/ 154 h 270"/>
                  <a:gd name="T4" fmla="*/ 0 w 436"/>
                  <a:gd name="T5" fmla="*/ 154 h 270"/>
                  <a:gd name="T6" fmla="*/ 50 w 436"/>
                  <a:gd name="T7" fmla="*/ 178 h 270"/>
                  <a:gd name="T8" fmla="*/ 102 w 436"/>
                  <a:gd name="T9" fmla="*/ 200 h 270"/>
                  <a:gd name="T10" fmla="*/ 155 w 436"/>
                  <a:gd name="T11" fmla="*/ 218 h 270"/>
                  <a:gd name="T12" fmla="*/ 208 w 436"/>
                  <a:gd name="T13" fmla="*/ 235 h 270"/>
                  <a:gd name="T14" fmla="*/ 236 w 436"/>
                  <a:gd name="T15" fmla="*/ 242 h 270"/>
                  <a:gd name="T16" fmla="*/ 264 w 436"/>
                  <a:gd name="T17" fmla="*/ 248 h 270"/>
                  <a:gd name="T18" fmla="*/ 292 w 436"/>
                  <a:gd name="T19" fmla="*/ 254 h 270"/>
                  <a:gd name="T20" fmla="*/ 321 w 436"/>
                  <a:gd name="T21" fmla="*/ 259 h 270"/>
                  <a:gd name="T22" fmla="*/ 349 w 436"/>
                  <a:gd name="T23" fmla="*/ 262 h 270"/>
                  <a:gd name="T24" fmla="*/ 378 w 436"/>
                  <a:gd name="T25" fmla="*/ 266 h 270"/>
                  <a:gd name="T26" fmla="*/ 407 w 436"/>
                  <a:gd name="T27" fmla="*/ 269 h 270"/>
                  <a:gd name="T28" fmla="*/ 436 w 436"/>
                  <a:gd name="T29" fmla="*/ 270 h 270"/>
                  <a:gd name="T30" fmla="*/ 436 w 436"/>
                  <a:gd name="T31" fmla="*/ 93 h 270"/>
                  <a:gd name="T32" fmla="*/ 436 w 436"/>
                  <a:gd name="T33" fmla="*/ 93 h 270"/>
                  <a:gd name="T34" fmla="*/ 389 w 436"/>
                  <a:gd name="T35" fmla="*/ 89 h 270"/>
                  <a:gd name="T36" fmla="*/ 344 w 436"/>
                  <a:gd name="T37" fmla="*/ 83 h 270"/>
                  <a:gd name="T38" fmla="*/ 299 w 436"/>
                  <a:gd name="T39" fmla="*/ 75 h 270"/>
                  <a:gd name="T40" fmla="*/ 255 w 436"/>
                  <a:gd name="T41" fmla="*/ 64 h 270"/>
                  <a:gd name="T42" fmla="*/ 212 w 436"/>
                  <a:gd name="T43" fmla="*/ 51 h 270"/>
                  <a:gd name="T44" fmla="*/ 170 w 436"/>
                  <a:gd name="T45" fmla="*/ 36 h 270"/>
                  <a:gd name="T46" fmla="*/ 130 w 436"/>
                  <a:gd name="T47" fmla="*/ 19 h 270"/>
                  <a:gd name="T48" fmla="*/ 89 w 436"/>
                  <a:gd name="T49" fmla="*/ 0 h 270"/>
                  <a:gd name="T50" fmla="*/ 89 w 436"/>
                  <a:gd name="T51" fmla="*/ 0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36" h="270">
                    <a:moveTo>
                      <a:pt x="89" y="0"/>
                    </a:moveTo>
                    <a:lnTo>
                      <a:pt x="0" y="154"/>
                    </a:lnTo>
                    <a:lnTo>
                      <a:pt x="0" y="154"/>
                    </a:lnTo>
                    <a:lnTo>
                      <a:pt x="50" y="178"/>
                    </a:lnTo>
                    <a:lnTo>
                      <a:pt x="102" y="200"/>
                    </a:lnTo>
                    <a:lnTo>
                      <a:pt x="155" y="218"/>
                    </a:lnTo>
                    <a:lnTo>
                      <a:pt x="208" y="235"/>
                    </a:lnTo>
                    <a:lnTo>
                      <a:pt x="236" y="242"/>
                    </a:lnTo>
                    <a:lnTo>
                      <a:pt x="264" y="248"/>
                    </a:lnTo>
                    <a:lnTo>
                      <a:pt x="292" y="254"/>
                    </a:lnTo>
                    <a:lnTo>
                      <a:pt x="321" y="259"/>
                    </a:lnTo>
                    <a:lnTo>
                      <a:pt x="349" y="262"/>
                    </a:lnTo>
                    <a:lnTo>
                      <a:pt x="378" y="266"/>
                    </a:lnTo>
                    <a:lnTo>
                      <a:pt x="407" y="269"/>
                    </a:lnTo>
                    <a:lnTo>
                      <a:pt x="436" y="270"/>
                    </a:lnTo>
                    <a:lnTo>
                      <a:pt x="436" y="93"/>
                    </a:lnTo>
                    <a:lnTo>
                      <a:pt x="436" y="93"/>
                    </a:lnTo>
                    <a:lnTo>
                      <a:pt x="389" y="89"/>
                    </a:lnTo>
                    <a:lnTo>
                      <a:pt x="344" y="83"/>
                    </a:lnTo>
                    <a:lnTo>
                      <a:pt x="299" y="75"/>
                    </a:lnTo>
                    <a:lnTo>
                      <a:pt x="255" y="64"/>
                    </a:lnTo>
                    <a:lnTo>
                      <a:pt x="212" y="51"/>
                    </a:lnTo>
                    <a:lnTo>
                      <a:pt x="170" y="36"/>
                    </a:lnTo>
                    <a:lnTo>
                      <a:pt x="130" y="19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766763" y="2951163"/>
                <a:ext cx="214312" cy="346075"/>
              </a:xfrm>
              <a:custGeom>
                <a:avLst/>
                <a:gdLst>
                  <a:gd name="T0" fmla="*/ 270 w 270"/>
                  <a:gd name="T1" fmla="*/ 89 h 437"/>
                  <a:gd name="T2" fmla="*/ 116 w 270"/>
                  <a:gd name="T3" fmla="*/ 0 h 437"/>
                  <a:gd name="T4" fmla="*/ 116 w 270"/>
                  <a:gd name="T5" fmla="*/ 0 h 437"/>
                  <a:gd name="T6" fmla="*/ 92 w 270"/>
                  <a:gd name="T7" fmla="*/ 51 h 437"/>
                  <a:gd name="T8" fmla="*/ 71 w 270"/>
                  <a:gd name="T9" fmla="*/ 101 h 437"/>
                  <a:gd name="T10" fmla="*/ 52 w 270"/>
                  <a:gd name="T11" fmla="*/ 155 h 437"/>
                  <a:gd name="T12" fmla="*/ 43 w 270"/>
                  <a:gd name="T13" fmla="*/ 182 h 437"/>
                  <a:gd name="T14" fmla="*/ 35 w 270"/>
                  <a:gd name="T15" fmla="*/ 209 h 437"/>
                  <a:gd name="T16" fmla="*/ 28 w 270"/>
                  <a:gd name="T17" fmla="*/ 237 h 437"/>
                  <a:gd name="T18" fmla="*/ 22 w 270"/>
                  <a:gd name="T19" fmla="*/ 265 h 437"/>
                  <a:gd name="T20" fmla="*/ 16 w 270"/>
                  <a:gd name="T21" fmla="*/ 293 h 437"/>
                  <a:gd name="T22" fmla="*/ 11 w 270"/>
                  <a:gd name="T23" fmla="*/ 322 h 437"/>
                  <a:gd name="T24" fmla="*/ 8 w 270"/>
                  <a:gd name="T25" fmla="*/ 350 h 437"/>
                  <a:gd name="T26" fmla="*/ 5 w 270"/>
                  <a:gd name="T27" fmla="*/ 379 h 437"/>
                  <a:gd name="T28" fmla="*/ 3 w 270"/>
                  <a:gd name="T29" fmla="*/ 408 h 437"/>
                  <a:gd name="T30" fmla="*/ 0 w 270"/>
                  <a:gd name="T31" fmla="*/ 437 h 437"/>
                  <a:gd name="T32" fmla="*/ 177 w 270"/>
                  <a:gd name="T33" fmla="*/ 437 h 437"/>
                  <a:gd name="T34" fmla="*/ 177 w 270"/>
                  <a:gd name="T35" fmla="*/ 437 h 437"/>
                  <a:gd name="T36" fmla="*/ 181 w 270"/>
                  <a:gd name="T37" fmla="*/ 391 h 437"/>
                  <a:gd name="T38" fmla="*/ 187 w 270"/>
                  <a:gd name="T39" fmla="*/ 346 h 437"/>
                  <a:gd name="T40" fmla="*/ 196 w 270"/>
                  <a:gd name="T41" fmla="*/ 300 h 437"/>
                  <a:gd name="T42" fmla="*/ 206 w 270"/>
                  <a:gd name="T43" fmla="*/ 256 h 437"/>
                  <a:gd name="T44" fmla="*/ 219 w 270"/>
                  <a:gd name="T45" fmla="*/ 213 h 437"/>
                  <a:gd name="T46" fmla="*/ 234 w 270"/>
                  <a:gd name="T47" fmla="*/ 170 h 437"/>
                  <a:gd name="T48" fmla="*/ 251 w 270"/>
                  <a:gd name="T49" fmla="*/ 129 h 437"/>
                  <a:gd name="T50" fmla="*/ 270 w 270"/>
                  <a:gd name="T51" fmla="*/ 89 h 437"/>
                  <a:gd name="T52" fmla="*/ 270 w 270"/>
                  <a:gd name="T53" fmla="*/ 89 h 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70" h="437">
                    <a:moveTo>
                      <a:pt x="270" y="89"/>
                    </a:moveTo>
                    <a:lnTo>
                      <a:pt x="116" y="0"/>
                    </a:lnTo>
                    <a:lnTo>
                      <a:pt x="116" y="0"/>
                    </a:lnTo>
                    <a:lnTo>
                      <a:pt x="92" y="51"/>
                    </a:lnTo>
                    <a:lnTo>
                      <a:pt x="71" y="101"/>
                    </a:lnTo>
                    <a:lnTo>
                      <a:pt x="52" y="155"/>
                    </a:lnTo>
                    <a:lnTo>
                      <a:pt x="43" y="182"/>
                    </a:lnTo>
                    <a:lnTo>
                      <a:pt x="35" y="209"/>
                    </a:lnTo>
                    <a:lnTo>
                      <a:pt x="28" y="237"/>
                    </a:lnTo>
                    <a:lnTo>
                      <a:pt x="22" y="265"/>
                    </a:lnTo>
                    <a:lnTo>
                      <a:pt x="16" y="293"/>
                    </a:lnTo>
                    <a:lnTo>
                      <a:pt x="11" y="322"/>
                    </a:lnTo>
                    <a:lnTo>
                      <a:pt x="8" y="350"/>
                    </a:lnTo>
                    <a:lnTo>
                      <a:pt x="5" y="379"/>
                    </a:lnTo>
                    <a:lnTo>
                      <a:pt x="3" y="408"/>
                    </a:lnTo>
                    <a:lnTo>
                      <a:pt x="0" y="437"/>
                    </a:lnTo>
                    <a:lnTo>
                      <a:pt x="177" y="437"/>
                    </a:lnTo>
                    <a:lnTo>
                      <a:pt x="177" y="437"/>
                    </a:lnTo>
                    <a:lnTo>
                      <a:pt x="181" y="391"/>
                    </a:lnTo>
                    <a:lnTo>
                      <a:pt x="187" y="346"/>
                    </a:lnTo>
                    <a:lnTo>
                      <a:pt x="196" y="300"/>
                    </a:lnTo>
                    <a:lnTo>
                      <a:pt x="206" y="256"/>
                    </a:lnTo>
                    <a:lnTo>
                      <a:pt x="219" y="213"/>
                    </a:lnTo>
                    <a:lnTo>
                      <a:pt x="234" y="170"/>
                    </a:lnTo>
                    <a:lnTo>
                      <a:pt x="251" y="129"/>
                    </a:lnTo>
                    <a:lnTo>
                      <a:pt x="270" y="89"/>
                    </a:lnTo>
                    <a:lnTo>
                      <a:pt x="270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 sz="24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77" name="Rectangle 3"/>
            <p:cNvSpPr txBox="1">
              <a:spLocks noChangeArrowheads="1"/>
            </p:cNvSpPr>
            <p:nvPr/>
          </p:nvSpPr>
          <p:spPr>
            <a:xfrm>
              <a:off x="9042584" y="5383770"/>
              <a:ext cx="976230" cy="41293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  <a:defRPr/>
              </a:pPr>
              <a:r>
                <a:rPr lang="en-US" altLang="ko-KR" sz="2400">
                  <a:solidFill>
                    <a:schemeClr val="tx1">
                      <a:lumMod val="50000"/>
                      <a:lumOff val="50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04</a:t>
              </a:r>
              <a:endParaRPr lang="en-US" altLang="ko-KR" sz="24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9" name="Rectangle 3"/>
            <p:cNvSpPr txBox="1">
              <a:spLocks noChangeArrowheads="1"/>
            </p:cNvSpPr>
            <p:nvPr/>
          </p:nvSpPr>
          <p:spPr>
            <a:xfrm>
              <a:off x="8875013" y="2265657"/>
              <a:ext cx="1311372" cy="75705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contourClr>
                  <a:schemeClr val="accent4">
                    <a:alpha val="95000"/>
                  </a:schemeClr>
                </a:contourClr>
              </a:sp3d>
            </a:bodyPr>
            <a:lstStyle>
              <a:defPPr>
                <a:defRPr lang="ko-KR"/>
              </a:defPPr>
              <a:lvl2pPr marL="0" lvl="1" fontAlgn="auto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defRPr kumimoji="0" sz="1600" b="1">
                  <a:ln>
                    <a:prstDash val="solid"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Microsoft Sans Serif" pitchFamily="34" charset="0"/>
                  <a:ea typeface="Yoon 윤고딕 550_TT" pitchFamily="18" charset="-127"/>
                  <a:cs typeface="Microsoft Sans Serif" pitchFamily="34" charset="0"/>
                </a:defRPr>
              </a:lvl2pPr>
            </a:lstStyle>
            <a:p>
              <a:pPr lvl="1" algn="ctr" latinLnBrk="0">
                <a:spcBef>
                  <a:spcPct val="0"/>
                </a:spcBef>
              </a:pPr>
              <a:r>
                <a:rPr lang="en-US" altLang="ko-KR" sz="4400">
                  <a:solidFill>
                    <a:srgbClr val="748A3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80</a:t>
              </a:r>
              <a:r>
                <a:rPr lang="en-US" altLang="ko-KR" sz="2800">
                  <a:solidFill>
                    <a:srgbClr val="748A3E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%</a:t>
              </a:r>
              <a:endParaRPr lang="en-US" altLang="ko-KR" sz="2800" dirty="0">
                <a:solidFill>
                  <a:srgbClr val="748A3E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grpSp>
          <p:nvGrpSpPr>
            <p:cNvPr id="78" name="그룹 69"/>
            <p:cNvGrpSpPr/>
            <p:nvPr/>
          </p:nvGrpSpPr>
          <p:grpSpPr>
            <a:xfrm>
              <a:off x="8567599" y="3874506"/>
              <a:ext cx="1926201" cy="1067047"/>
              <a:chOff x="908519" y="3986629"/>
              <a:chExt cx="1526778" cy="845781"/>
            </a:xfrm>
          </p:grpSpPr>
          <p:sp>
            <p:nvSpPr>
              <p:cNvPr id="80" name="Rectangle 3"/>
              <p:cNvSpPr txBox="1">
                <a:spLocks noChangeArrowheads="1"/>
              </p:cNvSpPr>
              <p:nvPr/>
            </p:nvSpPr>
            <p:spPr bwMode="auto">
              <a:xfrm>
                <a:off x="971272" y="4356698"/>
                <a:ext cx="1401538" cy="475712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>
                  <a:defRPr/>
                </a:pPr>
                <a:r>
                  <a:rPr lang="en-US" sz="130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anose="020F050202020403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Catch the feel of design in contemporary colors and styles.</a:t>
                </a:r>
              </a:p>
            </p:txBody>
          </p:sp>
          <p:sp>
            <p:nvSpPr>
              <p:cNvPr id="81" name="Rectangle 3"/>
              <p:cNvSpPr txBox="1">
                <a:spLocks noChangeArrowheads="1"/>
              </p:cNvSpPr>
              <p:nvPr/>
            </p:nvSpPr>
            <p:spPr bwMode="auto">
              <a:xfrm>
                <a:off x="908519" y="3986629"/>
                <a:ext cx="1526778" cy="243955"/>
              </a:xfrm>
              <a:prstGeom prst="rect">
                <a:avLst/>
              </a:prstGeom>
            </p:spPr>
            <p:txBody>
              <a:bodyPr wrap="square" lIns="0" tIns="0" rIns="0" bIns="0" anchor="ctr">
                <a:sp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>
                <a:lvl1pPr marL="342900" indent="-342900" eaLnBrk="0" hangingPunct="0">
                  <a:spcBef>
                    <a:spcPct val="20000"/>
                  </a:spcBef>
                  <a:buFont typeface="Arial" charset="0"/>
                  <a:buNone/>
                  <a:defRPr lang="en-US" altLang="ko-KR" sz="2000" dirty="0" smtClean="0">
                    <a:latin typeface="Microsoft Sans Serif" pitchFamily="34" charset="0"/>
                    <a:ea typeface="+mj-ea"/>
                    <a:cs typeface="Microsoft Sans Serif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latin typeface="+mn-lt"/>
                    <a:ea typeface="+mn-ea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latin typeface="+mn-lt"/>
                    <a:ea typeface="+mn-ea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latin typeface="+mn-lt"/>
                    <a:ea typeface="+mn-ea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latin typeface="+mn-lt"/>
                    <a:ea typeface="+mn-ea"/>
                  </a:defRPr>
                </a:lvl5pPr>
                <a:lvl6pPr marL="25146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6pPr>
                <a:lvl7pPr marL="29718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7pPr>
                <a:lvl8pPr marL="34290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8pPr>
                <a:lvl9pPr marL="3886200" indent="-228600">
                  <a:spcBef>
                    <a:spcPct val="20000"/>
                  </a:spcBef>
                  <a:buFont typeface="Arial" pitchFamily="34" charset="0"/>
                  <a:buChar char="•"/>
                  <a:defRPr sz="2000">
                    <a:latin typeface="+mn-lt"/>
                    <a:ea typeface="+mn-ea"/>
                  </a:defRPr>
                </a:lvl9pPr>
              </a:lstStyle>
              <a:p>
                <a:pPr marL="0" indent="0" algn="ctr" eaLnBrk="1" latinLnBrk="0" hangingPunct="1">
                  <a:spcBef>
                    <a:spcPct val="0"/>
                  </a:spcBef>
                  <a:defRPr/>
                </a:pPr>
                <a:r>
                  <a:rPr lang="en-US" altLang="ko-KR" b="1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  <a:ea typeface="Tahoma" pitchFamily="34" charset="0"/>
                    <a:cs typeface="Tahoma" pitchFamily="34" charset="0"/>
                  </a:rPr>
                  <a:t>STYLISH DESIGN</a:t>
                </a:r>
                <a:endParaRPr lang="en-US" altLang="ko-KR" b="1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9243027" y="4255547"/>
              <a:ext cx="575344" cy="12229"/>
              <a:chOff x="5926470" y="6430886"/>
              <a:chExt cx="339061" cy="11430"/>
            </a:xfrm>
          </p:grpSpPr>
          <p:cxnSp>
            <p:nvCxnSpPr>
              <p:cNvPr id="104" name="Straight Connector 10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8" name="Group 11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19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24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125" name="Group 124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126" name="Straight Connector 12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1452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270858" y="2335594"/>
            <a:ext cx="2262331" cy="3030226"/>
            <a:chOff x="705693" y="1882102"/>
            <a:chExt cx="5259977" cy="3222382"/>
          </a:xfrm>
        </p:grpSpPr>
        <p:sp>
          <p:nvSpPr>
            <p:cNvPr id="35" name="Rounded Rectangle 34"/>
            <p:cNvSpPr/>
            <p:nvPr/>
          </p:nvSpPr>
          <p:spPr>
            <a:xfrm>
              <a:off x="705693" y="2147207"/>
              <a:ext cx="5259977" cy="2957277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962795" y="1882102"/>
              <a:ext cx="4745773" cy="422826"/>
              <a:chOff x="2774001" y="2674177"/>
              <a:chExt cx="1151750" cy="335286"/>
            </a:xfrm>
          </p:grpSpPr>
          <p:sp>
            <p:nvSpPr>
              <p:cNvPr id="37" name="Rounded Rectangle 36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rgbClr val="A0B86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586875"/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4"/>
                <a:ext cx="1023244" cy="31900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445125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DESIGN</a:t>
                </a:r>
                <a:endParaRPr lang="en-US" altLang="ko-KR" sz="200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659421" y="2335591"/>
            <a:ext cx="2262331" cy="3030230"/>
            <a:chOff x="705693" y="1882098"/>
            <a:chExt cx="5259977" cy="3222386"/>
          </a:xfrm>
        </p:grpSpPr>
        <p:sp>
          <p:nvSpPr>
            <p:cNvPr id="43" name="Rounded Rectangle 42"/>
            <p:cNvSpPr/>
            <p:nvPr/>
          </p:nvSpPr>
          <p:spPr>
            <a:xfrm>
              <a:off x="705693" y="2147207"/>
              <a:ext cx="5259977" cy="2957277"/>
            </a:xfrm>
            <a:prstGeom prst="roundRect">
              <a:avLst>
                <a:gd name="adj" fmla="val 2415"/>
              </a:avLst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962795" y="1882098"/>
              <a:ext cx="4745773" cy="436792"/>
              <a:chOff x="2774001" y="2674177"/>
              <a:chExt cx="1151750" cy="346361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2774001" y="2674177"/>
                <a:ext cx="1151750" cy="335286"/>
              </a:xfrm>
              <a:prstGeom prst="roundRect">
                <a:avLst>
                  <a:gd name="adj" fmla="val 50000"/>
                </a:avLst>
              </a:prstGeom>
              <a:solidFill>
                <a:schemeClr val="accent2"/>
              </a:solidFill>
              <a:ln w="12700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99000">
                      <a:srgbClr val="A77000">
                        <a:lumMod val="77000"/>
                      </a:srgbClr>
                    </a:gs>
                  </a:gsLst>
                  <a:lin ang="54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000"/>
              </a:p>
            </p:txBody>
          </p:sp>
          <p:sp>
            <p:nvSpPr>
              <p:cNvPr id="46" name="Rectangle 3"/>
              <p:cNvSpPr txBox="1">
                <a:spLocks noChangeArrowheads="1"/>
              </p:cNvSpPr>
              <p:nvPr/>
            </p:nvSpPr>
            <p:spPr bwMode="auto">
              <a:xfrm>
                <a:off x="2838254" y="2681306"/>
                <a:ext cx="1023244" cy="33923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latinLnBrk="0"/>
                <a:r>
                  <a:rPr lang="en-US" altLang="ko-KR" sz="2000" smtClean="0">
                    <a:solidFill>
                      <a:srgbClr val="843C0C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DESIGN</a:t>
                </a:r>
                <a:endParaRPr lang="en-US" altLang="ko-KR" sz="200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24</a:t>
            </a:fld>
            <a:endParaRPr lang="ko-KR" alt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9" t="24259" r="21979" b="13334"/>
          <a:stretch/>
        </p:blipFill>
        <p:spPr>
          <a:xfrm>
            <a:off x="2679700" y="1663700"/>
            <a:ext cx="6832600" cy="427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12688330">
            <a:off x="7213768" y="4860236"/>
            <a:ext cx="296005" cy="5495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5400000" flipH="1">
            <a:off x="7921134" y="3102989"/>
            <a:ext cx="296005" cy="5495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9425397">
            <a:off x="4683354" y="2711980"/>
            <a:ext cx="296005" cy="54952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16200000">
            <a:off x="4165301" y="3866925"/>
            <a:ext cx="296005" cy="549527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785216" y="2907145"/>
            <a:ext cx="2030836" cy="945396"/>
            <a:chOff x="785216" y="2907145"/>
            <a:chExt cx="2030836" cy="945396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785216" y="3204029"/>
              <a:ext cx="20308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785216" y="2907145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D76213"/>
                  </a:solidFill>
                  <a:effectLst/>
                  <a:latin typeface="Calibri" panose="020F0502020204030204" pitchFamily="34" charset="0"/>
                </a:rPr>
                <a:t>Contemporary Colors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85216" y="3962222"/>
            <a:ext cx="2030836" cy="1172713"/>
            <a:chOff x="785216" y="3962222"/>
            <a:chExt cx="2030836" cy="1172713"/>
          </a:xfrm>
        </p:grpSpPr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785216" y="4259106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  <p:sp>
          <p:nvSpPr>
            <p:cNvPr id="51" name="Rectangle 3"/>
            <p:cNvSpPr txBox="1">
              <a:spLocks noChangeArrowheads="1"/>
            </p:cNvSpPr>
            <p:nvPr/>
          </p:nvSpPr>
          <p:spPr bwMode="auto">
            <a:xfrm>
              <a:off x="785216" y="3962222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D76213"/>
                  </a:solidFill>
                  <a:effectLst/>
                  <a:latin typeface="Calibri" panose="020F0502020204030204" pitchFamily="34" charset="0"/>
                </a:rPr>
                <a:t>Top quality design</a:t>
              </a:r>
            </a:p>
          </p:txBody>
        </p:sp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785216" y="4671089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D76213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396653" y="2947338"/>
            <a:ext cx="2030836" cy="1172713"/>
            <a:chOff x="785216" y="3962222"/>
            <a:chExt cx="2030836" cy="1172713"/>
          </a:xfrm>
        </p:grpSpPr>
        <p:sp>
          <p:nvSpPr>
            <p:cNvPr id="56" name="Rectangle 3"/>
            <p:cNvSpPr txBox="1">
              <a:spLocks noChangeArrowheads="1"/>
            </p:cNvSpPr>
            <p:nvPr/>
          </p:nvSpPr>
          <p:spPr bwMode="auto">
            <a:xfrm>
              <a:off x="785216" y="4259106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  <p:sp>
          <p:nvSpPr>
            <p:cNvPr id="57" name="Rectangle 3"/>
            <p:cNvSpPr txBox="1">
              <a:spLocks noChangeArrowheads="1"/>
            </p:cNvSpPr>
            <p:nvPr/>
          </p:nvSpPr>
          <p:spPr bwMode="auto">
            <a:xfrm>
              <a:off x="785216" y="3962222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A0B862"/>
                  </a:solidFill>
                  <a:effectLst/>
                  <a:latin typeface="Calibri" panose="020F0502020204030204" pitchFamily="34" charset="0"/>
                </a:rPr>
                <a:t>Stylish design</a:t>
              </a: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785216" y="4671089"/>
              <a:ext cx="2030836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Design inspiration For presentation</a:t>
              </a: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9396653" y="4203382"/>
            <a:ext cx="2030836" cy="945396"/>
            <a:chOff x="785216" y="2907145"/>
            <a:chExt cx="2030836" cy="945396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785216" y="3204029"/>
              <a:ext cx="20308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marL="90488" indent="-90488" algn="l" latinLnBrk="0">
                <a:buClr>
                  <a:srgbClr val="A0B862"/>
                </a:buClr>
                <a:buFont typeface="Arial" panose="020B0604020202020204" pitchFamily="34" charset="0"/>
                <a:buChar char="•"/>
              </a:pPr>
              <a:r>
                <a:rPr lang="en-US" altLang="ko-KR" sz="1200" b="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styles</a:t>
              </a: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785216" y="2907145"/>
              <a:ext cx="2030836" cy="34073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buClr>
                  <a:srgbClr val="A0B862"/>
                </a:buClr>
              </a:pPr>
              <a:r>
                <a:rPr lang="en-US" altLang="ko-KR" sz="1600">
                  <a:solidFill>
                    <a:srgbClr val="A0B862"/>
                  </a:solidFill>
                  <a:effectLst/>
                  <a:latin typeface="Calibri" panose="020F0502020204030204" pitchFamily="34" charset="0"/>
                </a:rPr>
                <a:t>Eye-catching visual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6316055" y="4343147"/>
            <a:ext cx="913172" cy="913170"/>
            <a:chOff x="1199575" y="2018371"/>
            <a:chExt cx="1535366" cy="1535366"/>
          </a:xfrm>
        </p:grpSpPr>
        <p:sp>
          <p:nvSpPr>
            <p:cNvPr id="63" name="Oval 62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1675946" y="2399621"/>
              <a:ext cx="582620" cy="775674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969372" y="2239766"/>
            <a:ext cx="913172" cy="913170"/>
            <a:chOff x="3364307" y="2018371"/>
            <a:chExt cx="1535366" cy="1535366"/>
          </a:xfrm>
        </p:grpSpPr>
        <p:sp>
          <p:nvSpPr>
            <p:cNvPr id="68" name="Oval 67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Freeform 68"/>
            <p:cNvSpPr>
              <a:spLocks noEditPoints="1"/>
            </p:cNvSpPr>
            <p:nvPr/>
          </p:nvSpPr>
          <p:spPr bwMode="auto">
            <a:xfrm>
              <a:off x="3823073" y="2368743"/>
              <a:ext cx="617837" cy="83743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1" name="Oval 70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65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0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3" name="Straight Connector 7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76387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25</a:t>
            </a:fld>
            <a:endParaRPr lang="ko-KR" altLang="en-US"/>
          </a:p>
        </p:txBody>
      </p:sp>
      <p:graphicFrame>
        <p:nvGraphicFramePr>
          <p:cNvPr id="8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156304"/>
              </p:ext>
            </p:extLst>
          </p:nvPr>
        </p:nvGraphicFramePr>
        <p:xfrm>
          <a:off x="1587187" y="2389723"/>
          <a:ext cx="9039921" cy="12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7115"/>
                <a:gridCol w="3470595"/>
                <a:gridCol w="2562211"/>
              </a:tblGrid>
              <a:tr h="314210">
                <a:tc>
                  <a:txBody>
                    <a:bodyPr/>
                    <a:lstStyle/>
                    <a:p>
                      <a:pPr algn="r" latinLnBrk="1"/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6213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76213"/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$ 0.00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338059"/>
              </p:ext>
            </p:extLst>
          </p:nvPr>
        </p:nvGraphicFramePr>
        <p:xfrm>
          <a:off x="1587187" y="4677442"/>
          <a:ext cx="9039921" cy="12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97254"/>
                <a:gridCol w="3480456"/>
                <a:gridCol w="2562211"/>
              </a:tblGrid>
              <a:tr h="314210">
                <a:tc>
                  <a:txBody>
                    <a:bodyPr/>
                    <a:lstStyle/>
                    <a:p>
                      <a:pPr algn="r" latinLnBrk="1"/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Number</a:t>
                      </a: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 title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Visual trends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8687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5762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A5762"/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Top quality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design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  <a:tr h="31421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</a:t>
                      </a:r>
                      <a:r>
                        <a:rPr lang="en-US" altLang="ko-KR" sz="1200" b="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colors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Tahoma" pitchFamily="34" charset="0"/>
                        </a:rPr>
                        <a:t>$ 0.00</a:t>
                      </a:r>
                      <a:endParaRPr lang="ko-KR" altLang="en-US" sz="12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itchFamily="34" charset="0"/>
                      </a:endParaRPr>
                    </a:p>
                  </a:txBody>
                  <a:tcPr marL="70618" marR="70618" marT="35309" marB="35309" anchor="ctr">
                    <a:lnL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Text</a:t>
                      </a: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142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>
                        <a:alpha val="30196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2280884" y="1712185"/>
            <a:ext cx="7572375" cy="510599"/>
            <a:chOff x="1247775" y="1873844"/>
            <a:chExt cx="7572375" cy="510599"/>
          </a:xfrm>
        </p:grpSpPr>
        <p:sp>
          <p:nvSpPr>
            <p:cNvPr id="11" name="speed"/>
            <p:cNvSpPr txBox="1">
              <a:spLocks noChangeArrowheads="1"/>
            </p:cNvSpPr>
            <p:nvPr/>
          </p:nvSpPr>
          <p:spPr bwMode="auto">
            <a:xfrm>
              <a:off x="1247775" y="1873844"/>
              <a:ext cx="4991876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latinLnBrk="0">
                <a:buClr>
                  <a:prstClr val="white"/>
                </a:buClr>
                <a:defRPr/>
              </a:pPr>
              <a:r>
                <a:rPr lang="en-US" altLang="ko-KR" sz="2000" b="1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  <a:endParaRPr lang="en-US" altLang="ko-KR" sz="2000" b="1" dirty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1247775" y="2199777"/>
              <a:ext cx="7572375" cy="18466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eaLnBrk="1" hangingPunct="1">
                <a:spcBef>
                  <a:spcPts val="0"/>
                </a:spcBef>
                <a:defRPr/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280884" y="3993764"/>
            <a:ext cx="7572375" cy="521750"/>
            <a:chOff x="1247775" y="1873844"/>
            <a:chExt cx="7572375" cy="521750"/>
          </a:xfrm>
        </p:grpSpPr>
        <p:sp>
          <p:nvSpPr>
            <p:cNvPr id="14" name="speed"/>
            <p:cNvSpPr txBox="1">
              <a:spLocks noChangeArrowheads="1"/>
            </p:cNvSpPr>
            <p:nvPr/>
          </p:nvSpPr>
          <p:spPr bwMode="auto">
            <a:xfrm>
              <a:off x="1247775" y="1873844"/>
              <a:ext cx="4991876" cy="307777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 latinLnBrk="0">
                <a:buClr>
                  <a:prstClr val="white"/>
                </a:buClr>
                <a:defRPr/>
              </a:pPr>
              <a:r>
                <a:rPr lang="en-US" altLang="ko-KR" sz="2000" b="1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DESIGN INSPIRATION FOR PRESENTATION</a:t>
              </a:r>
              <a:endParaRPr lang="en-US" altLang="ko-KR" sz="2000" b="1" dirty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Rectangle 3"/>
            <p:cNvSpPr txBox="1">
              <a:spLocks noChangeArrowheads="1"/>
            </p:cNvSpPr>
            <p:nvPr/>
          </p:nvSpPr>
          <p:spPr bwMode="auto">
            <a:xfrm>
              <a:off x="1247775" y="2210928"/>
              <a:ext cx="7572375" cy="184666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342900" indent="-342900" eaLnBrk="0" hangingPunct="0">
                <a:spcBef>
                  <a:spcPct val="20000"/>
                </a:spcBef>
                <a:buFont typeface="Arial" charset="0"/>
                <a:buNone/>
                <a:defRPr lang="en-US" altLang="ko-KR" sz="2000" dirty="0" smtClean="0">
                  <a:latin typeface="Microsoft Sans Serif" pitchFamily="34" charset="0"/>
                  <a:ea typeface="+mj-ea"/>
                  <a:cs typeface="Microsoft Sans Serif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latin typeface="+mn-lt"/>
                  <a:ea typeface="+mn-ea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latin typeface="+mn-lt"/>
                  <a:ea typeface="+mn-ea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latin typeface="+mn-lt"/>
                  <a:ea typeface="+mn-ea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latin typeface="+mn-lt"/>
                  <a:ea typeface="+mn-ea"/>
                </a:defRPr>
              </a:lvl5pPr>
              <a:lvl6pPr marL="25146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6pPr>
              <a:lvl7pPr marL="29718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7pPr>
              <a:lvl8pPr marL="34290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8pPr>
              <a:lvl9pPr marL="3886200" indent="-228600">
                <a:spcBef>
                  <a:spcPct val="20000"/>
                </a:spcBef>
                <a:buFont typeface="Arial" pitchFamily="34" charset="0"/>
                <a:buChar char="•"/>
                <a:defRPr sz="2000">
                  <a:latin typeface="+mn-lt"/>
                  <a:ea typeface="+mn-ea"/>
                </a:defRPr>
              </a:lvl9pPr>
            </a:lstStyle>
            <a:p>
              <a:pPr marL="0" indent="0" eaLnBrk="1" hangingPunct="1">
                <a:spcBef>
                  <a:spcPts val="0"/>
                </a:spcBef>
                <a:defRPr/>
              </a:pPr>
              <a:r>
                <a:rPr 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99165" y="1622038"/>
            <a:ext cx="549458" cy="549458"/>
            <a:chOff x="5749874" y="2071849"/>
            <a:chExt cx="692252" cy="692254"/>
          </a:xfrm>
        </p:grpSpPr>
        <p:sp>
          <p:nvSpPr>
            <p:cNvPr id="18" name="Teardrop 17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1599165" y="3893907"/>
            <a:ext cx="549458" cy="549458"/>
            <a:chOff x="11182172" y="1411060"/>
            <a:chExt cx="581330" cy="581331"/>
          </a:xfrm>
        </p:grpSpPr>
        <p:sp>
          <p:nvSpPr>
            <p:cNvPr id="24" name="Teardrop 23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29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2" name="Straight Connector 31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8322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26</a:t>
            </a:fld>
            <a:endParaRPr lang="ko-KR" altLang="en-US"/>
          </a:p>
        </p:txBody>
      </p:sp>
      <p:grpSp>
        <p:nvGrpSpPr>
          <p:cNvPr id="74" name="Group 73"/>
          <p:cNvGrpSpPr/>
          <p:nvPr/>
        </p:nvGrpSpPr>
        <p:grpSpPr>
          <a:xfrm>
            <a:off x="4743450" y="2513027"/>
            <a:ext cx="2705100" cy="2705100"/>
            <a:chOff x="4743450" y="2513027"/>
            <a:chExt cx="2705100" cy="2705100"/>
          </a:xfrm>
        </p:grpSpPr>
        <p:sp>
          <p:nvSpPr>
            <p:cNvPr id="73" name="Oval 72"/>
            <p:cNvSpPr/>
            <p:nvPr/>
          </p:nvSpPr>
          <p:spPr>
            <a:xfrm>
              <a:off x="4864768" y="2634345"/>
              <a:ext cx="2462464" cy="2462464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016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4" name="Oval 3"/>
            <p:cNvSpPr/>
            <p:nvPr/>
          </p:nvSpPr>
          <p:spPr>
            <a:xfrm>
              <a:off x="4743450" y="2513027"/>
              <a:ext cx="2705100" cy="2705100"/>
            </a:xfrm>
            <a:prstGeom prst="ellipse">
              <a:avLst/>
            </a:prstGeom>
            <a:solidFill>
              <a:schemeClr val="bg1">
                <a:alpha val="40000"/>
              </a:schemeClr>
            </a:solidFill>
            <a:ln w="127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526673" y="4462949"/>
            <a:ext cx="1321702" cy="1321702"/>
            <a:chOff x="1199575" y="2018371"/>
            <a:chExt cx="1535366" cy="1535366"/>
          </a:xfrm>
        </p:grpSpPr>
        <p:sp>
          <p:nvSpPr>
            <p:cNvPr id="9" name="Oval 8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788978" y="2335423"/>
              <a:ext cx="356560" cy="474708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Rectangle 3"/>
            <p:cNvSpPr txBox="1">
              <a:spLocks noChangeArrowheads="1"/>
            </p:cNvSpPr>
            <p:nvPr/>
          </p:nvSpPr>
          <p:spPr bwMode="auto">
            <a:xfrm>
              <a:off x="138544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36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43626" y="4462949"/>
            <a:ext cx="1321702" cy="1321702"/>
            <a:chOff x="9455155" y="2018371"/>
            <a:chExt cx="1535366" cy="1535366"/>
          </a:xfrm>
        </p:grpSpPr>
        <p:sp>
          <p:nvSpPr>
            <p:cNvPr id="14" name="Oval 13"/>
            <p:cNvSpPr/>
            <p:nvPr/>
          </p:nvSpPr>
          <p:spPr>
            <a:xfrm>
              <a:off x="9455155" y="2018371"/>
              <a:ext cx="1535366" cy="1535366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9987200" y="2316407"/>
              <a:ext cx="511032" cy="51274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Rectangle 3"/>
            <p:cNvSpPr txBox="1">
              <a:spLocks noChangeArrowheads="1"/>
            </p:cNvSpPr>
            <p:nvPr/>
          </p:nvSpPr>
          <p:spPr bwMode="auto">
            <a:xfrm>
              <a:off x="964102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36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954606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435149" y="1723350"/>
            <a:ext cx="1321702" cy="1321702"/>
            <a:chOff x="5326414" y="2018371"/>
            <a:chExt cx="1535366" cy="1535366"/>
          </a:xfrm>
        </p:grpSpPr>
        <p:sp>
          <p:nvSpPr>
            <p:cNvPr id="30" name="Oval 29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852254" y="2371953"/>
              <a:ext cx="483686" cy="401648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5512287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15587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360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007876" y="2829112"/>
            <a:ext cx="1321702" cy="1321702"/>
            <a:chOff x="3364307" y="2018371"/>
            <a:chExt cx="1535366" cy="1535366"/>
          </a:xfrm>
        </p:grpSpPr>
        <p:sp>
          <p:nvSpPr>
            <p:cNvPr id="23" name="Oval 22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942936" y="2316525"/>
              <a:ext cx="378108" cy="51250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Rectangle 3"/>
            <p:cNvSpPr txBox="1">
              <a:spLocks noChangeArrowheads="1"/>
            </p:cNvSpPr>
            <p:nvPr/>
          </p:nvSpPr>
          <p:spPr bwMode="auto">
            <a:xfrm>
              <a:off x="3550180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05</a:t>
              </a:r>
              <a:endParaRPr lang="en-US" altLang="ko-KR" sz="36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862422" y="2829112"/>
            <a:ext cx="1321702" cy="1321702"/>
            <a:chOff x="7301575" y="2018371"/>
            <a:chExt cx="1535366" cy="1535366"/>
          </a:xfrm>
        </p:grpSpPr>
        <p:sp>
          <p:nvSpPr>
            <p:cNvPr id="35" name="Oval 34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7829620" y="2333140"/>
              <a:ext cx="479276" cy="479274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7487448" y="2901268"/>
              <a:ext cx="1163619" cy="36721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360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5429250" y="3319722"/>
            <a:ext cx="1333500" cy="109171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TOP </a:t>
            </a:r>
          </a:p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QUALITY</a:t>
            </a:r>
          </a:p>
          <a:p>
            <a:pPr latinLnBrk="0">
              <a:lnSpc>
                <a:spcPct val="90000"/>
              </a:lnSpc>
            </a:pPr>
            <a:r>
              <a:rPr lang="en-US" altLang="ko-KR" sz="2400" smtClean="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DESIGN</a:t>
            </a:r>
            <a:endParaRPr lang="en-US" altLang="ko-KR" sz="2400">
              <a:solidFill>
                <a:srgbClr val="15587D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6893052" y="1889074"/>
            <a:ext cx="3890562" cy="855253"/>
            <a:chOff x="3491464" y="3255787"/>
            <a:chExt cx="5063891" cy="855253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491464" y="325578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STYLISH DESIGN</a:t>
              </a:r>
              <a:endParaRPr lang="en-US" altLang="ko-KR" sz="2000">
                <a:solidFill>
                  <a:srgbClr val="20A8B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491467" y="3647194"/>
              <a:ext cx="5063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590618" y="3632465"/>
              <a:ext cx="720000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7" name="Group 46"/>
          <p:cNvGrpSpPr/>
          <p:nvPr/>
        </p:nvGrpSpPr>
        <p:grpSpPr>
          <a:xfrm>
            <a:off x="8286299" y="2990003"/>
            <a:ext cx="3342985" cy="1050936"/>
            <a:chOff x="3491464" y="2058520"/>
            <a:chExt cx="4351173" cy="1050936"/>
          </a:xfrm>
        </p:grpSpPr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3491464" y="2058520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A8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000">
                <a:solidFill>
                  <a:srgbClr val="A8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3491467" y="2460944"/>
              <a:ext cx="4331188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3" name="Group 52"/>
          <p:cNvGrpSpPr/>
          <p:nvPr/>
        </p:nvGrpSpPr>
        <p:grpSpPr>
          <a:xfrm>
            <a:off x="7763981" y="4629348"/>
            <a:ext cx="3547866" cy="1039919"/>
            <a:chOff x="3491464" y="4539757"/>
            <a:chExt cx="4617843" cy="1039919"/>
          </a:xfrm>
        </p:grpSpPr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3491464" y="453975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000" smtClean="0">
                  <a:solidFill>
                    <a:srgbClr val="124968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124968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5" name="Rectangle 3"/>
            <p:cNvSpPr txBox="1">
              <a:spLocks noChangeArrowheads="1"/>
            </p:cNvSpPr>
            <p:nvPr/>
          </p:nvSpPr>
          <p:spPr bwMode="auto">
            <a:xfrm>
              <a:off x="3491467" y="4931164"/>
              <a:ext cx="461784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Group 58"/>
          <p:cNvGrpSpPr/>
          <p:nvPr/>
        </p:nvGrpSpPr>
        <p:grpSpPr>
          <a:xfrm flipH="1">
            <a:off x="556262" y="2990003"/>
            <a:ext cx="3349440" cy="1050936"/>
            <a:chOff x="3491464" y="2058520"/>
            <a:chExt cx="4351173" cy="1050936"/>
          </a:xfrm>
        </p:grpSpPr>
        <p:sp>
          <p:nvSpPr>
            <p:cNvPr id="60" name="Rectangle 3"/>
            <p:cNvSpPr txBox="1">
              <a:spLocks noChangeArrowheads="1"/>
            </p:cNvSpPr>
            <p:nvPr/>
          </p:nvSpPr>
          <p:spPr bwMode="auto">
            <a:xfrm>
              <a:off x="3491464" y="2058520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SLEEK DIAGRAM &amp; CHART</a:t>
              </a:r>
              <a:endParaRPr lang="en-US" altLang="ko-KR" sz="2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1" name="Rectangle 3"/>
            <p:cNvSpPr txBox="1">
              <a:spLocks noChangeArrowheads="1"/>
            </p:cNvSpPr>
            <p:nvPr/>
          </p:nvSpPr>
          <p:spPr bwMode="auto">
            <a:xfrm>
              <a:off x="3491468" y="2460944"/>
              <a:ext cx="4118036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3590618" y="2446215"/>
              <a:ext cx="720000" cy="11430"/>
              <a:chOff x="5926470" y="6430886"/>
              <a:chExt cx="339061" cy="11430"/>
            </a:xfrm>
          </p:grpSpPr>
          <p:cxnSp>
            <p:nvCxnSpPr>
              <p:cNvPr id="63" name="Straight Connector 6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/>
          <p:cNvGrpSpPr/>
          <p:nvPr/>
        </p:nvGrpSpPr>
        <p:grpSpPr>
          <a:xfrm flipH="1">
            <a:off x="1078580" y="4629348"/>
            <a:ext cx="3349440" cy="1039919"/>
            <a:chOff x="3491464" y="4539757"/>
            <a:chExt cx="4351173" cy="1039919"/>
          </a:xfrm>
        </p:grpSpPr>
        <p:sp>
          <p:nvSpPr>
            <p:cNvPr id="66" name="Rectangle 3"/>
            <p:cNvSpPr txBox="1">
              <a:spLocks noChangeArrowheads="1"/>
            </p:cNvSpPr>
            <p:nvPr/>
          </p:nvSpPr>
          <p:spPr bwMode="auto">
            <a:xfrm>
              <a:off x="3491464" y="4539757"/>
              <a:ext cx="4351173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20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7" name="Rectangle 3"/>
            <p:cNvSpPr txBox="1">
              <a:spLocks noChangeArrowheads="1"/>
            </p:cNvSpPr>
            <p:nvPr/>
          </p:nvSpPr>
          <p:spPr bwMode="auto">
            <a:xfrm>
              <a:off x="3491468" y="4931164"/>
              <a:ext cx="4113880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3590618" y="4927452"/>
              <a:ext cx="720000" cy="11430"/>
              <a:chOff x="5926470" y="6430886"/>
              <a:chExt cx="339061" cy="11430"/>
            </a:xfrm>
          </p:grpSpPr>
          <p:cxnSp>
            <p:nvCxnSpPr>
              <p:cNvPr id="69" name="Straight Connector 68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1" name="Group 7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0730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t="56111" r="38124"/>
          <a:stretch/>
        </p:blipFill>
        <p:spPr>
          <a:xfrm>
            <a:off x="981075" y="3848100"/>
            <a:ext cx="6562725" cy="3009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6" r="4844" b="43889"/>
          <a:stretch/>
        </p:blipFill>
        <p:spPr>
          <a:xfrm>
            <a:off x="4895850" y="0"/>
            <a:ext cx="6705600" cy="3848100"/>
          </a:xfrm>
          <a:prstGeom prst="rect">
            <a:avLst/>
          </a:prstGeom>
        </p:spPr>
      </p:pic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27</a:t>
            </a:fld>
            <a:endParaRPr lang="ko-KR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4060497" y="3933056"/>
            <a:ext cx="812214" cy="812214"/>
            <a:chOff x="5749874" y="2071849"/>
            <a:chExt cx="692252" cy="692254"/>
          </a:xfrm>
        </p:grpSpPr>
        <p:sp>
          <p:nvSpPr>
            <p:cNvPr id="11" name="Teardrop 10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59016" y="3933056"/>
            <a:ext cx="812214" cy="812214"/>
            <a:chOff x="514172" y="2985860"/>
            <a:chExt cx="581330" cy="581331"/>
          </a:xfrm>
        </p:grpSpPr>
        <p:sp>
          <p:nvSpPr>
            <p:cNvPr id="14" name="Teardrop 13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676274" y="1793580"/>
            <a:ext cx="812214" cy="812214"/>
            <a:chOff x="2867384" y="5386160"/>
            <a:chExt cx="581330" cy="581331"/>
          </a:xfrm>
        </p:grpSpPr>
        <p:sp>
          <p:nvSpPr>
            <p:cNvPr id="29" name="Teardrop 28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240667" y="1793580"/>
            <a:ext cx="812214" cy="812214"/>
            <a:chOff x="9759766" y="4141560"/>
            <a:chExt cx="581330" cy="581331"/>
          </a:xfrm>
        </p:grpSpPr>
        <p:sp>
          <p:nvSpPr>
            <p:cNvPr id="32" name="Teardrop 31"/>
            <p:cNvSpPr/>
            <p:nvPr/>
          </p:nvSpPr>
          <p:spPr>
            <a:xfrm rot="8100000">
              <a:off x="9759766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974680" y="2965422"/>
            <a:ext cx="2180888" cy="967778"/>
            <a:chOff x="974680" y="3258975"/>
            <a:chExt cx="2180888" cy="967778"/>
          </a:xfrm>
        </p:grpSpPr>
        <p:sp>
          <p:nvSpPr>
            <p:cNvPr id="35" name="Rectangle 3"/>
            <p:cNvSpPr txBox="1">
              <a:spLocks noChangeArrowheads="1"/>
            </p:cNvSpPr>
            <p:nvPr/>
          </p:nvSpPr>
          <p:spPr bwMode="auto">
            <a:xfrm>
              <a:off x="1003253" y="3762907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01</a:t>
              </a:r>
              <a:endParaRPr lang="en-US" altLang="ko-KR" sz="240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6" name="Rectangle 3"/>
            <p:cNvSpPr txBox="1">
              <a:spLocks noChangeArrowheads="1"/>
            </p:cNvSpPr>
            <p:nvPr/>
          </p:nvSpPr>
          <p:spPr bwMode="auto">
            <a:xfrm>
              <a:off x="974680" y="3258975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796257" y="3769072"/>
              <a:ext cx="537735" cy="11430"/>
              <a:chOff x="5926470" y="6430886"/>
              <a:chExt cx="339061" cy="11430"/>
            </a:xfrm>
          </p:grpSpPr>
          <p:cxnSp>
            <p:nvCxnSpPr>
              <p:cNvPr id="38" name="Straight Connector 37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Group 39"/>
          <p:cNvGrpSpPr/>
          <p:nvPr/>
        </p:nvGrpSpPr>
        <p:grpSpPr>
          <a:xfrm>
            <a:off x="3381712" y="2965422"/>
            <a:ext cx="2180888" cy="967778"/>
            <a:chOff x="974680" y="3258975"/>
            <a:chExt cx="2180888" cy="967778"/>
          </a:xfrm>
        </p:grpSpPr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1003253" y="3762907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02</a:t>
              </a:r>
              <a:endParaRPr lang="en-US" altLang="ko-KR" sz="240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974680" y="3258975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796257" y="3769072"/>
              <a:ext cx="537735" cy="11430"/>
              <a:chOff x="5926470" y="6430886"/>
              <a:chExt cx="339061" cy="11430"/>
            </a:xfrm>
          </p:grpSpPr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Group 5"/>
          <p:cNvGrpSpPr/>
          <p:nvPr/>
        </p:nvGrpSpPr>
        <p:grpSpPr>
          <a:xfrm>
            <a:off x="6556330" y="3099680"/>
            <a:ext cx="2180888" cy="948263"/>
            <a:chOff x="6556330" y="3162740"/>
            <a:chExt cx="2180888" cy="948263"/>
          </a:xfrm>
        </p:grpSpPr>
        <p:sp>
          <p:nvSpPr>
            <p:cNvPr id="47" name="Rectangle 3"/>
            <p:cNvSpPr txBox="1">
              <a:spLocks noChangeArrowheads="1"/>
            </p:cNvSpPr>
            <p:nvPr/>
          </p:nvSpPr>
          <p:spPr bwMode="auto">
            <a:xfrm>
              <a:off x="6584903" y="3162740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FFB10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03</a:t>
              </a:r>
              <a:endParaRPr lang="en-US" altLang="ko-KR" sz="2400">
                <a:solidFill>
                  <a:srgbClr val="FFB10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8" name="Rectangle 3"/>
            <p:cNvSpPr txBox="1">
              <a:spLocks noChangeArrowheads="1"/>
            </p:cNvSpPr>
            <p:nvPr/>
          </p:nvSpPr>
          <p:spPr bwMode="auto">
            <a:xfrm>
              <a:off x="6556330" y="3647157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7377907" y="3600738"/>
              <a:ext cx="537735" cy="11430"/>
              <a:chOff x="5926470" y="6430886"/>
              <a:chExt cx="339061" cy="11430"/>
            </a:xfrm>
          </p:grpSpPr>
          <p:cxnSp>
            <p:nvCxnSpPr>
              <p:cNvPr id="50" name="Straight Connector 4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up 4"/>
          <p:cNvGrpSpPr/>
          <p:nvPr/>
        </p:nvGrpSpPr>
        <p:grpSpPr>
          <a:xfrm>
            <a:off x="8991937" y="3099680"/>
            <a:ext cx="2180888" cy="948263"/>
            <a:chOff x="8991937" y="3162740"/>
            <a:chExt cx="2180888" cy="948263"/>
          </a:xfrm>
        </p:grpSpPr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9020510" y="3162740"/>
              <a:ext cx="2123740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400" smtClean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 04</a:t>
              </a:r>
              <a:endParaRPr lang="en-US" altLang="ko-KR" sz="240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4" name="Rectangle 3"/>
            <p:cNvSpPr txBox="1">
              <a:spLocks noChangeArrowheads="1"/>
            </p:cNvSpPr>
            <p:nvPr/>
          </p:nvSpPr>
          <p:spPr bwMode="auto">
            <a:xfrm>
              <a:off x="8991937" y="3647157"/>
              <a:ext cx="2180888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9813514" y="3600738"/>
              <a:ext cx="537735" cy="11430"/>
              <a:chOff x="5926470" y="6430886"/>
              <a:chExt cx="339061" cy="11430"/>
            </a:xfrm>
          </p:grpSpPr>
          <p:cxnSp>
            <p:nvCxnSpPr>
              <p:cNvPr id="56" name="Straight Connector 5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6" name="Group 4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60" name="Straight Connector 5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15328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28</a:t>
            </a:fld>
            <a:endParaRPr lang="ko-KR" altLang="en-US"/>
          </a:p>
        </p:txBody>
      </p:sp>
      <p:graphicFrame>
        <p:nvGraphicFramePr>
          <p:cNvPr id="8" name="표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177300"/>
              </p:ext>
            </p:extLst>
          </p:nvPr>
        </p:nvGraphicFramePr>
        <p:xfrm>
          <a:off x="658807" y="2238375"/>
          <a:ext cx="10874386" cy="3590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5574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  <a:gridCol w="787401"/>
              </a:tblGrid>
              <a:tr h="487686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endParaRPr lang="ko-KR" altLang="en-US" sz="1600" b="1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algn="ctr" defTabSz="914400" rtl="0" eaLnBrk="1" latinLnBrk="0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600" b="1" kern="1200" baseline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>
                            <a:innerShdw blurRad="50800" dist="38100" dir="16200000">
                              <a:prstClr val="black">
                                <a:alpha val="59000"/>
                              </a:prstClr>
                            </a:innerShdw>
                          </a:effectLst>
                          <a:latin typeface="Calibri" panose="020F0502020204030204" pitchFamily="34" charset="0"/>
                          <a:ea typeface="Tahoma" pitchFamily="34" charset="0"/>
                          <a:cs typeface="Tahoma" pitchFamily="34" charset="0"/>
                        </a:rPr>
                        <a:t>CONTEMPORARY COLORS</a:t>
                      </a:r>
                      <a:endParaRPr lang="ko-KR" altLang="en-US" sz="1600" b="1" kern="1200" baseline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>
                          <a:innerShdw blurRad="50800" dist="38100" dir="16200000">
                            <a:prstClr val="black">
                              <a:alpha val="59000"/>
                            </a:prstClr>
                          </a:innerShdw>
                        </a:effectLst>
                        <a:latin typeface="Calibri" panose="020F0502020204030204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66481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Top quality design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step1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step2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step3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30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step4</a:t>
                      </a:r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1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2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3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4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87686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300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panose="020F0502020204030204" pitchFamily="34" charset="0"/>
                        </a:rPr>
                        <a:t>Design 5</a:t>
                      </a:r>
                    </a:p>
                  </a:txBody>
                  <a:tcPr marL="119121" marR="119121" marT="59560" marB="59560" anchor="ctr">
                    <a:lnL w="12700" cmpd="sng">
                      <a:noFill/>
                    </a:lnL>
                    <a:lnR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8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3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119121" marR="119121" marT="59560" marB="59560" anchor="ctr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오각형 52"/>
          <p:cNvSpPr/>
          <p:nvPr/>
        </p:nvSpPr>
        <p:spPr>
          <a:xfrm>
            <a:off x="2087140" y="3512473"/>
            <a:ext cx="3147837" cy="234194"/>
          </a:xfrm>
          <a:prstGeom prst="homePlate">
            <a:avLst/>
          </a:prstGeom>
          <a:solidFill>
            <a:srgbClr val="586875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오각형 54"/>
          <p:cNvSpPr/>
          <p:nvPr/>
        </p:nvSpPr>
        <p:spPr>
          <a:xfrm>
            <a:off x="4451006" y="3998234"/>
            <a:ext cx="3144677" cy="245417"/>
          </a:xfrm>
          <a:prstGeom prst="homePlate">
            <a:avLst/>
          </a:prstGeom>
          <a:solidFill>
            <a:srgbClr val="586875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오각형 55"/>
          <p:cNvSpPr/>
          <p:nvPr/>
        </p:nvSpPr>
        <p:spPr>
          <a:xfrm>
            <a:off x="2875515" y="4495219"/>
            <a:ext cx="7086521" cy="234194"/>
          </a:xfrm>
          <a:prstGeom prst="homePlate">
            <a:avLst/>
          </a:prstGeom>
          <a:solidFill>
            <a:srgbClr val="FFB10D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rgbClr val="A77000"/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오각형 57"/>
          <p:cNvSpPr/>
          <p:nvPr/>
        </p:nvSpPr>
        <p:spPr>
          <a:xfrm>
            <a:off x="6807620" y="4980981"/>
            <a:ext cx="3144399" cy="234194"/>
          </a:xfrm>
          <a:prstGeom prst="homePlate">
            <a:avLst/>
          </a:prstGeom>
          <a:solidFill>
            <a:srgbClr val="A0B862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오각형 64"/>
          <p:cNvSpPr/>
          <p:nvPr/>
        </p:nvSpPr>
        <p:spPr>
          <a:xfrm>
            <a:off x="8396064" y="5466742"/>
            <a:ext cx="3140687" cy="234194"/>
          </a:xfrm>
          <a:prstGeom prst="homePlate">
            <a:avLst/>
          </a:prstGeom>
          <a:solidFill>
            <a:srgbClr val="FFB10D"/>
          </a:solidFill>
          <a:ln w="6350">
            <a:gradFill flip="none" rotWithShape="1">
              <a:gsLst>
                <a:gs pos="24000">
                  <a:srgbClr val="EBEBEB"/>
                </a:gs>
                <a:gs pos="0">
                  <a:schemeClr val="bg1"/>
                </a:gs>
                <a:gs pos="100000">
                  <a:srgbClr val="A77000"/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Group 4"/>
          <p:cNvGrpSpPr/>
          <p:nvPr/>
        </p:nvGrpSpPr>
        <p:grpSpPr>
          <a:xfrm>
            <a:off x="7682332" y="1835793"/>
            <a:ext cx="1499852" cy="180049"/>
            <a:chOff x="7682332" y="1835793"/>
            <a:chExt cx="1499852" cy="180049"/>
          </a:xfrm>
        </p:grpSpPr>
        <p:sp>
          <p:nvSpPr>
            <p:cNvPr id="15" name="speed"/>
            <p:cNvSpPr txBox="1">
              <a:spLocks noChangeArrowheads="1"/>
            </p:cNvSpPr>
            <p:nvPr/>
          </p:nvSpPr>
          <p:spPr bwMode="auto">
            <a:xfrm>
              <a:off x="8156204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1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직사각형 72"/>
            <p:cNvSpPr/>
            <p:nvPr/>
          </p:nvSpPr>
          <p:spPr>
            <a:xfrm>
              <a:off x="7682332" y="1854096"/>
              <a:ext cx="409156" cy="143442"/>
            </a:xfrm>
            <a:prstGeom prst="rect">
              <a:avLst/>
            </a:prstGeom>
            <a:solidFill>
              <a:srgbClr val="586875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001960" y="1835793"/>
            <a:ext cx="1527297" cy="180049"/>
            <a:chOff x="8954665" y="1835793"/>
            <a:chExt cx="1527297" cy="180049"/>
          </a:xfrm>
        </p:grpSpPr>
        <p:sp>
          <p:nvSpPr>
            <p:cNvPr id="22" name="speed"/>
            <p:cNvSpPr txBox="1">
              <a:spLocks noChangeArrowheads="1"/>
            </p:cNvSpPr>
            <p:nvPr/>
          </p:nvSpPr>
          <p:spPr bwMode="auto">
            <a:xfrm>
              <a:off x="9455982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2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직사각형 70"/>
            <p:cNvSpPr/>
            <p:nvPr/>
          </p:nvSpPr>
          <p:spPr>
            <a:xfrm>
              <a:off x="8954665" y="1853817"/>
              <a:ext cx="410400" cy="144000"/>
            </a:xfrm>
            <a:prstGeom prst="rect">
              <a:avLst/>
            </a:prstGeom>
            <a:solidFill>
              <a:srgbClr val="FFB10D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349033" y="1835793"/>
            <a:ext cx="1527297" cy="180049"/>
            <a:chOff x="10349033" y="1835793"/>
            <a:chExt cx="1527297" cy="180049"/>
          </a:xfrm>
        </p:grpSpPr>
        <p:sp>
          <p:nvSpPr>
            <p:cNvPr id="27" name="speed"/>
            <p:cNvSpPr txBox="1">
              <a:spLocks noChangeArrowheads="1"/>
            </p:cNvSpPr>
            <p:nvPr/>
          </p:nvSpPr>
          <p:spPr bwMode="auto">
            <a:xfrm>
              <a:off x="10850350" y="1835793"/>
              <a:ext cx="1025980" cy="180049"/>
            </a:xfrm>
            <a:prstGeom prst="rect">
              <a:avLst/>
            </a:prstGeom>
            <a:noFill/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0" tIns="0" rIns="0" bIns="0" anchor="t" anchorCtr="0">
              <a:spAutoFit/>
              <a:sp3d/>
            </a:bodyPr>
            <a:lstStyle>
              <a:defPPr>
                <a:defRPr lang="ko-KR"/>
              </a:defPPr>
              <a:lvl1pPr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1pPr>
              <a:lvl2pPr marL="4572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2pPr>
              <a:lvl3pPr marL="9144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3pPr>
              <a:lvl4pPr marL="13716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4pPr>
              <a:lvl5pPr marL="1828800" algn="l" rtl="0" fontAlgn="base" latinLnBrk="1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kumimoji="1" kern="1200">
                  <a:solidFill>
                    <a:schemeClr val="tx1"/>
                  </a:solidFill>
                  <a:latin typeface="굴림" pitchFamily="50" charset="-127"/>
                  <a:ea typeface="굴림" pitchFamily="50" charset="-127"/>
                  <a:cs typeface="+mn-cs"/>
                </a:defRPr>
              </a:lvl9pPr>
            </a:lstStyle>
            <a:p>
              <a:pPr>
                <a:lnSpc>
                  <a:spcPct val="90000"/>
                </a:lnSpc>
                <a:buClr>
                  <a:prstClr val="white"/>
                </a:buClr>
                <a:defRPr/>
              </a:pPr>
              <a:r>
                <a:rPr lang="en-US" altLang="ko-KR" sz="13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Design </a:t>
              </a:r>
              <a:r>
                <a:rPr lang="en-US" altLang="ko-KR" sz="1300" b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anose="020F0502020204030204" pitchFamily="34" charset="0"/>
                  <a:ea typeface="Tahoma" pitchFamily="34" charset="0"/>
                  <a:cs typeface="Arial" panose="020B0604020202020204" pitchFamily="34" charset="0"/>
                </a:rPr>
                <a:t>3</a:t>
              </a:r>
              <a:endParaRPr lang="en-US" altLang="ko-KR" sz="13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Tahoma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직사각형 70"/>
            <p:cNvSpPr/>
            <p:nvPr/>
          </p:nvSpPr>
          <p:spPr>
            <a:xfrm>
              <a:off x="10349033" y="1853817"/>
              <a:ext cx="410400" cy="144000"/>
            </a:xfrm>
            <a:prstGeom prst="rect">
              <a:avLst/>
            </a:prstGeom>
            <a:solidFill>
              <a:srgbClr val="A0B862"/>
            </a:solidFill>
            <a:ln w="635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3" name="Straight Connector 3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9511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29</a:t>
            </a:fld>
            <a:endParaRPr lang="ko-KR" altLang="en-US"/>
          </a:p>
        </p:txBody>
      </p:sp>
      <p:sp>
        <p:nvSpPr>
          <p:cNvPr id="14" name="Rounded Rectangle 13"/>
          <p:cNvSpPr/>
          <p:nvPr/>
        </p:nvSpPr>
        <p:spPr>
          <a:xfrm>
            <a:off x="705693" y="2147205"/>
            <a:ext cx="5259977" cy="3500325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ounded Rectangle 14"/>
          <p:cNvSpPr/>
          <p:nvPr/>
        </p:nvSpPr>
        <p:spPr>
          <a:xfrm>
            <a:off x="6226331" y="2147205"/>
            <a:ext cx="5259977" cy="3500325"/>
          </a:xfrm>
          <a:prstGeom prst="roundRect">
            <a:avLst>
              <a:gd name="adj" fmla="val 2415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6" name="차트 8"/>
          <p:cNvGraphicFramePr/>
          <p:nvPr>
            <p:extLst>
              <p:ext uri="{D42A27DB-BD31-4B8C-83A1-F6EECF244321}">
                <p14:modId xmlns:p14="http://schemas.microsoft.com/office/powerpoint/2010/main" val="3711525525"/>
              </p:ext>
            </p:extLst>
          </p:nvPr>
        </p:nvGraphicFramePr>
        <p:xfrm>
          <a:off x="-3811" y="2000250"/>
          <a:ext cx="4439433" cy="405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차트 8"/>
          <p:cNvGraphicFramePr/>
          <p:nvPr>
            <p:extLst>
              <p:ext uri="{D42A27DB-BD31-4B8C-83A1-F6EECF244321}">
                <p14:modId xmlns:p14="http://schemas.microsoft.com/office/powerpoint/2010/main" val="138294040"/>
              </p:ext>
            </p:extLst>
          </p:nvPr>
        </p:nvGraphicFramePr>
        <p:xfrm>
          <a:off x="5527634" y="2000250"/>
          <a:ext cx="4439433" cy="40543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62795" y="1882102"/>
            <a:ext cx="4745773" cy="422826"/>
            <a:chOff x="2774001" y="2674177"/>
            <a:chExt cx="1151750" cy="335286"/>
          </a:xfrm>
        </p:grpSpPr>
        <p:sp>
          <p:nvSpPr>
            <p:cNvPr id="9" name="Rounded Rectangle 8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rgbClr val="A0B862"/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0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44512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APPEAL</a:t>
              </a:r>
              <a:endParaRPr lang="en-US" altLang="ko-KR" sz="2000">
                <a:solidFill>
                  <a:srgbClr val="44512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483433" y="1882102"/>
            <a:ext cx="4745773" cy="422826"/>
            <a:chOff x="2774001" y="2674177"/>
            <a:chExt cx="1151750" cy="335286"/>
          </a:xfrm>
        </p:grpSpPr>
        <p:sp>
          <p:nvSpPr>
            <p:cNvPr id="12" name="Rounded Rectangle 11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rgbClr val="FFB10D"/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2838254" y="2681809"/>
              <a:ext cx="1023244" cy="31900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TREMENDOUS VISUAL </a:t>
              </a:r>
              <a:r>
                <a:rPr lang="en-US" altLang="ko-KR" sz="20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APPEAL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804597" y="2741598"/>
            <a:ext cx="2030836" cy="2372890"/>
            <a:chOff x="3918897" y="2684448"/>
            <a:chExt cx="2030836" cy="2372890"/>
          </a:xfrm>
        </p:grpSpPr>
        <p:grpSp>
          <p:nvGrpSpPr>
            <p:cNvPr id="22" name="Group 21"/>
            <p:cNvGrpSpPr/>
            <p:nvPr/>
          </p:nvGrpSpPr>
          <p:grpSpPr>
            <a:xfrm>
              <a:off x="3918897" y="2684448"/>
              <a:ext cx="2030836" cy="1207003"/>
              <a:chOff x="785216" y="3927932"/>
              <a:chExt cx="2030836" cy="1207003"/>
            </a:xfrm>
          </p:grpSpPr>
          <p:sp>
            <p:nvSpPr>
              <p:cNvPr id="23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259106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  <p:sp>
            <p:nvSpPr>
              <p:cNvPr id="24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927932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A0B862"/>
                    </a:solidFill>
                    <a:effectLst/>
                    <a:latin typeface="Calibri" panose="020F0502020204030204" pitchFamily="34" charset="0"/>
                  </a:rPr>
                  <a:t>Stylish design</a:t>
                </a:r>
              </a:p>
            </p:txBody>
          </p:sp>
          <p:sp>
            <p:nvSpPr>
              <p:cNvPr id="27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671089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3918897" y="4077652"/>
              <a:ext cx="2030836" cy="979686"/>
              <a:chOff x="785216" y="2872855"/>
              <a:chExt cx="2030836" cy="979686"/>
            </a:xfrm>
          </p:grpSpPr>
          <p:sp>
            <p:nvSpPr>
              <p:cNvPr id="29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204029"/>
                <a:ext cx="2030836" cy="6485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A0B862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  <p:sp>
            <p:nvSpPr>
              <p:cNvPr id="30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2872855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A0B862"/>
                    </a:solidFill>
                    <a:effectLst/>
                    <a:latin typeface="Calibri" panose="020F0502020204030204" pitchFamily="34" charset="0"/>
                  </a:rPr>
                  <a:t>Eye-catching visual</a:t>
                </a: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9325287" y="2741598"/>
            <a:ext cx="2030836" cy="2372890"/>
            <a:chOff x="3918897" y="2684448"/>
            <a:chExt cx="2030836" cy="2372890"/>
          </a:xfrm>
        </p:grpSpPr>
        <p:grpSp>
          <p:nvGrpSpPr>
            <p:cNvPr id="32" name="Group 31"/>
            <p:cNvGrpSpPr/>
            <p:nvPr/>
          </p:nvGrpSpPr>
          <p:grpSpPr>
            <a:xfrm>
              <a:off x="3918897" y="2684448"/>
              <a:ext cx="2030836" cy="1207003"/>
              <a:chOff x="785216" y="3927932"/>
              <a:chExt cx="2030836" cy="1207003"/>
            </a:xfrm>
          </p:grpSpPr>
          <p:sp>
            <p:nvSpPr>
              <p:cNvPr id="36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259106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  <p:sp>
            <p:nvSpPr>
              <p:cNvPr id="37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927932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>
                    <a:solidFill>
                      <a:srgbClr val="EA9C00"/>
                    </a:solidFill>
                    <a:effectLst/>
                    <a:latin typeface="Calibri" panose="020F0502020204030204" pitchFamily="34" charset="0"/>
                  </a:rPr>
                  <a:t>Top quality design</a:t>
                </a:r>
              </a:p>
            </p:txBody>
          </p:sp>
          <p:sp>
            <p:nvSpPr>
              <p:cNvPr id="38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4671089"/>
                <a:ext cx="2030836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Design inspiration For presentation</a:t>
                </a: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3918897" y="4077652"/>
              <a:ext cx="2030836" cy="979686"/>
              <a:chOff x="785216" y="2872855"/>
              <a:chExt cx="2030836" cy="979686"/>
            </a:xfrm>
          </p:grpSpPr>
          <p:sp>
            <p:nvSpPr>
              <p:cNvPr id="34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3204029"/>
                <a:ext cx="2030836" cy="648512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marL="90488" indent="-90488" algn="l" latinLnBrk="0">
                  <a:buClr>
                    <a:srgbClr val="EA9C00"/>
                  </a:buClr>
                  <a:buFont typeface="Arial" panose="020B0604020202020204" pitchFamily="34" charset="0"/>
                  <a:buChar char="•"/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  <p:sp>
            <p:nvSpPr>
              <p:cNvPr id="35" name="Rectangle 3"/>
              <p:cNvSpPr txBox="1">
                <a:spLocks noChangeArrowheads="1"/>
              </p:cNvSpPr>
              <p:nvPr/>
            </p:nvSpPr>
            <p:spPr bwMode="auto">
              <a:xfrm>
                <a:off x="785216" y="2872855"/>
                <a:ext cx="2030836" cy="3715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buClr>
                    <a:srgbClr val="A0B862"/>
                  </a:buClr>
                </a:pPr>
                <a:r>
                  <a:rPr lang="en-US" altLang="ko-KR" sz="1800" smtClean="0">
                    <a:solidFill>
                      <a:srgbClr val="EA9C00"/>
                    </a:solidFill>
                    <a:effectLst/>
                    <a:latin typeface="Calibri" panose="020F0502020204030204" pitchFamily="34" charset="0"/>
                  </a:rPr>
                  <a:t>Eye-catching visual</a:t>
                </a:r>
                <a:endParaRPr lang="en-US" altLang="ko-KR" sz="1800">
                  <a:solidFill>
                    <a:srgbClr val="EA9C00"/>
                  </a:solidFill>
                  <a:effectLst/>
                  <a:latin typeface="Calibri" panose="020F0502020204030204" pitchFamily="34" charset="0"/>
                </a:endParaRP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3" name="Straight Connector 42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69877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4565999" y="2768811"/>
            <a:ext cx="5326258" cy="89473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52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SECTION SLIDE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579620" y="4075618"/>
            <a:ext cx="5302916" cy="449012"/>
            <a:chOff x="3592646" y="3961890"/>
            <a:chExt cx="5006707" cy="449012"/>
          </a:xfrm>
        </p:grpSpPr>
        <p:sp>
          <p:nvSpPr>
            <p:cNvPr id="8" name="Rectangle 3"/>
            <p:cNvSpPr txBox="1">
              <a:spLocks noChangeArrowheads="1"/>
            </p:cNvSpPr>
            <p:nvPr/>
          </p:nvSpPr>
          <p:spPr bwMode="auto">
            <a:xfrm>
              <a:off x="3592646" y="3977834"/>
              <a:ext cx="5006707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 is a complete presentation graphic package it gives you everything you need to produce a professional-looking presentation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669560" y="3961890"/>
              <a:ext cx="4852881" cy="11430"/>
              <a:chOff x="5926470" y="6430886"/>
              <a:chExt cx="339061" cy="1143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1880084" y="2508698"/>
            <a:ext cx="1579638" cy="1325620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/>
            <a:r>
              <a:rPr lang="en-US" altLang="ko-KR" sz="8000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 sz="8000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95" name="Rectangle 3"/>
          <p:cNvSpPr txBox="1">
            <a:spLocks noChangeArrowheads="1"/>
          </p:cNvSpPr>
          <p:nvPr/>
        </p:nvSpPr>
        <p:spPr bwMode="auto">
          <a:xfrm>
            <a:off x="4566000" y="3715767"/>
            <a:ext cx="5326258" cy="30995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400" b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PRESENTATION SUB TITLE</a:t>
            </a:r>
            <a:endParaRPr lang="en-US" altLang="ko-KR" sz="1400" b="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4661249" y="2187530"/>
            <a:ext cx="2791112" cy="499912"/>
            <a:chOff x="4565999" y="1961663"/>
            <a:chExt cx="3245690" cy="581331"/>
          </a:xfrm>
        </p:grpSpPr>
        <p:grpSp>
          <p:nvGrpSpPr>
            <p:cNvPr id="96" name="Group 95"/>
            <p:cNvGrpSpPr/>
            <p:nvPr/>
          </p:nvGrpSpPr>
          <p:grpSpPr>
            <a:xfrm>
              <a:off x="7230359" y="1961663"/>
              <a:ext cx="581330" cy="581331"/>
              <a:chOff x="11182172" y="1411060"/>
              <a:chExt cx="581330" cy="581331"/>
            </a:xfrm>
          </p:grpSpPr>
          <p:sp>
            <p:nvSpPr>
              <p:cNvPr id="97" name="Teardrop 96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A5762">
                        <a:lumMod val="70000"/>
                      </a:srgbClr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Freeform 97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99" name="Group 98"/>
            <p:cNvGrpSpPr/>
            <p:nvPr/>
          </p:nvGrpSpPr>
          <p:grpSpPr>
            <a:xfrm>
              <a:off x="5454119" y="1961663"/>
              <a:ext cx="581330" cy="581331"/>
              <a:chOff x="8654872" y="5386160"/>
              <a:chExt cx="581330" cy="581331"/>
            </a:xfrm>
          </p:grpSpPr>
          <p:sp>
            <p:nvSpPr>
              <p:cNvPr id="100" name="Teardrop 99"/>
              <p:cNvSpPr/>
              <p:nvPr/>
            </p:nvSpPr>
            <p:spPr>
              <a:xfrm rot="8100000">
                <a:off x="8654872" y="5386160"/>
                <a:ext cx="581330" cy="581331"/>
              </a:xfrm>
              <a:prstGeom prst="teardrop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1" name="Freeform 100"/>
              <p:cNvSpPr>
                <a:spLocks noEditPoints="1"/>
              </p:cNvSpPr>
              <p:nvPr/>
            </p:nvSpPr>
            <p:spPr bwMode="auto">
              <a:xfrm>
                <a:off x="8774459" y="5580030"/>
                <a:ext cx="342156" cy="284123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4565999" y="1961663"/>
              <a:ext cx="581330" cy="581331"/>
              <a:chOff x="2867384" y="5386160"/>
              <a:chExt cx="581330" cy="581331"/>
            </a:xfrm>
          </p:grpSpPr>
          <p:sp>
            <p:nvSpPr>
              <p:cNvPr id="103" name="Teardrop 102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4" name="Freeform 103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6342239" y="1961663"/>
              <a:ext cx="581330" cy="581331"/>
              <a:chOff x="9759772" y="4141560"/>
              <a:chExt cx="581330" cy="581331"/>
            </a:xfrm>
          </p:grpSpPr>
          <p:sp>
            <p:nvSpPr>
              <p:cNvPr id="106" name="Teardrop 105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Freeform 106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2935826" flipH="1" flipV="1">
            <a:off x="3349295" y="3862660"/>
            <a:ext cx="279219" cy="518363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20106290">
            <a:off x="1345397" y="3417163"/>
            <a:ext cx="279219" cy="518363"/>
          </a:xfrm>
          <a:prstGeom prst="rect">
            <a:avLst/>
          </a:prstGeom>
        </p:spPr>
      </p:pic>
      <p:pic>
        <p:nvPicPr>
          <p:cNvPr id="111" name="Picture 1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>
            <a:off x="1248121" y="774903"/>
            <a:ext cx="279219" cy="518363"/>
          </a:xfrm>
          <a:prstGeom prst="rect">
            <a:avLst/>
          </a:prstGeom>
        </p:spPr>
      </p:pic>
      <p:pic>
        <p:nvPicPr>
          <p:cNvPr id="112" name="Picture 1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>
            <a:off x="1238393" y="2535893"/>
            <a:ext cx="279219" cy="5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1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4635500" y="3017340"/>
            <a:ext cx="2921000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3600" smtClean="0">
                <a:solidFill>
                  <a:srgbClr val="444347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THANK YOU</a:t>
            </a:r>
            <a:endParaRPr lang="en-US" altLang="ko-KR" sz="3600">
              <a:solidFill>
                <a:srgbClr val="444347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622800" y="3648497"/>
            <a:ext cx="2946400" cy="556179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000" b="0" dirty="0" err="1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Powerpoint</a:t>
            </a:r>
            <a:r>
              <a:rPr lang="en-US" altLang="ko-KR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 is a complete presentation graphic </a:t>
            </a:r>
            <a:r>
              <a:rPr lang="en-US" altLang="ko-KR" sz="1000" b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package it </a:t>
            </a:r>
            <a:r>
              <a:rPr lang="en-US" altLang="ko-KR" sz="1000" b="0" dirty="0" smtClean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anose="020F0502020204030204" pitchFamily="34" charset="0"/>
              </a:rPr>
              <a:t>gives you everything you need to produce a professional-looking presentation</a:t>
            </a:r>
            <a:endParaRPr lang="en-US" altLang="ko-KR" sz="1000" b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728000" y="3618264"/>
            <a:ext cx="2736000" cy="11430"/>
            <a:chOff x="5926470" y="6430886"/>
            <a:chExt cx="339061" cy="11430"/>
          </a:xfrm>
        </p:grpSpPr>
        <p:cxnSp>
          <p:nvCxnSpPr>
            <p:cNvPr id="9" name="Straight Connector 8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214834" y="2301411"/>
            <a:ext cx="1762332" cy="465680"/>
            <a:chOff x="2828874" y="3003416"/>
            <a:chExt cx="2199999" cy="581331"/>
          </a:xfrm>
        </p:grpSpPr>
        <p:grpSp>
          <p:nvGrpSpPr>
            <p:cNvPr id="12" name="Group 11"/>
            <p:cNvGrpSpPr/>
            <p:nvPr/>
          </p:nvGrpSpPr>
          <p:grpSpPr>
            <a:xfrm>
              <a:off x="2828874" y="3003416"/>
              <a:ext cx="581330" cy="581331"/>
              <a:chOff x="5749874" y="2071849"/>
              <a:chExt cx="692252" cy="692254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447543" y="3003416"/>
              <a:ext cx="581330" cy="581331"/>
              <a:chOff x="11182172" y="1411060"/>
              <a:chExt cx="581330" cy="581331"/>
            </a:xfrm>
          </p:grpSpPr>
          <p:sp>
            <p:nvSpPr>
              <p:cNvPr id="16" name="Teardrop 15"/>
              <p:cNvSpPr/>
              <p:nvPr/>
            </p:nvSpPr>
            <p:spPr>
              <a:xfrm rot="8100000">
                <a:off x="11182172" y="1411060"/>
                <a:ext cx="581330" cy="581331"/>
              </a:xfrm>
              <a:prstGeom prst="teardrop">
                <a:avLst/>
              </a:prstGeom>
              <a:solidFill>
                <a:srgbClr val="586875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30394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Freeform 16"/>
              <p:cNvSpPr>
                <a:spLocks noEditPoints="1"/>
              </p:cNvSpPr>
              <p:nvPr/>
            </p:nvSpPr>
            <p:spPr bwMode="auto">
              <a:xfrm>
                <a:off x="11301140" y="1556582"/>
                <a:ext cx="361501" cy="362710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3638209" y="3003416"/>
              <a:ext cx="581330" cy="581331"/>
              <a:chOff x="2867384" y="5386160"/>
              <a:chExt cx="581330" cy="581331"/>
            </a:xfrm>
          </p:grpSpPr>
          <p:sp>
            <p:nvSpPr>
              <p:cNvPr id="19" name="Teardrop 18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Freeform 19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16200000">
            <a:off x="9700894" y="5302867"/>
            <a:ext cx="331456" cy="61534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16200000">
            <a:off x="5840094" y="5304030"/>
            <a:ext cx="331456" cy="6153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14185882">
            <a:off x="7071994" y="4994044"/>
            <a:ext cx="331456" cy="61534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13446116" flipH="1" flipV="1">
            <a:off x="4281169" y="1554100"/>
            <a:ext cx="331456" cy="61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56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8797336" y="5060531"/>
            <a:ext cx="582303" cy="584258"/>
          </a:xfrm>
          <a:custGeom>
            <a:avLst/>
            <a:gdLst>
              <a:gd name="T0" fmla="*/ 297 w 1785"/>
              <a:gd name="T1" fmla="*/ 5 h 1792"/>
              <a:gd name="T2" fmla="*/ 392 w 1785"/>
              <a:gd name="T3" fmla="*/ 56 h 1792"/>
              <a:gd name="T4" fmla="*/ 337 w 1785"/>
              <a:gd name="T5" fmla="*/ 441 h 1792"/>
              <a:gd name="T6" fmla="*/ 253 w 1785"/>
              <a:gd name="T7" fmla="*/ 373 h 1792"/>
              <a:gd name="T8" fmla="*/ 1463 w 1785"/>
              <a:gd name="T9" fmla="*/ 192 h 1792"/>
              <a:gd name="T10" fmla="*/ 1556 w 1785"/>
              <a:gd name="T11" fmla="*/ 253 h 1792"/>
              <a:gd name="T12" fmla="*/ 1477 w 1785"/>
              <a:gd name="T13" fmla="*/ 873 h 1792"/>
              <a:gd name="T14" fmla="*/ 887 w 1785"/>
              <a:gd name="T15" fmla="*/ 1543 h 1792"/>
              <a:gd name="T16" fmla="*/ 35 w 1785"/>
              <a:gd name="T17" fmla="*/ 1507 h 1792"/>
              <a:gd name="T18" fmla="*/ 0 w 1785"/>
              <a:gd name="T19" fmla="*/ 309 h 1792"/>
              <a:gd name="T20" fmla="*/ 44 w 1785"/>
              <a:gd name="T21" fmla="*/ 218 h 1792"/>
              <a:gd name="T22" fmla="*/ 808 w 1785"/>
              <a:gd name="T23" fmla="*/ 373 h 1792"/>
              <a:gd name="T24" fmla="*/ 724 w 1785"/>
              <a:gd name="T25" fmla="*/ 441 h 1792"/>
              <a:gd name="T26" fmla="*/ 478 w 1785"/>
              <a:gd name="T27" fmla="*/ 190 h 1792"/>
              <a:gd name="T28" fmla="*/ 724 w 1785"/>
              <a:gd name="T29" fmla="*/ 0 h 1792"/>
              <a:gd name="T30" fmla="*/ 808 w 1785"/>
              <a:gd name="T31" fmla="*/ 70 h 1792"/>
              <a:gd name="T32" fmla="*/ 1180 w 1785"/>
              <a:gd name="T33" fmla="*/ 438 h 1792"/>
              <a:gd name="T34" fmla="*/ 1084 w 1785"/>
              <a:gd name="T35" fmla="*/ 387 h 1792"/>
              <a:gd name="T36" fmla="*/ 1094 w 1785"/>
              <a:gd name="T37" fmla="*/ 32 h 1792"/>
              <a:gd name="T38" fmla="*/ 1202 w 1785"/>
              <a:gd name="T39" fmla="*/ 21 h 1792"/>
              <a:gd name="T40" fmla="*/ 518 w 1785"/>
              <a:gd name="T41" fmla="*/ 843 h 1792"/>
              <a:gd name="T42" fmla="*/ 548 w 1785"/>
              <a:gd name="T43" fmla="*/ 952 h 1792"/>
              <a:gd name="T44" fmla="*/ 355 w 1785"/>
              <a:gd name="T45" fmla="*/ 984 h 1792"/>
              <a:gd name="T46" fmla="*/ 325 w 1785"/>
              <a:gd name="T47" fmla="*/ 875 h 1792"/>
              <a:gd name="T48" fmla="*/ 864 w 1785"/>
              <a:gd name="T49" fmla="*/ 1096 h 1792"/>
              <a:gd name="T50" fmla="*/ 899 w 1785"/>
              <a:gd name="T51" fmla="*/ 1140 h 1792"/>
              <a:gd name="T52" fmla="*/ 696 w 1785"/>
              <a:gd name="T53" fmla="*/ 1235 h 1792"/>
              <a:gd name="T54" fmla="*/ 678 w 1785"/>
              <a:gd name="T55" fmla="*/ 1117 h 1792"/>
              <a:gd name="T56" fmla="*/ 513 w 1785"/>
              <a:gd name="T57" fmla="*/ 1096 h 1792"/>
              <a:gd name="T58" fmla="*/ 548 w 1785"/>
              <a:gd name="T59" fmla="*/ 1202 h 1792"/>
              <a:gd name="T60" fmla="*/ 358 w 1785"/>
              <a:gd name="T61" fmla="*/ 1237 h 1792"/>
              <a:gd name="T62" fmla="*/ 323 w 1785"/>
              <a:gd name="T63" fmla="*/ 1131 h 1792"/>
              <a:gd name="T64" fmla="*/ 1061 w 1785"/>
              <a:gd name="T65" fmla="*/ 843 h 1792"/>
              <a:gd name="T66" fmla="*/ 1163 w 1785"/>
              <a:gd name="T67" fmla="*/ 894 h 1792"/>
              <a:gd name="T68" fmla="*/ 1026 w 1785"/>
              <a:gd name="T69" fmla="*/ 878 h 1792"/>
              <a:gd name="T70" fmla="*/ 710 w 1785"/>
              <a:gd name="T71" fmla="*/ 843 h 1792"/>
              <a:gd name="T72" fmla="*/ 899 w 1785"/>
              <a:gd name="T73" fmla="*/ 878 h 1792"/>
              <a:gd name="T74" fmla="*/ 864 w 1785"/>
              <a:gd name="T75" fmla="*/ 984 h 1792"/>
              <a:gd name="T76" fmla="*/ 674 w 1785"/>
              <a:gd name="T77" fmla="*/ 949 h 1792"/>
              <a:gd name="T78" fmla="*/ 710 w 1785"/>
              <a:gd name="T79" fmla="*/ 843 h 1792"/>
              <a:gd name="T80" fmla="*/ 1152 w 1785"/>
              <a:gd name="T81" fmla="*/ 1117 h 1792"/>
              <a:gd name="T82" fmla="*/ 1040 w 1785"/>
              <a:gd name="T83" fmla="*/ 1356 h 1792"/>
              <a:gd name="T84" fmla="*/ 1131 w 1785"/>
              <a:gd name="T85" fmla="*/ 1574 h 1792"/>
              <a:gd name="T86" fmla="*/ 1381 w 1785"/>
              <a:gd name="T87" fmla="*/ 1664 h 1792"/>
              <a:gd name="T88" fmla="*/ 1606 w 1785"/>
              <a:gd name="T89" fmla="*/ 1528 h 1792"/>
              <a:gd name="T90" fmla="*/ 1644 w 1785"/>
              <a:gd name="T91" fmla="*/ 1265 h 1792"/>
              <a:gd name="T92" fmla="*/ 1470 w 1785"/>
              <a:gd name="T93" fmla="*/ 1072 h 1792"/>
              <a:gd name="T94" fmla="*/ 1142 w 1785"/>
              <a:gd name="T95" fmla="*/ 973 h 1792"/>
              <a:gd name="T96" fmla="*/ 1349 w 1785"/>
              <a:gd name="T97" fmla="*/ 921 h 1792"/>
              <a:gd name="T98" fmla="*/ 1593 w 1785"/>
              <a:gd name="T99" fmla="*/ 994 h 1792"/>
              <a:gd name="T100" fmla="*/ 1771 w 1785"/>
              <a:gd name="T101" fmla="*/ 1247 h 1792"/>
              <a:gd name="T102" fmla="*/ 1776 w 1785"/>
              <a:gd name="T103" fmla="*/ 1444 h 1792"/>
              <a:gd name="T104" fmla="*/ 1627 w 1785"/>
              <a:gd name="T105" fmla="*/ 1692 h 1792"/>
              <a:gd name="T106" fmla="*/ 1372 w 1785"/>
              <a:gd name="T107" fmla="*/ 1792 h 1792"/>
              <a:gd name="T108" fmla="*/ 1180 w 1785"/>
              <a:gd name="T109" fmla="*/ 1759 h 1792"/>
              <a:gd name="T110" fmla="*/ 940 w 1785"/>
              <a:gd name="T111" fmla="*/ 1506 h 1792"/>
              <a:gd name="T112" fmla="*/ 915 w 1785"/>
              <a:gd name="T113" fmla="*/ 1312 h 1792"/>
              <a:gd name="T114" fmla="*/ 1042 w 1785"/>
              <a:gd name="T115" fmla="*/ 1049 h 1792"/>
              <a:gd name="T116" fmla="*/ 1326 w 1785"/>
              <a:gd name="T117" fmla="*/ 1414 h 1792"/>
              <a:gd name="T118" fmla="*/ 1411 w 1785"/>
              <a:gd name="T119" fmla="*/ 1369 h 1792"/>
              <a:gd name="T120" fmla="*/ 1346 w 1785"/>
              <a:gd name="T121" fmla="*/ 1293 h 1792"/>
              <a:gd name="T122" fmla="*/ 1180 w 1785"/>
              <a:gd name="T123" fmla="*/ 1188 h 1792"/>
              <a:gd name="T124" fmla="*/ 1286 w 1785"/>
              <a:gd name="T125" fmla="*/ 1353 h 17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85" h="1792">
                <a:moveTo>
                  <a:pt x="119" y="190"/>
                </a:moveTo>
                <a:lnTo>
                  <a:pt x="253" y="190"/>
                </a:lnTo>
                <a:lnTo>
                  <a:pt x="253" y="70"/>
                </a:lnTo>
                <a:lnTo>
                  <a:pt x="253" y="70"/>
                </a:lnTo>
                <a:lnTo>
                  <a:pt x="255" y="56"/>
                </a:lnTo>
                <a:lnTo>
                  <a:pt x="258" y="42"/>
                </a:lnTo>
                <a:lnTo>
                  <a:pt x="265" y="32"/>
                </a:lnTo>
                <a:lnTo>
                  <a:pt x="274" y="21"/>
                </a:lnTo>
                <a:lnTo>
                  <a:pt x="284" y="12"/>
                </a:lnTo>
                <a:lnTo>
                  <a:pt x="297" y="5"/>
                </a:lnTo>
                <a:lnTo>
                  <a:pt x="309" y="2"/>
                </a:lnTo>
                <a:lnTo>
                  <a:pt x="323" y="0"/>
                </a:lnTo>
                <a:lnTo>
                  <a:pt x="323" y="0"/>
                </a:lnTo>
                <a:lnTo>
                  <a:pt x="337" y="2"/>
                </a:lnTo>
                <a:lnTo>
                  <a:pt x="351" y="5"/>
                </a:lnTo>
                <a:lnTo>
                  <a:pt x="362" y="12"/>
                </a:lnTo>
                <a:lnTo>
                  <a:pt x="372" y="21"/>
                </a:lnTo>
                <a:lnTo>
                  <a:pt x="381" y="32"/>
                </a:lnTo>
                <a:lnTo>
                  <a:pt x="388" y="42"/>
                </a:lnTo>
                <a:lnTo>
                  <a:pt x="392" y="56"/>
                </a:lnTo>
                <a:lnTo>
                  <a:pt x="393" y="70"/>
                </a:lnTo>
                <a:lnTo>
                  <a:pt x="393" y="373"/>
                </a:lnTo>
                <a:lnTo>
                  <a:pt x="393" y="373"/>
                </a:lnTo>
                <a:lnTo>
                  <a:pt x="392" y="387"/>
                </a:lnTo>
                <a:lnTo>
                  <a:pt x="388" y="401"/>
                </a:lnTo>
                <a:lnTo>
                  <a:pt x="381" y="411"/>
                </a:lnTo>
                <a:lnTo>
                  <a:pt x="372" y="422"/>
                </a:lnTo>
                <a:lnTo>
                  <a:pt x="362" y="430"/>
                </a:lnTo>
                <a:lnTo>
                  <a:pt x="351" y="438"/>
                </a:lnTo>
                <a:lnTo>
                  <a:pt x="337" y="441"/>
                </a:lnTo>
                <a:lnTo>
                  <a:pt x="323" y="443"/>
                </a:lnTo>
                <a:lnTo>
                  <a:pt x="323" y="443"/>
                </a:lnTo>
                <a:lnTo>
                  <a:pt x="309" y="441"/>
                </a:lnTo>
                <a:lnTo>
                  <a:pt x="297" y="438"/>
                </a:lnTo>
                <a:lnTo>
                  <a:pt x="284" y="430"/>
                </a:lnTo>
                <a:lnTo>
                  <a:pt x="274" y="422"/>
                </a:lnTo>
                <a:lnTo>
                  <a:pt x="265" y="411"/>
                </a:lnTo>
                <a:lnTo>
                  <a:pt x="258" y="401"/>
                </a:lnTo>
                <a:lnTo>
                  <a:pt x="255" y="387"/>
                </a:lnTo>
                <a:lnTo>
                  <a:pt x="253" y="373"/>
                </a:lnTo>
                <a:lnTo>
                  <a:pt x="253" y="316"/>
                </a:lnTo>
                <a:lnTo>
                  <a:pt x="126" y="316"/>
                </a:lnTo>
                <a:lnTo>
                  <a:pt x="126" y="576"/>
                </a:lnTo>
                <a:lnTo>
                  <a:pt x="1444" y="576"/>
                </a:lnTo>
                <a:lnTo>
                  <a:pt x="1444" y="316"/>
                </a:lnTo>
                <a:lnTo>
                  <a:pt x="1307" y="316"/>
                </a:lnTo>
                <a:lnTo>
                  <a:pt x="1307" y="190"/>
                </a:lnTo>
                <a:lnTo>
                  <a:pt x="1451" y="190"/>
                </a:lnTo>
                <a:lnTo>
                  <a:pt x="1451" y="190"/>
                </a:lnTo>
                <a:lnTo>
                  <a:pt x="1463" y="192"/>
                </a:lnTo>
                <a:lnTo>
                  <a:pt x="1476" y="193"/>
                </a:lnTo>
                <a:lnTo>
                  <a:pt x="1486" y="195"/>
                </a:lnTo>
                <a:lnTo>
                  <a:pt x="1498" y="200"/>
                </a:lnTo>
                <a:lnTo>
                  <a:pt x="1507" y="204"/>
                </a:lnTo>
                <a:lnTo>
                  <a:pt x="1518" y="211"/>
                </a:lnTo>
                <a:lnTo>
                  <a:pt x="1527" y="218"/>
                </a:lnTo>
                <a:lnTo>
                  <a:pt x="1535" y="225"/>
                </a:lnTo>
                <a:lnTo>
                  <a:pt x="1544" y="234"/>
                </a:lnTo>
                <a:lnTo>
                  <a:pt x="1549" y="243"/>
                </a:lnTo>
                <a:lnTo>
                  <a:pt x="1556" y="253"/>
                </a:lnTo>
                <a:lnTo>
                  <a:pt x="1562" y="264"/>
                </a:lnTo>
                <a:lnTo>
                  <a:pt x="1565" y="274"/>
                </a:lnTo>
                <a:lnTo>
                  <a:pt x="1569" y="285"/>
                </a:lnTo>
                <a:lnTo>
                  <a:pt x="1570" y="297"/>
                </a:lnTo>
                <a:lnTo>
                  <a:pt x="1570" y="309"/>
                </a:lnTo>
                <a:lnTo>
                  <a:pt x="1570" y="908"/>
                </a:lnTo>
                <a:lnTo>
                  <a:pt x="1570" y="908"/>
                </a:lnTo>
                <a:lnTo>
                  <a:pt x="1541" y="896"/>
                </a:lnTo>
                <a:lnTo>
                  <a:pt x="1509" y="884"/>
                </a:lnTo>
                <a:lnTo>
                  <a:pt x="1477" y="873"/>
                </a:lnTo>
                <a:lnTo>
                  <a:pt x="1444" y="866"/>
                </a:lnTo>
                <a:lnTo>
                  <a:pt x="1444" y="661"/>
                </a:lnTo>
                <a:lnTo>
                  <a:pt x="126" y="661"/>
                </a:lnTo>
                <a:lnTo>
                  <a:pt x="126" y="1416"/>
                </a:lnTo>
                <a:lnTo>
                  <a:pt x="854" y="1416"/>
                </a:lnTo>
                <a:lnTo>
                  <a:pt x="854" y="1416"/>
                </a:lnTo>
                <a:lnTo>
                  <a:pt x="859" y="1448"/>
                </a:lnTo>
                <a:lnTo>
                  <a:pt x="866" y="1481"/>
                </a:lnTo>
                <a:lnTo>
                  <a:pt x="875" y="1513"/>
                </a:lnTo>
                <a:lnTo>
                  <a:pt x="887" y="1543"/>
                </a:lnTo>
                <a:lnTo>
                  <a:pt x="119" y="1543"/>
                </a:lnTo>
                <a:lnTo>
                  <a:pt x="119" y="1543"/>
                </a:lnTo>
                <a:lnTo>
                  <a:pt x="107" y="1543"/>
                </a:lnTo>
                <a:lnTo>
                  <a:pt x="96" y="1541"/>
                </a:lnTo>
                <a:lnTo>
                  <a:pt x="84" y="1537"/>
                </a:lnTo>
                <a:lnTo>
                  <a:pt x="74" y="1534"/>
                </a:lnTo>
                <a:lnTo>
                  <a:pt x="63" y="1528"/>
                </a:lnTo>
                <a:lnTo>
                  <a:pt x="53" y="1521"/>
                </a:lnTo>
                <a:lnTo>
                  <a:pt x="44" y="1514"/>
                </a:lnTo>
                <a:lnTo>
                  <a:pt x="35" y="1507"/>
                </a:lnTo>
                <a:lnTo>
                  <a:pt x="35" y="1507"/>
                </a:lnTo>
                <a:lnTo>
                  <a:pt x="28" y="1499"/>
                </a:lnTo>
                <a:lnTo>
                  <a:pt x="21" y="1490"/>
                </a:lnTo>
                <a:lnTo>
                  <a:pt x="16" y="1479"/>
                </a:lnTo>
                <a:lnTo>
                  <a:pt x="10" y="1469"/>
                </a:lnTo>
                <a:lnTo>
                  <a:pt x="5" y="1458"/>
                </a:lnTo>
                <a:lnTo>
                  <a:pt x="3" y="1448"/>
                </a:lnTo>
                <a:lnTo>
                  <a:pt x="2" y="1435"/>
                </a:lnTo>
                <a:lnTo>
                  <a:pt x="0" y="1423"/>
                </a:lnTo>
                <a:lnTo>
                  <a:pt x="0" y="309"/>
                </a:lnTo>
                <a:lnTo>
                  <a:pt x="0" y="309"/>
                </a:lnTo>
                <a:lnTo>
                  <a:pt x="2" y="297"/>
                </a:lnTo>
                <a:lnTo>
                  <a:pt x="3" y="285"/>
                </a:lnTo>
                <a:lnTo>
                  <a:pt x="5" y="274"/>
                </a:lnTo>
                <a:lnTo>
                  <a:pt x="10" y="264"/>
                </a:lnTo>
                <a:lnTo>
                  <a:pt x="16" y="253"/>
                </a:lnTo>
                <a:lnTo>
                  <a:pt x="21" y="243"/>
                </a:lnTo>
                <a:lnTo>
                  <a:pt x="28" y="234"/>
                </a:lnTo>
                <a:lnTo>
                  <a:pt x="35" y="225"/>
                </a:lnTo>
                <a:lnTo>
                  <a:pt x="44" y="218"/>
                </a:lnTo>
                <a:lnTo>
                  <a:pt x="53" y="211"/>
                </a:lnTo>
                <a:lnTo>
                  <a:pt x="63" y="204"/>
                </a:lnTo>
                <a:lnTo>
                  <a:pt x="74" y="200"/>
                </a:lnTo>
                <a:lnTo>
                  <a:pt x="84" y="195"/>
                </a:lnTo>
                <a:lnTo>
                  <a:pt x="96" y="193"/>
                </a:lnTo>
                <a:lnTo>
                  <a:pt x="107" y="192"/>
                </a:lnTo>
                <a:lnTo>
                  <a:pt x="119" y="190"/>
                </a:lnTo>
                <a:lnTo>
                  <a:pt x="119" y="190"/>
                </a:lnTo>
                <a:close/>
                <a:moveTo>
                  <a:pt x="808" y="373"/>
                </a:moveTo>
                <a:lnTo>
                  <a:pt x="808" y="373"/>
                </a:lnTo>
                <a:lnTo>
                  <a:pt x="806" y="387"/>
                </a:lnTo>
                <a:lnTo>
                  <a:pt x="803" y="399"/>
                </a:lnTo>
                <a:lnTo>
                  <a:pt x="796" y="411"/>
                </a:lnTo>
                <a:lnTo>
                  <a:pt x="787" y="422"/>
                </a:lnTo>
                <a:lnTo>
                  <a:pt x="778" y="430"/>
                </a:lnTo>
                <a:lnTo>
                  <a:pt x="766" y="436"/>
                </a:lnTo>
                <a:lnTo>
                  <a:pt x="752" y="441"/>
                </a:lnTo>
                <a:lnTo>
                  <a:pt x="738" y="443"/>
                </a:lnTo>
                <a:lnTo>
                  <a:pt x="738" y="443"/>
                </a:lnTo>
                <a:lnTo>
                  <a:pt x="724" y="441"/>
                </a:lnTo>
                <a:lnTo>
                  <a:pt x="711" y="436"/>
                </a:lnTo>
                <a:lnTo>
                  <a:pt x="699" y="430"/>
                </a:lnTo>
                <a:lnTo>
                  <a:pt x="689" y="422"/>
                </a:lnTo>
                <a:lnTo>
                  <a:pt x="680" y="411"/>
                </a:lnTo>
                <a:lnTo>
                  <a:pt x="673" y="399"/>
                </a:lnTo>
                <a:lnTo>
                  <a:pt x="669" y="387"/>
                </a:lnTo>
                <a:lnTo>
                  <a:pt x="667" y="373"/>
                </a:lnTo>
                <a:lnTo>
                  <a:pt x="667" y="316"/>
                </a:lnTo>
                <a:lnTo>
                  <a:pt x="478" y="316"/>
                </a:lnTo>
                <a:lnTo>
                  <a:pt x="478" y="190"/>
                </a:lnTo>
                <a:lnTo>
                  <a:pt x="667" y="190"/>
                </a:lnTo>
                <a:lnTo>
                  <a:pt x="667" y="70"/>
                </a:lnTo>
                <a:lnTo>
                  <a:pt x="667" y="70"/>
                </a:lnTo>
                <a:lnTo>
                  <a:pt x="669" y="56"/>
                </a:lnTo>
                <a:lnTo>
                  <a:pt x="673" y="42"/>
                </a:lnTo>
                <a:lnTo>
                  <a:pt x="680" y="30"/>
                </a:lnTo>
                <a:lnTo>
                  <a:pt x="689" y="19"/>
                </a:lnTo>
                <a:lnTo>
                  <a:pt x="699" y="11"/>
                </a:lnTo>
                <a:lnTo>
                  <a:pt x="711" y="5"/>
                </a:lnTo>
                <a:lnTo>
                  <a:pt x="724" y="0"/>
                </a:lnTo>
                <a:lnTo>
                  <a:pt x="738" y="0"/>
                </a:lnTo>
                <a:lnTo>
                  <a:pt x="738" y="0"/>
                </a:lnTo>
                <a:lnTo>
                  <a:pt x="752" y="0"/>
                </a:lnTo>
                <a:lnTo>
                  <a:pt x="766" y="5"/>
                </a:lnTo>
                <a:lnTo>
                  <a:pt x="778" y="11"/>
                </a:lnTo>
                <a:lnTo>
                  <a:pt x="787" y="19"/>
                </a:lnTo>
                <a:lnTo>
                  <a:pt x="796" y="30"/>
                </a:lnTo>
                <a:lnTo>
                  <a:pt x="803" y="42"/>
                </a:lnTo>
                <a:lnTo>
                  <a:pt x="806" y="56"/>
                </a:lnTo>
                <a:lnTo>
                  <a:pt x="808" y="70"/>
                </a:lnTo>
                <a:lnTo>
                  <a:pt x="808" y="373"/>
                </a:lnTo>
                <a:lnTo>
                  <a:pt x="808" y="373"/>
                </a:lnTo>
                <a:close/>
                <a:moveTo>
                  <a:pt x="1223" y="373"/>
                </a:moveTo>
                <a:lnTo>
                  <a:pt x="1223" y="373"/>
                </a:lnTo>
                <a:lnTo>
                  <a:pt x="1221" y="387"/>
                </a:lnTo>
                <a:lnTo>
                  <a:pt x="1217" y="401"/>
                </a:lnTo>
                <a:lnTo>
                  <a:pt x="1210" y="411"/>
                </a:lnTo>
                <a:lnTo>
                  <a:pt x="1202" y="422"/>
                </a:lnTo>
                <a:lnTo>
                  <a:pt x="1191" y="430"/>
                </a:lnTo>
                <a:lnTo>
                  <a:pt x="1180" y="438"/>
                </a:lnTo>
                <a:lnTo>
                  <a:pt x="1166" y="441"/>
                </a:lnTo>
                <a:lnTo>
                  <a:pt x="1152" y="443"/>
                </a:lnTo>
                <a:lnTo>
                  <a:pt x="1152" y="443"/>
                </a:lnTo>
                <a:lnTo>
                  <a:pt x="1138" y="441"/>
                </a:lnTo>
                <a:lnTo>
                  <a:pt x="1126" y="438"/>
                </a:lnTo>
                <a:lnTo>
                  <a:pt x="1114" y="430"/>
                </a:lnTo>
                <a:lnTo>
                  <a:pt x="1103" y="422"/>
                </a:lnTo>
                <a:lnTo>
                  <a:pt x="1094" y="411"/>
                </a:lnTo>
                <a:lnTo>
                  <a:pt x="1087" y="401"/>
                </a:lnTo>
                <a:lnTo>
                  <a:pt x="1084" y="387"/>
                </a:lnTo>
                <a:lnTo>
                  <a:pt x="1082" y="373"/>
                </a:lnTo>
                <a:lnTo>
                  <a:pt x="1082" y="316"/>
                </a:lnTo>
                <a:lnTo>
                  <a:pt x="892" y="316"/>
                </a:lnTo>
                <a:lnTo>
                  <a:pt x="892" y="190"/>
                </a:lnTo>
                <a:lnTo>
                  <a:pt x="1082" y="190"/>
                </a:lnTo>
                <a:lnTo>
                  <a:pt x="1082" y="70"/>
                </a:lnTo>
                <a:lnTo>
                  <a:pt x="1082" y="70"/>
                </a:lnTo>
                <a:lnTo>
                  <a:pt x="1084" y="56"/>
                </a:lnTo>
                <a:lnTo>
                  <a:pt x="1087" y="42"/>
                </a:lnTo>
                <a:lnTo>
                  <a:pt x="1094" y="32"/>
                </a:lnTo>
                <a:lnTo>
                  <a:pt x="1103" y="21"/>
                </a:lnTo>
                <a:lnTo>
                  <a:pt x="1114" y="12"/>
                </a:lnTo>
                <a:lnTo>
                  <a:pt x="1126" y="5"/>
                </a:lnTo>
                <a:lnTo>
                  <a:pt x="1138" y="2"/>
                </a:lnTo>
                <a:lnTo>
                  <a:pt x="1152" y="0"/>
                </a:lnTo>
                <a:lnTo>
                  <a:pt x="1152" y="0"/>
                </a:lnTo>
                <a:lnTo>
                  <a:pt x="1166" y="2"/>
                </a:lnTo>
                <a:lnTo>
                  <a:pt x="1180" y="5"/>
                </a:lnTo>
                <a:lnTo>
                  <a:pt x="1191" y="12"/>
                </a:lnTo>
                <a:lnTo>
                  <a:pt x="1202" y="21"/>
                </a:lnTo>
                <a:lnTo>
                  <a:pt x="1210" y="32"/>
                </a:lnTo>
                <a:lnTo>
                  <a:pt x="1217" y="42"/>
                </a:lnTo>
                <a:lnTo>
                  <a:pt x="1221" y="56"/>
                </a:lnTo>
                <a:lnTo>
                  <a:pt x="1223" y="70"/>
                </a:lnTo>
                <a:lnTo>
                  <a:pt x="1223" y="373"/>
                </a:lnTo>
                <a:lnTo>
                  <a:pt x="1223" y="373"/>
                </a:lnTo>
                <a:close/>
                <a:moveTo>
                  <a:pt x="362" y="843"/>
                </a:moveTo>
                <a:lnTo>
                  <a:pt x="509" y="843"/>
                </a:lnTo>
                <a:lnTo>
                  <a:pt x="509" y="843"/>
                </a:lnTo>
                <a:lnTo>
                  <a:pt x="518" y="843"/>
                </a:lnTo>
                <a:lnTo>
                  <a:pt x="525" y="847"/>
                </a:lnTo>
                <a:lnTo>
                  <a:pt x="530" y="850"/>
                </a:lnTo>
                <a:lnTo>
                  <a:pt x="537" y="854"/>
                </a:lnTo>
                <a:lnTo>
                  <a:pt x="541" y="861"/>
                </a:lnTo>
                <a:lnTo>
                  <a:pt x="544" y="866"/>
                </a:lnTo>
                <a:lnTo>
                  <a:pt x="548" y="875"/>
                </a:lnTo>
                <a:lnTo>
                  <a:pt x="548" y="882"/>
                </a:lnTo>
                <a:lnTo>
                  <a:pt x="548" y="945"/>
                </a:lnTo>
                <a:lnTo>
                  <a:pt x="548" y="945"/>
                </a:lnTo>
                <a:lnTo>
                  <a:pt x="548" y="952"/>
                </a:lnTo>
                <a:lnTo>
                  <a:pt x="544" y="961"/>
                </a:lnTo>
                <a:lnTo>
                  <a:pt x="541" y="966"/>
                </a:lnTo>
                <a:lnTo>
                  <a:pt x="537" y="973"/>
                </a:lnTo>
                <a:lnTo>
                  <a:pt x="530" y="977"/>
                </a:lnTo>
                <a:lnTo>
                  <a:pt x="525" y="980"/>
                </a:lnTo>
                <a:lnTo>
                  <a:pt x="518" y="984"/>
                </a:lnTo>
                <a:lnTo>
                  <a:pt x="509" y="984"/>
                </a:lnTo>
                <a:lnTo>
                  <a:pt x="362" y="984"/>
                </a:lnTo>
                <a:lnTo>
                  <a:pt x="362" y="984"/>
                </a:lnTo>
                <a:lnTo>
                  <a:pt x="355" y="984"/>
                </a:lnTo>
                <a:lnTo>
                  <a:pt x="348" y="980"/>
                </a:lnTo>
                <a:lnTo>
                  <a:pt x="341" y="977"/>
                </a:lnTo>
                <a:lnTo>
                  <a:pt x="335" y="973"/>
                </a:lnTo>
                <a:lnTo>
                  <a:pt x="330" y="966"/>
                </a:lnTo>
                <a:lnTo>
                  <a:pt x="327" y="961"/>
                </a:lnTo>
                <a:lnTo>
                  <a:pt x="325" y="952"/>
                </a:lnTo>
                <a:lnTo>
                  <a:pt x="323" y="945"/>
                </a:lnTo>
                <a:lnTo>
                  <a:pt x="323" y="882"/>
                </a:lnTo>
                <a:lnTo>
                  <a:pt x="323" y="882"/>
                </a:lnTo>
                <a:lnTo>
                  <a:pt x="325" y="875"/>
                </a:lnTo>
                <a:lnTo>
                  <a:pt x="327" y="866"/>
                </a:lnTo>
                <a:lnTo>
                  <a:pt x="330" y="861"/>
                </a:lnTo>
                <a:lnTo>
                  <a:pt x="335" y="854"/>
                </a:lnTo>
                <a:lnTo>
                  <a:pt x="341" y="850"/>
                </a:lnTo>
                <a:lnTo>
                  <a:pt x="348" y="847"/>
                </a:lnTo>
                <a:lnTo>
                  <a:pt x="355" y="843"/>
                </a:lnTo>
                <a:lnTo>
                  <a:pt x="362" y="843"/>
                </a:lnTo>
                <a:lnTo>
                  <a:pt x="362" y="843"/>
                </a:lnTo>
                <a:close/>
                <a:moveTo>
                  <a:pt x="710" y="1096"/>
                </a:moveTo>
                <a:lnTo>
                  <a:pt x="864" y="1096"/>
                </a:lnTo>
                <a:lnTo>
                  <a:pt x="864" y="1096"/>
                </a:lnTo>
                <a:lnTo>
                  <a:pt x="871" y="1098"/>
                </a:lnTo>
                <a:lnTo>
                  <a:pt x="878" y="1100"/>
                </a:lnTo>
                <a:lnTo>
                  <a:pt x="884" y="1103"/>
                </a:lnTo>
                <a:lnTo>
                  <a:pt x="889" y="1107"/>
                </a:lnTo>
                <a:lnTo>
                  <a:pt x="894" y="1112"/>
                </a:lnTo>
                <a:lnTo>
                  <a:pt x="896" y="1117"/>
                </a:lnTo>
                <a:lnTo>
                  <a:pt x="899" y="1124"/>
                </a:lnTo>
                <a:lnTo>
                  <a:pt x="899" y="1131"/>
                </a:lnTo>
                <a:lnTo>
                  <a:pt x="899" y="1140"/>
                </a:lnTo>
                <a:lnTo>
                  <a:pt x="899" y="1140"/>
                </a:lnTo>
                <a:lnTo>
                  <a:pt x="889" y="1163"/>
                </a:lnTo>
                <a:lnTo>
                  <a:pt x="880" y="1188"/>
                </a:lnTo>
                <a:lnTo>
                  <a:pt x="871" y="1212"/>
                </a:lnTo>
                <a:lnTo>
                  <a:pt x="864" y="1237"/>
                </a:lnTo>
                <a:lnTo>
                  <a:pt x="864" y="1237"/>
                </a:lnTo>
                <a:lnTo>
                  <a:pt x="710" y="1237"/>
                </a:lnTo>
                <a:lnTo>
                  <a:pt x="710" y="1237"/>
                </a:lnTo>
                <a:lnTo>
                  <a:pt x="703" y="1237"/>
                </a:lnTo>
                <a:lnTo>
                  <a:pt x="696" y="1235"/>
                </a:lnTo>
                <a:lnTo>
                  <a:pt x="690" y="1232"/>
                </a:lnTo>
                <a:lnTo>
                  <a:pt x="685" y="1226"/>
                </a:lnTo>
                <a:lnTo>
                  <a:pt x="680" y="1221"/>
                </a:lnTo>
                <a:lnTo>
                  <a:pt x="678" y="1216"/>
                </a:lnTo>
                <a:lnTo>
                  <a:pt x="674" y="1209"/>
                </a:lnTo>
                <a:lnTo>
                  <a:pt x="674" y="1202"/>
                </a:lnTo>
                <a:lnTo>
                  <a:pt x="674" y="1131"/>
                </a:lnTo>
                <a:lnTo>
                  <a:pt x="674" y="1131"/>
                </a:lnTo>
                <a:lnTo>
                  <a:pt x="674" y="1124"/>
                </a:lnTo>
                <a:lnTo>
                  <a:pt x="678" y="1117"/>
                </a:lnTo>
                <a:lnTo>
                  <a:pt x="680" y="1112"/>
                </a:lnTo>
                <a:lnTo>
                  <a:pt x="685" y="1107"/>
                </a:lnTo>
                <a:lnTo>
                  <a:pt x="690" y="1103"/>
                </a:lnTo>
                <a:lnTo>
                  <a:pt x="696" y="1100"/>
                </a:lnTo>
                <a:lnTo>
                  <a:pt x="703" y="1098"/>
                </a:lnTo>
                <a:lnTo>
                  <a:pt x="710" y="1096"/>
                </a:lnTo>
                <a:lnTo>
                  <a:pt x="710" y="1096"/>
                </a:lnTo>
                <a:close/>
                <a:moveTo>
                  <a:pt x="358" y="1096"/>
                </a:moveTo>
                <a:lnTo>
                  <a:pt x="513" y="1096"/>
                </a:lnTo>
                <a:lnTo>
                  <a:pt x="513" y="1096"/>
                </a:lnTo>
                <a:lnTo>
                  <a:pt x="520" y="1098"/>
                </a:lnTo>
                <a:lnTo>
                  <a:pt x="527" y="1100"/>
                </a:lnTo>
                <a:lnTo>
                  <a:pt x="532" y="1103"/>
                </a:lnTo>
                <a:lnTo>
                  <a:pt x="537" y="1107"/>
                </a:lnTo>
                <a:lnTo>
                  <a:pt x="543" y="1112"/>
                </a:lnTo>
                <a:lnTo>
                  <a:pt x="546" y="1117"/>
                </a:lnTo>
                <a:lnTo>
                  <a:pt x="548" y="1124"/>
                </a:lnTo>
                <a:lnTo>
                  <a:pt x="548" y="1131"/>
                </a:lnTo>
                <a:lnTo>
                  <a:pt x="548" y="1202"/>
                </a:lnTo>
                <a:lnTo>
                  <a:pt x="548" y="1202"/>
                </a:lnTo>
                <a:lnTo>
                  <a:pt x="548" y="1209"/>
                </a:lnTo>
                <a:lnTo>
                  <a:pt x="546" y="1216"/>
                </a:lnTo>
                <a:lnTo>
                  <a:pt x="543" y="1221"/>
                </a:lnTo>
                <a:lnTo>
                  <a:pt x="537" y="1226"/>
                </a:lnTo>
                <a:lnTo>
                  <a:pt x="532" y="1232"/>
                </a:lnTo>
                <a:lnTo>
                  <a:pt x="527" y="1235"/>
                </a:lnTo>
                <a:lnTo>
                  <a:pt x="520" y="1237"/>
                </a:lnTo>
                <a:lnTo>
                  <a:pt x="513" y="1237"/>
                </a:lnTo>
                <a:lnTo>
                  <a:pt x="358" y="1237"/>
                </a:lnTo>
                <a:lnTo>
                  <a:pt x="358" y="1237"/>
                </a:lnTo>
                <a:lnTo>
                  <a:pt x="351" y="1237"/>
                </a:lnTo>
                <a:lnTo>
                  <a:pt x="344" y="1235"/>
                </a:lnTo>
                <a:lnTo>
                  <a:pt x="339" y="1232"/>
                </a:lnTo>
                <a:lnTo>
                  <a:pt x="334" y="1226"/>
                </a:lnTo>
                <a:lnTo>
                  <a:pt x="330" y="1221"/>
                </a:lnTo>
                <a:lnTo>
                  <a:pt x="327" y="1216"/>
                </a:lnTo>
                <a:lnTo>
                  <a:pt x="325" y="1209"/>
                </a:lnTo>
                <a:lnTo>
                  <a:pt x="323" y="1202"/>
                </a:lnTo>
                <a:lnTo>
                  <a:pt x="323" y="1131"/>
                </a:lnTo>
                <a:lnTo>
                  <a:pt x="323" y="1131"/>
                </a:lnTo>
                <a:lnTo>
                  <a:pt x="325" y="1124"/>
                </a:lnTo>
                <a:lnTo>
                  <a:pt x="327" y="1117"/>
                </a:lnTo>
                <a:lnTo>
                  <a:pt x="330" y="1112"/>
                </a:lnTo>
                <a:lnTo>
                  <a:pt x="334" y="1107"/>
                </a:lnTo>
                <a:lnTo>
                  <a:pt x="339" y="1103"/>
                </a:lnTo>
                <a:lnTo>
                  <a:pt x="344" y="1100"/>
                </a:lnTo>
                <a:lnTo>
                  <a:pt x="351" y="1098"/>
                </a:lnTo>
                <a:lnTo>
                  <a:pt x="358" y="1096"/>
                </a:lnTo>
                <a:lnTo>
                  <a:pt x="358" y="1096"/>
                </a:lnTo>
                <a:close/>
                <a:moveTo>
                  <a:pt x="1061" y="843"/>
                </a:moveTo>
                <a:lnTo>
                  <a:pt x="1216" y="843"/>
                </a:lnTo>
                <a:lnTo>
                  <a:pt x="1216" y="843"/>
                </a:lnTo>
                <a:lnTo>
                  <a:pt x="1226" y="845"/>
                </a:lnTo>
                <a:lnTo>
                  <a:pt x="1237" y="850"/>
                </a:lnTo>
                <a:lnTo>
                  <a:pt x="1244" y="857"/>
                </a:lnTo>
                <a:lnTo>
                  <a:pt x="1249" y="868"/>
                </a:lnTo>
                <a:lnTo>
                  <a:pt x="1249" y="868"/>
                </a:lnTo>
                <a:lnTo>
                  <a:pt x="1219" y="875"/>
                </a:lnTo>
                <a:lnTo>
                  <a:pt x="1191" y="884"/>
                </a:lnTo>
                <a:lnTo>
                  <a:pt x="1163" y="894"/>
                </a:lnTo>
                <a:lnTo>
                  <a:pt x="1135" y="905"/>
                </a:lnTo>
                <a:lnTo>
                  <a:pt x="1108" y="919"/>
                </a:lnTo>
                <a:lnTo>
                  <a:pt x="1082" y="935"/>
                </a:lnTo>
                <a:lnTo>
                  <a:pt x="1057" y="952"/>
                </a:lnTo>
                <a:lnTo>
                  <a:pt x="1033" y="970"/>
                </a:lnTo>
                <a:lnTo>
                  <a:pt x="1033" y="970"/>
                </a:lnTo>
                <a:lnTo>
                  <a:pt x="1028" y="961"/>
                </a:lnTo>
                <a:lnTo>
                  <a:pt x="1026" y="949"/>
                </a:lnTo>
                <a:lnTo>
                  <a:pt x="1026" y="878"/>
                </a:lnTo>
                <a:lnTo>
                  <a:pt x="1026" y="878"/>
                </a:lnTo>
                <a:lnTo>
                  <a:pt x="1028" y="871"/>
                </a:lnTo>
                <a:lnTo>
                  <a:pt x="1029" y="864"/>
                </a:lnTo>
                <a:lnTo>
                  <a:pt x="1033" y="859"/>
                </a:lnTo>
                <a:lnTo>
                  <a:pt x="1036" y="854"/>
                </a:lnTo>
                <a:lnTo>
                  <a:pt x="1042" y="849"/>
                </a:lnTo>
                <a:lnTo>
                  <a:pt x="1047" y="847"/>
                </a:lnTo>
                <a:lnTo>
                  <a:pt x="1054" y="843"/>
                </a:lnTo>
                <a:lnTo>
                  <a:pt x="1061" y="843"/>
                </a:lnTo>
                <a:lnTo>
                  <a:pt x="1061" y="843"/>
                </a:lnTo>
                <a:close/>
                <a:moveTo>
                  <a:pt x="710" y="843"/>
                </a:moveTo>
                <a:lnTo>
                  <a:pt x="864" y="843"/>
                </a:lnTo>
                <a:lnTo>
                  <a:pt x="864" y="843"/>
                </a:lnTo>
                <a:lnTo>
                  <a:pt x="871" y="843"/>
                </a:lnTo>
                <a:lnTo>
                  <a:pt x="878" y="847"/>
                </a:lnTo>
                <a:lnTo>
                  <a:pt x="884" y="849"/>
                </a:lnTo>
                <a:lnTo>
                  <a:pt x="889" y="854"/>
                </a:lnTo>
                <a:lnTo>
                  <a:pt x="894" y="859"/>
                </a:lnTo>
                <a:lnTo>
                  <a:pt x="896" y="864"/>
                </a:lnTo>
                <a:lnTo>
                  <a:pt x="899" y="871"/>
                </a:lnTo>
                <a:lnTo>
                  <a:pt x="899" y="878"/>
                </a:lnTo>
                <a:lnTo>
                  <a:pt x="899" y="949"/>
                </a:lnTo>
                <a:lnTo>
                  <a:pt x="899" y="949"/>
                </a:lnTo>
                <a:lnTo>
                  <a:pt x="899" y="956"/>
                </a:lnTo>
                <a:lnTo>
                  <a:pt x="896" y="963"/>
                </a:lnTo>
                <a:lnTo>
                  <a:pt x="894" y="968"/>
                </a:lnTo>
                <a:lnTo>
                  <a:pt x="889" y="973"/>
                </a:lnTo>
                <a:lnTo>
                  <a:pt x="884" y="979"/>
                </a:lnTo>
                <a:lnTo>
                  <a:pt x="878" y="980"/>
                </a:lnTo>
                <a:lnTo>
                  <a:pt x="871" y="984"/>
                </a:lnTo>
                <a:lnTo>
                  <a:pt x="864" y="984"/>
                </a:lnTo>
                <a:lnTo>
                  <a:pt x="710" y="984"/>
                </a:lnTo>
                <a:lnTo>
                  <a:pt x="710" y="984"/>
                </a:lnTo>
                <a:lnTo>
                  <a:pt x="703" y="984"/>
                </a:lnTo>
                <a:lnTo>
                  <a:pt x="696" y="980"/>
                </a:lnTo>
                <a:lnTo>
                  <a:pt x="690" y="979"/>
                </a:lnTo>
                <a:lnTo>
                  <a:pt x="685" y="973"/>
                </a:lnTo>
                <a:lnTo>
                  <a:pt x="680" y="968"/>
                </a:lnTo>
                <a:lnTo>
                  <a:pt x="678" y="963"/>
                </a:lnTo>
                <a:lnTo>
                  <a:pt x="674" y="956"/>
                </a:lnTo>
                <a:lnTo>
                  <a:pt x="674" y="949"/>
                </a:lnTo>
                <a:lnTo>
                  <a:pt x="674" y="878"/>
                </a:lnTo>
                <a:lnTo>
                  <a:pt x="674" y="878"/>
                </a:lnTo>
                <a:lnTo>
                  <a:pt x="674" y="871"/>
                </a:lnTo>
                <a:lnTo>
                  <a:pt x="678" y="864"/>
                </a:lnTo>
                <a:lnTo>
                  <a:pt x="680" y="859"/>
                </a:lnTo>
                <a:lnTo>
                  <a:pt x="685" y="854"/>
                </a:lnTo>
                <a:lnTo>
                  <a:pt x="690" y="849"/>
                </a:lnTo>
                <a:lnTo>
                  <a:pt x="696" y="847"/>
                </a:lnTo>
                <a:lnTo>
                  <a:pt x="703" y="843"/>
                </a:lnTo>
                <a:lnTo>
                  <a:pt x="710" y="843"/>
                </a:lnTo>
                <a:lnTo>
                  <a:pt x="710" y="843"/>
                </a:lnTo>
                <a:close/>
                <a:moveTo>
                  <a:pt x="1349" y="1047"/>
                </a:moveTo>
                <a:lnTo>
                  <a:pt x="1349" y="1047"/>
                </a:lnTo>
                <a:lnTo>
                  <a:pt x="1317" y="1049"/>
                </a:lnTo>
                <a:lnTo>
                  <a:pt x="1288" y="1054"/>
                </a:lnTo>
                <a:lnTo>
                  <a:pt x="1258" y="1061"/>
                </a:lnTo>
                <a:lnTo>
                  <a:pt x="1230" y="1072"/>
                </a:lnTo>
                <a:lnTo>
                  <a:pt x="1202" y="1084"/>
                </a:lnTo>
                <a:lnTo>
                  <a:pt x="1177" y="1100"/>
                </a:lnTo>
                <a:lnTo>
                  <a:pt x="1152" y="1117"/>
                </a:lnTo>
                <a:lnTo>
                  <a:pt x="1131" y="1138"/>
                </a:lnTo>
                <a:lnTo>
                  <a:pt x="1131" y="1138"/>
                </a:lnTo>
                <a:lnTo>
                  <a:pt x="1110" y="1160"/>
                </a:lnTo>
                <a:lnTo>
                  <a:pt x="1093" y="1184"/>
                </a:lnTo>
                <a:lnTo>
                  <a:pt x="1077" y="1209"/>
                </a:lnTo>
                <a:lnTo>
                  <a:pt x="1064" y="1235"/>
                </a:lnTo>
                <a:lnTo>
                  <a:pt x="1054" y="1265"/>
                </a:lnTo>
                <a:lnTo>
                  <a:pt x="1047" y="1295"/>
                </a:lnTo>
                <a:lnTo>
                  <a:pt x="1042" y="1325"/>
                </a:lnTo>
                <a:lnTo>
                  <a:pt x="1040" y="1356"/>
                </a:lnTo>
                <a:lnTo>
                  <a:pt x="1040" y="1356"/>
                </a:lnTo>
                <a:lnTo>
                  <a:pt x="1042" y="1388"/>
                </a:lnTo>
                <a:lnTo>
                  <a:pt x="1047" y="1418"/>
                </a:lnTo>
                <a:lnTo>
                  <a:pt x="1054" y="1448"/>
                </a:lnTo>
                <a:lnTo>
                  <a:pt x="1064" y="1478"/>
                </a:lnTo>
                <a:lnTo>
                  <a:pt x="1077" y="1504"/>
                </a:lnTo>
                <a:lnTo>
                  <a:pt x="1093" y="1528"/>
                </a:lnTo>
                <a:lnTo>
                  <a:pt x="1110" y="1553"/>
                </a:lnTo>
                <a:lnTo>
                  <a:pt x="1131" y="1574"/>
                </a:lnTo>
                <a:lnTo>
                  <a:pt x="1131" y="1574"/>
                </a:lnTo>
                <a:lnTo>
                  <a:pt x="1152" y="1595"/>
                </a:lnTo>
                <a:lnTo>
                  <a:pt x="1177" y="1613"/>
                </a:lnTo>
                <a:lnTo>
                  <a:pt x="1202" y="1629"/>
                </a:lnTo>
                <a:lnTo>
                  <a:pt x="1230" y="1641"/>
                </a:lnTo>
                <a:lnTo>
                  <a:pt x="1258" y="1651"/>
                </a:lnTo>
                <a:lnTo>
                  <a:pt x="1288" y="1658"/>
                </a:lnTo>
                <a:lnTo>
                  <a:pt x="1317" y="1664"/>
                </a:lnTo>
                <a:lnTo>
                  <a:pt x="1349" y="1666"/>
                </a:lnTo>
                <a:lnTo>
                  <a:pt x="1349" y="1666"/>
                </a:lnTo>
                <a:lnTo>
                  <a:pt x="1381" y="1664"/>
                </a:lnTo>
                <a:lnTo>
                  <a:pt x="1412" y="1658"/>
                </a:lnTo>
                <a:lnTo>
                  <a:pt x="1440" y="1651"/>
                </a:lnTo>
                <a:lnTo>
                  <a:pt x="1470" y="1641"/>
                </a:lnTo>
                <a:lnTo>
                  <a:pt x="1497" y="1629"/>
                </a:lnTo>
                <a:lnTo>
                  <a:pt x="1523" y="1613"/>
                </a:lnTo>
                <a:lnTo>
                  <a:pt x="1546" y="1595"/>
                </a:lnTo>
                <a:lnTo>
                  <a:pt x="1569" y="1574"/>
                </a:lnTo>
                <a:lnTo>
                  <a:pt x="1569" y="1574"/>
                </a:lnTo>
                <a:lnTo>
                  <a:pt x="1588" y="1553"/>
                </a:lnTo>
                <a:lnTo>
                  <a:pt x="1606" y="1528"/>
                </a:lnTo>
                <a:lnTo>
                  <a:pt x="1621" y="1504"/>
                </a:lnTo>
                <a:lnTo>
                  <a:pt x="1634" y="1478"/>
                </a:lnTo>
                <a:lnTo>
                  <a:pt x="1644" y="1448"/>
                </a:lnTo>
                <a:lnTo>
                  <a:pt x="1653" y="1418"/>
                </a:lnTo>
                <a:lnTo>
                  <a:pt x="1657" y="1388"/>
                </a:lnTo>
                <a:lnTo>
                  <a:pt x="1658" y="1356"/>
                </a:lnTo>
                <a:lnTo>
                  <a:pt x="1658" y="1356"/>
                </a:lnTo>
                <a:lnTo>
                  <a:pt x="1657" y="1325"/>
                </a:lnTo>
                <a:lnTo>
                  <a:pt x="1653" y="1295"/>
                </a:lnTo>
                <a:lnTo>
                  <a:pt x="1644" y="1265"/>
                </a:lnTo>
                <a:lnTo>
                  <a:pt x="1634" y="1235"/>
                </a:lnTo>
                <a:lnTo>
                  <a:pt x="1621" y="1209"/>
                </a:lnTo>
                <a:lnTo>
                  <a:pt x="1606" y="1184"/>
                </a:lnTo>
                <a:lnTo>
                  <a:pt x="1588" y="1160"/>
                </a:lnTo>
                <a:lnTo>
                  <a:pt x="1569" y="1138"/>
                </a:lnTo>
                <a:lnTo>
                  <a:pt x="1569" y="1138"/>
                </a:lnTo>
                <a:lnTo>
                  <a:pt x="1546" y="1117"/>
                </a:lnTo>
                <a:lnTo>
                  <a:pt x="1523" y="1100"/>
                </a:lnTo>
                <a:lnTo>
                  <a:pt x="1497" y="1084"/>
                </a:lnTo>
                <a:lnTo>
                  <a:pt x="1470" y="1072"/>
                </a:lnTo>
                <a:lnTo>
                  <a:pt x="1440" y="1061"/>
                </a:lnTo>
                <a:lnTo>
                  <a:pt x="1412" y="1054"/>
                </a:lnTo>
                <a:lnTo>
                  <a:pt x="1381" y="1049"/>
                </a:lnTo>
                <a:lnTo>
                  <a:pt x="1349" y="1047"/>
                </a:lnTo>
                <a:lnTo>
                  <a:pt x="1349" y="1047"/>
                </a:lnTo>
                <a:close/>
                <a:moveTo>
                  <a:pt x="1042" y="1049"/>
                </a:moveTo>
                <a:lnTo>
                  <a:pt x="1042" y="1049"/>
                </a:lnTo>
                <a:lnTo>
                  <a:pt x="1072" y="1021"/>
                </a:lnTo>
                <a:lnTo>
                  <a:pt x="1105" y="994"/>
                </a:lnTo>
                <a:lnTo>
                  <a:pt x="1142" y="973"/>
                </a:lnTo>
                <a:lnTo>
                  <a:pt x="1180" y="954"/>
                </a:lnTo>
                <a:lnTo>
                  <a:pt x="1200" y="947"/>
                </a:lnTo>
                <a:lnTo>
                  <a:pt x="1219" y="940"/>
                </a:lnTo>
                <a:lnTo>
                  <a:pt x="1240" y="935"/>
                </a:lnTo>
                <a:lnTo>
                  <a:pt x="1261" y="929"/>
                </a:lnTo>
                <a:lnTo>
                  <a:pt x="1282" y="926"/>
                </a:lnTo>
                <a:lnTo>
                  <a:pt x="1305" y="922"/>
                </a:lnTo>
                <a:lnTo>
                  <a:pt x="1326" y="921"/>
                </a:lnTo>
                <a:lnTo>
                  <a:pt x="1349" y="921"/>
                </a:lnTo>
                <a:lnTo>
                  <a:pt x="1349" y="921"/>
                </a:lnTo>
                <a:lnTo>
                  <a:pt x="1372" y="921"/>
                </a:lnTo>
                <a:lnTo>
                  <a:pt x="1393" y="922"/>
                </a:lnTo>
                <a:lnTo>
                  <a:pt x="1416" y="926"/>
                </a:lnTo>
                <a:lnTo>
                  <a:pt x="1437" y="929"/>
                </a:lnTo>
                <a:lnTo>
                  <a:pt x="1458" y="935"/>
                </a:lnTo>
                <a:lnTo>
                  <a:pt x="1479" y="940"/>
                </a:lnTo>
                <a:lnTo>
                  <a:pt x="1498" y="947"/>
                </a:lnTo>
                <a:lnTo>
                  <a:pt x="1519" y="954"/>
                </a:lnTo>
                <a:lnTo>
                  <a:pt x="1556" y="973"/>
                </a:lnTo>
                <a:lnTo>
                  <a:pt x="1593" y="994"/>
                </a:lnTo>
                <a:lnTo>
                  <a:pt x="1627" y="1021"/>
                </a:lnTo>
                <a:lnTo>
                  <a:pt x="1657" y="1049"/>
                </a:lnTo>
                <a:lnTo>
                  <a:pt x="1657" y="1049"/>
                </a:lnTo>
                <a:lnTo>
                  <a:pt x="1685" y="1079"/>
                </a:lnTo>
                <a:lnTo>
                  <a:pt x="1711" y="1112"/>
                </a:lnTo>
                <a:lnTo>
                  <a:pt x="1732" y="1149"/>
                </a:lnTo>
                <a:lnTo>
                  <a:pt x="1751" y="1186"/>
                </a:lnTo>
                <a:lnTo>
                  <a:pt x="1758" y="1207"/>
                </a:lnTo>
                <a:lnTo>
                  <a:pt x="1765" y="1226"/>
                </a:lnTo>
                <a:lnTo>
                  <a:pt x="1771" y="1247"/>
                </a:lnTo>
                <a:lnTo>
                  <a:pt x="1776" y="1268"/>
                </a:lnTo>
                <a:lnTo>
                  <a:pt x="1780" y="1290"/>
                </a:lnTo>
                <a:lnTo>
                  <a:pt x="1783" y="1312"/>
                </a:lnTo>
                <a:lnTo>
                  <a:pt x="1785" y="1333"/>
                </a:lnTo>
                <a:lnTo>
                  <a:pt x="1785" y="1356"/>
                </a:lnTo>
                <a:lnTo>
                  <a:pt x="1785" y="1356"/>
                </a:lnTo>
                <a:lnTo>
                  <a:pt x="1785" y="1379"/>
                </a:lnTo>
                <a:lnTo>
                  <a:pt x="1783" y="1400"/>
                </a:lnTo>
                <a:lnTo>
                  <a:pt x="1780" y="1423"/>
                </a:lnTo>
                <a:lnTo>
                  <a:pt x="1776" y="1444"/>
                </a:lnTo>
                <a:lnTo>
                  <a:pt x="1771" y="1465"/>
                </a:lnTo>
                <a:lnTo>
                  <a:pt x="1765" y="1486"/>
                </a:lnTo>
                <a:lnTo>
                  <a:pt x="1758" y="1506"/>
                </a:lnTo>
                <a:lnTo>
                  <a:pt x="1751" y="1527"/>
                </a:lnTo>
                <a:lnTo>
                  <a:pt x="1732" y="1564"/>
                </a:lnTo>
                <a:lnTo>
                  <a:pt x="1711" y="1601"/>
                </a:lnTo>
                <a:lnTo>
                  <a:pt x="1685" y="1634"/>
                </a:lnTo>
                <a:lnTo>
                  <a:pt x="1657" y="1664"/>
                </a:lnTo>
                <a:lnTo>
                  <a:pt x="1657" y="1664"/>
                </a:lnTo>
                <a:lnTo>
                  <a:pt x="1627" y="1692"/>
                </a:lnTo>
                <a:lnTo>
                  <a:pt x="1593" y="1718"/>
                </a:lnTo>
                <a:lnTo>
                  <a:pt x="1556" y="1739"/>
                </a:lnTo>
                <a:lnTo>
                  <a:pt x="1519" y="1759"/>
                </a:lnTo>
                <a:lnTo>
                  <a:pt x="1498" y="1766"/>
                </a:lnTo>
                <a:lnTo>
                  <a:pt x="1479" y="1773"/>
                </a:lnTo>
                <a:lnTo>
                  <a:pt x="1458" y="1778"/>
                </a:lnTo>
                <a:lnTo>
                  <a:pt x="1437" y="1783"/>
                </a:lnTo>
                <a:lnTo>
                  <a:pt x="1416" y="1787"/>
                </a:lnTo>
                <a:lnTo>
                  <a:pt x="1393" y="1790"/>
                </a:lnTo>
                <a:lnTo>
                  <a:pt x="1372" y="1792"/>
                </a:lnTo>
                <a:lnTo>
                  <a:pt x="1349" y="1792"/>
                </a:lnTo>
                <a:lnTo>
                  <a:pt x="1349" y="1792"/>
                </a:lnTo>
                <a:lnTo>
                  <a:pt x="1326" y="1792"/>
                </a:lnTo>
                <a:lnTo>
                  <a:pt x="1305" y="1790"/>
                </a:lnTo>
                <a:lnTo>
                  <a:pt x="1282" y="1787"/>
                </a:lnTo>
                <a:lnTo>
                  <a:pt x="1261" y="1783"/>
                </a:lnTo>
                <a:lnTo>
                  <a:pt x="1240" y="1778"/>
                </a:lnTo>
                <a:lnTo>
                  <a:pt x="1219" y="1773"/>
                </a:lnTo>
                <a:lnTo>
                  <a:pt x="1200" y="1766"/>
                </a:lnTo>
                <a:lnTo>
                  <a:pt x="1180" y="1759"/>
                </a:lnTo>
                <a:lnTo>
                  <a:pt x="1142" y="1739"/>
                </a:lnTo>
                <a:lnTo>
                  <a:pt x="1105" y="1718"/>
                </a:lnTo>
                <a:lnTo>
                  <a:pt x="1072" y="1692"/>
                </a:lnTo>
                <a:lnTo>
                  <a:pt x="1042" y="1664"/>
                </a:lnTo>
                <a:lnTo>
                  <a:pt x="1042" y="1664"/>
                </a:lnTo>
                <a:lnTo>
                  <a:pt x="1014" y="1634"/>
                </a:lnTo>
                <a:lnTo>
                  <a:pt x="987" y="1601"/>
                </a:lnTo>
                <a:lnTo>
                  <a:pt x="966" y="1564"/>
                </a:lnTo>
                <a:lnTo>
                  <a:pt x="949" y="1527"/>
                </a:lnTo>
                <a:lnTo>
                  <a:pt x="940" y="1506"/>
                </a:lnTo>
                <a:lnTo>
                  <a:pt x="933" y="1486"/>
                </a:lnTo>
                <a:lnTo>
                  <a:pt x="927" y="1465"/>
                </a:lnTo>
                <a:lnTo>
                  <a:pt x="922" y="1444"/>
                </a:lnTo>
                <a:lnTo>
                  <a:pt x="919" y="1423"/>
                </a:lnTo>
                <a:lnTo>
                  <a:pt x="915" y="1400"/>
                </a:lnTo>
                <a:lnTo>
                  <a:pt x="913" y="1379"/>
                </a:lnTo>
                <a:lnTo>
                  <a:pt x="913" y="1356"/>
                </a:lnTo>
                <a:lnTo>
                  <a:pt x="913" y="1356"/>
                </a:lnTo>
                <a:lnTo>
                  <a:pt x="913" y="1333"/>
                </a:lnTo>
                <a:lnTo>
                  <a:pt x="915" y="1312"/>
                </a:lnTo>
                <a:lnTo>
                  <a:pt x="919" y="1290"/>
                </a:lnTo>
                <a:lnTo>
                  <a:pt x="922" y="1268"/>
                </a:lnTo>
                <a:lnTo>
                  <a:pt x="927" y="1247"/>
                </a:lnTo>
                <a:lnTo>
                  <a:pt x="933" y="1226"/>
                </a:lnTo>
                <a:lnTo>
                  <a:pt x="940" y="1207"/>
                </a:lnTo>
                <a:lnTo>
                  <a:pt x="949" y="1186"/>
                </a:lnTo>
                <a:lnTo>
                  <a:pt x="966" y="1149"/>
                </a:lnTo>
                <a:lnTo>
                  <a:pt x="987" y="1112"/>
                </a:lnTo>
                <a:lnTo>
                  <a:pt x="1014" y="1079"/>
                </a:lnTo>
                <a:lnTo>
                  <a:pt x="1042" y="1049"/>
                </a:lnTo>
                <a:lnTo>
                  <a:pt x="1042" y="1049"/>
                </a:lnTo>
                <a:close/>
                <a:moveTo>
                  <a:pt x="1286" y="1353"/>
                </a:moveTo>
                <a:lnTo>
                  <a:pt x="1286" y="1353"/>
                </a:lnTo>
                <a:lnTo>
                  <a:pt x="1288" y="1365"/>
                </a:lnTo>
                <a:lnTo>
                  <a:pt x="1289" y="1379"/>
                </a:lnTo>
                <a:lnTo>
                  <a:pt x="1296" y="1390"/>
                </a:lnTo>
                <a:lnTo>
                  <a:pt x="1305" y="1400"/>
                </a:lnTo>
                <a:lnTo>
                  <a:pt x="1305" y="1400"/>
                </a:lnTo>
                <a:lnTo>
                  <a:pt x="1314" y="1409"/>
                </a:lnTo>
                <a:lnTo>
                  <a:pt x="1326" y="1414"/>
                </a:lnTo>
                <a:lnTo>
                  <a:pt x="1337" y="1418"/>
                </a:lnTo>
                <a:lnTo>
                  <a:pt x="1349" y="1420"/>
                </a:lnTo>
                <a:lnTo>
                  <a:pt x="1361" y="1418"/>
                </a:lnTo>
                <a:lnTo>
                  <a:pt x="1374" y="1414"/>
                </a:lnTo>
                <a:lnTo>
                  <a:pt x="1384" y="1409"/>
                </a:lnTo>
                <a:lnTo>
                  <a:pt x="1395" y="1400"/>
                </a:lnTo>
                <a:lnTo>
                  <a:pt x="1395" y="1400"/>
                </a:lnTo>
                <a:lnTo>
                  <a:pt x="1402" y="1391"/>
                </a:lnTo>
                <a:lnTo>
                  <a:pt x="1407" y="1381"/>
                </a:lnTo>
                <a:lnTo>
                  <a:pt x="1411" y="1369"/>
                </a:lnTo>
                <a:lnTo>
                  <a:pt x="1412" y="1356"/>
                </a:lnTo>
                <a:lnTo>
                  <a:pt x="1411" y="1344"/>
                </a:lnTo>
                <a:lnTo>
                  <a:pt x="1407" y="1332"/>
                </a:lnTo>
                <a:lnTo>
                  <a:pt x="1402" y="1321"/>
                </a:lnTo>
                <a:lnTo>
                  <a:pt x="1395" y="1312"/>
                </a:lnTo>
                <a:lnTo>
                  <a:pt x="1395" y="1312"/>
                </a:lnTo>
                <a:lnTo>
                  <a:pt x="1382" y="1304"/>
                </a:lnTo>
                <a:lnTo>
                  <a:pt x="1372" y="1297"/>
                </a:lnTo>
                <a:lnTo>
                  <a:pt x="1358" y="1293"/>
                </a:lnTo>
                <a:lnTo>
                  <a:pt x="1346" y="1293"/>
                </a:lnTo>
                <a:lnTo>
                  <a:pt x="1240" y="1188"/>
                </a:lnTo>
                <a:lnTo>
                  <a:pt x="1240" y="1188"/>
                </a:lnTo>
                <a:lnTo>
                  <a:pt x="1233" y="1182"/>
                </a:lnTo>
                <a:lnTo>
                  <a:pt x="1226" y="1179"/>
                </a:lnTo>
                <a:lnTo>
                  <a:pt x="1217" y="1175"/>
                </a:lnTo>
                <a:lnTo>
                  <a:pt x="1210" y="1175"/>
                </a:lnTo>
                <a:lnTo>
                  <a:pt x="1202" y="1175"/>
                </a:lnTo>
                <a:lnTo>
                  <a:pt x="1194" y="1179"/>
                </a:lnTo>
                <a:lnTo>
                  <a:pt x="1187" y="1182"/>
                </a:lnTo>
                <a:lnTo>
                  <a:pt x="1180" y="1188"/>
                </a:lnTo>
                <a:lnTo>
                  <a:pt x="1180" y="1188"/>
                </a:lnTo>
                <a:lnTo>
                  <a:pt x="1175" y="1195"/>
                </a:lnTo>
                <a:lnTo>
                  <a:pt x="1172" y="1202"/>
                </a:lnTo>
                <a:lnTo>
                  <a:pt x="1168" y="1209"/>
                </a:lnTo>
                <a:lnTo>
                  <a:pt x="1168" y="1218"/>
                </a:lnTo>
                <a:lnTo>
                  <a:pt x="1168" y="1225"/>
                </a:lnTo>
                <a:lnTo>
                  <a:pt x="1172" y="1233"/>
                </a:lnTo>
                <a:lnTo>
                  <a:pt x="1175" y="1240"/>
                </a:lnTo>
                <a:lnTo>
                  <a:pt x="1180" y="1247"/>
                </a:lnTo>
                <a:lnTo>
                  <a:pt x="1286" y="1353"/>
                </a:lnTo>
                <a:lnTo>
                  <a:pt x="1286" y="1353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1253008" y="5058901"/>
            <a:ext cx="588822" cy="587519"/>
          </a:xfrm>
          <a:custGeom>
            <a:avLst/>
            <a:gdLst>
              <a:gd name="T0" fmla="*/ 1005 w 1806"/>
              <a:gd name="T1" fmla="*/ 1323 h 1801"/>
              <a:gd name="T2" fmla="*/ 1075 w 1806"/>
              <a:gd name="T3" fmla="*/ 1249 h 1801"/>
              <a:gd name="T4" fmla="*/ 1249 w 1806"/>
              <a:gd name="T5" fmla="*/ 1066 h 1801"/>
              <a:gd name="T6" fmla="*/ 1432 w 1806"/>
              <a:gd name="T7" fmla="*/ 731 h 1801"/>
              <a:gd name="T8" fmla="*/ 1395 w 1806"/>
              <a:gd name="T9" fmla="*/ 451 h 1801"/>
              <a:gd name="T10" fmla="*/ 1223 w 1806"/>
              <a:gd name="T11" fmla="*/ 232 h 1801"/>
              <a:gd name="T12" fmla="*/ 957 w 1806"/>
              <a:gd name="T13" fmla="*/ 130 h 1801"/>
              <a:gd name="T14" fmla="*/ 696 w 1806"/>
              <a:gd name="T15" fmla="*/ 168 h 1801"/>
              <a:gd name="T16" fmla="*/ 476 w 1806"/>
              <a:gd name="T17" fmla="*/ 341 h 1801"/>
              <a:gd name="T18" fmla="*/ 372 w 1806"/>
              <a:gd name="T19" fmla="*/ 604 h 1801"/>
              <a:gd name="T20" fmla="*/ 444 w 1806"/>
              <a:gd name="T21" fmla="*/ 931 h 1801"/>
              <a:gd name="T22" fmla="*/ 683 w 1806"/>
              <a:gd name="T23" fmla="*/ 1154 h 1801"/>
              <a:gd name="T24" fmla="*/ 1015 w 1806"/>
              <a:gd name="T25" fmla="*/ 1758 h 1801"/>
              <a:gd name="T26" fmla="*/ 824 w 1806"/>
              <a:gd name="T27" fmla="*/ 1788 h 1801"/>
              <a:gd name="T28" fmla="*/ 690 w 1806"/>
              <a:gd name="T29" fmla="*/ 1720 h 1801"/>
              <a:gd name="T30" fmla="*/ 610 w 1806"/>
              <a:gd name="T31" fmla="*/ 1611 h 1801"/>
              <a:gd name="T32" fmla="*/ 478 w 1806"/>
              <a:gd name="T33" fmla="*/ 1163 h 1801"/>
              <a:gd name="T34" fmla="*/ 249 w 1806"/>
              <a:gd name="T35" fmla="*/ 748 h 1801"/>
              <a:gd name="T36" fmla="*/ 295 w 1806"/>
              <a:gd name="T37" fmla="*/ 402 h 1801"/>
              <a:gd name="T38" fmla="*/ 509 w 1806"/>
              <a:gd name="T39" fmla="*/ 132 h 1801"/>
              <a:gd name="T40" fmla="*/ 836 w 1806"/>
              <a:gd name="T41" fmla="*/ 3 h 1801"/>
              <a:gd name="T42" fmla="*/ 1160 w 1806"/>
              <a:gd name="T43" fmla="*/ 53 h 1801"/>
              <a:gd name="T44" fmla="*/ 1432 w 1806"/>
              <a:gd name="T45" fmla="*/ 265 h 1801"/>
              <a:gd name="T46" fmla="*/ 1560 w 1806"/>
              <a:gd name="T47" fmla="*/ 592 h 1801"/>
              <a:gd name="T48" fmla="*/ 1470 w 1806"/>
              <a:gd name="T49" fmla="*/ 996 h 1801"/>
              <a:gd name="T50" fmla="*/ 1203 w 1806"/>
              <a:gd name="T51" fmla="*/ 1254 h 1801"/>
              <a:gd name="T52" fmla="*/ 1168 w 1806"/>
              <a:gd name="T53" fmla="*/ 1681 h 1801"/>
              <a:gd name="T54" fmla="*/ 1028 w 1806"/>
              <a:gd name="T55" fmla="*/ 1730 h 1801"/>
              <a:gd name="T56" fmla="*/ 1532 w 1806"/>
              <a:gd name="T57" fmla="*/ 1015 h 1801"/>
              <a:gd name="T58" fmla="*/ 1678 w 1806"/>
              <a:gd name="T59" fmla="*/ 1052 h 1801"/>
              <a:gd name="T60" fmla="*/ 1667 w 1806"/>
              <a:gd name="T61" fmla="*/ 1121 h 1801"/>
              <a:gd name="T62" fmla="*/ 1572 w 1806"/>
              <a:gd name="T63" fmla="*/ 311 h 1801"/>
              <a:gd name="T64" fmla="*/ 1527 w 1806"/>
              <a:gd name="T65" fmla="*/ 258 h 1801"/>
              <a:gd name="T66" fmla="*/ 1667 w 1806"/>
              <a:gd name="T67" fmla="*/ 184 h 1801"/>
              <a:gd name="T68" fmla="*/ 1678 w 1806"/>
              <a:gd name="T69" fmla="*/ 255 h 1801"/>
              <a:gd name="T70" fmla="*/ 1632 w 1806"/>
              <a:gd name="T71" fmla="*/ 669 h 1801"/>
              <a:gd name="T72" fmla="*/ 1671 w 1806"/>
              <a:gd name="T73" fmla="*/ 611 h 1801"/>
              <a:gd name="T74" fmla="*/ 1806 w 1806"/>
              <a:gd name="T75" fmla="*/ 653 h 1801"/>
              <a:gd name="T76" fmla="*/ 260 w 1806"/>
              <a:gd name="T77" fmla="*/ 233 h 1801"/>
              <a:gd name="T78" fmla="*/ 271 w 1806"/>
              <a:gd name="T79" fmla="*/ 297 h 1801"/>
              <a:gd name="T80" fmla="*/ 125 w 1806"/>
              <a:gd name="T81" fmla="*/ 248 h 1801"/>
              <a:gd name="T82" fmla="*/ 148 w 1806"/>
              <a:gd name="T83" fmla="*/ 183 h 1801"/>
              <a:gd name="T84" fmla="*/ 242 w 1806"/>
              <a:gd name="T85" fmla="*/ 994 h 1801"/>
              <a:gd name="T86" fmla="*/ 278 w 1806"/>
              <a:gd name="T87" fmla="*/ 1056 h 1801"/>
              <a:gd name="T88" fmla="*/ 132 w 1806"/>
              <a:gd name="T89" fmla="*/ 1117 h 1801"/>
              <a:gd name="T90" fmla="*/ 137 w 1806"/>
              <a:gd name="T91" fmla="*/ 1047 h 1801"/>
              <a:gd name="T92" fmla="*/ 177 w 1806"/>
              <a:gd name="T93" fmla="*/ 645 h 1801"/>
              <a:gd name="T94" fmla="*/ 42 w 1806"/>
              <a:gd name="T95" fmla="*/ 696 h 1801"/>
              <a:gd name="T96" fmla="*/ 2 w 1806"/>
              <a:gd name="T97" fmla="*/ 645 h 1801"/>
              <a:gd name="T98" fmla="*/ 587 w 1806"/>
              <a:gd name="T99" fmla="*/ 465 h 1801"/>
              <a:gd name="T100" fmla="*/ 631 w 1806"/>
              <a:gd name="T101" fmla="*/ 413 h 1801"/>
              <a:gd name="T102" fmla="*/ 780 w 1806"/>
              <a:gd name="T103" fmla="*/ 497 h 1801"/>
              <a:gd name="T104" fmla="*/ 880 w 1806"/>
              <a:gd name="T105" fmla="*/ 388 h 1801"/>
              <a:gd name="T106" fmla="*/ 945 w 1806"/>
              <a:gd name="T107" fmla="*/ 414 h 1801"/>
              <a:gd name="T108" fmla="*/ 1140 w 1806"/>
              <a:gd name="T109" fmla="*/ 443 h 1801"/>
              <a:gd name="T110" fmla="*/ 1200 w 1806"/>
              <a:gd name="T111" fmla="*/ 416 h 1801"/>
              <a:gd name="T112" fmla="*/ 1058 w 1806"/>
              <a:gd name="T113" fmla="*/ 1010 h 1801"/>
              <a:gd name="T114" fmla="*/ 989 w 1806"/>
              <a:gd name="T115" fmla="*/ 1003 h 1801"/>
              <a:gd name="T116" fmla="*/ 979 w 1806"/>
              <a:gd name="T117" fmla="*/ 574 h 1801"/>
              <a:gd name="T118" fmla="*/ 903 w 1806"/>
              <a:gd name="T119" fmla="*/ 717 h 1801"/>
              <a:gd name="T120" fmla="*/ 861 w 1806"/>
              <a:gd name="T121" fmla="*/ 571 h 1801"/>
              <a:gd name="T122" fmla="*/ 822 w 1806"/>
              <a:gd name="T123" fmla="*/ 989 h 1801"/>
              <a:gd name="T124" fmla="*/ 761 w 1806"/>
              <a:gd name="T125" fmla="*/ 1021 h 1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06" h="1801">
                <a:moveTo>
                  <a:pt x="734" y="1272"/>
                </a:moveTo>
                <a:lnTo>
                  <a:pt x="734" y="1272"/>
                </a:lnTo>
                <a:lnTo>
                  <a:pt x="738" y="1282"/>
                </a:lnTo>
                <a:lnTo>
                  <a:pt x="743" y="1293"/>
                </a:lnTo>
                <a:lnTo>
                  <a:pt x="750" y="1302"/>
                </a:lnTo>
                <a:lnTo>
                  <a:pt x="759" y="1309"/>
                </a:lnTo>
                <a:lnTo>
                  <a:pt x="768" y="1314"/>
                </a:lnTo>
                <a:lnTo>
                  <a:pt x="778" y="1319"/>
                </a:lnTo>
                <a:lnTo>
                  <a:pt x="791" y="1323"/>
                </a:lnTo>
                <a:lnTo>
                  <a:pt x="803" y="1323"/>
                </a:lnTo>
                <a:lnTo>
                  <a:pt x="1005" y="1323"/>
                </a:lnTo>
                <a:lnTo>
                  <a:pt x="1005" y="1323"/>
                </a:lnTo>
                <a:lnTo>
                  <a:pt x="1015" y="1323"/>
                </a:lnTo>
                <a:lnTo>
                  <a:pt x="1028" y="1319"/>
                </a:lnTo>
                <a:lnTo>
                  <a:pt x="1038" y="1314"/>
                </a:lnTo>
                <a:lnTo>
                  <a:pt x="1049" y="1309"/>
                </a:lnTo>
                <a:lnTo>
                  <a:pt x="1058" y="1302"/>
                </a:lnTo>
                <a:lnTo>
                  <a:pt x="1065" y="1293"/>
                </a:lnTo>
                <a:lnTo>
                  <a:pt x="1070" y="1282"/>
                </a:lnTo>
                <a:lnTo>
                  <a:pt x="1072" y="1272"/>
                </a:lnTo>
                <a:lnTo>
                  <a:pt x="1072" y="1272"/>
                </a:lnTo>
                <a:lnTo>
                  <a:pt x="1075" y="1249"/>
                </a:lnTo>
                <a:lnTo>
                  <a:pt x="1080" y="1228"/>
                </a:lnTo>
                <a:lnTo>
                  <a:pt x="1087" y="1207"/>
                </a:lnTo>
                <a:lnTo>
                  <a:pt x="1098" y="1187"/>
                </a:lnTo>
                <a:lnTo>
                  <a:pt x="1110" y="1170"/>
                </a:lnTo>
                <a:lnTo>
                  <a:pt x="1124" y="1154"/>
                </a:lnTo>
                <a:lnTo>
                  <a:pt x="1140" y="1140"/>
                </a:lnTo>
                <a:lnTo>
                  <a:pt x="1160" y="1128"/>
                </a:lnTo>
                <a:lnTo>
                  <a:pt x="1160" y="1128"/>
                </a:lnTo>
                <a:lnTo>
                  <a:pt x="1191" y="1108"/>
                </a:lnTo>
                <a:lnTo>
                  <a:pt x="1221" y="1089"/>
                </a:lnTo>
                <a:lnTo>
                  <a:pt x="1249" y="1066"/>
                </a:lnTo>
                <a:lnTo>
                  <a:pt x="1275" y="1042"/>
                </a:lnTo>
                <a:lnTo>
                  <a:pt x="1300" y="1017"/>
                </a:lnTo>
                <a:lnTo>
                  <a:pt x="1323" y="989"/>
                </a:lnTo>
                <a:lnTo>
                  <a:pt x="1342" y="961"/>
                </a:lnTo>
                <a:lnTo>
                  <a:pt x="1362" y="931"/>
                </a:lnTo>
                <a:lnTo>
                  <a:pt x="1379" y="901"/>
                </a:lnTo>
                <a:lnTo>
                  <a:pt x="1393" y="868"/>
                </a:lnTo>
                <a:lnTo>
                  <a:pt x="1407" y="836"/>
                </a:lnTo>
                <a:lnTo>
                  <a:pt x="1418" y="801"/>
                </a:lnTo>
                <a:lnTo>
                  <a:pt x="1425" y="768"/>
                </a:lnTo>
                <a:lnTo>
                  <a:pt x="1432" y="731"/>
                </a:lnTo>
                <a:lnTo>
                  <a:pt x="1435" y="696"/>
                </a:lnTo>
                <a:lnTo>
                  <a:pt x="1437" y="659"/>
                </a:lnTo>
                <a:lnTo>
                  <a:pt x="1437" y="659"/>
                </a:lnTo>
                <a:lnTo>
                  <a:pt x="1435" y="632"/>
                </a:lnTo>
                <a:lnTo>
                  <a:pt x="1434" y="604"/>
                </a:lnTo>
                <a:lnTo>
                  <a:pt x="1430" y="578"/>
                </a:lnTo>
                <a:lnTo>
                  <a:pt x="1425" y="551"/>
                </a:lnTo>
                <a:lnTo>
                  <a:pt x="1420" y="527"/>
                </a:lnTo>
                <a:lnTo>
                  <a:pt x="1412" y="501"/>
                </a:lnTo>
                <a:lnTo>
                  <a:pt x="1404" y="476"/>
                </a:lnTo>
                <a:lnTo>
                  <a:pt x="1395" y="451"/>
                </a:lnTo>
                <a:lnTo>
                  <a:pt x="1384" y="428"/>
                </a:lnTo>
                <a:lnTo>
                  <a:pt x="1372" y="406"/>
                </a:lnTo>
                <a:lnTo>
                  <a:pt x="1360" y="383"/>
                </a:lnTo>
                <a:lnTo>
                  <a:pt x="1346" y="362"/>
                </a:lnTo>
                <a:lnTo>
                  <a:pt x="1330" y="341"/>
                </a:lnTo>
                <a:lnTo>
                  <a:pt x="1314" y="320"/>
                </a:lnTo>
                <a:lnTo>
                  <a:pt x="1298" y="300"/>
                </a:lnTo>
                <a:lnTo>
                  <a:pt x="1281" y="283"/>
                </a:lnTo>
                <a:lnTo>
                  <a:pt x="1261" y="265"/>
                </a:lnTo>
                <a:lnTo>
                  <a:pt x="1242" y="248"/>
                </a:lnTo>
                <a:lnTo>
                  <a:pt x="1223" y="232"/>
                </a:lnTo>
                <a:lnTo>
                  <a:pt x="1202" y="218"/>
                </a:lnTo>
                <a:lnTo>
                  <a:pt x="1181" y="204"/>
                </a:lnTo>
                <a:lnTo>
                  <a:pt x="1158" y="191"/>
                </a:lnTo>
                <a:lnTo>
                  <a:pt x="1135" y="179"/>
                </a:lnTo>
                <a:lnTo>
                  <a:pt x="1110" y="168"/>
                </a:lnTo>
                <a:lnTo>
                  <a:pt x="1087" y="158"/>
                </a:lnTo>
                <a:lnTo>
                  <a:pt x="1061" y="151"/>
                </a:lnTo>
                <a:lnTo>
                  <a:pt x="1037" y="144"/>
                </a:lnTo>
                <a:lnTo>
                  <a:pt x="1010" y="137"/>
                </a:lnTo>
                <a:lnTo>
                  <a:pt x="984" y="133"/>
                </a:lnTo>
                <a:lnTo>
                  <a:pt x="957" y="130"/>
                </a:lnTo>
                <a:lnTo>
                  <a:pt x="931" y="126"/>
                </a:lnTo>
                <a:lnTo>
                  <a:pt x="903" y="126"/>
                </a:lnTo>
                <a:lnTo>
                  <a:pt x="903" y="126"/>
                </a:lnTo>
                <a:lnTo>
                  <a:pt x="877" y="126"/>
                </a:lnTo>
                <a:lnTo>
                  <a:pt x="849" y="130"/>
                </a:lnTo>
                <a:lnTo>
                  <a:pt x="822" y="133"/>
                </a:lnTo>
                <a:lnTo>
                  <a:pt x="796" y="137"/>
                </a:lnTo>
                <a:lnTo>
                  <a:pt x="769" y="144"/>
                </a:lnTo>
                <a:lnTo>
                  <a:pt x="745" y="151"/>
                </a:lnTo>
                <a:lnTo>
                  <a:pt x="720" y="158"/>
                </a:lnTo>
                <a:lnTo>
                  <a:pt x="696" y="168"/>
                </a:lnTo>
                <a:lnTo>
                  <a:pt x="673" y="179"/>
                </a:lnTo>
                <a:lnTo>
                  <a:pt x="650" y="191"/>
                </a:lnTo>
                <a:lnTo>
                  <a:pt x="627" y="204"/>
                </a:lnTo>
                <a:lnTo>
                  <a:pt x="606" y="218"/>
                </a:lnTo>
                <a:lnTo>
                  <a:pt x="585" y="232"/>
                </a:lnTo>
                <a:lnTo>
                  <a:pt x="564" y="248"/>
                </a:lnTo>
                <a:lnTo>
                  <a:pt x="545" y="265"/>
                </a:lnTo>
                <a:lnTo>
                  <a:pt x="527" y="283"/>
                </a:lnTo>
                <a:lnTo>
                  <a:pt x="509" y="300"/>
                </a:lnTo>
                <a:lnTo>
                  <a:pt x="492" y="320"/>
                </a:lnTo>
                <a:lnTo>
                  <a:pt x="476" y="341"/>
                </a:lnTo>
                <a:lnTo>
                  <a:pt x="462" y="362"/>
                </a:lnTo>
                <a:lnTo>
                  <a:pt x="448" y="383"/>
                </a:lnTo>
                <a:lnTo>
                  <a:pt x="436" y="406"/>
                </a:lnTo>
                <a:lnTo>
                  <a:pt x="423" y="428"/>
                </a:lnTo>
                <a:lnTo>
                  <a:pt x="413" y="451"/>
                </a:lnTo>
                <a:lnTo>
                  <a:pt x="402" y="476"/>
                </a:lnTo>
                <a:lnTo>
                  <a:pt x="395" y="501"/>
                </a:lnTo>
                <a:lnTo>
                  <a:pt x="387" y="527"/>
                </a:lnTo>
                <a:lnTo>
                  <a:pt x="381" y="551"/>
                </a:lnTo>
                <a:lnTo>
                  <a:pt x="376" y="578"/>
                </a:lnTo>
                <a:lnTo>
                  <a:pt x="372" y="604"/>
                </a:lnTo>
                <a:lnTo>
                  <a:pt x="371" y="632"/>
                </a:lnTo>
                <a:lnTo>
                  <a:pt x="371" y="659"/>
                </a:lnTo>
                <a:lnTo>
                  <a:pt x="371" y="659"/>
                </a:lnTo>
                <a:lnTo>
                  <a:pt x="372" y="696"/>
                </a:lnTo>
                <a:lnTo>
                  <a:pt x="376" y="731"/>
                </a:lnTo>
                <a:lnTo>
                  <a:pt x="381" y="768"/>
                </a:lnTo>
                <a:lnTo>
                  <a:pt x="390" y="801"/>
                </a:lnTo>
                <a:lnTo>
                  <a:pt x="401" y="836"/>
                </a:lnTo>
                <a:lnTo>
                  <a:pt x="413" y="868"/>
                </a:lnTo>
                <a:lnTo>
                  <a:pt x="429" y="901"/>
                </a:lnTo>
                <a:lnTo>
                  <a:pt x="444" y="931"/>
                </a:lnTo>
                <a:lnTo>
                  <a:pt x="464" y="961"/>
                </a:lnTo>
                <a:lnTo>
                  <a:pt x="485" y="989"/>
                </a:lnTo>
                <a:lnTo>
                  <a:pt x="508" y="1017"/>
                </a:lnTo>
                <a:lnTo>
                  <a:pt x="532" y="1042"/>
                </a:lnTo>
                <a:lnTo>
                  <a:pt x="559" y="1066"/>
                </a:lnTo>
                <a:lnTo>
                  <a:pt x="587" y="1089"/>
                </a:lnTo>
                <a:lnTo>
                  <a:pt x="617" y="1108"/>
                </a:lnTo>
                <a:lnTo>
                  <a:pt x="648" y="1128"/>
                </a:lnTo>
                <a:lnTo>
                  <a:pt x="648" y="1128"/>
                </a:lnTo>
                <a:lnTo>
                  <a:pt x="666" y="1140"/>
                </a:lnTo>
                <a:lnTo>
                  <a:pt x="683" y="1154"/>
                </a:lnTo>
                <a:lnTo>
                  <a:pt x="697" y="1170"/>
                </a:lnTo>
                <a:lnTo>
                  <a:pt x="710" y="1187"/>
                </a:lnTo>
                <a:lnTo>
                  <a:pt x="719" y="1207"/>
                </a:lnTo>
                <a:lnTo>
                  <a:pt x="726" y="1228"/>
                </a:lnTo>
                <a:lnTo>
                  <a:pt x="733" y="1249"/>
                </a:lnTo>
                <a:lnTo>
                  <a:pt x="734" y="1272"/>
                </a:lnTo>
                <a:lnTo>
                  <a:pt x="734" y="1272"/>
                </a:lnTo>
                <a:close/>
                <a:moveTo>
                  <a:pt x="1028" y="1730"/>
                </a:moveTo>
                <a:lnTo>
                  <a:pt x="1028" y="1730"/>
                </a:lnTo>
                <a:lnTo>
                  <a:pt x="1022" y="1744"/>
                </a:lnTo>
                <a:lnTo>
                  <a:pt x="1015" y="1758"/>
                </a:lnTo>
                <a:lnTo>
                  <a:pt x="1007" y="1771"/>
                </a:lnTo>
                <a:lnTo>
                  <a:pt x="996" y="1781"/>
                </a:lnTo>
                <a:lnTo>
                  <a:pt x="984" y="1788"/>
                </a:lnTo>
                <a:lnTo>
                  <a:pt x="970" y="1795"/>
                </a:lnTo>
                <a:lnTo>
                  <a:pt x="954" y="1799"/>
                </a:lnTo>
                <a:lnTo>
                  <a:pt x="938" y="1801"/>
                </a:lnTo>
                <a:lnTo>
                  <a:pt x="868" y="1801"/>
                </a:lnTo>
                <a:lnTo>
                  <a:pt x="868" y="1801"/>
                </a:lnTo>
                <a:lnTo>
                  <a:pt x="852" y="1799"/>
                </a:lnTo>
                <a:lnTo>
                  <a:pt x="838" y="1795"/>
                </a:lnTo>
                <a:lnTo>
                  <a:pt x="824" y="1788"/>
                </a:lnTo>
                <a:lnTo>
                  <a:pt x="812" y="1781"/>
                </a:lnTo>
                <a:lnTo>
                  <a:pt x="801" y="1771"/>
                </a:lnTo>
                <a:lnTo>
                  <a:pt x="791" y="1758"/>
                </a:lnTo>
                <a:lnTo>
                  <a:pt x="784" y="1744"/>
                </a:lnTo>
                <a:lnTo>
                  <a:pt x="780" y="1730"/>
                </a:lnTo>
                <a:lnTo>
                  <a:pt x="743" y="1730"/>
                </a:lnTo>
                <a:lnTo>
                  <a:pt x="743" y="1730"/>
                </a:lnTo>
                <a:lnTo>
                  <a:pt x="729" y="1730"/>
                </a:lnTo>
                <a:lnTo>
                  <a:pt x="717" y="1727"/>
                </a:lnTo>
                <a:lnTo>
                  <a:pt x="703" y="1725"/>
                </a:lnTo>
                <a:lnTo>
                  <a:pt x="690" y="1720"/>
                </a:lnTo>
                <a:lnTo>
                  <a:pt x="680" y="1714"/>
                </a:lnTo>
                <a:lnTo>
                  <a:pt x="668" y="1707"/>
                </a:lnTo>
                <a:lnTo>
                  <a:pt x="657" y="1700"/>
                </a:lnTo>
                <a:lnTo>
                  <a:pt x="648" y="1692"/>
                </a:lnTo>
                <a:lnTo>
                  <a:pt x="639" y="1681"/>
                </a:lnTo>
                <a:lnTo>
                  <a:pt x="632" y="1671"/>
                </a:lnTo>
                <a:lnTo>
                  <a:pt x="625" y="1660"/>
                </a:lnTo>
                <a:lnTo>
                  <a:pt x="618" y="1649"/>
                </a:lnTo>
                <a:lnTo>
                  <a:pt x="615" y="1637"/>
                </a:lnTo>
                <a:lnTo>
                  <a:pt x="611" y="1623"/>
                </a:lnTo>
                <a:lnTo>
                  <a:pt x="610" y="1611"/>
                </a:lnTo>
                <a:lnTo>
                  <a:pt x="608" y="1597"/>
                </a:lnTo>
                <a:lnTo>
                  <a:pt x="610" y="1275"/>
                </a:lnTo>
                <a:lnTo>
                  <a:pt x="610" y="1275"/>
                </a:lnTo>
                <a:lnTo>
                  <a:pt x="608" y="1263"/>
                </a:lnTo>
                <a:lnTo>
                  <a:pt x="604" y="1254"/>
                </a:lnTo>
                <a:lnTo>
                  <a:pt x="597" y="1245"/>
                </a:lnTo>
                <a:lnTo>
                  <a:pt x="587" y="1238"/>
                </a:lnTo>
                <a:lnTo>
                  <a:pt x="587" y="1238"/>
                </a:lnTo>
                <a:lnTo>
                  <a:pt x="548" y="1216"/>
                </a:lnTo>
                <a:lnTo>
                  <a:pt x="511" y="1189"/>
                </a:lnTo>
                <a:lnTo>
                  <a:pt x="478" y="1163"/>
                </a:lnTo>
                <a:lnTo>
                  <a:pt x="444" y="1133"/>
                </a:lnTo>
                <a:lnTo>
                  <a:pt x="415" y="1101"/>
                </a:lnTo>
                <a:lnTo>
                  <a:pt x="387" y="1068"/>
                </a:lnTo>
                <a:lnTo>
                  <a:pt x="360" y="1033"/>
                </a:lnTo>
                <a:lnTo>
                  <a:pt x="336" y="996"/>
                </a:lnTo>
                <a:lnTo>
                  <a:pt x="314" y="957"/>
                </a:lnTo>
                <a:lnTo>
                  <a:pt x="297" y="919"/>
                </a:lnTo>
                <a:lnTo>
                  <a:pt x="281" y="876"/>
                </a:lnTo>
                <a:lnTo>
                  <a:pt x="267" y="834"/>
                </a:lnTo>
                <a:lnTo>
                  <a:pt x="258" y="792"/>
                </a:lnTo>
                <a:lnTo>
                  <a:pt x="249" y="748"/>
                </a:lnTo>
                <a:lnTo>
                  <a:pt x="246" y="704"/>
                </a:lnTo>
                <a:lnTo>
                  <a:pt x="244" y="659"/>
                </a:lnTo>
                <a:lnTo>
                  <a:pt x="244" y="659"/>
                </a:lnTo>
                <a:lnTo>
                  <a:pt x="244" y="625"/>
                </a:lnTo>
                <a:lnTo>
                  <a:pt x="248" y="592"/>
                </a:lnTo>
                <a:lnTo>
                  <a:pt x="251" y="559"/>
                </a:lnTo>
                <a:lnTo>
                  <a:pt x="258" y="527"/>
                </a:lnTo>
                <a:lnTo>
                  <a:pt x="265" y="495"/>
                </a:lnTo>
                <a:lnTo>
                  <a:pt x="274" y="464"/>
                </a:lnTo>
                <a:lnTo>
                  <a:pt x="285" y="432"/>
                </a:lnTo>
                <a:lnTo>
                  <a:pt x="295" y="402"/>
                </a:lnTo>
                <a:lnTo>
                  <a:pt x="309" y="374"/>
                </a:lnTo>
                <a:lnTo>
                  <a:pt x="323" y="344"/>
                </a:lnTo>
                <a:lnTo>
                  <a:pt x="339" y="318"/>
                </a:lnTo>
                <a:lnTo>
                  <a:pt x="357" y="291"/>
                </a:lnTo>
                <a:lnTo>
                  <a:pt x="374" y="265"/>
                </a:lnTo>
                <a:lnTo>
                  <a:pt x="395" y="241"/>
                </a:lnTo>
                <a:lnTo>
                  <a:pt x="415" y="216"/>
                </a:lnTo>
                <a:lnTo>
                  <a:pt x="437" y="193"/>
                </a:lnTo>
                <a:lnTo>
                  <a:pt x="460" y="172"/>
                </a:lnTo>
                <a:lnTo>
                  <a:pt x="483" y="151"/>
                </a:lnTo>
                <a:lnTo>
                  <a:pt x="509" y="132"/>
                </a:lnTo>
                <a:lnTo>
                  <a:pt x="534" y="112"/>
                </a:lnTo>
                <a:lnTo>
                  <a:pt x="562" y="95"/>
                </a:lnTo>
                <a:lnTo>
                  <a:pt x="589" y="79"/>
                </a:lnTo>
                <a:lnTo>
                  <a:pt x="618" y="65"/>
                </a:lnTo>
                <a:lnTo>
                  <a:pt x="647" y="53"/>
                </a:lnTo>
                <a:lnTo>
                  <a:pt x="676" y="40"/>
                </a:lnTo>
                <a:lnTo>
                  <a:pt x="708" y="30"/>
                </a:lnTo>
                <a:lnTo>
                  <a:pt x="738" y="21"/>
                </a:lnTo>
                <a:lnTo>
                  <a:pt x="771" y="14"/>
                </a:lnTo>
                <a:lnTo>
                  <a:pt x="803" y="7"/>
                </a:lnTo>
                <a:lnTo>
                  <a:pt x="836" y="3"/>
                </a:lnTo>
                <a:lnTo>
                  <a:pt x="870" y="2"/>
                </a:lnTo>
                <a:lnTo>
                  <a:pt x="903" y="0"/>
                </a:lnTo>
                <a:lnTo>
                  <a:pt x="903" y="0"/>
                </a:lnTo>
                <a:lnTo>
                  <a:pt x="938" y="2"/>
                </a:lnTo>
                <a:lnTo>
                  <a:pt x="972" y="3"/>
                </a:lnTo>
                <a:lnTo>
                  <a:pt x="1003" y="7"/>
                </a:lnTo>
                <a:lnTo>
                  <a:pt x="1037" y="14"/>
                </a:lnTo>
                <a:lnTo>
                  <a:pt x="1068" y="21"/>
                </a:lnTo>
                <a:lnTo>
                  <a:pt x="1100" y="30"/>
                </a:lnTo>
                <a:lnTo>
                  <a:pt x="1130" y="40"/>
                </a:lnTo>
                <a:lnTo>
                  <a:pt x="1160" y="53"/>
                </a:lnTo>
                <a:lnTo>
                  <a:pt x="1189" y="65"/>
                </a:lnTo>
                <a:lnTo>
                  <a:pt x="1217" y="79"/>
                </a:lnTo>
                <a:lnTo>
                  <a:pt x="1246" y="95"/>
                </a:lnTo>
                <a:lnTo>
                  <a:pt x="1272" y="112"/>
                </a:lnTo>
                <a:lnTo>
                  <a:pt x="1298" y="132"/>
                </a:lnTo>
                <a:lnTo>
                  <a:pt x="1323" y="151"/>
                </a:lnTo>
                <a:lnTo>
                  <a:pt x="1347" y="172"/>
                </a:lnTo>
                <a:lnTo>
                  <a:pt x="1370" y="193"/>
                </a:lnTo>
                <a:lnTo>
                  <a:pt x="1391" y="216"/>
                </a:lnTo>
                <a:lnTo>
                  <a:pt x="1412" y="241"/>
                </a:lnTo>
                <a:lnTo>
                  <a:pt x="1432" y="265"/>
                </a:lnTo>
                <a:lnTo>
                  <a:pt x="1449" y="291"/>
                </a:lnTo>
                <a:lnTo>
                  <a:pt x="1467" y="318"/>
                </a:lnTo>
                <a:lnTo>
                  <a:pt x="1483" y="344"/>
                </a:lnTo>
                <a:lnTo>
                  <a:pt x="1499" y="374"/>
                </a:lnTo>
                <a:lnTo>
                  <a:pt x="1511" y="402"/>
                </a:lnTo>
                <a:lnTo>
                  <a:pt x="1523" y="432"/>
                </a:lnTo>
                <a:lnTo>
                  <a:pt x="1534" y="464"/>
                </a:lnTo>
                <a:lnTo>
                  <a:pt x="1542" y="495"/>
                </a:lnTo>
                <a:lnTo>
                  <a:pt x="1550" y="527"/>
                </a:lnTo>
                <a:lnTo>
                  <a:pt x="1555" y="559"/>
                </a:lnTo>
                <a:lnTo>
                  <a:pt x="1560" y="592"/>
                </a:lnTo>
                <a:lnTo>
                  <a:pt x="1562" y="625"/>
                </a:lnTo>
                <a:lnTo>
                  <a:pt x="1564" y="659"/>
                </a:lnTo>
                <a:lnTo>
                  <a:pt x="1564" y="659"/>
                </a:lnTo>
                <a:lnTo>
                  <a:pt x="1562" y="704"/>
                </a:lnTo>
                <a:lnTo>
                  <a:pt x="1557" y="748"/>
                </a:lnTo>
                <a:lnTo>
                  <a:pt x="1550" y="792"/>
                </a:lnTo>
                <a:lnTo>
                  <a:pt x="1539" y="834"/>
                </a:lnTo>
                <a:lnTo>
                  <a:pt x="1527" y="876"/>
                </a:lnTo>
                <a:lnTo>
                  <a:pt x="1511" y="919"/>
                </a:lnTo>
                <a:lnTo>
                  <a:pt x="1492" y="957"/>
                </a:lnTo>
                <a:lnTo>
                  <a:pt x="1470" y="996"/>
                </a:lnTo>
                <a:lnTo>
                  <a:pt x="1448" y="1033"/>
                </a:lnTo>
                <a:lnTo>
                  <a:pt x="1421" y="1068"/>
                </a:lnTo>
                <a:lnTo>
                  <a:pt x="1393" y="1101"/>
                </a:lnTo>
                <a:lnTo>
                  <a:pt x="1363" y="1133"/>
                </a:lnTo>
                <a:lnTo>
                  <a:pt x="1330" y="1163"/>
                </a:lnTo>
                <a:lnTo>
                  <a:pt x="1295" y="1189"/>
                </a:lnTo>
                <a:lnTo>
                  <a:pt x="1258" y="1216"/>
                </a:lnTo>
                <a:lnTo>
                  <a:pt x="1219" y="1238"/>
                </a:lnTo>
                <a:lnTo>
                  <a:pt x="1219" y="1238"/>
                </a:lnTo>
                <a:lnTo>
                  <a:pt x="1210" y="1245"/>
                </a:lnTo>
                <a:lnTo>
                  <a:pt x="1203" y="1254"/>
                </a:lnTo>
                <a:lnTo>
                  <a:pt x="1200" y="1263"/>
                </a:lnTo>
                <a:lnTo>
                  <a:pt x="1198" y="1275"/>
                </a:lnTo>
                <a:lnTo>
                  <a:pt x="1198" y="1597"/>
                </a:lnTo>
                <a:lnTo>
                  <a:pt x="1198" y="1597"/>
                </a:lnTo>
                <a:lnTo>
                  <a:pt x="1198" y="1611"/>
                </a:lnTo>
                <a:lnTo>
                  <a:pt x="1196" y="1623"/>
                </a:lnTo>
                <a:lnTo>
                  <a:pt x="1193" y="1637"/>
                </a:lnTo>
                <a:lnTo>
                  <a:pt x="1188" y="1649"/>
                </a:lnTo>
                <a:lnTo>
                  <a:pt x="1182" y="1660"/>
                </a:lnTo>
                <a:lnTo>
                  <a:pt x="1175" y="1671"/>
                </a:lnTo>
                <a:lnTo>
                  <a:pt x="1168" y="1681"/>
                </a:lnTo>
                <a:lnTo>
                  <a:pt x="1160" y="1692"/>
                </a:lnTo>
                <a:lnTo>
                  <a:pt x="1149" y="1700"/>
                </a:lnTo>
                <a:lnTo>
                  <a:pt x="1138" y="1707"/>
                </a:lnTo>
                <a:lnTo>
                  <a:pt x="1128" y="1714"/>
                </a:lnTo>
                <a:lnTo>
                  <a:pt x="1116" y="1720"/>
                </a:lnTo>
                <a:lnTo>
                  <a:pt x="1103" y="1725"/>
                </a:lnTo>
                <a:lnTo>
                  <a:pt x="1091" y="1727"/>
                </a:lnTo>
                <a:lnTo>
                  <a:pt x="1077" y="1730"/>
                </a:lnTo>
                <a:lnTo>
                  <a:pt x="1065" y="1730"/>
                </a:lnTo>
                <a:lnTo>
                  <a:pt x="1028" y="1730"/>
                </a:lnTo>
                <a:lnTo>
                  <a:pt x="1028" y="1730"/>
                </a:lnTo>
                <a:close/>
                <a:moveTo>
                  <a:pt x="1546" y="1073"/>
                </a:moveTo>
                <a:lnTo>
                  <a:pt x="1546" y="1073"/>
                </a:lnTo>
                <a:lnTo>
                  <a:pt x="1539" y="1068"/>
                </a:lnTo>
                <a:lnTo>
                  <a:pt x="1534" y="1061"/>
                </a:lnTo>
                <a:lnTo>
                  <a:pt x="1530" y="1056"/>
                </a:lnTo>
                <a:lnTo>
                  <a:pt x="1527" y="1047"/>
                </a:lnTo>
                <a:lnTo>
                  <a:pt x="1525" y="1040"/>
                </a:lnTo>
                <a:lnTo>
                  <a:pt x="1527" y="1031"/>
                </a:lnTo>
                <a:lnTo>
                  <a:pt x="1528" y="1022"/>
                </a:lnTo>
                <a:lnTo>
                  <a:pt x="1532" y="1015"/>
                </a:lnTo>
                <a:lnTo>
                  <a:pt x="1532" y="1015"/>
                </a:lnTo>
                <a:lnTo>
                  <a:pt x="1537" y="1008"/>
                </a:lnTo>
                <a:lnTo>
                  <a:pt x="1542" y="1003"/>
                </a:lnTo>
                <a:lnTo>
                  <a:pt x="1550" y="999"/>
                </a:lnTo>
                <a:lnTo>
                  <a:pt x="1557" y="996"/>
                </a:lnTo>
                <a:lnTo>
                  <a:pt x="1565" y="994"/>
                </a:lnTo>
                <a:lnTo>
                  <a:pt x="1572" y="994"/>
                </a:lnTo>
                <a:lnTo>
                  <a:pt x="1581" y="996"/>
                </a:lnTo>
                <a:lnTo>
                  <a:pt x="1588" y="999"/>
                </a:lnTo>
                <a:lnTo>
                  <a:pt x="1671" y="1047"/>
                </a:lnTo>
                <a:lnTo>
                  <a:pt x="1671" y="1047"/>
                </a:lnTo>
                <a:lnTo>
                  <a:pt x="1678" y="1052"/>
                </a:lnTo>
                <a:lnTo>
                  <a:pt x="1683" y="1057"/>
                </a:lnTo>
                <a:lnTo>
                  <a:pt x="1687" y="1064"/>
                </a:lnTo>
                <a:lnTo>
                  <a:pt x="1690" y="1073"/>
                </a:lnTo>
                <a:lnTo>
                  <a:pt x="1692" y="1080"/>
                </a:lnTo>
                <a:lnTo>
                  <a:pt x="1690" y="1089"/>
                </a:lnTo>
                <a:lnTo>
                  <a:pt x="1688" y="1096"/>
                </a:lnTo>
                <a:lnTo>
                  <a:pt x="1685" y="1105"/>
                </a:lnTo>
                <a:lnTo>
                  <a:pt x="1685" y="1105"/>
                </a:lnTo>
                <a:lnTo>
                  <a:pt x="1681" y="1112"/>
                </a:lnTo>
                <a:lnTo>
                  <a:pt x="1674" y="1117"/>
                </a:lnTo>
                <a:lnTo>
                  <a:pt x="1667" y="1121"/>
                </a:lnTo>
                <a:lnTo>
                  <a:pt x="1660" y="1124"/>
                </a:lnTo>
                <a:lnTo>
                  <a:pt x="1651" y="1126"/>
                </a:lnTo>
                <a:lnTo>
                  <a:pt x="1644" y="1126"/>
                </a:lnTo>
                <a:lnTo>
                  <a:pt x="1636" y="1124"/>
                </a:lnTo>
                <a:lnTo>
                  <a:pt x="1629" y="1121"/>
                </a:lnTo>
                <a:lnTo>
                  <a:pt x="1546" y="1073"/>
                </a:lnTo>
                <a:lnTo>
                  <a:pt x="1546" y="1073"/>
                </a:lnTo>
                <a:close/>
                <a:moveTo>
                  <a:pt x="1588" y="306"/>
                </a:moveTo>
                <a:lnTo>
                  <a:pt x="1588" y="306"/>
                </a:lnTo>
                <a:lnTo>
                  <a:pt x="1581" y="309"/>
                </a:lnTo>
                <a:lnTo>
                  <a:pt x="1572" y="311"/>
                </a:lnTo>
                <a:lnTo>
                  <a:pt x="1565" y="311"/>
                </a:lnTo>
                <a:lnTo>
                  <a:pt x="1557" y="311"/>
                </a:lnTo>
                <a:lnTo>
                  <a:pt x="1550" y="307"/>
                </a:lnTo>
                <a:lnTo>
                  <a:pt x="1542" y="304"/>
                </a:lnTo>
                <a:lnTo>
                  <a:pt x="1537" y="297"/>
                </a:lnTo>
                <a:lnTo>
                  <a:pt x="1532" y="290"/>
                </a:lnTo>
                <a:lnTo>
                  <a:pt x="1532" y="290"/>
                </a:lnTo>
                <a:lnTo>
                  <a:pt x="1528" y="283"/>
                </a:lnTo>
                <a:lnTo>
                  <a:pt x="1527" y="274"/>
                </a:lnTo>
                <a:lnTo>
                  <a:pt x="1525" y="267"/>
                </a:lnTo>
                <a:lnTo>
                  <a:pt x="1527" y="258"/>
                </a:lnTo>
                <a:lnTo>
                  <a:pt x="1530" y="251"/>
                </a:lnTo>
                <a:lnTo>
                  <a:pt x="1534" y="244"/>
                </a:lnTo>
                <a:lnTo>
                  <a:pt x="1539" y="239"/>
                </a:lnTo>
                <a:lnTo>
                  <a:pt x="1546" y="233"/>
                </a:lnTo>
                <a:lnTo>
                  <a:pt x="1629" y="186"/>
                </a:lnTo>
                <a:lnTo>
                  <a:pt x="1629" y="186"/>
                </a:lnTo>
                <a:lnTo>
                  <a:pt x="1636" y="183"/>
                </a:lnTo>
                <a:lnTo>
                  <a:pt x="1644" y="181"/>
                </a:lnTo>
                <a:lnTo>
                  <a:pt x="1651" y="181"/>
                </a:lnTo>
                <a:lnTo>
                  <a:pt x="1660" y="183"/>
                </a:lnTo>
                <a:lnTo>
                  <a:pt x="1667" y="184"/>
                </a:lnTo>
                <a:lnTo>
                  <a:pt x="1674" y="190"/>
                </a:lnTo>
                <a:lnTo>
                  <a:pt x="1681" y="195"/>
                </a:lnTo>
                <a:lnTo>
                  <a:pt x="1685" y="202"/>
                </a:lnTo>
                <a:lnTo>
                  <a:pt x="1685" y="202"/>
                </a:lnTo>
                <a:lnTo>
                  <a:pt x="1688" y="209"/>
                </a:lnTo>
                <a:lnTo>
                  <a:pt x="1690" y="218"/>
                </a:lnTo>
                <a:lnTo>
                  <a:pt x="1692" y="225"/>
                </a:lnTo>
                <a:lnTo>
                  <a:pt x="1690" y="233"/>
                </a:lnTo>
                <a:lnTo>
                  <a:pt x="1687" y="241"/>
                </a:lnTo>
                <a:lnTo>
                  <a:pt x="1683" y="248"/>
                </a:lnTo>
                <a:lnTo>
                  <a:pt x="1678" y="255"/>
                </a:lnTo>
                <a:lnTo>
                  <a:pt x="1671" y="258"/>
                </a:lnTo>
                <a:lnTo>
                  <a:pt x="1588" y="306"/>
                </a:lnTo>
                <a:lnTo>
                  <a:pt x="1588" y="306"/>
                </a:lnTo>
                <a:close/>
                <a:moveTo>
                  <a:pt x="1671" y="696"/>
                </a:moveTo>
                <a:lnTo>
                  <a:pt x="1671" y="696"/>
                </a:lnTo>
                <a:lnTo>
                  <a:pt x="1662" y="694"/>
                </a:lnTo>
                <a:lnTo>
                  <a:pt x="1655" y="692"/>
                </a:lnTo>
                <a:lnTo>
                  <a:pt x="1646" y="689"/>
                </a:lnTo>
                <a:lnTo>
                  <a:pt x="1641" y="683"/>
                </a:lnTo>
                <a:lnTo>
                  <a:pt x="1636" y="676"/>
                </a:lnTo>
                <a:lnTo>
                  <a:pt x="1632" y="669"/>
                </a:lnTo>
                <a:lnTo>
                  <a:pt x="1629" y="662"/>
                </a:lnTo>
                <a:lnTo>
                  <a:pt x="1629" y="653"/>
                </a:lnTo>
                <a:lnTo>
                  <a:pt x="1629" y="653"/>
                </a:lnTo>
                <a:lnTo>
                  <a:pt x="1629" y="645"/>
                </a:lnTo>
                <a:lnTo>
                  <a:pt x="1632" y="636"/>
                </a:lnTo>
                <a:lnTo>
                  <a:pt x="1636" y="629"/>
                </a:lnTo>
                <a:lnTo>
                  <a:pt x="1641" y="624"/>
                </a:lnTo>
                <a:lnTo>
                  <a:pt x="1646" y="618"/>
                </a:lnTo>
                <a:lnTo>
                  <a:pt x="1655" y="615"/>
                </a:lnTo>
                <a:lnTo>
                  <a:pt x="1662" y="611"/>
                </a:lnTo>
                <a:lnTo>
                  <a:pt x="1671" y="611"/>
                </a:lnTo>
                <a:lnTo>
                  <a:pt x="1764" y="611"/>
                </a:lnTo>
                <a:lnTo>
                  <a:pt x="1764" y="611"/>
                </a:lnTo>
                <a:lnTo>
                  <a:pt x="1773" y="611"/>
                </a:lnTo>
                <a:lnTo>
                  <a:pt x="1781" y="615"/>
                </a:lnTo>
                <a:lnTo>
                  <a:pt x="1788" y="618"/>
                </a:lnTo>
                <a:lnTo>
                  <a:pt x="1794" y="624"/>
                </a:lnTo>
                <a:lnTo>
                  <a:pt x="1799" y="629"/>
                </a:lnTo>
                <a:lnTo>
                  <a:pt x="1803" y="636"/>
                </a:lnTo>
                <a:lnTo>
                  <a:pt x="1806" y="645"/>
                </a:lnTo>
                <a:lnTo>
                  <a:pt x="1806" y="653"/>
                </a:lnTo>
                <a:lnTo>
                  <a:pt x="1806" y="653"/>
                </a:lnTo>
                <a:lnTo>
                  <a:pt x="1806" y="662"/>
                </a:lnTo>
                <a:lnTo>
                  <a:pt x="1803" y="669"/>
                </a:lnTo>
                <a:lnTo>
                  <a:pt x="1799" y="676"/>
                </a:lnTo>
                <a:lnTo>
                  <a:pt x="1794" y="683"/>
                </a:lnTo>
                <a:lnTo>
                  <a:pt x="1788" y="689"/>
                </a:lnTo>
                <a:lnTo>
                  <a:pt x="1781" y="692"/>
                </a:lnTo>
                <a:lnTo>
                  <a:pt x="1773" y="694"/>
                </a:lnTo>
                <a:lnTo>
                  <a:pt x="1764" y="696"/>
                </a:lnTo>
                <a:lnTo>
                  <a:pt x="1671" y="696"/>
                </a:lnTo>
                <a:lnTo>
                  <a:pt x="1671" y="696"/>
                </a:lnTo>
                <a:close/>
                <a:moveTo>
                  <a:pt x="260" y="233"/>
                </a:moveTo>
                <a:lnTo>
                  <a:pt x="260" y="233"/>
                </a:lnTo>
                <a:lnTo>
                  <a:pt x="267" y="239"/>
                </a:lnTo>
                <a:lnTo>
                  <a:pt x="272" y="244"/>
                </a:lnTo>
                <a:lnTo>
                  <a:pt x="278" y="251"/>
                </a:lnTo>
                <a:lnTo>
                  <a:pt x="279" y="258"/>
                </a:lnTo>
                <a:lnTo>
                  <a:pt x="281" y="267"/>
                </a:lnTo>
                <a:lnTo>
                  <a:pt x="281" y="274"/>
                </a:lnTo>
                <a:lnTo>
                  <a:pt x="279" y="283"/>
                </a:lnTo>
                <a:lnTo>
                  <a:pt x="276" y="290"/>
                </a:lnTo>
                <a:lnTo>
                  <a:pt x="276" y="290"/>
                </a:lnTo>
                <a:lnTo>
                  <a:pt x="271" y="297"/>
                </a:lnTo>
                <a:lnTo>
                  <a:pt x="265" y="304"/>
                </a:lnTo>
                <a:lnTo>
                  <a:pt x="258" y="307"/>
                </a:lnTo>
                <a:lnTo>
                  <a:pt x="249" y="311"/>
                </a:lnTo>
                <a:lnTo>
                  <a:pt x="242" y="311"/>
                </a:lnTo>
                <a:lnTo>
                  <a:pt x="234" y="311"/>
                </a:lnTo>
                <a:lnTo>
                  <a:pt x="227" y="309"/>
                </a:lnTo>
                <a:lnTo>
                  <a:pt x="218" y="306"/>
                </a:lnTo>
                <a:lnTo>
                  <a:pt x="137" y="258"/>
                </a:lnTo>
                <a:lnTo>
                  <a:pt x="137" y="258"/>
                </a:lnTo>
                <a:lnTo>
                  <a:pt x="130" y="255"/>
                </a:lnTo>
                <a:lnTo>
                  <a:pt x="125" y="248"/>
                </a:lnTo>
                <a:lnTo>
                  <a:pt x="119" y="241"/>
                </a:lnTo>
                <a:lnTo>
                  <a:pt x="118" y="233"/>
                </a:lnTo>
                <a:lnTo>
                  <a:pt x="116" y="225"/>
                </a:lnTo>
                <a:lnTo>
                  <a:pt x="116" y="218"/>
                </a:lnTo>
                <a:lnTo>
                  <a:pt x="118" y="209"/>
                </a:lnTo>
                <a:lnTo>
                  <a:pt x="121" y="202"/>
                </a:lnTo>
                <a:lnTo>
                  <a:pt x="121" y="202"/>
                </a:lnTo>
                <a:lnTo>
                  <a:pt x="126" y="195"/>
                </a:lnTo>
                <a:lnTo>
                  <a:pt x="132" y="190"/>
                </a:lnTo>
                <a:lnTo>
                  <a:pt x="139" y="184"/>
                </a:lnTo>
                <a:lnTo>
                  <a:pt x="148" y="183"/>
                </a:lnTo>
                <a:lnTo>
                  <a:pt x="155" y="181"/>
                </a:lnTo>
                <a:lnTo>
                  <a:pt x="163" y="181"/>
                </a:lnTo>
                <a:lnTo>
                  <a:pt x="170" y="183"/>
                </a:lnTo>
                <a:lnTo>
                  <a:pt x="179" y="186"/>
                </a:lnTo>
                <a:lnTo>
                  <a:pt x="260" y="233"/>
                </a:lnTo>
                <a:lnTo>
                  <a:pt x="260" y="233"/>
                </a:lnTo>
                <a:close/>
                <a:moveTo>
                  <a:pt x="218" y="999"/>
                </a:moveTo>
                <a:lnTo>
                  <a:pt x="218" y="999"/>
                </a:lnTo>
                <a:lnTo>
                  <a:pt x="227" y="996"/>
                </a:lnTo>
                <a:lnTo>
                  <a:pt x="234" y="994"/>
                </a:lnTo>
                <a:lnTo>
                  <a:pt x="242" y="994"/>
                </a:lnTo>
                <a:lnTo>
                  <a:pt x="249" y="996"/>
                </a:lnTo>
                <a:lnTo>
                  <a:pt x="258" y="999"/>
                </a:lnTo>
                <a:lnTo>
                  <a:pt x="265" y="1003"/>
                </a:lnTo>
                <a:lnTo>
                  <a:pt x="271" y="1008"/>
                </a:lnTo>
                <a:lnTo>
                  <a:pt x="276" y="1015"/>
                </a:lnTo>
                <a:lnTo>
                  <a:pt x="276" y="1015"/>
                </a:lnTo>
                <a:lnTo>
                  <a:pt x="279" y="1022"/>
                </a:lnTo>
                <a:lnTo>
                  <a:pt x="281" y="1031"/>
                </a:lnTo>
                <a:lnTo>
                  <a:pt x="281" y="1040"/>
                </a:lnTo>
                <a:lnTo>
                  <a:pt x="279" y="1047"/>
                </a:lnTo>
                <a:lnTo>
                  <a:pt x="278" y="1056"/>
                </a:lnTo>
                <a:lnTo>
                  <a:pt x="272" y="1061"/>
                </a:lnTo>
                <a:lnTo>
                  <a:pt x="267" y="1068"/>
                </a:lnTo>
                <a:lnTo>
                  <a:pt x="260" y="1073"/>
                </a:lnTo>
                <a:lnTo>
                  <a:pt x="179" y="1121"/>
                </a:lnTo>
                <a:lnTo>
                  <a:pt x="179" y="1121"/>
                </a:lnTo>
                <a:lnTo>
                  <a:pt x="170" y="1124"/>
                </a:lnTo>
                <a:lnTo>
                  <a:pt x="163" y="1126"/>
                </a:lnTo>
                <a:lnTo>
                  <a:pt x="155" y="1126"/>
                </a:lnTo>
                <a:lnTo>
                  <a:pt x="148" y="1124"/>
                </a:lnTo>
                <a:lnTo>
                  <a:pt x="139" y="1121"/>
                </a:lnTo>
                <a:lnTo>
                  <a:pt x="132" y="1117"/>
                </a:lnTo>
                <a:lnTo>
                  <a:pt x="126" y="1112"/>
                </a:lnTo>
                <a:lnTo>
                  <a:pt x="121" y="1105"/>
                </a:lnTo>
                <a:lnTo>
                  <a:pt x="121" y="1105"/>
                </a:lnTo>
                <a:lnTo>
                  <a:pt x="118" y="1096"/>
                </a:lnTo>
                <a:lnTo>
                  <a:pt x="116" y="1089"/>
                </a:lnTo>
                <a:lnTo>
                  <a:pt x="116" y="1080"/>
                </a:lnTo>
                <a:lnTo>
                  <a:pt x="118" y="1073"/>
                </a:lnTo>
                <a:lnTo>
                  <a:pt x="119" y="1064"/>
                </a:lnTo>
                <a:lnTo>
                  <a:pt x="125" y="1057"/>
                </a:lnTo>
                <a:lnTo>
                  <a:pt x="130" y="1052"/>
                </a:lnTo>
                <a:lnTo>
                  <a:pt x="137" y="1047"/>
                </a:lnTo>
                <a:lnTo>
                  <a:pt x="218" y="999"/>
                </a:lnTo>
                <a:lnTo>
                  <a:pt x="218" y="999"/>
                </a:lnTo>
                <a:close/>
                <a:moveTo>
                  <a:pt x="137" y="611"/>
                </a:moveTo>
                <a:lnTo>
                  <a:pt x="137" y="611"/>
                </a:lnTo>
                <a:lnTo>
                  <a:pt x="144" y="611"/>
                </a:lnTo>
                <a:lnTo>
                  <a:pt x="153" y="615"/>
                </a:lnTo>
                <a:lnTo>
                  <a:pt x="160" y="618"/>
                </a:lnTo>
                <a:lnTo>
                  <a:pt x="167" y="624"/>
                </a:lnTo>
                <a:lnTo>
                  <a:pt x="172" y="629"/>
                </a:lnTo>
                <a:lnTo>
                  <a:pt x="176" y="636"/>
                </a:lnTo>
                <a:lnTo>
                  <a:pt x="177" y="645"/>
                </a:lnTo>
                <a:lnTo>
                  <a:pt x="179" y="653"/>
                </a:lnTo>
                <a:lnTo>
                  <a:pt x="179" y="653"/>
                </a:lnTo>
                <a:lnTo>
                  <a:pt x="177" y="662"/>
                </a:lnTo>
                <a:lnTo>
                  <a:pt x="176" y="669"/>
                </a:lnTo>
                <a:lnTo>
                  <a:pt x="172" y="676"/>
                </a:lnTo>
                <a:lnTo>
                  <a:pt x="167" y="683"/>
                </a:lnTo>
                <a:lnTo>
                  <a:pt x="160" y="689"/>
                </a:lnTo>
                <a:lnTo>
                  <a:pt x="153" y="692"/>
                </a:lnTo>
                <a:lnTo>
                  <a:pt x="144" y="694"/>
                </a:lnTo>
                <a:lnTo>
                  <a:pt x="137" y="696"/>
                </a:lnTo>
                <a:lnTo>
                  <a:pt x="42" y="696"/>
                </a:lnTo>
                <a:lnTo>
                  <a:pt x="42" y="696"/>
                </a:lnTo>
                <a:lnTo>
                  <a:pt x="33" y="694"/>
                </a:lnTo>
                <a:lnTo>
                  <a:pt x="26" y="692"/>
                </a:lnTo>
                <a:lnTo>
                  <a:pt x="19" y="689"/>
                </a:lnTo>
                <a:lnTo>
                  <a:pt x="12" y="683"/>
                </a:lnTo>
                <a:lnTo>
                  <a:pt x="7" y="676"/>
                </a:lnTo>
                <a:lnTo>
                  <a:pt x="4" y="669"/>
                </a:lnTo>
                <a:lnTo>
                  <a:pt x="2" y="662"/>
                </a:lnTo>
                <a:lnTo>
                  <a:pt x="0" y="653"/>
                </a:lnTo>
                <a:lnTo>
                  <a:pt x="0" y="653"/>
                </a:lnTo>
                <a:lnTo>
                  <a:pt x="2" y="645"/>
                </a:lnTo>
                <a:lnTo>
                  <a:pt x="4" y="636"/>
                </a:lnTo>
                <a:lnTo>
                  <a:pt x="7" y="629"/>
                </a:lnTo>
                <a:lnTo>
                  <a:pt x="12" y="624"/>
                </a:lnTo>
                <a:lnTo>
                  <a:pt x="19" y="618"/>
                </a:lnTo>
                <a:lnTo>
                  <a:pt x="26" y="615"/>
                </a:lnTo>
                <a:lnTo>
                  <a:pt x="33" y="611"/>
                </a:lnTo>
                <a:lnTo>
                  <a:pt x="42" y="611"/>
                </a:lnTo>
                <a:lnTo>
                  <a:pt x="137" y="611"/>
                </a:lnTo>
                <a:lnTo>
                  <a:pt x="137" y="611"/>
                </a:lnTo>
                <a:close/>
                <a:moveTo>
                  <a:pt x="587" y="465"/>
                </a:moveTo>
                <a:lnTo>
                  <a:pt x="587" y="465"/>
                </a:lnTo>
                <a:lnTo>
                  <a:pt x="585" y="457"/>
                </a:lnTo>
                <a:lnTo>
                  <a:pt x="585" y="450"/>
                </a:lnTo>
                <a:lnTo>
                  <a:pt x="587" y="441"/>
                </a:lnTo>
                <a:lnTo>
                  <a:pt x="590" y="434"/>
                </a:lnTo>
                <a:lnTo>
                  <a:pt x="594" y="427"/>
                </a:lnTo>
                <a:lnTo>
                  <a:pt x="601" y="421"/>
                </a:lnTo>
                <a:lnTo>
                  <a:pt x="608" y="416"/>
                </a:lnTo>
                <a:lnTo>
                  <a:pt x="615" y="413"/>
                </a:lnTo>
                <a:lnTo>
                  <a:pt x="615" y="413"/>
                </a:lnTo>
                <a:lnTo>
                  <a:pt x="624" y="413"/>
                </a:lnTo>
                <a:lnTo>
                  <a:pt x="631" y="413"/>
                </a:lnTo>
                <a:lnTo>
                  <a:pt x="639" y="414"/>
                </a:lnTo>
                <a:lnTo>
                  <a:pt x="647" y="416"/>
                </a:lnTo>
                <a:lnTo>
                  <a:pt x="654" y="421"/>
                </a:lnTo>
                <a:lnTo>
                  <a:pt x="659" y="427"/>
                </a:lnTo>
                <a:lnTo>
                  <a:pt x="664" y="434"/>
                </a:lnTo>
                <a:lnTo>
                  <a:pt x="668" y="443"/>
                </a:lnTo>
                <a:lnTo>
                  <a:pt x="690" y="525"/>
                </a:lnTo>
                <a:lnTo>
                  <a:pt x="690" y="525"/>
                </a:lnTo>
                <a:lnTo>
                  <a:pt x="734" y="509"/>
                </a:lnTo>
                <a:lnTo>
                  <a:pt x="780" y="497"/>
                </a:lnTo>
                <a:lnTo>
                  <a:pt x="780" y="497"/>
                </a:lnTo>
                <a:lnTo>
                  <a:pt x="782" y="497"/>
                </a:lnTo>
                <a:lnTo>
                  <a:pt x="782" y="497"/>
                </a:lnTo>
                <a:lnTo>
                  <a:pt x="820" y="490"/>
                </a:lnTo>
                <a:lnTo>
                  <a:pt x="861" y="486"/>
                </a:lnTo>
                <a:lnTo>
                  <a:pt x="861" y="423"/>
                </a:lnTo>
                <a:lnTo>
                  <a:pt x="861" y="423"/>
                </a:lnTo>
                <a:lnTo>
                  <a:pt x="863" y="414"/>
                </a:lnTo>
                <a:lnTo>
                  <a:pt x="864" y="406"/>
                </a:lnTo>
                <a:lnTo>
                  <a:pt x="868" y="399"/>
                </a:lnTo>
                <a:lnTo>
                  <a:pt x="873" y="393"/>
                </a:lnTo>
                <a:lnTo>
                  <a:pt x="880" y="388"/>
                </a:lnTo>
                <a:lnTo>
                  <a:pt x="887" y="385"/>
                </a:lnTo>
                <a:lnTo>
                  <a:pt x="894" y="381"/>
                </a:lnTo>
                <a:lnTo>
                  <a:pt x="903" y="381"/>
                </a:lnTo>
                <a:lnTo>
                  <a:pt x="903" y="381"/>
                </a:lnTo>
                <a:lnTo>
                  <a:pt x="912" y="381"/>
                </a:lnTo>
                <a:lnTo>
                  <a:pt x="921" y="385"/>
                </a:lnTo>
                <a:lnTo>
                  <a:pt x="928" y="388"/>
                </a:lnTo>
                <a:lnTo>
                  <a:pt x="933" y="393"/>
                </a:lnTo>
                <a:lnTo>
                  <a:pt x="938" y="399"/>
                </a:lnTo>
                <a:lnTo>
                  <a:pt x="942" y="406"/>
                </a:lnTo>
                <a:lnTo>
                  <a:pt x="945" y="414"/>
                </a:lnTo>
                <a:lnTo>
                  <a:pt x="945" y="423"/>
                </a:lnTo>
                <a:lnTo>
                  <a:pt x="945" y="486"/>
                </a:lnTo>
                <a:lnTo>
                  <a:pt x="945" y="486"/>
                </a:lnTo>
                <a:lnTo>
                  <a:pt x="986" y="490"/>
                </a:lnTo>
                <a:lnTo>
                  <a:pt x="1026" y="497"/>
                </a:lnTo>
                <a:lnTo>
                  <a:pt x="1026" y="499"/>
                </a:lnTo>
                <a:lnTo>
                  <a:pt x="1026" y="497"/>
                </a:lnTo>
                <a:lnTo>
                  <a:pt x="1026" y="497"/>
                </a:lnTo>
                <a:lnTo>
                  <a:pt x="1072" y="509"/>
                </a:lnTo>
                <a:lnTo>
                  <a:pt x="1116" y="525"/>
                </a:lnTo>
                <a:lnTo>
                  <a:pt x="1140" y="443"/>
                </a:lnTo>
                <a:lnTo>
                  <a:pt x="1140" y="443"/>
                </a:lnTo>
                <a:lnTo>
                  <a:pt x="1144" y="434"/>
                </a:lnTo>
                <a:lnTo>
                  <a:pt x="1147" y="427"/>
                </a:lnTo>
                <a:lnTo>
                  <a:pt x="1152" y="421"/>
                </a:lnTo>
                <a:lnTo>
                  <a:pt x="1160" y="416"/>
                </a:lnTo>
                <a:lnTo>
                  <a:pt x="1167" y="414"/>
                </a:lnTo>
                <a:lnTo>
                  <a:pt x="1175" y="413"/>
                </a:lnTo>
                <a:lnTo>
                  <a:pt x="1184" y="413"/>
                </a:lnTo>
                <a:lnTo>
                  <a:pt x="1191" y="413"/>
                </a:lnTo>
                <a:lnTo>
                  <a:pt x="1191" y="413"/>
                </a:lnTo>
                <a:lnTo>
                  <a:pt x="1200" y="416"/>
                </a:lnTo>
                <a:lnTo>
                  <a:pt x="1207" y="421"/>
                </a:lnTo>
                <a:lnTo>
                  <a:pt x="1212" y="427"/>
                </a:lnTo>
                <a:lnTo>
                  <a:pt x="1217" y="434"/>
                </a:lnTo>
                <a:lnTo>
                  <a:pt x="1221" y="441"/>
                </a:lnTo>
                <a:lnTo>
                  <a:pt x="1221" y="450"/>
                </a:lnTo>
                <a:lnTo>
                  <a:pt x="1223" y="457"/>
                </a:lnTo>
                <a:lnTo>
                  <a:pt x="1221" y="465"/>
                </a:lnTo>
                <a:lnTo>
                  <a:pt x="1066" y="994"/>
                </a:lnTo>
                <a:lnTo>
                  <a:pt x="1066" y="994"/>
                </a:lnTo>
                <a:lnTo>
                  <a:pt x="1063" y="1003"/>
                </a:lnTo>
                <a:lnTo>
                  <a:pt x="1058" y="1010"/>
                </a:lnTo>
                <a:lnTo>
                  <a:pt x="1052" y="1015"/>
                </a:lnTo>
                <a:lnTo>
                  <a:pt x="1045" y="1021"/>
                </a:lnTo>
                <a:lnTo>
                  <a:pt x="1038" y="1022"/>
                </a:lnTo>
                <a:lnTo>
                  <a:pt x="1031" y="1024"/>
                </a:lnTo>
                <a:lnTo>
                  <a:pt x="1022" y="1026"/>
                </a:lnTo>
                <a:lnTo>
                  <a:pt x="1014" y="1024"/>
                </a:lnTo>
                <a:lnTo>
                  <a:pt x="1014" y="1024"/>
                </a:lnTo>
                <a:lnTo>
                  <a:pt x="1007" y="1021"/>
                </a:lnTo>
                <a:lnTo>
                  <a:pt x="1000" y="1015"/>
                </a:lnTo>
                <a:lnTo>
                  <a:pt x="993" y="1010"/>
                </a:lnTo>
                <a:lnTo>
                  <a:pt x="989" y="1003"/>
                </a:lnTo>
                <a:lnTo>
                  <a:pt x="986" y="996"/>
                </a:lnTo>
                <a:lnTo>
                  <a:pt x="984" y="989"/>
                </a:lnTo>
                <a:lnTo>
                  <a:pt x="984" y="980"/>
                </a:lnTo>
                <a:lnTo>
                  <a:pt x="986" y="971"/>
                </a:lnTo>
                <a:lnTo>
                  <a:pt x="1093" y="606"/>
                </a:lnTo>
                <a:lnTo>
                  <a:pt x="1093" y="606"/>
                </a:lnTo>
                <a:lnTo>
                  <a:pt x="1052" y="592"/>
                </a:lnTo>
                <a:lnTo>
                  <a:pt x="1008" y="580"/>
                </a:lnTo>
                <a:lnTo>
                  <a:pt x="1008" y="580"/>
                </a:lnTo>
                <a:lnTo>
                  <a:pt x="1008" y="580"/>
                </a:lnTo>
                <a:lnTo>
                  <a:pt x="979" y="574"/>
                </a:lnTo>
                <a:lnTo>
                  <a:pt x="945" y="571"/>
                </a:lnTo>
                <a:lnTo>
                  <a:pt x="945" y="674"/>
                </a:lnTo>
                <a:lnTo>
                  <a:pt x="945" y="674"/>
                </a:lnTo>
                <a:lnTo>
                  <a:pt x="945" y="681"/>
                </a:lnTo>
                <a:lnTo>
                  <a:pt x="942" y="690"/>
                </a:lnTo>
                <a:lnTo>
                  <a:pt x="938" y="697"/>
                </a:lnTo>
                <a:lnTo>
                  <a:pt x="933" y="703"/>
                </a:lnTo>
                <a:lnTo>
                  <a:pt x="928" y="708"/>
                </a:lnTo>
                <a:lnTo>
                  <a:pt x="921" y="713"/>
                </a:lnTo>
                <a:lnTo>
                  <a:pt x="912" y="715"/>
                </a:lnTo>
                <a:lnTo>
                  <a:pt x="903" y="717"/>
                </a:lnTo>
                <a:lnTo>
                  <a:pt x="903" y="717"/>
                </a:lnTo>
                <a:lnTo>
                  <a:pt x="894" y="715"/>
                </a:lnTo>
                <a:lnTo>
                  <a:pt x="887" y="713"/>
                </a:lnTo>
                <a:lnTo>
                  <a:pt x="880" y="708"/>
                </a:lnTo>
                <a:lnTo>
                  <a:pt x="873" y="703"/>
                </a:lnTo>
                <a:lnTo>
                  <a:pt x="868" y="697"/>
                </a:lnTo>
                <a:lnTo>
                  <a:pt x="864" y="690"/>
                </a:lnTo>
                <a:lnTo>
                  <a:pt x="863" y="681"/>
                </a:lnTo>
                <a:lnTo>
                  <a:pt x="861" y="674"/>
                </a:lnTo>
                <a:lnTo>
                  <a:pt x="861" y="571"/>
                </a:lnTo>
                <a:lnTo>
                  <a:pt x="861" y="571"/>
                </a:lnTo>
                <a:lnTo>
                  <a:pt x="829" y="574"/>
                </a:lnTo>
                <a:lnTo>
                  <a:pt x="799" y="580"/>
                </a:lnTo>
                <a:lnTo>
                  <a:pt x="799" y="580"/>
                </a:lnTo>
                <a:lnTo>
                  <a:pt x="798" y="580"/>
                </a:lnTo>
                <a:lnTo>
                  <a:pt x="798" y="580"/>
                </a:lnTo>
                <a:lnTo>
                  <a:pt x="755" y="592"/>
                </a:lnTo>
                <a:lnTo>
                  <a:pt x="715" y="606"/>
                </a:lnTo>
                <a:lnTo>
                  <a:pt x="822" y="971"/>
                </a:lnTo>
                <a:lnTo>
                  <a:pt x="822" y="971"/>
                </a:lnTo>
                <a:lnTo>
                  <a:pt x="822" y="980"/>
                </a:lnTo>
                <a:lnTo>
                  <a:pt x="822" y="989"/>
                </a:lnTo>
                <a:lnTo>
                  <a:pt x="820" y="996"/>
                </a:lnTo>
                <a:lnTo>
                  <a:pt x="819" y="1003"/>
                </a:lnTo>
                <a:lnTo>
                  <a:pt x="813" y="1010"/>
                </a:lnTo>
                <a:lnTo>
                  <a:pt x="808" y="1015"/>
                </a:lnTo>
                <a:lnTo>
                  <a:pt x="801" y="1021"/>
                </a:lnTo>
                <a:lnTo>
                  <a:pt x="792" y="1024"/>
                </a:lnTo>
                <a:lnTo>
                  <a:pt x="792" y="1024"/>
                </a:lnTo>
                <a:lnTo>
                  <a:pt x="785" y="1026"/>
                </a:lnTo>
                <a:lnTo>
                  <a:pt x="777" y="1024"/>
                </a:lnTo>
                <a:lnTo>
                  <a:pt x="768" y="1022"/>
                </a:lnTo>
                <a:lnTo>
                  <a:pt x="761" y="1021"/>
                </a:lnTo>
                <a:lnTo>
                  <a:pt x="754" y="1015"/>
                </a:lnTo>
                <a:lnTo>
                  <a:pt x="748" y="1010"/>
                </a:lnTo>
                <a:lnTo>
                  <a:pt x="743" y="1003"/>
                </a:lnTo>
                <a:lnTo>
                  <a:pt x="741" y="994"/>
                </a:lnTo>
                <a:lnTo>
                  <a:pt x="587" y="465"/>
                </a:lnTo>
                <a:lnTo>
                  <a:pt x="587" y="465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83428" y="5059228"/>
            <a:ext cx="584911" cy="586867"/>
          </a:xfrm>
          <a:custGeom>
            <a:avLst/>
            <a:gdLst>
              <a:gd name="T0" fmla="*/ 975 w 1794"/>
              <a:gd name="T1" fmla="*/ 1515 h 1799"/>
              <a:gd name="T2" fmla="*/ 1316 w 1794"/>
              <a:gd name="T3" fmla="*/ 1364 h 1799"/>
              <a:gd name="T4" fmla="*/ 1351 w 1794"/>
              <a:gd name="T5" fmla="*/ 1313 h 1799"/>
              <a:gd name="T6" fmla="*/ 1790 w 1794"/>
              <a:gd name="T7" fmla="*/ 1399 h 1799"/>
              <a:gd name="T8" fmla="*/ 1442 w 1794"/>
              <a:gd name="T9" fmla="*/ 1434 h 1799"/>
              <a:gd name="T10" fmla="*/ 1418 w 1794"/>
              <a:gd name="T11" fmla="*/ 1608 h 1799"/>
              <a:gd name="T12" fmla="*/ 1091 w 1794"/>
              <a:gd name="T13" fmla="*/ 1754 h 1799"/>
              <a:gd name="T14" fmla="*/ 1035 w 1794"/>
              <a:gd name="T15" fmla="*/ 1799 h 1799"/>
              <a:gd name="T16" fmla="*/ 631 w 1794"/>
              <a:gd name="T17" fmla="*/ 1689 h 1799"/>
              <a:gd name="T18" fmla="*/ 321 w 1794"/>
              <a:gd name="T19" fmla="*/ 1125 h 1799"/>
              <a:gd name="T20" fmla="*/ 383 w 1794"/>
              <a:gd name="T21" fmla="*/ 1091 h 1799"/>
              <a:gd name="T22" fmla="*/ 395 w 1794"/>
              <a:gd name="T23" fmla="*/ 886 h 1799"/>
              <a:gd name="T24" fmla="*/ 81 w 1794"/>
              <a:gd name="T25" fmla="*/ 831 h 1799"/>
              <a:gd name="T26" fmla="*/ 14 w 1794"/>
              <a:gd name="T27" fmla="*/ 875 h 1799"/>
              <a:gd name="T28" fmla="*/ 14 w 1794"/>
              <a:gd name="T29" fmla="*/ 1079 h 1799"/>
              <a:gd name="T30" fmla="*/ 343 w 1794"/>
              <a:gd name="T31" fmla="*/ 1467 h 1799"/>
              <a:gd name="T32" fmla="*/ 511 w 1794"/>
              <a:gd name="T33" fmla="*/ 1228 h 1799"/>
              <a:gd name="T34" fmla="*/ 752 w 1794"/>
              <a:gd name="T35" fmla="*/ 1126 h 1799"/>
              <a:gd name="T36" fmla="*/ 646 w 1794"/>
              <a:gd name="T37" fmla="*/ 1383 h 1799"/>
              <a:gd name="T38" fmla="*/ 458 w 1794"/>
              <a:gd name="T39" fmla="*/ 1596 h 1799"/>
              <a:gd name="T40" fmla="*/ 350 w 1794"/>
              <a:gd name="T41" fmla="*/ 1589 h 1799"/>
              <a:gd name="T42" fmla="*/ 330 w 1794"/>
              <a:gd name="T43" fmla="*/ 1483 h 1799"/>
              <a:gd name="T44" fmla="*/ 871 w 1794"/>
              <a:gd name="T45" fmla="*/ 18 h 1799"/>
              <a:gd name="T46" fmla="*/ 933 w 1794"/>
              <a:gd name="T47" fmla="*/ 90 h 1799"/>
              <a:gd name="T48" fmla="*/ 938 w 1794"/>
              <a:gd name="T49" fmla="*/ 174 h 1799"/>
              <a:gd name="T50" fmla="*/ 885 w 1794"/>
              <a:gd name="T51" fmla="*/ 271 h 1799"/>
              <a:gd name="T52" fmla="*/ 796 w 1794"/>
              <a:gd name="T53" fmla="*/ 320 h 1799"/>
              <a:gd name="T54" fmla="*/ 718 w 1794"/>
              <a:gd name="T55" fmla="*/ 292 h 1799"/>
              <a:gd name="T56" fmla="*/ 669 w 1794"/>
              <a:gd name="T57" fmla="*/ 195 h 1799"/>
              <a:gd name="T58" fmla="*/ 673 w 1794"/>
              <a:gd name="T59" fmla="*/ 102 h 1799"/>
              <a:gd name="T60" fmla="*/ 729 w 1794"/>
              <a:gd name="T61" fmla="*/ 25 h 1799"/>
              <a:gd name="T62" fmla="*/ 819 w 1794"/>
              <a:gd name="T63" fmla="*/ 2 h 1799"/>
              <a:gd name="T64" fmla="*/ 868 w 1794"/>
              <a:gd name="T65" fmla="*/ 413 h 1799"/>
              <a:gd name="T66" fmla="*/ 1052 w 1794"/>
              <a:gd name="T67" fmla="*/ 582 h 1799"/>
              <a:gd name="T68" fmla="*/ 1265 w 1794"/>
              <a:gd name="T69" fmla="*/ 603 h 1799"/>
              <a:gd name="T70" fmla="*/ 1325 w 1794"/>
              <a:gd name="T71" fmla="*/ 643 h 1799"/>
              <a:gd name="T72" fmla="*/ 1309 w 1794"/>
              <a:gd name="T73" fmla="*/ 726 h 1799"/>
              <a:gd name="T74" fmla="*/ 1116 w 1794"/>
              <a:gd name="T75" fmla="*/ 754 h 1799"/>
              <a:gd name="T76" fmla="*/ 973 w 1794"/>
              <a:gd name="T77" fmla="*/ 719 h 1799"/>
              <a:gd name="T78" fmla="*/ 841 w 1794"/>
              <a:gd name="T79" fmla="*/ 861 h 1799"/>
              <a:gd name="T80" fmla="*/ 1051 w 1794"/>
              <a:gd name="T81" fmla="*/ 970 h 1799"/>
              <a:gd name="T82" fmla="*/ 1182 w 1794"/>
              <a:gd name="T83" fmla="*/ 1149 h 1799"/>
              <a:gd name="T84" fmla="*/ 1238 w 1794"/>
              <a:gd name="T85" fmla="*/ 1351 h 1799"/>
              <a:gd name="T86" fmla="*/ 1158 w 1794"/>
              <a:gd name="T87" fmla="*/ 1416 h 1799"/>
              <a:gd name="T88" fmla="*/ 1077 w 1794"/>
              <a:gd name="T89" fmla="*/ 1371 h 1799"/>
              <a:gd name="T90" fmla="*/ 903 w 1794"/>
              <a:gd name="T91" fmla="*/ 1121 h 1799"/>
              <a:gd name="T92" fmla="*/ 509 w 1794"/>
              <a:gd name="T93" fmla="*/ 975 h 1799"/>
              <a:gd name="T94" fmla="*/ 448 w 1794"/>
              <a:gd name="T95" fmla="*/ 893 h 1799"/>
              <a:gd name="T96" fmla="*/ 409 w 1794"/>
              <a:gd name="T97" fmla="*/ 552 h 1799"/>
              <a:gd name="T98" fmla="*/ 360 w 1794"/>
              <a:gd name="T99" fmla="*/ 638 h 1799"/>
              <a:gd name="T100" fmla="*/ 314 w 1794"/>
              <a:gd name="T101" fmla="*/ 786 h 1799"/>
              <a:gd name="T102" fmla="*/ 230 w 1794"/>
              <a:gd name="T103" fmla="*/ 782 h 1799"/>
              <a:gd name="T104" fmla="*/ 209 w 1794"/>
              <a:gd name="T105" fmla="*/ 673 h 1799"/>
              <a:gd name="T106" fmla="*/ 283 w 1794"/>
              <a:gd name="T107" fmla="*/ 459 h 1799"/>
              <a:gd name="T108" fmla="*/ 543 w 1794"/>
              <a:gd name="T109" fmla="*/ 329 h 1799"/>
              <a:gd name="T110" fmla="*/ 687 w 1794"/>
              <a:gd name="T111" fmla="*/ 34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94" h="1799">
                <a:moveTo>
                  <a:pt x="671" y="1673"/>
                </a:moveTo>
                <a:lnTo>
                  <a:pt x="964" y="1673"/>
                </a:lnTo>
                <a:lnTo>
                  <a:pt x="964" y="1546"/>
                </a:lnTo>
                <a:lnTo>
                  <a:pt x="964" y="1546"/>
                </a:lnTo>
                <a:lnTo>
                  <a:pt x="966" y="1536"/>
                </a:lnTo>
                <a:lnTo>
                  <a:pt x="970" y="1525"/>
                </a:lnTo>
                <a:lnTo>
                  <a:pt x="975" y="1515"/>
                </a:lnTo>
                <a:lnTo>
                  <a:pt x="982" y="1506"/>
                </a:lnTo>
                <a:lnTo>
                  <a:pt x="989" y="1499"/>
                </a:lnTo>
                <a:lnTo>
                  <a:pt x="1000" y="1495"/>
                </a:lnTo>
                <a:lnTo>
                  <a:pt x="1010" y="1492"/>
                </a:lnTo>
                <a:lnTo>
                  <a:pt x="1021" y="1490"/>
                </a:lnTo>
                <a:lnTo>
                  <a:pt x="1316" y="1490"/>
                </a:lnTo>
                <a:lnTo>
                  <a:pt x="1316" y="1364"/>
                </a:lnTo>
                <a:lnTo>
                  <a:pt x="1316" y="1364"/>
                </a:lnTo>
                <a:lnTo>
                  <a:pt x="1318" y="1353"/>
                </a:lnTo>
                <a:lnTo>
                  <a:pt x="1321" y="1343"/>
                </a:lnTo>
                <a:lnTo>
                  <a:pt x="1326" y="1332"/>
                </a:lnTo>
                <a:lnTo>
                  <a:pt x="1333" y="1323"/>
                </a:lnTo>
                <a:lnTo>
                  <a:pt x="1340" y="1316"/>
                </a:lnTo>
                <a:lnTo>
                  <a:pt x="1351" y="1313"/>
                </a:lnTo>
                <a:lnTo>
                  <a:pt x="1361" y="1309"/>
                </a:lnTo>
                <a:lnTo>
                  <a:pt x="1372" y="1307"/>
                </a:lnTo>
                <a:lnTo>
                  <a:pt x="1794" y="1307"/>
                </a:lnTo>
                <a:lnTo>
                  <a:pt x="1794" y="1378"/>
                </a:lnTo>
                <a:lnTo>
                  <a:pt x="1794" y="1378"/>
                </a:lnTo>
                <a:lnTo>
                  <a:pt x="1792" y="1388"/>
                </a:lnTo>
                <a:lnTo>
                  <a:pt x="1790" y="1399"/>
                </a:lnTo>
                <a:lnTo>
                  <a:pt x="1785" y="1409"/>
                </a:lnTo>
                <a:lnTo>
                  <a:pt x="1778" y="1418"/>
                </a:lnTo>
                <a:lnTo>
                  <a:pt x="1769" y="1425"/>
                </a:lnTo>
                <a:lnTo>
                  <a:pt x="1760" y="1429"/>
                </a:lnTo>
                <a:lnTo>
                  <a:pt x="1748" y="1432"/>
                </a:lnTo>
                <a:lnTo>
                  <a:pt x="1737" y="1434"/>
                </a:lnTo>
                <a:lnTo>
                  <a:pt x="1442" y="1434"/>
                </a:lnTo>
                <a:lnTo>
                  <a:pt x="1442" y="1560"/>
                </a:lnTo>
                <a:lnTo>
                  <a:pt x="1442" y="1560"/>
                </a:lnTo>
                <a:lnTo>
                  <a:pt x="1442" y="1571"/>
                </a:lnTo>
                <a:lnTo>
                  <a:pt x="1439" y="1581"/>
                </a:lnTo>
                <a:lnTo>
                  <a:pt x="1434" y="1592"/>
                </a:lnTo>
                <a:lnTo>
                  <a:pt x="1426" y="1601"/>
                </a:lnTo>
                <a:lnTo>
                  <a:pt x="1418" y="1608"/>
                </a:lnTo>
                <a:lnTo>
                  <a:pt x="1409" y="1611"/>
                </a:lnTo>
                <a:lnTo>
                  <a:pt x="1398" y="1615"/>
                </a:lnTo>
                <a:lnTo>
                  <a:pt x="1386" y="1617"/>
                </a:lnTo>
                <a:lnTo>
                  <a:pt x="1091" y="1617"/>
                </a:lnTo>
                <a:lnTo>
                  <a:pt x="1091" y="1743"/>
                </a:lnTo>
                <a:lnTo>
                  <a:pt x="1091" y="1743"/>
                </a:lnTo>
                <a:lnTo>
                  <a:pt x="1091" y="1754"/>
                </a:lnTo>
                <a:lnTo>
                  <a:pt x="1087" y="1764"/>
                </a:lnTo>
                <a:lnTo>
                  <a:pt x="1082" y="1775"/>
                </a:lnTo>
                <a:lnTo>
                  <a:pt x="1075" y="1784"/>
                </a:lnTo>
                <a:lnTo>
                  <a:pt x="1066" y="1791"/>
                </a:lnTo>
                <a:lnTo>
                  <a:pt x="1058" y="1794"/>
                </a:lnTo>
                <a:lnTo>
                  <a:pt x="1047" y="1798"/>
                </a:lnTo>
                <a:lnTo>
                  <a:pt x="1035" y="1799"/>
                </a:lnTo>
                <a:lnTo>
                  <a:pt x="613" y="1799"/>
                </a:lnTo>
                <a:lnTo>
                  <a:pt x="613" y="1729"/>
                </a:lnTo>
                <a:lnTo>
                  <a:pt x="613" y="1729"/>
                </a:lnTo>
                <a:lnTo>
                  <a:pt x="615" y="1719"/>
                </a:lnTo>
                <a:lnTo>
                  <a:pt x="618" y="1708"/>
                </a:lnTo>
                <a:lnTo>
                  <a:pt x="624" y="1697"/>
                </a:lnTo>
                <a:lnTo>
                  <a:pt x="631" y="1689"/>
                </a:lnTo>
                <a:lnTo>
                  <a:pt x="639" y="1682"/>
                </a:lnTo>
                <a:lnTo>
                  <a:pt x="648" y="1678"/>
                </a:lnTo>
                <a:lnTo>
                  <a:pt x="659" y="1675"/>
                </a:lnTo>
                <a:lnTo>
                  <a:pt x="671" y="1673"/>
                </a:lnTo>
                <a:lnTo>
                  <a:pt x="671" y="1673"/>
                </a:lnTo>
                <a:close/>
                <a:moveTo>
                  <a:pt x="56" y="1102"/>
                </a:moveTo>
                <a:lnTo>
                  <a:pt x="321" y="1125"/>
                </a:lnTo>
                <a:lnTo>
                  <a:pt x="321" y="1125"/>
                </a:lnTo>
                <a:lnTo>
                  <a:pt x="335" y="1125"/>
                </a:lnTo>
                <a:lnTo>
                  <a:pt x="348" y="1121"/>
                </a:lnTo>
                <a:lnTo>
                  <a:pt x="358" y="1116"/>
                </a:lnTo>
                <a:lnTo>
                  <a:pt x="369" y="1111"/>
                </a:lnTo>
                <a:lnTo>
                  <a:pt x="378" y="1102"/>
                </a:lnTo>
                <a:lnTo>
                  <a:pt x="383" y="1091"/>
                </a:lnTo>
                <a:lnTo>
                  <a:pt x="388" y="1079"/>
                </a:lnTo>
                <a:lnTo>
                  <a:pt x="390" y="1067"/>
                </a:lnTo>
                <a:lnTo>
                  <a:pt x="404" y="923"/>
                </a:lnTo>
                <a:lnTo>
                  <a:pt x="404" y="923"/>
                </a:lnTo>
                <a:lnTo>
                  <a:pt x="402" y="909"/>
                </a:lnTo>
                <a:lnTo>
                  <a:pt x="400" y="896"/>
                </a:lnTo>
                <a:lnTo>
                  <a:pt x="395" y="886"/>
                </a:lnTo>
                <a:lnTo>
                  <a:pt x="388" y="875"/>
                </a:lnTo>
                <a:lnTo>
                  <a:pt x="379" y="866"/>
                </a:lnTo>
                <a:lnTo>
                  <a:pt x="369" y="861"/>
                </a:lnTo>
                <a:lnTo>
                  <a:pt x="358" y="856"/>
                </a:lnTo>
                <a:lnTo>
                  <a:pt x="346" y="854"/>
                </a:lnTo>
                <a:lnTo>
                  <a:pt x="81" y="831"/>
                </a:lnTo>
                <a:lnTo>
                  <a:pt x="81" y="831"/>
                </a:lnTo>
                <a:lnTo>
                  <a:pt x="67" y="831"/>
                </a:lnTo>
                <a:lnTo>
                  <a:pt x="54" y="833"/>
                </a:lnTo>
                <a:lnTo>
                  <a:pt x="44" y="838"/>
                </a:lnTo>
                <a:lnTo>
                  <a:pt x="33" y="845"/>
                </a:lnTo>
                <a:lnTo>
                  <a:pt x="25" y="854"/>
                </a:lnTo>
                <a:lnTo>
                  <a:pt x="19" y="865"/>
                </a:lnTo>
                <a:lnTo>
                  <a:pt x="14" y="875"/>
                </a:lnTo>
                <a:lnTo>
                  <a:pt x="12" y="888"/>
                </a:lnTo>
                <a:lnTo>
                  <a:pt x="0" y="1033"/>
                </a:lnTo>
                <a:lnTo>
                  <a:pt x="0" y="1033"/>
                </a:lnTo>
                <a:lnTo>
                  <a:pt x="0" y="1046"/>
                </a:lnTo>
                <a:lnTo>
                  <a:pt x="2" y="1058"/>
                </a:lnTo>
                <a:lnTo>
                  <a:pt x="7" y="1069"/>
                </a:lnTo>
                <a:lnTo>
                  <a:pt x="14" y="1079"/>
                </a:lnTo>
                <a:lnTo>
                  <a:pt x="23" y="1088"/>
                </a:lnTo>
                <a:lnTo>
                  <a:pt x="33" y="1095"/>
                </a:lnTo>
                <a:lnTo>
                  <a:pt x="44" y="1100"/>
                </a:lnTo>
                <a:lnTo>
                  <a:pt x="56" y="1102"/>
                </a:lnTo>
                <a:lnTo>
                  <a:pt x="56" y="1102"/>
                </a:lnTo>
                <a:close/>
                <a:moveTo>
                  <a:pt x="343" y="1467"/>
                </a:moveTo>
                <a:lnTo>
                  <a:pt x="343" y="1467"/>
                </a:lnTo>
                <a:lnTo>
                  <a:pt x="427" y="1369"/>
                </a:lnTo>
                <a:lnTo>
                  <a:pt x="457" y="1329"/>
                </a:lnTo>
                <a:lnTo>
                  <a:pt x="471" y="1311"/>
                </a:lnTo>
                <a:lnTo>
                  <a:pt x="481" y="1292"/>
                </a:lnTo>
                <a:lnTo>
                  <a:pt x="492" y="1272"/>
                </a:lnTo>
                <a:lnTo>
                  <a:pt x="502" y="1251"/>
                </a:lnTo>
                <a:lnTo>
                  <a:pt x="511" y="1228"/>
                </a:lnTo>
                <a:lnTo>
                  <a:pt x="520" y="1202"/>
                </a:lnTo>
                <a:lnTo>
                  <a:pt x="538" y="1142"/>
                </a:lnTo>
                <a:lnTo>
                  <a:pt x="557" y="1065"/>
                </a:lnTo>
                <a:lnTo>
                  <a:pt x="557" y="1065"/>
                </a:lnTo>
                <a:lnTo>
                  <a:pt x="733" y="1121"/>
                </a:lnTo>
                <a:lnTo>
                  <a:pt x="733" y="1121"/>
                </a:lnTo>
                <a:lnTo>
                  <a:pt x="752" y="1126"/>
                </a:lnTo>
                <a:lnTo>
                  <a:pt x="752" y="1126"/>
                </a:lnTo>
                <a:lnTo>
                  <a:pt x="722" y="1214"/>
                </a:lnTo>
                <a:lnTo>
                  <a:pt x="697" y="1281"/>
                </a:lnTo>
                <a:lnTo>
                  <a:pt x="685" y="1311"/>
                </a:lnTo>
                <a:lnTo>
                  <a:pt x="673" y="1337"/>
                </a:lnTo>
                <a:lnTo>
                  <a:pt x="659" y="1360"/>
                </a:lnTo>
                <a:lnTo>
                  <a:pt x="646" y="1383"/>
                </a:lnTo>
                <a:lnTo>
                  <a:pt x="632" y="1404"/>
                </a:lnTo>
                <a:lnTo>
                  <a:pt x="617" y="1425"/>
                </a:lnTo>
                <a:lnTo>
                  <a:pt x="578" y="1469"/>
                </a:lnTo>
                <a:lnTo>
                  <a:pt x="532" y="1520"/>
                </a:lnTo>
                <a:lnTo>
                  <a:pt x="473" y="1583"/>
                </a:lnTo>
                <a:lnTo>
                  <a:pt x="473" y="1583"/>
                </a:lnTo>
                <a:lnTo>
                  <a:pt x="458" y="1596"/>
                </a:lnTo>
                <a:lnTo>
                  <a:pt x="441" y="1606"/>
                </a:lnTo>
                <a:lnTo>
                  <a:pt x="425" y="1611"/>
                </a:lnTo>
                <a:lnTo>
                  <a:pt x="409" y="1611"/>
                </a:lnTo>
                <a:lnTo>
                  <a:pt x="392" y="1611"/>
                </a:lnTo>
                <a:lnTo>
                  <a:pt x="376" y="1606"/>
                </a:lnTo>
                <a:lnTo>
                  <a:pt x="362" y="1599"/>
                </a:lnTo>
                <a:lnTo>
                  <a:pt x="350" y="1589"/>
                </a:lnTo>
                <a:lnTo>
                  <a:pt x="337" y="1578"/>
                </a:lnTo>
                <a:lnTo>
                  <a:pt x="328" y="1564"/>
                </a:lnTo>
                <a:lnTo>
                  <a:pt x="323" y="1550"/>
                </a:lnTo>
                <a:lnTo>
                  <a:pt x="320" y="1534"/>
                </a:lnTo>
                <a:lnTo>
                  <a:pt x="320" y="1518"/>
                </a:lnTo>
                <a:lnTo>
                  <a:pt x="323" y="1501"/>
                </a:lnTo>
                <a:lnTo>
                  <a:pt x="330" y="1483"/>
                </a:lnTo>
                <a:lnTo>
                  <a:pt x="343" y="1467"/>
                </a:lnTo>
                <a:lnTo>
                  <a:pt x="343" y="1467"/>
                </a:lnTo>
                <a:close/>
                <a:moveTo>
                  <a:pt x="833" y="4"/>
                </a:moveTo>
                <a:lnTo>
                  <a:pt x="833" y="4"/>
                </a:lnTo>
                <a:lnTo>
                  <a:pt x="847" y="7"/>
                </a:lnTo>
                <a:lnTo>
                  <a:pt x="859" y="13"/>
                </a:lnTo>
                <a:lnTo>
                  <a:pt x="871" y="18"/>
                </a:lnTo>
                <a:lnTo>
                  <a:pt x="884" y="27"/>
                </a:lnTo>
                <a:lnTo>
                  <a:pt x="894" y="34"/>
                </a:lnTo>
                <a:lnTo>
                  <a:pt x="903" y="44"/>
                </a:lnTo>
                <a:lnTo>
                  <a:pt x="912" y="55"/>
                </a:lnTo>
                <a:lnTo>
                  <a:pt x="921" y="65"/>
                </a:lnTo>
                <a:lnTo>
                  <a:pt x="926" y="78"/>
                </a:lnTo>
                <a:lnTo>
                  <a:pt x="933" y="90"/>
                </a:lnTo>
                <a:lnTo>
                  <a:pt x="936" y="102"/>
                </a:lnTo>
                <a:lnTo>
                  <a:pt x="940" y="116"/>
                </a:lnTo>
                <a:lnTo>
                  <a:pt x="942" y="130"/>
                </a:lnTo>
                <a:lnTo>
                  <a:pt x="942" y="144"/>
                </a:lnTo>
                <a:lnTo>
                  <a:pt x="940" y="160"/>
                </a:lnTo>
                <a:lnTo>
                  <a:pt x="938" y="174"/>
                </a:lnTo>
                <a:lnTo>
                  <a:pt x="938" y="174"/>
                </a:lnTo>
                <a:lnTo>
                  <a:pt x="935" y="188"/>
                </a:lnTo>
                <a:lnTo>
                  <a:pt x="929" y="204"/>
                </a:lnTo>
                <a:lnTo>
                  <a:pt x="922" y="218"/>
                </a:lnTo>
                <a:lnTo>
                  <a:pt x="915" y="232"/>
                </a:lnTo>
                <a:lnTo>
                  <a:pt x="906" y="245"/>
                </a:lnTo>
                <a:lnTo>
                  <a:pt x="896" y="259"/>
                </a:lnTo>
                <a:lnTo>
                  <a:pt x="885" y="271"/>
                </a:lnTo>
                <a:lnTo>
                  <a:pt x="875" y="281"/>
                </a:lnTo>
                <a:lnTo>
                  <a:pt x="863" y="292"/>
                </a:lnTo>
                <a:lnTo>
                  <a:pt x="850" y="301"/>
                </a:lnTo>
                <a:lnTo>
                  <a:pt x="836" y="308"/>
                </a:lnTo>
                <a:lnTo>
                  <a:pt x="822" y="313"/>
                </a:lnTo>
                <a:lnTo>
                  <a:pt x="810" y="318"/>
                </a:lnTo>
                <a:lnTo>
                  <a:pt x="796" y="320"/>
                </a:lnTo>
                <a:lnTo>
                  <a:pt x="782" y="320"/>
                </a:lnTo>
                <a:lnTo>
                  <a:pt x="768" y="318"/>
                </a:lnTo>
                <a:lnTo>
                  <a:pt x="768" y="318"/>
                </a:lnTo>
                <a:lnTo>
                  <a:pt x="754" y="315"/>
                </a:lnTo>
                <a:lnTo>
                  <a:pt x="741" y="308"/>
                </a:lnTo>
                <a:lnTo>
                  <a:pt x="729" y="301"/>
                </a:lnTo>
                <a:lnTo>
                  <a:pt x="718" y="292"/>
                </a:lnTo>
                <a:lnTo>
                  <a:pt x="708" y="280"/>
                </a:lnTo>
                <a:lnTo>
                  <a:pt x="699" y="269"/>
                </a:lnTo>
                <a:lnTo>
                  <a:pt x="690" y="255"/>
                </a:lnTo>
                <a:lnTo>
                  <a:pt x="683" y="241"/>
                </a:lnTo>
                <a:lnTo>
                  <a:pt x="678" y="227"/>
                </a:lnTo>
                <a:lnTo>
                  <a:pt x="673" y="211"/>
                </a:lnTo>
                <a:lnTo>
                  <a:pt x="669" y="195"/>
                </a:lnTo>
                <a:lnTo>
                  <a:pt x="666" y="180"/>
                </a:lnTo>
                <a:lnTo>
                  <a:pt x="666" y="164"/>
                </a:lnTo>
                <a:lnTo>
                  <a:pt x="666" y="148"/>
                </a:lnTo>
                <a:lnTo>
                  <a:pt x="666" y="132"/>
                </a:lnTo>
                <a:lnTo>
                  <a:pt x="669" y="116"/>
                </a:lnTo>
                <a:lnTo>
                  <a:pt x="669" y="116"/>
                </a:lnTo>
                <a:lnTo>
                  <a:pt x="673" y="102"/>
                </a:lnTo>
                <a:lnTo>
                  <a:pt x="678" y="88"/>
                </a:lnTo>
                <a:lnTo>
                  <a:pt x="683" y="76"/>
                </a:lnTo>
                <a:lnTo>
                  <a:pt x="690" y="64"/>
                </a:lnTo>
                <a:lnTo>
                  <a:pt x="699" y="53"/>
                </a:lnTo>
                <a:lnTo>
                  <a:pt x="708" y="43"/>
                </a:lnTo>
                <a:lnTo>
                  <a:pt x="718" y="34"/>
                </a:lnTo>
                <a:lnTo>
                  <a:pt x="729" y="25"/>
                </a:lnTo>
                <a:lnTo>
                  <a:pt x="741" y="18"/>
                </a:lnTo>
                <a:lnTo>
                  <a:pt x="752" y="13"/>
                </a:lnTo>
                <a:lnTo>
                  <a:pt x="766" y="7"/>
                </a:lnTo>
                <a:lnTo>
                  <a:pt x="778" y="4"/>
                </a:lnTo>
                <a:lnTo>
                  <a:pt x="792" y="2"/>
                </a:lnTo>
                <a:lnTo>
                  <a:pt x="805" y="0"/>
                </a:lnTo>
                <a:lnTo>
                  <a:pt x="819" y="2"/>
                </a:lnTo>
                <a:lnTo>
                  <a:pt x="833" y="4"/>
                </a:lnTo>
                <a:lnTo>
                  <a:pt x="833" y="4"/>
                </a:lnTo>
                <a:close/>
                <a:moveTo>
                  <a:pt x="817" y="390"/>
                </a:moveTo>
                <a:lnTo>
                  <a:pt x="817" y="390"/>
                </a:lnTo>
                <a:lnTo>
                  <a:pt x="831" y="396"/>
                </a:lnTo>
                <a:lnTo>
                  <a:pt x="848" y="403"/>
                </a:lnTo>
                <a:lnTo>
                  <a:pt x="868" y="413"/>
                </a:lnTo>
                <a:lnTo>
                  <a:pt x="877" y="420"/>
                </a:lnTo>
                <a:lnTo>
                  <a:pt x="885" y="427"/>
                </a:lnTo>
                <a:lnTo>
                  <a:pt x="885" y="427"/>
                </a:lnTo>
                <a:lnTo>
                  <a:pt x="1000" y="538"/>
                </a:lnTo>
                <a:lnTo>
                  <a:pt x="1019" y="556"/>
                </a:lnTo>
                <a:lnTo>
                  <a:pt x="1036" y="570"/>
                </a:lnTo>
                <a:lnTo>
                  <a:pt x="1052" y="582"/>
                </a:lnTo>
                <a:lnTo>
                  <a:pt x="1068" y="591"/>
                </a:lnTo>
                <a:lnTo>
                  <a:pt x="1084" y="598"/>
                </a:lnTo>
                <a:lnTo>
                  <a:pt x="1101" y="601"/>
                </a:lnTo>
                <a:lnTo>
                  <a:pt x="1119" y="605"/>
                </a:lnTo>
                <a:lnTo>
                  <a:pt x="1140" y="606"/>
                </a:lnTo>
                <a:lnTo>
                  <a:pt x="1193" y="606"/>
                </a:lnTo>
                <a:lnTo>
                  <a:pt x="1265" y="603"/>
                </a:lnTo>
                <a:lnTo>
                  <a:pt x="1265" y="603"/>
                </a:lnTo>
                <a:lnTo>
                  <a:pt x="1279" y="605"/>
                </a:lnTo>
                <a:lnTo>
                  <a:pt x="1293" y="608"/>
                </a:lnTo>
                <a:lnTo>
                  <a:pt x="1303" y="614"/>
                </a:lnTo>
                <a:lnTo>
                  <a:pt x="1312" y="622"/>
                </a:lnTo>
                <a:lnTo>
                  <a:pt x="1319" y="633"/>
                </a:lnTo>
                <a:lnTo>
                  <a:pt x="1325" y="643"/>
                </a:lnTo>
                <a:lnTo>
                  <a:pt x="1326" y="656"/>
                </a:lnTo>
                <a:lnTo>
                  <a:pt x="1328" y="668"/>
                </a:lnTo>
                <a:lnTo>
                  <a:pt x="1328" y="682"/>
                </a:lnTo>
                <a:lnTo>
                  <a:pt x="1326" y="694"/>
                </a:lnTo>
                <a:lnTo>
                  <a:pt x="1321" y="705"/>
                </a:lnTo>
                <a:lnTo>
                  <a:pt x="1316" y="715"/>
                </a:lnTo>
                <a:lnTo>
                  <a:pt x="1309" y="726"/>
                </a:lnTo>
                <a:lnTo>
                  <a:pt x="1300" y="733"/>
                </a:lnTo>
                <a:lnTo>
                  <a:pt x="1288" y="738"/>
                </a:lnTo>
                <a:lnTo>
                  <a:pt x="1275" y="740"/>
                </a:lnTo>
                <a:lnTo>
                  <a:pt x="1275" y="740"/>
                </a:lnTo>
                <a:lnTo>
                  <a:pt x="1200" y="749"/>
                </a:lnTo>
                <a:lnTo>
                  <a:pt x="1140" y="754"/>
                </a:lnTo>
                <a:lnTo>
                  <a:pt x="1116" y="754"/>
                </a:lnTo>
                <a:lnTo>
                  <a:pt x="1093" y="754"/>
                </a:lnTo>
                <a:lnTo>
                  <a:pt x="1072" y="754"/>
                </a:lnTo>
                <a:lnTo>
                  <a:pt x="1051" y="751"/>
                </a:lnTo>
                <a:lnTo>
                  <a:pt x="1031" y="745"/>
                </a:lnTo>
                <a:lnTo>
                  <a:pt x="1012" y="738"/>
                </a:lnTo>
                <a:lnTo>
                  <a:pt x="994" y="729"/>
                </a:lnTo>
                <a:lnTo>
                  <a:pt x="973" y="719"/>
                </a:lnTo>
                <a:lnTo>
                  <a:pt x="952" y="703"/>
                </a:lnTo>
                <a:lnTo>
                  <a:pt x="929" y="687"/>
                </a:lnTo>
                <a:lnTo>
                  <a:pt x="875" y="642"/>
                </a:lnTo>
                <a:lnTo>
                  <a:pt x="840" y="838"/>
                </a:lnTo>
                <a:lnTo>
                  <a:pt x="840" y="838"/>
                </a:lnTo>
                <a:lnTo>
                  <a:pt x="838" y="851"/>
                </a:lnTo>
                <a:lnTo>
                  <a:pt x="841" y="861"/>
                </a:lnTo>
                <a:lnTo>
                  <a:pt x="848" y="870"/>
                </a:lnTo>
                <a:lnTo>
                  <a:pt x="857" y="877"/>
                </a:lnTo>
                <a:lnTo>
                  <a:pt x="857" y="877"/>
                </a:lnTo>
                <a:lnTo>
                  <a:pt x="935" y="910"/>
                </a:lnTo>
                <a:lnTo>
                  <a:pt x="998" y="940"/>
                </a:lnTo>
                <a:lnTo>
                  <a:pt x="1026" y="954"/>
                </a:lnTo>
                <a:lnTo>
                  <a:pt x="1051" y="970"/>
                </a:lnTo>
                <a:lnTo>
                  <a:pt x="1073" y="986"/>
                </a:lnTo>
                <a:lnTo>
                  <a:pt x="1094" y="1005"/>
                </a:lnTo>
                <a:lnTo>
                  <a:pt x="1114" y="1026"/>
                </a:lnTo>
                <a:lnTo>
                  <a:pt x="1131" y="1051"/>
                </a:lnTo>
                <a:lnTo>
                  <a:pt x="1149" y="1079"/>
                </a:lnTo>
                <a:lnTo>
                  <a:pt x="1166" y="1112"/>
                </a:lnTo>
                <a:lnTo>
                  <a:pt x="1182" y="1149"/>
                </a:lnTo>
                <a:lnTo>
                  <a:pt x="1200" y="1193"/>
                </a:lnTo>
                <a:lnTo>
                  <a:pt x="1217" y="1242"/>
                </a:lnTo>
                <a:lnTo>
                  <a:pt x="1235" y="1299"/>
                </a:lnTo>
                <a:lnTo>
                  <a:pt x="1235" y="1299"/>
                </a:lnTo>
                <a:lnTo>
                  <a:pt x="1240" y="1318"/>
                </a:lnTo>
                <a:lnTo>
                  <a:pt x="1242" y="1336"/>
                </a:lnTo>
                <a:lnTo>
                  <a:pt x="1238" y="1351"/>
                </a:lnTo>
                <a:lnTo>
                  <a:pt x="1233" y="1365"/>
                </a:lnTo>
                <a:lnTo>
                  <a:pt x="1224" y="1379"/>
                </a:lnTo>
                <a:lnTo>
                  <a:pt x="1214" y="1390"/>
                </a:lnTo>
                <a:lnTo>
                  <a:pt x="1202" y="1401"/>
                </a:lnTo>
                <a:lnTo>
                  <a:pt x="1188" y="1408"/>
                </a:lnTo>
                <a:lnTo>
                  <a:pt x="1173" y="1413"/>
                </a:lnTo>
                <a:lnTo>
                  <a:pt x="1158" y="1416"/>
                </a:lnTo>
                <a:lnTo>
                  <a:pt x="1142" y="1416"/>
                </a:lnTo>
                <a:lnTo>
                  <a:pt x="1128" y="1413"/>
                </a:lnTo>
                <a:lnTo>
                  <a:pt x="1112" y="1408"/>
                </a:lnTo>
                <a:lnTo>
                  <a:pt x="1100" y="1399"/>
                </a:lnTo>
                <a:lnTo>
                  <a:pt x="1087" y="1386"/>
                </a:lnTo>
                <a:lnTo>
                  <a:pt x="1077" y="1371"/>
                </a:lnTo>
                <a:lnTo>
                  <a:pt x="1077" y="1371"/>
                </a:lnTo>
                <a:lnTo>
                  <a:pt x="1049" y="1316"/>
                </a:lnTo>
                <a:lnTo>
                  <a:pt x="1022" y="1269"/>
                </a:lnTo>
                <a:lnTo>
                  <a:pt x="998" y="1230"/>
                </a:lnTo>
                <a:lnTo>
                  <a:pt x="975" y="1195"/>
                </a:lnTo>
                <a:lnTo>
                  <a:pt x="952" y="1167"/>
                </a:lnTo>
                <a:lnTo>
                  <a:pt x="928" y="1142"/>
                </a:lnTo>
                <a:lnTo>
                  <a:pt x="903" y="1121"/>
                </a:lnTo>
                <a:lnTo>
                  <a:pt x="877" y="1104"/>
                </a:lnTo>
                <a:lnTo>
                  <a:pt x="847" y="1090"/>
                </a:lnTo>
                <a:lnTo>
                  <a:pt x="815" y="1076"/>
                </a:lnTo>
                <a:lnTo>
                  <a:pt x="778" y="1061"/>
                </a:lnTo>
                <a:lnTo>
                  <a:pt x="738" y="1047"/>
                </a:lnTo>
                <a:lnTo>
                  <a:pt x="638" y="1018"/>
                </a:lnTo>
                <a:lnTo>
                  <a:pt x="509" y="975"/>
                </a:lnTo>
                <a:lnTo>
                  <a:pt x="509" y="975"/>
                </a:lnTo>
                <a:lnTo>
                  <a:pt x="494" y="965"/>
                </a:lnTo>
                <a:lnTo>
                  <a:pt x="480" y="953"/>
                </a:lnTo>
                <a:lnTo>
                  <a:pt x="467" y="940"/>
                </a:lnTo>
                <a:lnTo>
                  <a:pt x="458" y="924"/>
                </a:lnTo>
                <a:lnTo>
                  <a:pt x="453" y="909"/>
                </a:lnTo>
                <a:lnTo>
                  <a:pt x="448" y="893"/>
                </a:lnTo>
                <a:lnTo>
                  <a:pt x="446" y="874"/>
                </a:lnTo>
                <a:lnTo>
                  <a:pt x="444" y="856"/>
                </a:lnTo>
                <a:lnTo>
                  <a:pt x="506" y="517"/>
                </a:lnTo>
                <a:lnTo>
                  <a:pt x="506" y="517"/>
                </a:lnTo>
                <a:lnTo>
                  <a:pt x="458" y="533"/>
                </a:lnTo>
                <a:lnTo>
                  <a:pt x="423" y="545"/>
                </a:lnTo>
                <a:lnTo>
                  <a:pt x="409" y="552"/>
                </a:lnTo>
                <a:lnTo>
                  <a:pt x="399" y="561"/>
                </a:lnTo>
                <a:lnTo>
                  <a:pt x="388" y="570"/>
                </a:lnTo>
                <a:lnTo>
                  <a:pt x="381" y="578"/>
                </a:lnTo>
                <a:lnTo>
                  <a:pt x="374" y="591"/>
                </a:lnTo>
                <a:lnTo>
                  <a:pt x="369" y="605"/>
                </a:lnTo>
                <a:lnTo>
                  <a:pt x="365" y="621"/>
                </a:lnTo>
                <a:lnTo>
                  <a:pt x="360" y="638"/>
                </a:lnTo>
                <a:lnTo>
                  <a:pt x="351" y="686"/>
                </a:lnTo>
                <a:lnTo>
                  <a:pt x="341" y="747"/>
                </a:lnTo>
                <a:lnTo>
                  <a:pt x="341" y="747"/>
                </a:lnTo>
                <a:lnTo>
                  <a:pt x="337" y="759"/>
                </a:lnTo>
                <a:lnTo>
                  <a:pt x="332" y="770"/>
                </a:lnTo>
                <a:lnTo>
                  <a:pt x="323" y="779"/>
                </a:lnTo>
                <a:lnTo>
                  <a:pt x="314" y="786"/>
                </a:lnTo>
                <a:lnTo>
                  <a:pt x="302" y="791"/>
                </a:lnTo>
                <a:lnTo>
                  <a:pt x="290" y="794"/>
                </a:lnTo>
                <a:lnTo>
                  <a:pt x="278" y="796"/>
                </a:lnTo>
                <a:lnTo>
                  <a:pt x="265" y="794"/>
                </a:lnTo>
                <a:lnTo>
                  <a:pt x="253" y="793"/>
                </a:lnTo>
                <a:lnTo>
                  <a:pt x="241" y="787"/>
                </a:lnTo>
                <a:lnTo>
                  <a:pt x="230" y="782"/>
                </a:lnTo>
                <a:lnTo>
                  <a:pt x="221" y="773"/>
                </a:lnTo>
                <a:lnTo>
                  <a:pt x="213" y="763"/>
                </a:lnTo>
                <a:lnTo>
                  <a:pt x="207" y="752"/>
                </a:lnTo>
                <a:lnTo>
                  <a:pt x="204" y="738"/>
                </a:lnTo>
                <a:lnTo>
                  <a:pt x="204" y="722"/>
                </a:lnTo>
                <a:lnTo>
                  <a:pt x="204" y="722"/>
                </a:lnTo>
                <a:lnTo>
                  <a:pt x="209" y="673"/>
                </a:lnTo>
                <a:lnTo>
                  <a:pt x="216" y="629"/>
                </a:lnTo>
                <a:lnTo>
                  <a:pt x="223" y="591"/>
                </a:lnTo>
                <a:lnTo>
                  <a:pt x="232" y="557"/>
                </a:lnTo>
                <a:lnTo>
                  <a:pt x="241" y="527"/>
                </a:lnTo>
                <a:lnTo>
                  <a:pt x="253" y="501"/>
                </a:lnTo>
                <a:lnTo>
                  <a:pt x="267" y="478"/>
                </a:lnTo>
                <a:lnTo>
                  <a:pt x="283" y="459"/>
                </a:lnTo>
                <a:lnTo>
                  <a:pt x="302" y="440"/>
                </a:lnTo>
                <a:lnTo>
                  <a:pt x="325" y="424"/>
                </a:lnTo>
                <a:lnTo>
                  <a:pt x="351" y="408"/>
                </a:lnTo>
                <a:lnTo>
                  <a:pt x="381" y="394"/>
                </a:lnTo>
                <a:lnTo>
                  <a:pt x="415" y="378"/>
                </a:lnTo>
                <a:lnTo>
                  <a:pt x="451" y="364"/>
                </a:lnTo>
                <a:lnTo>
                  <a:pt x="543" y="329"/>
                </a:lnTo>
                <a:lnTo>
                  <a:pt x="543" y="329"/>
                </a:lnTo>
                <a:lnTo>
                  <a:pt x="559" y="325"/>
                </a:lnTo>
                <a:lnTo>
                  <a:pt x="578" y="325"/>
                </a:lnTo>
                <a:lnTo>
                  <a:pt x="599" y="327"/>
                </a:lnTo>
                <a:lnTo>
                  <a:pt x="620" y="331"/>
                </a:lnTo>
                <a:lnTo>
                  <a:pt x="660" y="339"/>
                </a:lnTo>
                <a:lnTo>
                  <a:pt x="687" y="348"/>
                </a:lnTo>
                <a:lnTo>
                  <a:pt x="768" y="491"/>
                </a:lnTo>
                <a:lnTo>
                  <a:pt x="817" y="390"/>
                </a:lnTo>
                <a:lnTo>
                  <a:pt x="817" y="390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6" name="Freeform 25"/>
          <p:cNvSpPr>
            <a:spLocks noEditPoints="1"/>
          </p:cNvSpPr>
          <p:nvPr/>
        </p:nvSpPr>
        <p:spPr bwMode="auto">
          <a:xfrm>
            <a:off x="10240311" y="5122804"/>
            <a:ext cx="553611" cy="459713"/>
          </a:xfrm>
          <a:custGeom>
            <a:avLst/>
            <a:gdLst>
              <a:gd name="T0" fmla="*/ 1518 w 1697"/>
              <a:gd name="T1" fmla="*/ 799 h 1410"/>
              <a:gd name="T2" fmla="*/ 1542 w 1697"/>
              <a:gd name="T3" fmla="*/ 977 h 1410"/>
              <a:gd name="T4" fmla="*/ 1484 w 1697"/>
              <a:gd name="T5" fmla="*/ 1112 h 1410"/>
              <a:gd name="T6" fmla="*/ 1351 w 1697"/>
              <a:gd name="T7" fmla="*/ 1201 h 1410"/>
              <a:gd name="T8" fmla="*/ 1274 w 1697"/>
              <a:gd name="T9" fmla="*/ 1303 h 1410"/>
              <a:gd name="T10" fmla="*/ 1161 w 1697"/>
              <a:gd name="T11" fmla="*/ 1368 h 1410"/>
              <a:gd name="T12" fmla="*/ 989 w 1697"/>
              <a:gd name="T13" fmla="*/ 1395 h 1410"/>
              <a:gd name="T14" fmla="*/ 1036 w 1697"/>
              <a:gd name="T15" fmla="*/ 1323 h 1410"/>
              <a:gd name="T16" fmla="*/ 1110 w 1697"/>
              <a:gd name="T17" fmla="*/ 1295 h 1410"/>
              <a:gd name="T18" fmla="*/ 989 w 1697"/>
              <a:gd name="T19" fmla="*/ 1124 h 1410"/>
              <a:gd name="T20" fmla="*/ 1172 w 1697"/>
              <a:gd name="T21" fmla="*/ 1205 h 1410"/>
              <a:gd name="T22" fmla="*/ 1261 w 1697"/>
              <a:gd name="T23" fmla="*/ 1210 h 1410"/>
              <a:gd name="T24" fmla="*/ 1114 w 1697"/>
              <a:gd name="T25" fmla="*/ 1045 h 1410"/>
              <a:gd name="T26" fmla="*/ 1133 w 1697"/>
              <a:gd name="T27" fmla="*/ 978 h 1410"/>
              <a:gd name="T28" fmla="*/ 1342 w 1697"/>
              <a:gd name="T29" fmla="*/ 1115 h 1410"/>
              <a:gd name="T30" fmla="*/ 1400 w 1697"/>
              <a:gd name="T31" fmla="*/ 1056 h 1410"/>
              <a:gd name="T32" fmla="*/ 1200 w 1697"/>
              <a:gd name="T33" fmla="*/ 859 h 1410"/>
              <a:gd name="T34" fmla="*/ 1267 w 1697"/>
              <a:gd name="T35" fmla="*/ 836 h 1410"/>
              <a:gd name="T36" fmla="*/ 1474 w 1697"/>
              <a:gd name="T37" fmla="*/ 927 h 1410"/>
              <a:gd name="T38" fmla="*/ 1008 w 1697"/>
              <a:gd name="T39" fmla="*/ 444 h 1410"/>
              <a:gd name="T40" fmla="*/ 1079 w 1697"/>
              <a:gd name="T41" fmla="*/ 421 h 1410"/>
              <a:gd name="T42" fmla="*/ 142 w 1697"/>
              <a:gd name="T43" fmla="*/ 648 h 1410"/>
              <a:gd name="T44" fmla="*/ 0 w 1697"/>
              <a:gd name="T45" fmla="*/ 376 h 1410"/>
              <a:gd name="T46" fmla="*/ 256 w 1697"/>
              <a:gd name="T47" fmla="*/ 47 h 1410"/>
              <a:gd name="T48" fmla="*/ 383 w 1697"/>
              <a:gd name="T49" fmla="*/ 3 h 1410"/>
              <a:gd name="T50" fmla="*/ 534 w 1697"/>
              <a:gd name="T51" fmla="*/ 88 h 1410"/>
              <a:gd name="T52" fmla="*/ 775 w 1697"/>
              <a:gd name="T53" fmla="*/ 60 h 1410"/>
              <a:gd name="T54" fmla="*/ 499 w 1697"/>
              <a:gd name="T55" fmla="*/ 165 h 1410"/>
              <a:gd name="T56" fmla="*/ 344 w 1697"/>
              <a:gd name="T57" fmla="*/ 88 h 1410"/>
              <a:gd name="T58" fmla="*/ 88 w 1697"/>
              <a:gd name="T59" fmla="*/ 395 h 1410"/>
              <a:gd name="T60" fmla="*/ 211 w 1697"/>
              <a:gd name="T61" fmla="*/ 543 h 1410"/>
              <a:gd name="T62" fmla="*/ 220 w 1697"/>
              <a:gd name="T63" fmla="*/ 739 h 1410"/>
              <a:gd name="T64" fmla="*/ 794 w 1697"/>
              <a:gd name="T65" fmla="*/ 1165 h 1410"/>
              <a:gd name="T66" fmla="*/ 755 w 1697"/>
              <a:gd name="T67" fmla="*/ 1142 h 1410"/>
              <a:gd name="T68" fmla="*/ 673 w 1697"/>
              <a:gd name="T69" fmla="*/ 1045 h 1410"/>
              <a:gd name="T70" fmla="*/ 581 w 1697"/>
              <a:gd name="T71" fmla="*/ 1049 h 1410"/>
              <a:gd name="T72" fmla="*/ 546 w 1697"/>
              <a:gd name="T73" fmla="*/ 948 h 1410"/>
              <a:gd name="T74" fmla="*/ 436 w 1697"/>
              <a:gd name="T75" fmla="*/ 926 h 1410"/>
              <a:gd name="T76" fmla="*/ 418 w 1697"/>
              <a:gd name="T77" fmla="*/ 806 h 1410"/>
              <a:gd name="T78" fmla="*/ 288 w 1697"/>
              <a:gd name="T79" fmla="*/ 778 h 1410"/>
              <a:gd name="T80" fmla="*/ 198 w 1697"/>
              <a:gd name="T81" fmla="*/ 898 h 1410"/>
              <a:gd name="T82" fmla="*/ 256 w 1697"/>
              <a:gd name="T83" fmla="*/ 1006 h 1410"/>
              <a:gd name="T84" fmla="*/ 339 w 1697"/>
              <a:gd name="T85" fmla="*/ 1022 h 1410"/>
              <a:gd name="T86" fmla="*/ 353 w 1697"/>
              <a:gd name="T87" fmla="*/ 1173 h 1410"/>
              <a:gd name="T88" fmla="*/ 502 w 1697"/>
              <a:gd name="T89" fmla="*/ 1166 h 1410"/>
              <a:gd name="T90" fmla="*/ 529 w 1697"/>
              <a:gd name="T91" fmla="*/ 1245 h 1410"/>
              <a:gd name="T92" fmla="*/ 676 w 1697"/>
              <a:gd name="T93" fmla="*/ 1273 h 1410"/>
              <a:gd name="T94" fmla="*/ 706 w 1697"/>
              <a:gd name="T95" fmla="*/ 1305 h 1410"/>
              <a:gd name="T96" fmla="*/ 798 w 1697"/>
              <a:gd name="T97" fmla="*/ 1384 h 1410"/>
              <a:gd name="T98" fmla="*/ 912 w 1697"/>
              <a:gd name="T99" fmla="*/ 1321 h 1410"/>
              <a:gd name="T100" fmla="*/ 889 w 1697"/>
              <a:gd name="T101" fmla="*/ 1187 h 1410"/>
              <a:gd name="T102" fmla="*/ 1528 w 1697"/>
              <a:gd name="T103" fmla="*/ 653 h 1410"/>
              <a:gd name="T104" fmla="*/ 1609 w 1697"/>
              <a:gd name="T105" fmla="*/ 462 h 1410"/>
              <a:gd name="T106" fmla="*/ 1669 w 1697"/>
              <a:gd name="T107" fmla="*/ 255 h 1410"/>
              <a:gd name="T108" fmla="*/ 1275 w 1697"/>
              <a:gd name="T109" fmla="*/ 61 h 1410"/>
              <a:gd name="T110" fmla="*/ 1012 w 1697"/>
              <a:gd name="T111" fmla="*/ 63 h 1410"/>
              <a:gd name="T112" fmla="*/ 492 w 1697"/>
              <a:gd name="T113" fmla="*/ 365 h 1410"/>
              <a:gd name="T114" fmla="*/ 529 w 1697"/>
              <a:gd name="T115" fmla="*/ 499 h 1410"/>
              <a:gd name="T116" fmla="*/ 899 w 1697"/>
              <a:gd name="T117" fmla="*/ 328 h 1410"/>
              <a:gd name="T118" fmla="*/ 1052 w 1697"/>
              <a:gd name="T119" fmla="*/ 355 h 1410"/>
              <a:gd name="T120" fmla="*/ 1177 w 1697"/>
              <a:gd name="T121" fmla="*/ 377 h 1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97" h="1410">
                <a:moveTo>
                  <a:pt x="1105" y="420"/>
                </a:moveTo>
                <a:lnTo>
                  <a:pt x="1105" y="420"/>
                </a:lnTo>
                <a:lnTo>
                  <a:pt x="1258" y="558"/>
                </a:lnTo>
                <a:lnTo>
                  <a:pt x="1333" y="627"/>
                </a:lnTo>
                <a:lnTo>
                  <a:pt x="1409" y="699"/>
                </a:lnTo>
                <a:lnTo>
                  <a:pt x="1409" y="699"/>
                </a:lnTo>
                <a:lnTo>
                  <a:pt x="1419" y="706"/>
                </a:lnTo>
                <a:lnTo>
                  <a:pt x="1430" y="715"/>
                </a:lnTo>
                <a:lnTo>
                  <a:pt x="1486" y="766"/>
                </a:lnTo>
                <a:lnTo>
                  <a:pt x="1518" y="799"/>
                </a:lnTo>
                <a:lnTo>
                  <a:pt x="1518" y="799"/>
                </a:lnTo>
                <a:lnTo>
                  <a:pt x="1532" y="815"/>
                </a:lnTo>
                <a:lnTo>
                  <a:pt x="1542" y="831"/>
                </a:lnTo>
                <a:lnTo>
                  <a:pt x="1551" y="847"/>
                </a:lnTo>
                <a:lnTo>
                  <a:pt x="1556" y="864"/>
                </a:lnTo>
                <a:lnTo>
                  <a:pt x="1562" y="880"/>
                </a:lnTo>
                <a:lnTo>
                  <a:pt x="1562" y="898"/>
                </a:lnTo>
                <a:lnTo>
                  <a:pt x="1562" y="913"/>
                </a:lnTo>
                <a:lnTo>
                  <a:pt x="1560" y="931"/>
                </a:lnTo>
                <a:lnTo>
                  <a:pt x="1556" y="947"/>
                </a:lnTo>
                <a:lnTo>
                  <a:pt x="1549" y="963"/>
                </a:lnTo>
                <a:lnTo>
                  <a:pt x="1542" y="977"/>
                </a:lnTo>
                <a:lnTo>
                  <a:pt x="1534" y="991"/>
                </a:lnTo>
                <a:lnTo>
                  <a:pt x="1521" y="1003"/>
                </a:lnTo>
                <a:lnTo>
                  <a:pt x="1509" y="1013"/>
                </a:lnTo>
                <a:lnTo>
                  <a:pt x="1497" y="1022"/>
                </a:lnTo>
                <a:lnTo>
                  <a:pt x="1481" y="1029"/>
                </a:lnTo>
                <a:lnTo>
                  <a:pt x="1481" y="1029"/>
                </a:lnTo>
                <a:lnTo>
                  <a:pt x="1486" y="1047"/>
                </a:lnTo>
                <a:lnTo>
                  <a:pt x="1490" y="1064"/>
                </a:lnTo>
                <a:lnTo>
                  <a:pt x="1490" y="1080"/>
                </a:lnTo>
                <a:lnTo>
                  <a:pt x="1488" y="1096"/>
                </a:lnTo>
                <a:lnTo>
                  <a:pt x="1484" y="1112"/>
                </a:lnTo>
                <a:lnTo>
                  <a:pt x="1479" y="1126"/>
                </a:lnTo>
                <a:lnTo>
                  <a:pt x="1472" y="1140"/>
                </a:lnTo>
                <a:lnTo>
                  <a:pt x="1463" y="1152"/>
                </a:lnTo>
                <a:lnTo>
                  <a:pt x="1453" y="1163"/>
                </a:lnTo>
                <a:lnTo>
                  <a:pt x="1442" y="1173"/>
                </a:lnTo>
                <a:lnTo>
                  <a:pt x="1428" y="1182"/>
                </a:lnTo>
                <a:lnTo>
                  <a:pt x="1414" y="1191"/>
                </a:lnTo>
                <a:lnTo>
                  <a:pt x="1400" y="1196"/>
                </a:lnTo>
                <a:lnTo>
                  <a:pt x="1384" y="1200"/>
                </a:lnTo>
                <a:lnTo>
                  <a:pt x="1368" y="1201"/>
                </a:lnTo>
                <a:lnTo>
                  <a:pt x="1351" y="1201"/>
                </a:lnTo>
                <a:lnTo>
                  <a:pt x="1351" y="1201"/>
                </a:lnTo>
                <a:lnTo>
                  <a:pt x="1349" y="1215"/>
                </a:lnTo>
                <a:lnTo>
                  <a:pt x="1346" y="1230"/>
                </a:lnTo>
                <a:lnTo>
                  <a:pt x="1340" y="1242"/>
                </a:lnTo>
                <a:lnTo>
                  <a:pt x="1333" y="1254"/>
                </a:lnTo>
                <a:lnTo>
                  <a:pt x="1326" y="1265"/>
                </a:lnTo>
                <a:lnTo>
                  <a:pt x="1318" y="1273"/>
                </a:lnTo>
                <a:lnTo>
                  <a:pt x="1307" y="1284"/>
                </a:lnTo>
                <a:lnTo>
                  <a:pt x="1296" y="1291"/>
                </a:lnTo>
                <a:lnTo>
                  <a:pt x="1286" y="1298"/>
                </a:lnTo>
                <a:lnTo>
                  <a:pt x="1274" y="1303"/>
                </a:lnTo>
                <a:lnTo>
                  <a:pt x="1261" y="1309"/>
                </a:lnTo>
                <a:lnTo>
                  <a:pt x="1249" y="1312"/>
                </a:lnTo>
                <a:lnTo>
                  <a:pt x="1235" y="1314"/>
                </a:lnTo>
                <a:lnTo>
                  <a:pt x="1221" y="1314"/>
                </a:lnTo>
                <a:lnTo>
                  <a:pt x="1207" y="1312"/>
                </a:lnTo>
                <a:lnTo>
                  <a:pt x="1193" y="1310"/>
                </a:lnTo>
                <a:lnTo>
                  <a:pt x="1193" y="1310"/>
                </a:lnTo>
                <a:lnTo>
                  <a:pt x="1188" y="1326"/>
                </a:lnTo>
                <a:lnTo>
                  <a:pt x="1180" y="1342"/>
                </a:lnTo>
                <a:lnTo>
                  <a:pt x="1172" y="1356"/>
                </a:lnTo>
                <a:lnTo>
                  <a:pt x="1161" y="1368"/>
                </a:lnTo>
                <a:lnTo>
                  <a:pt x="1149" y="1381"/>
                </a:lnTo>
                <a:lnTo>
                  <a:pt x="1137" y="1389"/>
                </a:lnTo>
                <a:lnTo>
                  <a:pt x="1123" y="1396"/>
                </a:lnTo>
                <a:lnTo>
                  <a:pt x="1107" y="1403"/>
                </a:lnTo>
                <a:lnTo>
                  <a:pt x="1091" y="1407"/>
                </a:lnTo>
                <a:lnTo>
                  <a:pt x="1075" y="1410"/>
                </a:lnTo>
                <a:lnTo>
                  <a:pt x="1058" y="1410"/>
                </a:lnTo>
                <a:lnTo>
                  <a:pt x="1040" y="1409"/>
                </a:lnTo>
                <a:lnTo>
                  <a:pt x="1022" y="1407"/>
                </a:lnTo>
                <a:lnTo>
                  <a:pt x="1005" y="1402"/>
                </a:lnTo>
                <a:lnTo>
                  <a:pt x="989" y="1395"/>
                </a:lnTo>
                <a:lnTo>
                  <a:pt x="971" y="1386"/>
                </a:lnTo>
                <a:lnTo>
                  <a:pt x="959" y="1377"/>
                </a:lnTo>
                <a:lnTo>
                  <a:pt x="959" y="1377"/>
                </a:lnTo>
                <a:lnTo>
                  <a:pt x="971" y="1360"/>
                </a:lnTo>
                <a:lnTo>
                  <a:pt x="980" y="1340"/>
                </a:lnTo>
                <a:lnTo>
                  <a:pt x="987" y="1321"/>
                </a:lnTo>
                <a:lnTo>
                  <a:pt x="993" y="1300"/>
                </a:lnTo>
                <a:lnTo>
                  <a:pt x="993" y="1300"/>
                </a:lnTo>
                <a:lnTo>
                  <a:pt x="1010" y="1310"/>
                </a:lnTo>
                <a:lnTo>
                  <a:pt x="1028" y="1319"/>
                </a:lnTo>
                <a:lnTo>
                  <a:pt x="1036" y="1323"/>
                </a:lnTo>
                <a:lnTo>
                  <a:pt x="1045" y="1324"/>
                </a:lnTo>
                <a:lnTo>
                  <a:pt x="1054" y="1326"/>
                </a:lnTo>
                <a:lnTo>
                  <a:pt x="1065" y="1326"/>
                </a:lnTo>
                <a:lnTo>
                  <a:pt x="1065" y="1326"/>
                </a:lnTo>
                <a:lnTo>
                  <a:pt x="1080" y="1323"/>
                </a:lnTo>
                <a:lnTo>
                  <a:pt x="1093" y="1317"/>
                </a:lnTo>
                <a:lnTo>
                  <a:pt x="1098" y="1312"/>
                </a:lnTo>
                <a:lnTo>
                  <a:pt x="1103" y="1307"/>
                </a:lnTo>
                <a:lnTo>
                  <a:pt x="1107" y="1302"/>
                </a:lnTo>
                <a:lnTo>
                  <a:pt x="1110" y="1295"/>
                </a:lnTo>
                <a:lnTo>
                  <a:pt x="1110" y="1295"/>
                </a:lnTo>
                <a:lnTo>
                  <a:pt x="1112" y="1280"/>
                </a:lnTo>
                <a:lnTo>
                  <a:pt x="1108" y="1263"/>
                </a:lnTo>
                <a:lnTo>
                  <a:pt x="1000" y="1175"/>
                </a:lnTo>
                <a:lnTo>
                  <a:pt x="1000" y="1175"/>
                </a:lnTo>
                <a:lnTo>
                  <a:pt x="994" y="1170"/>
                </a:lnTo>
                <a:lnTo>
                  <a:pt x="989" y="1163"/>
                </a:lnTo>
                <a:lnTo>
                  <a:pt x="985" y="1156"/>
                </a:lnTo>
                <a:lnTo>
                  <a:pt x="984" y="1147"/>
                </a:lnTo>
                <a:lnTo>
                  <a:pt x="984" y="1140"/>
                </a:lnTo>
                <a:lnTo>
                  <a:pt x="985" y="1131"/>
                </a:lnTo>
                <a:lnTo>
                  <a:pt x="989" y="1124"/>
                </a:lnTo>
                <a:lnTo>
                  <a:pt x="993" y="1117"/>
                </a:lnTo>
                <a:lnTo>
                  <a:pt x="993" y="1117"/>
                </a:lnTo>
                <a:lnTo>
                  <a:pt x="1000" y="1110"/>
                </a:lnTo>
                <a:lnTo>
                  <a:pt x="1007" y="1107"/>
                </a:lnTo>
                <a:lnTo>
                  <a:pt x="1014" y="1103"/>
                </a:lnTo>
                <a:lnTo>
                  <a:pt x="1021" y="1101"/>
                </a:lnTo>
                <a:lnTo>
                  <a:pt x="1029" y="1101"/>
                </a:lnTo>
                <a:lnTo>
                  <a:pt x="1036" y="1103"/>
                </a:lnTo>
                <a:lnTo>
                  <a:pt x="1045" y="1105"/>
                </a:lnTo>
                <a:lnTo>
                  <a:pt x="1052" y="1110"/>
                </a:lnTo>
                <a:lnTo>
                  <a:pt x="1172" y="1205"/>
                </a:lnTo>
                <a:lnTo>
                  <a:pt x="1172" y="1205"/>
                </a:lnTo>
                <a:lnTo>
                  <a:pt x="1182" y="1214"/>
                </a:lnTo>
                <a:lnTo>
                  <a:pt x="1193" y="1221"/>
                </a:lnTo>
                <a:lnTo>
                  <a:pt x="1205" y="1226"/>
                </a:lnTo>
                <a:lnTo>
                  <a:pt x="1216" y="1228"/>
                </a:lnTo>
                <a:lnTo>
                  <a:pt x="1224" y="1230"/>
                </a:lnTo>
                <a:lnTo>
                  <a:pt x="1235" y="1228"/>
                </a:lnTo>
                <a:lnTo>
                  <a:pt x="1245" y="1224"/>
                </a:lnTo>
                <a:lnTo>
                  <a:pt x="1254" y="1219"/>
                </a:lnTo>
                <a:lnTo>
                  <a:pt x="1254" y="1219"/>
                </a:lnTo>
                <a:lnTo>
                  <a:pt x="1261" y="1210"/>
                </a:lnTo>
                <a:lnTo>
                  <a:pt x="1267" y="1201"/>
                </a:lnTo>
                <a:lnTo>
                  <a:pt x="1267" y="1201"/>
                </a:lnTo>
                <a:lnTo>
                  <a:pt x="1268" y="1191"/>
                </a:lnTo>
                <a:lnTo>
                  <a:pt x="1270" y="1180"/>
                </a:lnTo>
                <a:lnTo>
                  <a:pt x="1270" y="1175"/>
                </a:lnTo>
                <a:lnTo>
                  <a:pt x="1268" y="1170"/>
                </a:lnTo>
                <a:lnTo>
                  <a:pt x="1265" y="1166"/>
                </a:lnTo>
                <a:lnTo>
                  <a:pt x="1261" y="1161"/>
                </a:lnTo>
                <a:lnTo>
                  <a:pt x="1119" y="1050"/>
                </a:lnTo>
                <a:lnTo>
                  <a:pt x="1119" y="1050"/>
                </a:lnTo>
                <a:lnTo>
                  <a:pt x="1114" y="1045"/>
                </a:lnTo>
                <a:lnTo>
                  <a:pt x="1108" y="1038"/>
                </a:lnTo>
                <a:lnTo>
                  <a:pt x="1105" y="1031"/>
                </a:lnTo>
                <a:lnTo>
                  <a:pt x="1103" y="1022"/>
                </a:lnTo>
                <a:lnTo>
                  <a:pt x="1103" y="1015"/>
                </a:lnTo>
                <a:lnTo>
                  <a:pt x="1105" y="1006"/>
                </a:lnTo>
                <a:lnTo>
                  <a:pt x="1108" y="999"/>
                </a:lnTo>
                <a:lnTo>
                  <a:pt x="1112" y="992"/>
                </a:lnTo>
                <a:lnTo>
                  <a:pt x="1112" y="992"/>
                </a:lnTo>
                <a:lnTo>
                  <a:pt x="1119" y="985"/>
                </a:lnTo>
                <a:lnTo>
                  <a:pt x="1126" y="982"/>
                </a:lnTo>
                <a:lnTo>
                  <a:pt x="1133" y="978"/>
                </a:lnTo>
                <a:lnTo>
                  <a:pt x="1140" y="977"/>
                </a:lnTo>
                <a:lnTo>
                  <a:pt x="1149" y="977"/>
                </a:lnTo>
                <a:lnTo>
                  <a:pt x="1156" y="977"/>
                </a:lnTo>
                <a:lnTo>
                  <a:pt x="1165" y="980"/>
                </a:lnTo>
                <a:lnTo>
                  <a:pt x="1172" y="985"/>
                </a:lnTo>
                <a:lnTo>
                  <a:pt x="1319" y="1101"/>
                </a:lnTo>
                <a:lnTo>
                  <a:pt x="1319" y="1101"/>
                </a:lnTo>
                <a:lnTo>
                  <a:pt x="1323" y="1103"/>
                </a:lnTo>
                <a:lnTo>
                  <a:pt x="1323" y="1103"/>
                </a:lnTo>
                <a:lnTo>
                  <a:pt x="1332" y="1110"/>
                </a:lnTo>
                <a:lnTo>
                  <a:pt x="1342" y="1115"/>
                </a:lnTo>
                <a:lnTo>
                  <a:pt x="1353" y="1117"/>
                </a:lnTo>
                <a:lnTo>
                  <a:pt x="1361" y="1119"/>
                </a:lnTo>
                <a:lnTo>
                  <a:pt x="1372" y="1117"/>
                </a:lnTo>
                <a:lnTo>
                  <a:pt x="1381" y="1114"/>
                </a:lnTo>
                <a:lnTo>
                  <a:pt x="1388" y="1108"/>
                </a:lnTo>
                <a:lnTo>
                  <a:pt x="1395" y="1103"/>
                </a:lnTo>
                <a:lnTo>
                  <a:pt x="1400" y="1094"/>
                </a:lnTo>
                <a:lnTo>
                  <a:pt x="1404" y="1085"/>
                </a:lnTo>
                <a:lnTo>
                  <a:pt x="1405" y="1077"/>
                </a:lnTo>
                <a:lnTo>
                  <a:pt x="1404" y="1066"/>
                </a:lnTo>
                <a:lnTo>
                  <a:pt x="1400" y="1056"/>
                </a:lnTo>
                <a:lnTo>
                  <a:pt x="1395" y="1043"/>
                </a:lnTo>
                <a:lnTo>
                  <a:pt x="1384" y="1033"/>
                </a:lnTo>
                <a:lnTo>
                  <a:pt x="1372" y="1020"/>
                </a:lnTo>
                <a:lnTo>
                  <a:pt x="1216" y="903"/>
                </a:lnTo>
                <a:lnTo>
                  <a:pt x="1216" y="903"/>
                </a:lnTo>
                <a:lnTo>
                  <a:pt x="1209" y="898"/>
                </a:lnTo>
                <a:lnTo>
                  <a:pt x="1205" y="890"/>
                </a:lnTo>
                <a:lnTo>
                  <a:pt x="1202" y="883"/>
                </a:lnTo>
                <a:lnTo>
                  <a:pt x="1200" y="875"/>
                </a:lnTo>
                <a:lnTo>
                  <a:pt x="1200" y="868"/>
                </a:lnTo>
                <a:lnTo>
                  <a:pt x="1200" y="859"/>
                </a:lnTo>
                <a:lnTo>
                  <a:pt x="1203" y="852"/>
                </a:lnTo>
                <a:lnTo>
                  <a:pt x="1207" y="845"/>
                </a:lnTo>
                <a:lnTo>
                  <a:pt x="1207" y="845"/>
                </a:lnTo>
                <a:lnTo>
                  <a:pt x="1214" y="838"/>
                </a:lnTo>
                <a:lnTo>
                  <a:pt x="1219" y="832"/>
                </a:lnTo>
                <a:lnTo>
                  <a:pt x="1228" y="829"/>
                </a:lnTo>
                <a:lnTo>
                  <a:pt x="1235" y="827"/>
                </a:lnTo>
                <a:lnTo>
                  <a:pt x="1244" y="827"/>
                </a:lnTo>
                <a:lnTo>
                  <a:pt x="1251" y="829"/>
                </a:lnTo>
                <a:lnTo>
                  <a:pt x="1260" y="831"/>
                </a:lnTo>
                <a:lnTo>
                  <a:pt x="1267" y="836"/>
                </a:lnTo>
                <a:lnTo>
                  <a:pt x="1421" y="952"/>
                </a:lnTo>
                <a:lnTo>
                  <a:pt x="1421" y="952"/>
                </a:lnTo>
                <a:lnTo>
                  <a:pt x="1428" y="955"/>
                </a:lnTo>
                <a:lnTo>
                  <a:pt x="1433" y="955"/>
                </a:lnTo>
                <a:lnTo>
                  <a:pt x="1441" y="955"/>
                </a:lnTo>
                <a:lnTo>
                  <a:pt x="1446" y="954"/>
                </a:lnTo>
                <a:lnTo>
                  <a:pt x="1453" y="950"/>
                </a:lnTo>
                <a:lnTo>
                  <a:pt x="1458" y="947"/>
                </a:lnTo>
                <a:lnTo>
                  <a:pt x="1469" y="936"/>
                </a:lnTo>
                <a:lnTo>
                  <a:pt x="1469" y="936"/>
                </a:lnTo>
                <a:lnTo>
                  <a:pt x="1474" y="927"/>
                </a:lnTo>
                <a:lnTo>
                  <a:pt x="1477" y="917"/>
                </a:lnTo>
                <a:lnTo>
                  <a:pt x="1479" y="908"/>
                </a:lnTo>
                <a:lnTo>
                  <a:pt x="1479" y="898"/>
                </a:lnTo>
                <a:lnTo>
                  <a:pt x="1476" y="887"/>
                </a:lnTo>
                <a:lnTo>
                  <a:pt x="1472" y="876"/>
                </a:lnTo>
                <a:lnTo>
                  <a:pt x="1467" y="868"/>
                </a:lnTo>
                <a:lnTo>
                  <a:pt x="1458" y="859"/>
                </a:lnTo>
                <a:lnTo>
                  <a:pt x="1426" y="825"/>
                </a:lnTo>
                <a:lnTo>
                  <a:pt x="1012" y="448"/>
                </a:lnTo>
                <a:lnTo>
                  <a:pt x="1012" y="448"/>
                </a:lnTo>
                <a:lnTo>
                  <a:pt x="1008" y="444"/>
                </a:lnTo>
                <a:lnTo>
                  <a:pt x="1008" y="441"/>
                </a:lnTo>
                <a:lnTo>
                  <a:pt x="1007" y="437"/>
                </a:lnTo>
                <a:lnTo>
                  <a:pt x="1008" y="432"/>
                </a:lnTo>
                <a:lnTo>
                  <a:pt x="1010" y="428"/>
                </a:lnTo>
                <a:lnTo>
                  <a:pt x="1014" y="427"/>
                </a:lnTo>
                <a:lnTo>
                  <a:pt x="1017" y="425"/>
                </a:lnTo>
                <a:lnTo>
                  <a:pt x="1022" y="425"/>
                </a:lnTo>
                <a:lnTo>
                  <a:pt x="1022" y="425"/>
                </a:lnTo>
                <a:lnTo>
                  <a:pt x="1042" y="425"/>
                </a:lnTo>
                <a:lnTo>
                  <a:pt x="1061" y="423"/>
                </a:lnTo>
                <a:lnTo>
                  <a:pt x="1079" y="421"/>
                </a:lnTo>
                <a:lnTo>
                  <a:pt x="1098" y="420"/>
                </a:lnTo>
                <a:lnTo>
                  <a:pt x="1098" y="420"/>
                </a:lnTo>
                <a:lnTo>
                  <a:pt x="1105" y="420"/>
                </a:lnTo>
                <a:lnTo>
                  <a:pt x="1105" y="420"/>
                </a:lnTo>
                <a:close/>
                <a:moveTo>
                  <a:pt x="190" y="771"/>
                </a:moveTo>
                <a:lnTo>
                  <a:pt x="190" y="771"/>
                </a:lnTo>
                <a:lnTo>
                  <a:pt x="176" y="748"/>
                </a:lnTo>
                <a:lnTo>
                  <a:pt x="165" y="725"/>
                </a:lnTo>
                <a:lnTo>
                  <a:pt x="156" y="701"/>
                </a:lnTo>
                <a:lnTo>
                  <a:pt x="149" y="674"/>
                </a:lnTo>
                <a:lnTo>
                  <a:pt x="142" y="648"/>
                </a:lnTo>
                <a:lnTo>
                  <a:pt x="139" y="622"/>
                </a:lnTo>
                <a:lnTo>
                  <a:pt x="132" y="565"/>
                </a:lnTo>
                <a:lnTo>
                  <a:pt x="79" y="516"/>
                </a:lnTo>
                <a:lnTo>
                  <a:pt x="79" y="516"/>
                </a:lnTo>
                <a:lnTo>
                  <a:pt x="49" y="485"/>
                </a:lnTo>
                <a:lnTo>
                  <a:pt x="35" y="469"/>
                </a:lnTo>
                <a:lnTo>
                  <a:pt x="24" y="453"/>
                </a:lnTo>
                <a:lnTo>
                  <a:pt x="14" y="437"/>
                </a:lnTo>
                <a:lnTo>
                  <a:pt x="7" y="418"/>
                </a:lnTo>
                <a:lnTo>
                  <a:pt x="2" y="399"/>
                </a:lnTo>
                <a:lnTo>
                  <a:pt x="0" y="376"/>
                </a:lnTo>
                <a:lnTo>
                  <a:pt x="0" y="376"/>
                </a:lnTo>
                <a:lnTo>
                  <a:pt x="2" y="363"/>
                </a:lnTo>
                <a:lnTo>
                  <a:pt x="3" y="351"/>
                </a:lnTo>
                <a:lnTo>
                  <a:pt x="5" y="339"/>
                </a:lnTo>
                <a:lnTo>
                  <a:pt x="10" y="328"/>
                </a:lnTo>
                <a:lnTo>
                  <a:pt x="16" y="316"/>
                </a:lnTo>
                <a:lnTo>
                  <a:pt x="21" y="305"/>
                </a:lnTo>
                <a:lnTo>
                  <a:pt x="28" y="295"/>
                </a:lnTo>
                <a:lnTo>
                  <a:pt x="37" y="284"/>
                </a:lnTo>
                <a:lnTo>
                  <a:pt x="256" y="47"/>
                </a:lnTo>
                <a:lnTo>
                  <a:pt x="256" y="47"/>
                </a:lnTo>
                <a:lnTo>
                  <a:pt x="265" y="37"/>
                </a:lnTo>
                <a:lnTo>
                  <a:pt x="276" y="30"/>
                </a:lnTo>
                <a:lnTo>
                  <a:pt x="286" y="23"/>
                </a:lnTo>
                <a:lnTo>
                  <a:pt x="299" y="16"/>
                </a:lnTo>
                <a:lnTo>
                  <a:pt x="309" y="10"/>
                </a:lnTo>
                <a:lnTo>
                  <a:pt x="321" y="7"/>
                </a:lnTo>
                <a:lnTo>
                  <a:pt x="334" y="3"/>
                </a:lnTo>
                <a:lnTo>
                  <a:pt x="346" y="2"/>
                </a:lnTo>
                <a:lnTo>
                  <a:pt x="358" y="2"/>
                </a:lnTo>
                <a:lnTo>
                  <a:pt x="371" y="2"/>
                </a:lnTo>
                <a:lnTo>
                  <a:pt x="383" y="3"/>
                </a:lnTo>
                <a:lnTo>
                  <a:pt x="395" y="7"/>
                </a:lnTo>
                <a:lnTo>
                  <a:pt x="407" y="10"/>
                </a:lnTo>
                <a:lnTo>
                  <a:pt x="420" y="16"/>
                </a:lnTo>
                <a:lnTo>
                  <a:pt x="430" y="23"/>
                </a:lnTo>
                <a:lnTo>
                  <a:pt x="441" y="30"/>
                </a:lnTo>
                <a:lnTo>
                  <a:pt x="441" y="30"/>
                </a:lnTo>
                <a:lnTo>
                  <a:pt x="464" y="47"/>
                </a:lnTo>
                <a:lnTo>
                  <a:pt x="485" y="61"/>
                </a:lnTo>
                <a:lnTo>
                  <a:pt x="506" y="75"/>
                </a:lnTo>
                <a:lnTo>
                  <a:pt x="534" y="88"/>
                </a:lnTo>
                <a:lnTo>
                  <a:pt x="534" y="88"/>
                </a:lnTo>
                <a:lnTo>
                  <a:pt x="553" y="95"/>
                </a:lnTo>
                <a:lnTo>
                  <a:pt x="564" y="96"/>
                </a:lnTo>
                <a:lnTo>
                  <a:pt x="564" y="96"/>
                </a:lnTo>
                <a:lnTo>
                  <a:pt x="588" y="91"/>
                </a:lnTo>
                <a:lnTo>
                  <a:pt x="613" y="86"/>
                </a:lnTo>
                <a:lnTo>
                  <a:pt x="666" y="74"/>
                </a:lnTo>
                <a:lnTo>
                  <a:pt x="692" y="68"/>
                </a:lnTo>
                <a:lnTo>
                  <a:pt x="720" y="63"/>
                </a:lnTo>
                <a:lnTo>
                  <a:pt x="747" y="60"/>
                </a:lnTo>
                <a:lnTo>
                  <a:pt x="775" y="60"/>
                </a:lnTo>
                <a:lnTo>
                  <a:pt x="775" y="60"/>
                </a:lnTo>
                <a:lnTo>
                  <a:pt x="740" y="84"/>
                </a:lnTo>
                <a:lnTo>
                  <a:pt x="692" y="121"/>
                </a:lnTo>
                <a:lnTo>
                  <a:pt x="629" y="168"/>
                </a:lnTo>
                <a:lnTo>
                  <a:pt x="629" y="168"/>
                </a:lnTo>
                <a:lnTo>
                  <a:pt x="601" y="175"/>
                </a:lnTo>
                <a:lnTo>
                  <a:pt x="574" y="179"/>
                </a:lnTo>
                <a:lnTo>
                  <a:pt x="574" y="179"/>
                </a:lnTo>
                <a:lnTo>
                  <a:pt x="559" y="179"/>
                </a:lnTo>
                <a:lnTo>
                  <a:pt x="539" y="177"/>
                </a:lnTo>
                <a:lnTo>
                  <a:pt x="520" y="172"/>
                </a:lnTo>
                <a:lnTo>
                  <a:pt x="499" y="165"/>
                </a:lnTo>
                <a:lnTo>
                  <a:pt x="480" y="156"/>
                </a:lnTo>
                <a:lnTo>
                  <a:pt x="462" y="147"/>
                </a:lnTo>
                <a:lnTo>
                  <a:pt x="446" y="137"/>
                </a:lnTo>
                <a:lnTo>
                  <a:pt x="432" y="130"/>
                </a:lnTo>
                <a:lnTo>
                  <a:pt x="390" y="96"/>
                </a:lnTo>
                <a:lnTo>
                  <a:pt x="390" y="96"/>
                </a:lnTo>
                <a:lnTo>
                  <a:pt x="381" y="91"/>
                </a:lnTo>
                <a:lnTo>
                  <a:pt x="372" y="88"/>
                </a:lnTo>
                <a:lnTo>
                  <a:pt x="364" y="86"/>
                </a:lnTo>
                <a:lnTo>
                  <a:pt x="353" y="86"/>
                </a:lnTo>
                <a:lnTo>
                  <a:pt x="344" y="88"/>
                </a:lnTo>
                <a:lnTo>
                  <a:pt x="335" y="91"/>
                </a:lnTo>
                <a:lnTo>
                  <a:pt x="327" y="96"/>
                </a:lnTo>
                <a:lnTo>
                  <a:pt x="318" y="103"/>
                </a:lnTo>
                <a:lnTo>
                  <a:pt x="98" y="341"/>
                </a:lnTo>
                <a:lnTo>
                  <a:pt x="98" y="341"/>
                </a:lnTo>
                <a:lnTo>
                  <a:pt x="93" y="349"/>
                </a:lnTo>
                <a:lnTo>
                  <a:pt x="88" y="358"/>
                </a:lnTo>
                <a:lnTo>
                  <a:pt x="86" y="367"/>
                </a:lnTo>
                <a:lnTo>
                  <a:pt x="84" y="377"/>
                </a:lnTo>
                <a:lnTo>
                  <a:pt x="86" y="386"/>
                </a:lnTo>
                <a:lnTo>
                  <a:pt x="88" y="395"/>
                </a:lnTo>
                <a:lnTo>
                  <a:pt x="93" y="404"/>
                </a:lnTo>
                <a:lnTo>
                  <a:pt x="98" y="413"/>
                </a:lnTo>
                <a:lnTo>
                  <a:pt x="98" y="413"/>
                </a:lnTo>
                <a:lnTo>
                  <a:pt x="125" y="442"/>
                </a:lnTo>
                <a:lnTo>
                  <a:pt x="155" y="472"/>
                </a:lnTo>
                <a:lnTo>
                  <a:pt x="155" y="472"/>
                </a:lnTo>
                <a:lnTo>
                  <a:pt x="172" y="490"/>
                </a:lnTo>
                <a:lnTo>
                  <a:pt x="191" y="511"/>
                </a:lnTo>
                <a:lnTo>
                  <a:pt x="200" y="522"/>
                </a:lnTo>
                <a:lnTo>
                  <a:pt x="205" y="532"/>
                </a:lnTo>
                <a:lnTo>
                  <a:pt x="211" y="543"/>
                </a:lnTo>
                <a:lnTo>
                  <a:pt x="214" y="553"/>
                </a:lnTo>
                <a:lnTo>
                  <a:pt x="214" y="553"/>
                </a:lnTo>
                <a:lnTo>
                  <a:pt x="220" y="595"/>
                </a:lnTo>
                <a:lnTo>
                  <a:pt x="227" y="639"/>
                </a:lnTo>
                <a:lnTo>
                  <a:pt x="232" y="662"/>
                </a:lnTo>
                <a:lnTo>
                  <a:pt x="237" y="681"/>
                </a:lnTo>
                <a:lnTo>
                  <a:pt x="246" y="701"/>
                </a:lnTo>
                <a:lnTo>
                  <a:pt x="255" y="717"/>
                </a:lnTo>
                <a:lnTo>
                  <a:pt x="255" y="717"/>
                </a:lnTo>
                <a:lnTo>
                  <a:pt x="235" y="727"/>
                </a:lnTo>
                <a:lnTo>
                  <a:pt x="220" y="739"/>
                </a:lnTo>
                <a:lnTo>
                  <a:pt x="205" y="753"/>
                </a:lnTo>
                <a:lnTo>
                  <a:pt x="190" y="771"/>
                </a:lnTo>
                <a:lnTo>
                  <a:pt x="190" y="771"/>
                </a:lnTo>
                <a:close/>
                <a:moveTo>
                  <a:pt x="889" y="1187"/>
                </a:moveTo>
                <a:lnTo>
                  <a:pt x="889" y="1187"/>
                </a:lnTo>
                <a:lnTo>
                  <a:pt x="875" y="1177"/>
                </a:lnTo>
                <a:lnTo>
                  <a:pt x="859" y="1170"/>
                </a:lnTo>
                <a:lnTo>
                  <a:pt x="843" y="1165"/>
                </a:lnTo>
                <a:lnTo>
                  <a:pt x="827" y="1161"/>
                </a:lnTo>
                <a:lnTo>
                  <a:pt x="810" y="1161"/>
                </a:lnTo>
                <a:lnTo>
                  <a:pt x="794" y="1165"/>
                </a:lnTo>
                <a:lnTo>
                  <a:pt x="778" y="1168"/>
                </a:lnTo>
                <a:lnTo>
                  <a:pt x="764" y="1177"/>
                </a:lnTo>
                <a:lnTo>
                  <a:pt x="764" y="1177"/>
                </a:lnTo>
                <a:lnTo>
                  <a:pt x="759" y="1177"/>
                </a:lnTo>
                <a:lnTo>
                  <a:pt x="755" y="1175"/>
                </a:lnTo>
                <a:lnTo>
                  <a:pt x="755" y="1175"/>
                </a:lnTo>
                <a:lnTo>
                  <a:pt x="754" y="1173"/>
                </a:lnTo>
                <a:lnTo>
                  <a:pt x="754" y="1168"/>
                </a:lnTo>
                <a:lnTo>
                  <a:pt x="754" y="1168"/>
                </a:lnTo>
                <a:lnTo>
                  <a:pt x="755" y="1156"/>
                </a:lnTo>
                <a:lnTo>
                  <a:pt x="755" y="1142"/>
                </a:lnTo>
                <a:lnTo>
                  <a:pt x="752" y="1128"/>
                </a:lnTo>
                <a:lnTo>
                  <a:pt x="748" y="1114"/>
                </a:lnTo>
                <a:lnTo>
                  <a:pt x="743" y="1101"/>
                </a:lnTo>
                <a:lnTo>
                  <a:pt x="736" y="1089"/>
                </a:lnTo>
                <a:lnTo>
                  <a:pt x="727" y="1077"/>
                </a:lnTo>
                <a:lnTo>
                  <a:pt x="718" y="1068"/>
                </a:lnTo>
                <a:lnTo>
                  <a:pt x="718" y="1068"/>
                </a:lnTo>
                <a:lnTo>
                  <a:pt x="718" y="1068"/>
                </a:lnTo>
                <a:lnTo>
                  <a:pt x="704" y="1057"/>
                </a:lnTo>
                <a:lnTo>
                  <a:pt x="689" y="1049"/>
                </a:lnTo>
                <a:lnTo>
                  <a:pt x="673" y="1045"/>
                </a:lnTo>
                <a:lnTo>
                  <a:pt x="655" y="1042"/>
                </a:lnTo>
                <a:lnTo>
                  <a:pt x="639" y="1042"/>
                </a:lnTo>
                <a:lnTo>
                  <a:pt x="624" y="1043"/>
                </a:lnTo>
                <a:lnTo>
                  <a:pt x="608" y="1049"/>
                </a:lnTo>
                <a:lnTo>
                  <a:pt x="592" y="1057"/>
                </a:lnTo>
                <a:lnTo>
                  <a:pt x="592" y="1057"/>
                </a:lnTo>
                <a:lnTo>
                  <a:pt x="588" y="1057"/>
                </a:lnTo>
                <a:lnTo>
                  <a:pt x="585" y="1056"/>
                </a:lnTo>
                <a:lnTo>
                  <a:pt x="585" y="1056"/>
                </a:lnTo>
                <a:lnTo>
                  <a:pt x="581" y="1054"/>
                </a:lnTo>
                <a:lnTo>
                  <a:pt x="581" y="1049"/>
                </a:lnTo>
                <a:lnTo>
                  <a:pt x="581" y="1049"/>
                </a:lnTo>
                <a:lnTo>
                  <a:pt x="583" y="1035"/>
                </a:lnTo>
                <a:lnTo>
                  <a:pt x="583" y="1022"/>
                </a:lnTo>
                <a:lnTo>
                  <a:pt x="581" y="1008"/>
                </a:lnTo>
                <a:lnTo>
                  <a:pt x="578" y="994"/>
                </a:lnTo>
                <a:lnTo>
                  <a:pt x="573" y="982"/>
                </a:lnTo>
                <a:lnTo>
                  <a:pt x="566" y="970"/>
                </a:lnTo>
                <a:lnTo>
                  <a:pt x="557" y="957"/>
                </a:lnTo>
                <a:lnTo>
                  <a:pt x="546" y="948"/>
                </a:lnTo>
                <a:lnTo>
                  <a:pt x="546" y="948"/>
                </a:lnTo>
                <a:lnTo>
                  <a:pt x="546" y="948"/>
                </a:lnTo>
                <a:lnTo>
                  <a:pt x="536" y="940"/>
                </a:lnTo>
                <a:lnTo>
                  <a:pt x="523" y="933"/>
                </a:lnTo>
                <a:lnTo>
                  <a:pt x="509" y="927"/>
                </a:lnTo>
                <a:lnTo>
                  <a:pt x="497" y="924"/>
                </a:lnTo>
                <a:lnTo>
                  <a:pt x="483" y="922"/>
                </a:lnTo>
                <a:lnTo>
                  <a:pt x="469" y="922"/>
                </a:lnTo>
                <a:lnTo>
                  <a:pt x="455" y="924"/>
                </a:lnTo>
                <a:lnTo>
                  <a:pt x="443" y="927"/>
                </a:lnTo>
                <a:lnTo>
                  <a:pt x="443" y="927"/>
                </a:lnTo>
                <a:lnTo>
                  <a:pt x="439" y="927"/>
                </a:lnTo>
                <a:lnTo>
                  <a:pt x="436" y="926"/>
                </a:lnTo>
                <a:lnTo>
                  <a:pt x="436" y="926"/>
                </a:lnTo>
                <a:lnTo>
                  <a:pt x="434" y="922"/>
                </a:lnTo>
                <a:lnTo>
                  <a:pt x="434" y="919"/>
                </a:lnTo>
                <a:lnTo>
                  <a:pt x="434" y="919"/>
                </a:lnTo>
                <a:lnTo>
                  <a:pt x="439" y="901"/>
                </a:lnTo>
                <a:lnTo>
                  <a:pt x="443" y="885"/>
                </a:lnTo>
                <a:lnTo>
                  <a:pt x="443" y="868"/>
                </a:lnTo>
                <a:lnTo>
                  <a:pt x="441" y="852"/>
                </a:lnTo>
                <a:lnTo>
                  <a:pt x="436" y="836"/>
                </a:lnTo>
                <a:lnTo>
                  <a:pt x="429" y="820"/>
                </a:lnTo>
                <a:lnTo>
                  <a:pt x="418" y="806"/>
                </a:lnTo>
                <a:lnTo>
                  <a:pt x="406" y="794"/>
                </a:lnTo>
                <a:lnTo>
                  <a:pt x="406" y="794"/>
                </a:lnTo>
                <a:lnTo>
                  <a:pt x="406" y="794"/>
                </a:lnTo>
                <a:lnTo>
                  <a:pt x="397" y="787"/>
                </a:lnTo>
                <a:lnTo>
                  <a:pt x="388" y="782"/>
                </a:lnTo>
                <a:lnTo>
                  <a:pt x="378" y="776"/>
                </a:lnTo>
                <a:lnTo>
                  <a:pt x="369" y="773"/>
                </a:lnTo>
                <a:lnTo>
                  <a:pt x="348" y="767"/>
                </a:lnTo>
                <a:lnTo>
                  <a:pt x="327" y="767"/>
                </a:lnTo>
                <a:lnTo>
                  <a:pt x="307" y="771"/>
                </a:lnTo>
                <a:lnTo>
                  <a:pt x="288" y="778"/>
                </a:lnTo>
                <a:lnTo>
                  <a:pt x="279" y="783"/>
                </a:lnTo>
                <a:lnTo>
                  <a:pt x="270" y="790"/>
                </a:lnTo>
                <a:lnTo>
                  <a:pt x="262" y="797"/>
                </a:lnTo>
                <a:lnTo>
                  <a:pt x="255" y="804"/>
                </a:lnTo>
                <a:lnTo>
                  <a:pt x="223" y="840"/>
                </a:lnTo>
                <a:lnTo>
                  <a:pt x="223" y="840"/>
                </a:lnTo>
                <a:lnTo>
                  <a:pt x="216" y="848"/>
                </a:lnTo>
                <a:lnTo>
                  <a:pt x="211" y="859"/>
                </a:lnTo>
                <a:lnTo>
                  <a:pt x="205" y="868"/>
                </a:lnTo>
                <a:lnTo>
                  <a:pt x="202" y="878"/>
                </a:lnTo>
                <a:lnTo>
                  <a:pt x="198" y="898"/>
                </a:lnTo>
                <a:lnTo>
                  <a:pt x="197" y="919"/>
                </a:lnTo>
                <a:lnTo>
                  <a:pt x="200" y="938"/>
                </a:lnTo>
                <a:lnTo>
                  <a:pt x="209" y="957"/>
                </a:lnTo>
                <a:lnTo>
                  <a:pt x="214" y="968"/>
                </a:lnTo>
                <a:lnTo>
                  <a:pt x="220" y="977"/>
                </a:lnTo>
                <a:lnTo>
                  <a:pt x="227" y="984"/>
                </a:lnTo>
                <a:lnTo>
                  <a:pt x="234" y="992"/>
                </a:lnTo>
                <a:lnTo>
                  <a:pt x="234" y="992"/>
                </a:lnTo>
                <a:lnTo>
                  <a:pt x="234" y="992"/>
                </a:lnTo>
                <a:lnTo>
                  <a:pt x="244" y="999"/>
                </a:lnTo>
                <a:lnTo>
                  <a:pt x="256" y="1006"/>
                </a:lnTo>
                <a:lnTo>
                  <a:pt x="269" y="1012"/>
                </a:lnTo>
                <a:lnTo>
                  <a:pt x="281" y="1015"/>
                </a:lnTo>
                <a:lnTo>
                  <a:pt x="293" y="1017"/>
                </a:lnTo>
                <a:lnTo>
                  <a:pt x="306" y="1017"/>
                </a:lnTo>
                <a:lnTo>
                  <a:pt x="318" y="1017"/>
                </a:lnTo>
                <a:lnTo>
                  <a:pt x="330" y="1015"/>
                </a:lnTo>
                <a:lnTo>
                  <a:pt x="330" y="1015"/>
                </a:lnTo>
                <a:lnTo>
                  <a:pt x="335" y="1015"/>
                </a:lnTo>
                <a:lnTo>
                  <a:pt x="339" y="1017"/>
                </a:lnTo>
                <a:lnTo>
                  <a:pt x="339" y="1017"/>
                </a:lnTo>
                <a:lnTo>
                  <a:pt x="339" y="1022"/>
                </a:lnTo>
                <a:lnTo>
                  <a:pt x="337" y="1026"/>
                </a:lnTo>
                <a:lnTo>
                  <a:pt x="337" y="1026"/>
                </a:lnTo>
                <a:lnTo>
                  <a:pt x="327" y="1043"/>
                </a:lnTo>
                <a:lnTo>
                  <a:pt x="320" y="1063"/>
                </a:lnTo>
                <a:lnTo>
                  <a:pt x="316" y="1082"/>
                </a:lnTo>
                <a:lnTo>
                  <a:pt x="316" y="1101"/>
                </a:lnTo>
                <a:lnTo>
                  <a:pt x="320" y="1121"/>
                </a:lnTo>
                <a:lnTo>
                  <a:pt x="327" y="1140"/>
                </a:lnTo>
                <a:lnTo>
                  <a:pt x="337" y="1158"/>
                </a:lnTo>
                <a:lnTo>
                  <a:pt x="353" y="1173"/>
                </a:lnTo>
                <a:lnTo>
                  <a:pt x="353" y="1173"/>
                </a:lnTo>
                <a:lnTo>
                  <a:pt x="353" y="1173"/>
                </a:lnTo>
                <a:lnTo>
                  <a:pt x="369" y="1184"/>
                </a:lnTo>
                <a:lnTo>
                  <a:pt x="388" y="1193"/>
                </a:lnTo>
                <a:lnTo>
                  <a:pt x="407" y="1198"/>
                </a:lnTo>
                <a:lnTo>
                  <a:pt x="427" y="1198"/>
                </a:lnTo>
                <a:lnTo>
                  <a:pt x="446" y="1196"/>
                </a:lnTo>
                <a:lnTo>
                  <a:pt x="465" y="1189"/>
                </a:lnTo>
                <a:lnTo>
                  <a:pt x="483" y="1180"/>
                </a:lnTo>
                <a:lnTo>
                  <a:pt x="499" y="1168"/>
                </a:lnTo>
                <a:lnTo>
                  <a:pt x="499" y="1168"/>
                </a:lnTo>
                <a:lnTo>
                  <a:pt x="502" y="1166"/>
                </a:lnTo>
                <a:lnTo>
                  <a:pt x="506" y="1166"/>
                </a:lnTo>
                <a:lnTo>
                  <a:pt x="506" y="1166"/>
                </a:lnTo>
                <a:lnTo>
                  <a:pt x="509" y="1170"/>
                </a:lnTo>
                <a:lnTo>
                  <a:pt x="509" y="1173"/>
                </a:lnTo>
                <a:lnTo>
                  <a:pt x="509" y="1173"/>
                </a:lnTo>
                <a:lnTo>
                  <a:pt x="509" y="1186"/>
                </a:lnTo>
                <a:lnTo>
                  <a:pt x="511" y="1198"/>
                </a:lnTo>
                <a:lnTo>
                  <a:pt x="513" y="1212"/>
                </a:lnTo>
                <a:lnTo>
                  <a:pt x="516" y="1223"/>
                </a:lnTo>
                <a:lnTo>
                  <a:pt x="522" y="1235"/>
                </a:lnTo>
                <a:lnTo>
                  <a:pt x="529" y="1245"/>
                </a:lnTo>
                <a:lnTo>
                  <a:pt x="537" y="1256"/>
                </a:lnTo>
                <a:lnTo>
                  <a:pt x="546" y="1266"/>
                </a:lnTo>
                <a:lnTo>
                  <a:pt x="546" y="1266"/>
                </a:lnTo>
                <a:lnTo>
                  <a:pt x="546" y="1266"/>
                </a:lnTo>
                <a:lnTo>
                  <a:pt x="564" y="1277"/>
                </a:lnTo>
                <a:lnTo>
                  <a:pt x="581" y="1286"/>
                </a:lnTo>
                <a:lnTo>
                  <a:pt x="601" y="1291"/>
                </a:lnTo>
                <a:lnTo>
                  <a:pt x="620" y="1291"/>
                </a:lnTo>
                <a:lnTo>
                  <a:pt x="639" y="1289"/>
                </a:lnTo>
                <a:lnTo>
                  <a:pt x="659" y="1282"/>
                </a:lnTo>
                <a:lnTo>
                  <a:pt x="676" y="1273"/>
                </a:lnTo>
                <a:lnTo>
                  <a:pt x="692" y="1261"/>
                </a:lnTo>
                <a:lnTo>
                  <a:pt x="692" y="1261"/>
                </a:lnTo>
                <a:lnTo>
                  <a:pt x="696" y="1259"/>
                </a:lnTo>
                <a:lnTo>
                  <a:pt x="699" y="1259"/>
                </a:lnTo>
                <a:lnTo>
                  <a:pt x="699" y="1259"/>
                </a:lnTo>
                <a:lnTo>
                  <a:pt x="703" y="1263"/>
                </a:lnTo>
                <a:lnTo>
                  <a:pt x="704" y="1266"/>
                </a:lnTo>
                <a:lnTo>
                  <a:pt x="704" y="1266"/>
                </a:lnTo>
                <a:lnTo>
                  <a:pt x="703" y="1279"/>
                </a:lnTo>
                <a:lnTo>
                  <a:pt x="704" y="1291"/>
                </a:lnTo>
                <a:lnTo>
                  <a:pt x="706" y="1305"/>
                </a:lnTo>
                <a:lnTo>
                  <a:pt x="711" y="1316"/>
                </a:lnTo>
                <a:lnTo>
                  <a:pt x="717" y="1328"/>
                </a:lnTo>
                <a:lnTo>
                  <a:pt x="722" y="1338"/>
                </a:lnTo>
                <a:lnTo>
                  <a:pt x="731" y="1349"/>
                </a:lnTo>
                <a:lnTo>
                  <a:pt x="741" y="1360"/>
                </a:lnTo>
                <a:lnTo>
                  <a:pt x="741" y="1360"/>
                </a:lnTo>
                <a:lnTo>
                  <a:pt x="748" y="1365"/>
                </a:lnTo>
                <a:lnTo>
                  <a:pt x="759" y="1372"/>
                </a:lnTo>
                <a:lnTo>
                  <a:pt x="768" y="1375"/>
                </a:lnTo>
                <a:lnTo>
                  <a:pt x="778" y="1379"/>
                </a:lnTo>
                <a:lnTo>
                  <a:pt x="798" y="1384"/>
                </a:lnTo>
                <a:lnTo>
                  <a:pt x="819" y="1384"/>
                </a:lnTo>
                <a:lnTo>
                  <a:pt x="840" y="1381"/>
                </a:lnTo>
                <a:lnTo>
                  <a:pt x="859" y="1374"/>
                </a:lnTo>
                <a:lnTo>
                  <a:pt x="868" y="1368"/>
                </a:lnTo>
                <a:lnTo>
                  <a:pt x="877" y="1363"/>
                </a:lnTo>
                <a:lnTo>
                  <a:pt x="884" y="1356"/>
                </a:lnTo>
                <a:lnTo>
                  <a:pt x="892" y="1347"/>
                </a:lnTo>
                <a:lnTo>
                  <a:pt x="899" y="1338"/>
                </a:lnTo>
                <a:lnTo>
                  <a:pt x="899" y="1338"/>
                </a:lnTo>
                <a:lnTo>
                  <a:pt x="906" y="1330"/>
                </a:lnTo>
                <a:lnTo>
                  <a:pt x="912" y="1321"/>
                </a:lnTo>
                <a:lnTo>
                  <a:pt x="917" y="1310"/>
                </a:lnTo>
                <a:lnTo>
                  <a:pt x="920" y="1302"/>
                </a:lnTo>
                <a:lnTo>
                  <a:pt x="926" y="1280"/>
                </a:lnTo>
                <a:lnTo>
                  <a:pt x="926" y="1261"/>
                </a:lnTo>
                <a:lnTo>
                  <a:pt x="922" y="1240"/>
                </a:lnTo>
                <a:lnTo>
                  <a:pt x="915" y="1221"/>
                </a:lnTo>
                <a:lnTo>
                  <a:pt x="910" y="1212"/>
                </a:lnTo>
                <a:lnTo>
                  <a:pt x="903" y="1203"/>
                </a:lnTo>
                <a:lnTo>
                  <a:pt x="896" y="1194"/>
                </a:lnTo>
                <a:lnTo>
                  <a:pt x="889" y="1187"/>
                </a:lnTo>
                <a:lnTo>
                  <a:pt x="889" y="1187"/>
                </a:lnTo>
                <a:close/>
                <a:moveTo>
                  <a:pt x="1177" y="377"/>
                </a:moveTo>
                <a:lnTo>
                  <a:pt x="1177" y="377"/>
                </a:lnTo>
                <a:lnTo>
                  <a:pt x="1458" y="648"/>
                </a:lnTo>
                <a:lnTo>
                  <a:pt x="1458" y="648"/>
                </a:lnTo>
                <a:lnTo>
                  <a:pt x="1469" y="655"/>
                </a:lnTo>
                <a:lnTo>
                  <a:pt x="1479" y="660"/>
                </a:lnTo>
                <a:lnTo>
                  <a:pt x="1491" y="664"/>
                </a:lnTo>
                <a:lnTo>
                  <a:pt x="1506" y="662"/>
                </a:lnTo>
                <a:lnTo>
                  <a:pt x="1506" y="662"/>
                </a:lnTo>
                <a:lnTo>
                  <a:pt x="1518" y="659"/>
                </a:lnTo>
                <a:lnTo>
                  <a:pt x="1528" y="653"/>
                </a:lnTo>
                <a:lnTo>
                  <a:pt x="1539" y="645"/>
                </a:lnTo>
                <a:lnTo>
                  <a:pt x="1546" y="634"/>
                </a:lnTo>
                <a:lnTo>
                  <a:pt x="1546" y="634"/>
                </a:lnTo>
                <a:lnTo>
                  <a:pt x="1562" y="604"/>
                </a:lnTo>
                <a:lnTo>
                  <a:pt x="1574" y="572"/>
                </a:lnTo>
                <a:lnTo>
                  <a:pt x="1583" y="539"/>
                </a:lnTo>
                <a:lnTo>
                  <a:pt x="1592" y="504"/>
                </a:lnTo>
                <a:lnTo>
                  <a:pt x="1592" y="504"/>
                </a:lnTo>
                <a:lnTo>
                  <a:pt x="1595" y="488"/>
                </a:lnTo>
                <a:lnTo>
                  <a:pt x="1600" y="474"/>
                </a:lnTo>
                <a:lnTo>
                  <a:pt x="1609" y="462"/>
                </a:lnTo>
                <a:lnTo>
                  <a:pt x="1618" y="450"/>
                </a:lnTo>
                <a:lnTo>
                  <a:pt x="1667" y="397"/>
                </a:lnTo>
                <a:lnTo>
                  <a:pt x="1667" y="397"/>
                </a:lnTo>
                <a:lnTo>
                  <a:pt x="1681" y="381"/>
                </a:lnTo>
                <a:lnTo>
                  <a:pt x="1690" y="363"/>
                </a:lnTo>
                <a:lnTo>
                  <a:pt x="1695" y="344"/>
                </a:lnTo>
                <a:lnTo>
                  <a:pt x="1697" y="325"/>
                </a:lnTo>
                <a:lnTo>
                  <a:pt x="1695" y="307"/>
                </a:lnTo>
                <a:lnTo>
                  <a:pt x="1690" y="288"/>
                </a:lnTo>
                <a:lnTo>
                  <a:pt x="1681" y="270"/>
                </a:lnTo>
                <a:lnTo>
                  <a:pt x="1669" y="255"/>
                </a:lnTo>
                <a:lnTo>
                  <a:pt x="1467" y="33"/>
                </a:lnTo>
                <a:lnTo>
                  <a:pt x="1467" y="33"/>
                </a:lnTo>
                <a:lnTo>
                  <a:pt x="1451" y="19"/>
                </a:lnTo>
                <a:lnTo>
                  <a:pt x="1435" y="10"/>
                </a:lnTo>
                <a:lnTo>
                  <a:pt x="1416" y="3"/>
                </a:lnTo>
                <a:lnTo>
                  <a:pt x="1397" y="0"/>
                </a:lnTo>
                <a:lnTo>
                  <a:pt x="1377" y="0"/>
                </a:lnTo>
                <a:lnTo>
                  <a:pt x="1358" y="3"/>
                </a:lnTo>
                <a:lnTo>
                  <a:pt x="1340" y="10"/>
                </a:lnTo>
                <a:lnTo>
                  <a:pt x="1323" y="23"/>
                </a:lnTo>
                <a:lnTo>
                  <a:pt x="1275" y="61"/>
                </a:lnTo>
                <a:lnTo>
                  <a:pt x="1275" y="61"/>
                </a:lnTo>
                <a:lnTo>
                  <a:pt x="1258" y="72"/>
                </a:lnTo>
                <a:lnTo>
                  <a:pt x="1247" y="77"/>
                </a:lnTo>
                <a:lnTo>
                  <a:pt x="1238" y="81"/>
                </a:lnTo>
                <a:lnTo>
                  <a:pt x="1228" y="82"/>
                </a:lnTo>
                <a:lnTo>
                  <a:pt x="1217" y="84"/>
                </a:lnTo>
                <a:lnTo>
                  <a:pt x="1196" y="84"/>
                </a:lnTo>
                <a:lnTo>
                  <a:pt x="1196" y="84"/>
                </a:lnTo>
                <a:lnTo>
                  <a:pt x="1045" y="65"/>
                </a:lnTo>
                <a:lnTo>
                  <a:pt x="1045" y="65"/>
                </a:lnTo>
                <a:lnTo>
                  <a:pt x="1012" y="63"/>
                </a:lnTo>
                <a:lnTo>
                  <a:pt x="977" y="63"/>
                </a:lnTo>
                <a:lnTo>
                  <a:pt x="943" y="67"/>
                </a:lnTo>
                <a:lnTo>
                  <a:pt x="912" y="74"/>
                </a:lnTo>
                <a:lnTo>
                  <a:pt x="880" y="84"/>
                </a:lnTo>
                <a:lnTo>
                  <a:pt x="848" y="98"/>
                </a:lnTo>
                <a:lnTo>
                  <a:pt x="819" y="114"/>
                </a:lnTo>
                <a:lnTo>
                  <a:pt x="790" y="135"/>
                </a:lnTo>
                <a:lnTo>
                  <a:pt x="790" y="135"/>
                </a:lnTo>
                <a:lnTo>
                  <a:pt x="641" y="249"/>
                </a:lnTo>
                <a:lnTo>
                  <a:pt x="492" y="365"/>
                </a:lnTo>
                <a:lnTo>
                  <a:pt x="492" y="365"/>
                </a:lnTo>
                <a:lnTo>
                  <a:pt x="476" y="379"/>
                </a:lnTo>
                <a:lnTo>
                  <a:pt x="465" y="395"/>
                </a:lnTo>
                <a:lnTo>
                  <a:pt x="458" y="411"/>
                </a:lnTo>
                <a:lnTo>
                  <a:pt x="457" y="425"/>
                </a:lnTo>
                <a:lnTo>
                  <a:pt x="458" y="441"/>
                </a:lnTo>
                <a:lnTo>
                  <a:pt x="464" y="455"/>
                </a:lnTo>
                <a:lnTo>
                  <a:pt x="472" y="467"/>
                </a:lnTo>
                <a:lnTo>
                  <a:pt x="483" y="478"/>
                </a:lnTo>
                <a:lnTo>
                  <a:pt x="495" y="486"/>
                </a:lnTo>
                <a:lnTo>
                  <a:pt x="511" y="495"/>
                </a:lnTo>
                <a:lnTo>
                  <a:pt x="529" y="499"/>
                </a:lnTo>
                <a:lnTo>
                  <a:pt x="548" y="502"/>
                </a:lnTo>
                <a:lnTo>
                  <a:pt x="569" y="500"/>
                </a:lnTo>
                <a:lnTo>
                  <a:pt x="590" y="497"/>
                </a:lnTo>
                <a:lnTo>
                  <a:pt x="611" y="490"/>
                </a:lnTo>
                <a:lnTo>
                  <a:pt x="634" y="478"/>
                </a:lnTo>
                <a:lnTo>
                  <a:pt x="850" y="344"/>
                </a:lnTo>
                <a:lnTo>
                  <a:pt x="850" y="344"/>
                </a:lnTo>
                <a:lnTo>
                  <a:pt x="863" y="337"/>
                </a:lnTo>
                <a:lnTo>
                  <a:pt x="875" y="332"/>
                </a:lnTo>
                <a:lnTo>
                  <a:pt x="887" y="330"/>
                </a:lnTo>
                <a:lnTo>
                  <a:pt x="899" y="328"/>
                </a:lnTo>
                <a:lnTo>
                  <a:pt x="912" y="328"/>
                </a:lnTo>
                <a:lnTo>
                  <a:pt x="924" y="328"/>
                </a:lnTo>
                <a:lnTo>
                  <a:pt x="936" y="332"/>
                </a:lnTo>
                <a:lnTo>
                  <a:pt x="949" y="337"/>
                </a:lnTo>
                <a:lnTo>
                  <a:pt x="949" y="337"/>
                </a:lnTo>
                <a:lnTo>
                  <a:pt x="964" y="342"/>
                </a:lnTo>
                <a:lnTo>
                  <a:pt x="982" y="348"/>
                </a:lnTo>
                <a:lnTo>
                  <a:pt x="1000" y="351"/>
                </a:lnTo>
                <a:lnTo>
                  <a:pt x="1017" y="353"/>
                </a:lnTo>
                <a:lnTo>
                  <a:pt x="1035" y="355"/>
                </a:lnTo>
                <a:lnTo>
                  <a:pt x="1052" y="355"/>
                </a:lnTo>
                <a:lnTo>
                  <a:pt x="1070" y="353"/>
                </a:lnTo>
                <a:lnTo>
                  <a:pt x="1086" y="351"/>
                </a:lnTo>
                <a:lnTo>
                  <a:pt x="1086" y="351"/>
                </a:lnTo>
                <a:lnTo>
                  <a:pt x="1098" y="349"/>
                </a:lnTo>
                <a:lnTo>
                  <a:pt x="1110" y="349"/>
                </a:lnTo>
                <a:lnTo>
                  <a:pt x="1123" y="349"/>
                </a:lnTo>
                <a:lnTo>
                  <a:pt x="1135" y="353"/>
                </a:lnTo>
                <a:lnTo>
                  <a:pt x="1145" y="356"/>
                </a:lnTo>
                <a:lnTo>
                  <a:pt x="1156" y="363"/>
                </a:lnTo>
                <a:lnTo>
                  <a:pt x="1166" y="370"/>
                </a:lnTo>
                <a:lnTo>
                  <a:pt x="1177" y="377"/>
                </a:lnTo>
                <a:lnTo>
                  <a:pt x="1177" y="377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Freeform 26"/>
          <p:cNvSpPr>
            <a:spLocks noEditPoints="1"/>
          </p:cNvSpPr>
          <p:nvPr/>
        </p:nvSpPr>
        <p:spPr bwMode="auto">
          <a:xfrm>
            <a:off x="5237747" y="5059228"/>
            <a:ext cx="440803" cy="586867"/>
          </a:xfrm>
          <a:custGeom>
            <a:avLst/>
            <a:gdLst>
              <a:gd name="T0" fmla="*/ 828 w 1353"/>
              <a:gd name="T1" fmla="*/ 1302 h 1799"/>
              <a:gd name="T2" fmla="*/ 1330 w 1353"/>
              <a:gd name="T3" fmla="*/ 963 h 1799"/>
              <a:gd name="T4" fmla="*/ 1311 w 1353"/>
              <a:gd name="T5" fmla="*/ 1327 h 1799"/>
              <a:gd name="T6" fmla="*/ 561 w 1353"/>
              <a:gd name="T7" fmla="*/ 99 h 1799"/>
              <a:gd name="T8" fmla="*/ 562 w 1353"/>
              <a:gd name="T9" fmla="*/ 79 h 1799"/>
              <a:gd name="T10" fmla="*/ 578 w 1353"/>
              <a:gd name="T11" fmla="*/ 44 h 1799"/>
              <a:gd name="T12" fmla="*/ 604 w 1353"/>
              <a:gd name="T13" fmla="*/ 18 h 1799"/>
              <a:gd name="T14" fmla="*/ 640 w 1353"/>
              <a:gd name="T15" fmla="*/ 2 h 1799"/>
              <a:gd name="T16" fmla="*/ 659 w 1353"/>
              <a:gd name="T17" fmla="*/ 0 h 1799"/>
              <a:gd name="T18" fmla="*/ 698 w 1353"/>
              <a:gd name="T19" fmla="*/ 7 h 1799"/>
              <a:gd name="T20" fmla="*/ 729 w 1353"/>
              <a:gd name="T21" fmla="*/ 29 h 1799"/>
              <a:gd name="T22" fmla="*/ 750 w 1353"/>
              <a:gd name="T23" fmla="*/ 60 h 1799"/>
              <a:gd name="T24" fmla="*/ 757 w 1353"/>
              <a:gd name="T25" fmla="*/ 99 h 1799"/>
              <a:gd name="T26" fmla="*/ 561 w 1353"/>
              <a:gd name="T27" fmla="*/ 238 h 1799"/>
              <a:gd name="T28" fmla="*/ 561 w 1353"/>
              <a:gd name="T29" fmla="*/ 99 h 1799"/>
              <a:gd name="T30" fmla="*/ 757 w 1353"/>
              <a:gd name="T31" fmla="*/ 1631 h 1799"/>
              <a:gd name="T32" fmla="*/ 759 w 1353"/>
              <a:gd name="T33" fmla="*/ 1636 h 1799"/>
              <a:gd name="T34" fmla="*/ 766 w 1353"/>
              <a:gd name="T35" fmla="*/ 1650 h 1799"/>
              <a:gd name="T36" fmla="*/ 780 w 1353"/>
              <a:gd name="T37" fmla="*/ 1659 h 1799"/>
              <a:gd name="T38" fmla="*/ 840 w 1353"/>
              <a:gd name="T39" fmla="*/ 1659 h 1799"/>
              <a:gd name="T40" fmla="*/ 856 w 1353"/>
              <a:gd name="T41" fmla="*/ 1661 h 1799"/>
              <a:gd name="T42" fmla="*/ 884 w 1353"/>
              <a:gd name="T43" fmla="*/ 1673 h 1799"/>
              <a:gd name="T44" fmla="*/ 907 w 1353"/>
              <a:gd name="T45" fmla="*/ 1694 h 1799"/>
              <a:gd name="T46" fmla="*/ 917 w 1353"/>
              <a:gd name="T47" fmla="*/ 1722 h 1799"/>
              <a:gd name="T48" fmla="*/ 919 w 1353"/>
              <a:gd name="T49" fmla="*/ 1799 h 1799"/>
              <a:gd name="T50" fmla="*/ 399 w 1353"/>
              <a:gd name="T51" fmla="*/ 1738 h 1799"/>
              <a:gd name="T52" fmla="*/ 401 w 1353"/>
              <a:gd name="T53" fmla="*/ 1722 h 1799"/>
              <a:gd name="T54" fmla="*/ 413 w 1353"/>
              <a:gd name="T55" fmla="*/ 1694 h 1799"/>
              <a:gd name="T56" fmla="*/ 434 w 1353"/>
              <a:gd name="T57" fmla="*/ 1673 h 1799"/>
              <a:gd name="T58" fmla="*/ 462 w 1353"/>
              <a:gd name="T59" fmla="*/ 1661 h 1799"/>
              <a:gd name="T60" fmla="*/ 532 w 1353"/>
              <a:gd name="T61" fmla="*/ 1659 h 1799"/>
              <a:gd name="T62" fmla="*/ 538 w 1353"/>
              <a:gd name="T63" fmla="*/ 1659 h 1799"/>
              <a:gd name="T64" fmla="*/ 553 w 1353"/>
              <a:gd name="T65" fmla="*/ 1650 h 1799"/>
              <a:gd name="T66" fmla="*/ 561 w 1353"/>
              <a:gd name="T67" fmla="*/ 1636 h 1799"/>
              <a:gd name="T68" fmla="*/ 561 w 1353"/>
              <a:gd name="T69" fmla="*/ 745 h 1799"/>
              <a:gd name="T70" fmla="*/ 757 w 1353"/>
              <a:gd name="T71" fmla="*/ 735 h 1799"/>
              <a:gd name="T72" fmla="*/ 132 w 1353"/>
              <a:gd name="T73" fmla="*/ 1265 h 1799"/>
              <a:gd name="T74" fmla="*/ 151 w 1353"/>
              <a:gd name="T75" fmla="*/ 902 h 1799"/>
              <a:gd name="T76" fmla="*/ 490 w 1353"/>
              <a:gd name="T77" fmla="*/ 1285 h 1799"/>
              <a:gd name="T78" fmla="*/ 23 w 1353"/>
              <a:gd name="T79" fmla="*/ 338 h 1799"/>
              <a:gd name="T80" fmla="*/ 1204 w 1353"/>
              <a:gd name="T81" fmla="*/ 274 h 1799"/>
              <a:gd name="T82" fmla="*/ 1223 w 1353"/>
              <a:gd name="T83" fmla="*/ 640 h 1799"/>
              <a:gd name="T84" fmla="*/ 42 w 1353"/>
              <a:gd name="T85" fmla="*/ 703 h 1799"/>
              <a:gd name="T86" fmla="*/ 23 w 1353"/>
              <a:gd name="T87" fmla="*/ 338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3" h="1799">
                <a:moveTo>
                  <a:pt x="1311" y="1327"/>
                </a:moveTo>
                <a:lnTo>
                  <a:pt x="828" y="1302"/>
                </a:lnTo>
                <a:lnTo>
                  <a:pt x="828" y="937"/>
                </a:lnTo>
                <a:lnTo>
                  <a:pt x="1330" y="963"/>
                </a:lnTo>
                <a:lnTo>
                  <a:pt x="1181" y="1137"/>
                </a:lnTo>
                <a:lnTo>
                  <a:pt x="1311" y="1327"/>
                </a:lnTo>
                <a:lnTo>
                  <a:pt x="1311" y="1327"/>
                </a:lnTo>
                <a:close/>
                <a:moveTo>
                  <a:pt x="561" y="99"/>
                </a:moveTo>
                <a:lnTo>
                  <a:pt x="561" y="99"/>
                </a:lnTo>
                <a:lnTo>
                  <a:pt x="562" y="79"/>
                </a:lnTo>
                <a:lnTo>
                  <a:pt x="569" y="60"/>
                </a:lnTo>
                <a:lnTo>
                  <a:pt x="578" y="44"/>
                </a:lnTo>
                <a:lnTo>
                  <a:pt x="590" y="29"/>
                </a:lnTo>
                <a:lnTo>
                  <a:pt x="604" y="18"/>
                </a:lnTo>
                <a:lnTo>
                  <a:pt x="620" y="7"/>
                </a:lnTo>
                <a:lnTo>
                  <a:pt x="640" y="2"/>
                </a:lnTo>
                <a:lnTo>
                  <a:pt x="659" y="0"/>
                </a:lnTo>
                <a:lnTo>
                  <a:pt x="659" y="0"/>
                </a:lnTo>
                <a:lnTo>
                  <a:pt x="680" y="2"/>
                </a:lnTo>
                <a:lnTo>
                  <a:pt x="698" y="7"/>
                </a:lnTo>
                <a:lnTo>
                  <a:pt x="715" y="18"/>
                </a:lnTo>
                <a:lnTo>
                  <a:pt x="729" y="29"/>
                </a:lnTo>
                <a:lnTo>
                  <a:pt x="741" y="44"/>
                </a:lnTo>
                <a:lnTo>
                  <a:pt x="750" y="60"/>
                </a:lnTo>
                <a:lnTo>
                  <a:pt x="756" y="79"/>
                </a:lnTo>
                <a:lnTo>
                  <a:pt x="757" y="99"/>
                </a:lnTo>
                <a:lnTo>
                  <a:pt x="757" y="229"/>
                </a:lnTo>
                <a:lnTo>
                  <a:pt x="561" y="238"/>
                </a:lnTo>
                <a:lnTo>
                  <a:pt x="561" y="99"/>
                </a:lnTo>
                <a:lnTo>
                  <a:pt x="561" y="99"/>
                </a:lnTo>
                <a:close/>
                <a:moveTo>
                  <a:pt x="757" y="735"/>
                </a:moveTo>
                <a:lnTo>
                  <a:pt x="757" y="1631"/>
                </a:lnTo>
                <a:lnTo>
                  <a:pt x="757" y="1631"/>
                </a:lnTo>
                <a:lnTo>
                  <a:pt x="759" y="1636"/>
                </a:lnTo>
                <a:lnTo>
                  <a:pt x="761" y="1641"/>
                </a:lnTo>
                <a:lnTo>
                  <a:pt x="766" y="1650"/>
                </a:lnTo>
                <a:lnTo>
                  <a:pt x="775" y="1657"/>
                </a:lnTo>
                <a:lnTo>
                  <a:pt x="780" y="1659"/>
                </a:lnTo>
                <a:lnTo>
                  <a:pt x="785" y="1659"/>
                </a:lnTo>
                <a:lnTo>
                  <a:pt x="840" y="1659"/>
                </a:lnTo>
                <a:lnTo>
                  <a:pt x="840" y="1659"/>
                </a:lnTo>
                <a:lnTo>
                  <a:pt x="856" y="1661"/>
                </a:lnTo>
                <a:lnTo>
                  <a:pt x="871" y="1666"/>
                </a:lnTo>
                <a:lnTo>
                  <a:pt x="884" y="1673"/>
                </a:lnTo>
                <a:lnTo>
                  <a:pt x="896" y="1682"/>
                </a:lnTo>
                <a:lnTo>
                  <a:pt x="907" y="1694"/>
                </a:lnTo>
                <a:lnTo>
                  <a:pt x="914" y="1708"/>
                </a:lnTo>
                <a:lnTo>
                  <a:pt x="917" y="1722"/>
                </a:lnTo>
                <a:lnTo>
                  <a:pt x="919" y="1738"/>
                </a:lnTo>
                <a:lnTo>
                  <a:pt x="919" y="1799"/>
                </a:lnTo>
                <a:lnTo>
                  <a:pt x="399" y="1799"/>
                </a:lnTo>
                <a:lnTo>
                  <a:pt x="399" y="1738"/>
                </a:lnTo>
                <a:lnTo>
                  <a:pt x="399" y="1738"/>
                </a:lnTo>
                <a:lnTo>
                  <a:pt x="401" y="1722"/>
                </a:lnTo>
                <a:lnTo>
                  <a:pt x="406" y="1708"/>
                </a:lnTo>
                <a:lnTo>
                  <a:pt x="413" y="1694"/>
                </a:lnTo>
                <a:lnTo>
                  <a:pt x="422" y="1682"/>
                </a:lnTo>
                <a:lnTo>
                  <a:pt x="434" y="1673"/>
                </a:lnTo>
                <a:lnTo>
                  <a:pt x="448" y="1666"/>
                </a:lnTo>
                <a:lnTo>
                  <a:pt x="462" y="1661"/>
                </a:lnTo>
                <a:lnTo>
                  <a:pt x="478" y="1659"/>
                </a:lnTo>
                <a:lnTo>
                  <a:pt x="532" y="1659"/>
                </a:lnTo>
                <a:lnTo>
                  <a:pt x="532" y="1659"/>
                </a:lnTo>
                <a:lnTo>
                  <a:pt x="538" y="1659"/>
                </a:lnTo>
                <a:lnTo>
                  <a:pt x="543" y="1657"/>
                </a:lnTo>
                <a:lnTo>
                  <a:pt x="553" y="1650"/>
                </a:lnTo>
                <a:lnTo>
                  <a:pt x="559" y="1641"/>
                </a:lnTo>
                <a:lnTo>
                  <a:pt x="561" y="1636"/>
                </a:lnTo>
                <a:lnTo>
                  <a:pt x="561" y="1631"/>
                </a:lnTo>
                <a:lnTo>
                  <a:pt x="561" y="745"/>
                </a:lnTo>
                <a:lnTo>
                  <a:pt x="757" y="735"/>
                </a:lnTo>
                <a:lnTo>
                  <a:pt x="757" y="735"/>
                </a:lnTo>
                <a:close/>
                <a:moveTo>
                  <a:pt x="490" y="1285"/>
                </a:moveTo>
                <a:lnTo>
                  <a:pt x="132" y="1265"/>
                </a:lnTo>
                <a:lnTo>
                  <a:pt x="0" y="1076"/>
                </a:lnTo>
                <a:lnTo>
                  <a:pt x="151" y="902"/>
                </a:lnTo>
                <a:lnTo>
                  <a:pt x="490" y="919"/>
                </a:lnTo>
                <a:lnTo>
                  <a:pt x="490" y="1285"/>
                </a:lnTo>
                <a:lnTo>
                  <a:pt x="490" y="1285"/>
                </a:lnTo>
                <a:close/>
                <a:moveTo>
                  <a:pt x="23" y="338"/>
                </a:moveTo>
                <a:lnTo>
                  <a:pt x="613" y="306"/>
                </a:lnTo>
                <a:lnTo>
                  <a:pt x="1204" y="274"/>
                </a:lnTo>
                <a:lnTo>
                  <a:pt x="1353" y="450"/>
                </a:lnTo>
                <a:lnTo>
                  <a:pt x="1223" y="640"/>
                </a:lnTo>
                <a:lnTo>
                  <a:pt x="633" y="672"/>
                </a:lnTo>
                <a:lnTo>
                  <a:pt x="42" y="703"/>
                </a:lnTo>
                <a:lnTo>
                  <a:pt x="174" y="512"/>
                </a:lnTo>
                <a:lnTo>
                  <a:pt x="23" y="338"/>
                </a:lnTo>
                <a:lnTo>
                  <a:pt x="23" y="338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8" name="Freeform 27"/>
          <p:cNvSpPr>
            <a:spLocks noEditPoints="1"/>
          </p:cNvSpPr>
          <p:nvPr/>
        </p:nvSpPr>
        <p:spPr bwMode="auto">
          <a:xfrm>
            <a:off x="6420148" y="5072921"/>
            <a:ext cx="412764" cy="559480"/>
          </a:xfrm>
          <a:custGeom>
            <a:avLst/>
            <a:gdLst>
              <a:gd name="T0" fmla="*/ 774 w 1264"/>
              <a:gd name="T1" fmla="*/ 1342 h 1714"/>
              <a:gd name="T2" fmla="*/ 885 w 1264"/>
              <a:gd name="T3" fmla="*/ 1242 h 1714"/>
              <a:gd name="T4" fmla="*/ 323 w 1264"/>
              <a:gd name="T5" fmla="*/ 1252 h 1714"/>
              <a:gd name="T6" fmla="*/ 442 w 1264"/>
              <a:gd name="T7" fmla="*/ 1321 h 1714"/>
              <a:gd name="T8" fmla="*/ 549 w 1264"/>
              <a:gd name="T9" fmla="*/ 1338 h 1714"/>
              <a:gd name="T10" fmla="*/ 743 w 1264"/>
              <a:gd name="T11" fmla="*/ 0 h 1714"/>
              <a:gd name="T12" fmla="*/ 829 w 1264"/>
              <a:gd name="T13" fmla="*/ 77 h 1714"/>
              <a:gd name="T14" fmla="*/ 959 w 1264"/>
              <a:gd name="T15" fmla="*/ 89 h 1714"/>
              <a:gd name="T16" fmla="*/ 1017 w 1264"/>
              <a:gd name="T17" fmla="*/ 158 h 1714"/>
              <a:gd name="T18" fmla="*/ 1106 w 1264"/>
              <a:gd name="T19" fmla="*/ 246 h 1714"/>
              <a:gd name="T20" fmla="*/ 1175 w 1264"/>
              <a:gd name="T21" fmla="*/ 305 h 1714"/>
              <a:gd name="T22" fmla="*/ 1187 w 1264"/>
              <a:gd name="T23" fmla="*/ 435 h 1714"/>
              <a:gd name="T24" fmla="*/ 1264 w 1264"/>
              <a:gd name="T25" fmla="*/ 521 h 1714"/>
              <a:gd name="T26" fmla="*/ 1212 w 1264"/>
              <a:gd name="T27" fmla="*/ 639 h 1714"/>
              <a:gd name="T28" fmla="*/ 1264 w 1264"/>
              <a:gd name="T29" fmla="*/ 757 h 1714"/>
              <a:gd name="T30" fmla="*/ 1168 w 1264"/>
              <a:gd name="T31" fmla="*/ 853 h 1714"/>
              <a:gd name="T32" fmla="*/ 1171 w 1264"/>
              <a:gd name="T33" fmla="*/ 982 h 1714"/>
              <a:gd name="T34" fmla="*/ 1055 w 1264"/>
              <a:gd name="T35" fmla="*/ 1031 h 1714"/>
              <a:gd name="T36" fmla="*/ 1006 w 1264"/>
              <a:gd name="T37" fmla="*/ 1149 h 1714"/>
              <a:gd name="T38" fmla="*/ 904 w 1264"/>
              <a:gd name="T39" fmla="*/ 1164 h 1714"/>
              <a:gd name="T40" fmla="*/ 797 w 1264"/>
              <a:gd name="T41" fmla="*/ 1233 h 1714"/>
              <a:gd name="T42" fmla="*/ 711 w 1264"/>
              <a:gd name="T43" fmla="*/ 1249 h 1714"/>
              <a:gd name="T44" fmla="*/ 585 w 1264"/>
              <a:gd name="T45" fmla="*/ 1228 h 1714"/>
              <a:gd name="T46" fmla="*/ 486 w 1264"/>
              <a:gd name="T47" fmla="*/ 1252 h 1714"/>
              <a:gd name="T48" fmla="*/ 395 w 1264"/>
              <a:gd name="T49" fmla="*/ 1163 h 1714"/>
              <a:gd name="T50" fmla="*/ 268 w 1264"/>
              <a:gd name="T51" fmla="*/ 1163 h 1714"/>
              <a:gd name="T52" fmla="*/ 223 w 1264"/>
              <a:gd name="T53" fmla="*/ 1041 h 1714"/>
              <a:gd name="T54" fmla="*/ 96 w 1264"/>
              <a:gd name="T55" fmla="*/ 989 h 1714"/>
              <a:gd name="T56" fmla="*/ 100 w 1264"/>
              <a:gd name="T57" fmla="*/ 860 h 1714"/>
              <a:gd name="T58" fmla="*/ 7 w 1264"/>
              <a:gd name="T59" fmla="*/ 771 h 1714"/>
              <a:gd name="T60" fmla="*/ 45 w 1264"/>
              <a:gd name="T61" fmla="*/ 664 h 1714"/>
              <a:gd name="T62" fmla="*/ 7 w 1264"/>
              <a:gd name="T63" fmla="*/ 537 h 1714"/>
              <a:gd name="T64" fmla="*/ 47 w 1264"/>
              <a:gd name="T65" fmla="*/ 456 h 1714"/>
              <a:gd name="T66" fmla="*/ 94 w 1264"/>
              <a:gd name="T67" fmla="*/ 340 h 1714"/>
              <a:gd name="T68" fmla="*/ 123 w 1264"/>
              <a:gd name="T69" fmla="*/ 254 h 1714"/>
              <a:gd name="T70" fmla="*/ 238 w 1264"/>
              <a:gd name="T71" fmla="*/ 193 h 1714"/>
              <a:gd name="T72" fmla="*/ 289 w 1264"/>
              <a:gd name="T73" fmla="*/ 89 h 1714"/>
              <a:gd name="T74" fmla="*/ 418 w 1264"/>
              <a:gd name="T75" fmla="*/ 93 h 1714"/>
              <a:gd name="T76" fmla="*/ 507 w 1264"/>
              <a:gd name="T77" fmla="*/ 0 h 1714"/>
              <a:gd name="T78" fmla="*/ 632 w 1264"/>
              <a:gd name="T79" fmla="*/ 52 h 1714"/>
              <a:gd name="T80" fmla="*/ 585 w 1264"/>
              <a:gd name="T81" fmla="*/ 188 h 1714"/>
              <a:gd name="T82" fmla="*/ 323 w 1264"/>
              <a:gd name="T83" fmla="*/ 309 h 1714"/>
              <a:gd name="T84" fmla="*/ 189 w 1264"/>
              <a:gd name="T85" fmla="*/ 571 h 1714"/>
              <a:gd name="T86" fmla="*/ 238 w 1264"/>
              <a:gd name="T87" fmla="*/ 845 h 1714"/>
              <a:gd name="T88" fmla="*/ 453 w 1264"/>
              <a:gd name="T89" fmla="*/ 1040 h 1714"/>
              <a:gd name="T90" fmla="*/ 748 w 1264"/>
              <a:gd name="T91" fmla="*/ 1064 h 1714"/>
              <a:gd name="T92" fmla="*/ 983 w 1264"/>
              <a:gd name="T93" fmla="*/ 910 h 1714"/>
              <a:gd name="T94" fmla="*/ 1080 w 1264"/>
              <a:gd name="T95" fmla="*/ 637 h 1714"/>
              <a:gd name="T96" fmla="*/ 985 w 1264"/>
              <a:gd name="T97" fmla="*/ 356 h 1714"/>
              <a:gd name="T98" fmla="*/ 632 w 1264"/>
              <a:gd name="T99" fmla="*/ 265 h 1714"/>
              <a:gd name="T100" fmla="*/ 955 w 1264"/>
              <a:gd name="T101" fmla="*/ 456 h 1714"/>
              <a:gd name="T102" fmla="*/ 955 w 1264"/>
              <a:gd name="T103" fmla="*/ 806 h 1714"/>
              <a:gd name="T104" fmla="*/ 632 w 1264"/>
              <a:gd name="T105" fmla="*/ 998 h 1714"/>
              <a:gd name="T106" fmla="*/ 328 w 1264"/>
              <a:gd name="T107" fmla="*/ 836 h 1714"/>
              <a:gd name="T108" fmla="*/ 295 w 1264"/>
              <a:gd name="T109" fmla="*/ 488 h 1714"/>
              <a:gd name="T110" fmla="*/ 595 w 1264"/>
              <a:gd name="T111" fmla="*/ 267 h 1714"/>
              <a:gd name="T112" fmla="*/ 890 w 1264"/>
              <a:gd name="T113" fmla="*/ 546 h 1714"/>
              <a:gd name="T114" fmla="*/ 792 w 1264"/>
              <a:gd name="T115" fmla="*/ 850 h 1714"/>
              <a:gd name="T116" fmla="*/ 479 w 1264"/>
              <a:gd name="T117" fmla="*/ 853 h 1714"/>
              <a:gd name="T118" fmla="*/ 374 w 1264"/>
              <a:gd name="T119" fmla="*/ 562 h 1714"/>
              <a:gd name="T120" fmla="*/ 613 w 1264"/>
              <a:gd name="T121" fmla="*/ 369 h 1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64" h="1714">
                <a:moveTo>
                  <a:pt x="941" y="1252"/>
                </a:moveTo>
                <a:lnTo>
                  <a:pt x="1024" y="1653"/>
                </a:lnTo>
                <a:lnTo>
                  <a:pt x="890" y="1619"/>
                </a:lnTo>
                <a:lnTo>
                  <a:pt x="792" y="1714"/>
                </a:lnTo>
                <a:lnTo>
                  <a:pt x="716" y="1338"/>
                </a:lnTo>
                <a:lnTo>
                  <a:pt x="716" y="1338"/>
                </a:lnTo>
                <a:lnTo>
                  <a:pt x="732" y="1342"/>
                </a:lnTo>
                <a:lnTo>
                  <a:pt x="750" y="1344"/>
                </a:lnTo>
                <a:lnTo>
                  <a:pt x="750" y="1344"/>
                </a:lnTo>
                <a:lnTo>
                  <a:pt x="762" y="1344"/>
                </a:lnTo>
                <a:lnTo>
                  <a:pt x="774" y="1342"/>
                </a:lnTo>
                <a:lnTo>
                  <a:pt x="774" y="1342"/>
                </a:lnTo>
                <a:lnTo>
                  <a:pt x="792" y="1337"/>
                </a:lnTo>
                <a:lnTo>
                  <a:pt x="808" y="1330"/>
                </a:lnTo>
                <a:lnTo>
                  <a:pt x="822" y="1321"/>
                </a:lnTo>
                <a:lnTo>
                  <a:pt x="834" y="1310"/>
                </a:lnTo>
                <a:lnTo>
                  <a:pt x="845" y="1300"/>
                </a:lnTo>
                <a:lnTo>
                  <a:pt x="855" y="1286"/>
                </a:lnTo>
                <a:lnTo>
                  <a:pt x="876" y="1258"/>
                </a:lnTo>
                <a:lnTo>
                  <a:pt x="876" y="1258"/>
                </a:lnTo>
                <a:lnTo>
                  <a:pt x="885" y="1242"/>
                </a:lnTo>
                <a:lnTo>
                  <a:pt x="885" y="1242"/>
                </a:lnTo>
                <a:lnTo>
                  <a:pt x="903" y="1245"/>
                </a:lnTo>
                <a:lnTo>
                  <a:pt x="903" y="1245"/>
                </a:lnTo>
                <a:lnTo>
                  <a:pt x="922" y="1251"/>
                </a:lnTo>
                <a:lnTo>
                  <a:pt x="941" y="1252"/>
                </a:lnTo>
                <a:lnTo>
                  <a:pt x="941" y="1252"/>
                </a:lnTo>
                <a:close/>
                <a:moveTo>
                  <a:pt x="549" y="1338"/>
                </a:moveTo>
                <a:lnTo>
                  <a:pt x="472" y="1714"/>
                </a:lnTo>
                <a:lnTo>
                  <a:pt x="374" y="1619"/>
                </a:lnTo>
                <a:lnTo>
                  <a:pt x="240" y="1653"/>
                </a:lnTo>
                <a:lnTo>
                  <a:pt x="323" y="1252"/>
                </a:lnTo>
                <a:lnTo>
                  <a:pt x="323" y="1252"/>
                </a:lnTo>
                <a:lnTo>
                  <a:pt x="342" y="1251"/>
                </a:lnTo>
                <a:lnTo>
                  <a:pt x="361" y="1245"/>
                </a:lnTo>
                <a:lnTo>
                  <a:pt x="361" y="1245"/>
                </a:lnTo>
                <a:lnTo>
                  <a:pt x="379" y="1242"/>
                </a:lnTo>
                <a:lnTo>
                  <a:pt x="379" y="1242"/>
                </a:lnTo>
                <a:lnTo>
                  <a:pt x="390" y="1258"/>
                </a:lnTo>
                <a:lnTo>
                  <a:pt x="390" y="1258"/>
                </a:lnTo>
                <a:lnTo>
                  <a:pt x="405" y="1280"/>
                </a:lnTo>
                <a:lnTo>
                  <a:pt x="423" y="1301"/>
                </a:lnTo>
                <a:lnTo>
                  <a:pt x="432" y="1312"/>
                </a:lnTo>
                <a:lnTo>
                  <a:pt x="442" y="1321"/>
                </a:lnTo>
                <a:lnTo>
                  <a:pt x="455" y="1328"/>
                </a:lnTo>
                <a:lnTo>
                  <a:pt x="469" y="1335"/>
                </a:lnTo>
                <a:lnTo>
                  <a:pt x="469" y="1335"/>
                </a:lnTo>
                <a:lnTo>
                  <a:pt x="479" y="1338"/>
                </a:lnTo>
                <a:lnTo>
                  <a:pt x="491" y="1342"/>
                </a:lnTo>
                <a:lnTo>
                  <a:pt x="491" y="1342"/>
                </a:lnTo>
                <a:lnTo>
                  <a:pt x="507" y="1344"/>
                </a:lnTo>
                <a:lnTo>
                  <a:pt x="521" y="1344"/>
                </a:lnTo>
                <a:lnTo>
                  <a:pt x="535" y="1342"/>
                </a:lnTo>
                <a:lnTo>
                  <a:pt x="549" y="1338"/>
                </a:lnTo>
                <a:lnTo>
                  <a:pt x="549" y="1338"/>
                </a:lnTo>
                <a:close/>
                <a:moveTo>
                  <a:pt x="632" y="52"/>
                </a:moveTo>
                <a:lnTo>
                  <a:pt x="632" y="52"/>
                </a:lnTo>
                <a:lnTo>
                  <a:pt x="641" y="52"/>
                </a:lnTo>
                <a:lnTo>
                  <a:pt x="648" y="51"/>
                </a:lnTo>
                <a:lnTo>
                  <a:pt x="664" y="44"/>
                </a:lnTo>
                <a:lnTo>
                  <a:pt x="679" y="35"/>
                </a:lnTo>
                <a:lnTo>
                  <a:pt x="695" y="24"/>
                </a:lnTo>
                <a:lnTo>
                  <a:pt x="711" y="14"/>
                </a:lnTo>
                <a:lnTo>
                  <a:pt x="727" y="5"/>
                </a:lnTo>
                <a:lnTo>
                  <a:pt x="734" y="1"/>
                </a:lnTo>
                <a:lnTo>
                  <a:pt x="743" y="0"/>
                </a:lnTo>
                <a:lnTo>
                  <a:pt x="750" y="0"/>
                </a:lnTo>
                <a:lnTo>
                  <a:pt x="759" y="0"/>
                </a:lnTo>
                <a:lnTo>
                  <a:pt x="759" y="0"/>
                </a:lnTo>
                <a:lnTo>
                  <a:pt x="766" y="1"/>
                </a:lnTo>
                <a:lnTo>
                  <a:pt x="773" y="5"/>
                </a:lnTo>
                <a:lnTo>
                  <a:pt x="780" y="10"/>
                </a:lnTo>
                <a:lnTo>
                  <a:pt x="785" y="17"/>
                </a:lnTo>
                <a:lnTo>
                  <a:pt x="795" y="30"/>
                </a:lnTo>
                <a:lnTo>
                  <a:pt x="806" y="45"/>
                </a:lnTo>
                <a:lnTo>
                  <a:pt x="816" y="61"/>
                </a:lnTo>
                <a:lnTo>
                  <a:pt x="829" y="77"/>
                </a:lnTo>
                <a:lnTo>
                  <a:pt x="839" y="89"/>
                </a:lnTo>
                <a:lnTo>
                  <a:pt x="846" y="93"/>
                </a:lnTo>
                <a:lnTo>
                  <a:pt x="853" y="96"/>
                </a:lnTo>
                <a:lnTo>
                  <a:pt x="853" y="96"/>
                </a:lnTo>
                <a:lnTo>
                  <a:pt x="862" y="100"/>
                </a:lnTo>
                <a:lnTo>
                  <a:pt x="869" y="100"/>
                </a:lnTo>
                <a:lnTo>
                  <a:pt x="887" y="102"/>
                </a:lnTo>
                <a:lnTo>
                  <a:pt x="904" y="98"/>
                </a:lnTo>
                <a:lnTo>
                  <a:pt x="924" y="95"/>
                </a:lnTo>
                <a:lnTo>
                  <a:pt x="941" y="91"/>
                </a:lnTo>
                <a:lnTo>
                  <a:pt x="959" y="89"/>
                </a:lnTo>
                <a:lnTo>
                  <a:pt x="968" y="89"/>
                </a:lnTo>
                <a:lnTo>
                  <a:pt x="976" y="89"/>
                </a:lnTo>
                <a:lnTo>
                  <a:pt x="983" y="93"/>
                </a:lnTo>
                <a:lnTo>
                  <a:pt x="990" y="96"/>
                </a:lnTo>
                <a:lnTo>
                  <a:pt x="990" y="96"/>
                </a:lnTo>
                <a:lnTo>
                  <a:pt x="996" y="102"/>
                </a:lnTo>
                <a:lnTo>
                  <a:pt x="1001" y="107"/>
                </a:lnTo>
                <a:lnTo>
                  <a:pt x="1006" y="114"/>
                </a:lnTo>
                <a:lnTo>
                  <a:pt x="1008" y="121"/>
                </a:lnTo>
                <a:lnTo>
                  <a:pt x="1013" y="138"/>
                </a:lnTo>
                <a:lnTo>
                  <a:pt x="1017" y="158"/>
                </a:lnTo>
                <a:lnTo>
                  <a:pt x="1020" y="175"/>
                </a:lnTo>
                <a:lnTo>
                  <a:pt x="1026" y="193"/>
                </a:lnTo>
                <a:lnTo>
                  <a:pt x="1033" y="209"/>
                </a:lnTo>
                <a:lnTo>
                  <a:pt x="1036" y="216"/>
                </a:lnTo>
                <a:lnTo>
                  <a:pt x="1041" y="221"/>
                </a:lnTo>
                <a:lnTo>
                  <a:pt x="1041" y="221"/>
                </a:lnTo>
                <a:lnTo>
                  <a:pt x="1048" y="228"/>
                </a:lnTo>
                <a:lnTo>
                  <a:pt x="1054" y="232"/>
                </a:lnTo>
                <a:lnTo>
                  <a:pt x="1069" y="239"/>
                </a:lnTo>
                <a:lnTo>
                  <a:pt x="1087" y="242"/>
                </a:lnTo>
                <a:lnTo>
                  <a:pt x="1106" y="246"/>
                </a:lnTo>
                <a:lnTo>
                  <a:pt x="1126" y="251"/>
                </a:lnTo>
                <a:lnTo>
                  <a:pt x="1141" y="254"/>
                </a:lnTo>
                <a:lnTo>
                  <a:pt x="1150" y="258"/>
                </a:lnTo>
                <a:lnTo>
                  <a:pt x="1157" y="263"/>
                </a:lnTo>
                <a:lnTo>
                  <a:pt x="1163" y="267"/>
                </a:lnTo>
                <a:lnTo>
                  <a:pt x="1168" y="274"/>
                </a:lnTo>
                <a:lnTo>
                  <a:pt x="1168" y="274"/>
                </a:lnTo>
                <a:lnTo>
                  <a:pt x="1171" y="281"/>
                </a:lnTo>
                <a:lnTo>
                  <a:pt x="1175" y="288"/>
                </a:lnTo>
                <a:lnTo>
                  <a:pt x="1175" y="297"/>
                </a:lnTo>
                <a:lnTo>
                  <a:pt x="1175" y="305"/>
                </a:lnTo>
                <a:lnTo>
                  <a:pt x="1173" y="323"/>
                </a:lnTo>
                <a:lnTo>
                  <a:pt x="1170" y="340"/>
                </a:lnTo>
                <a:lnTo>
                  <a:pt x="1166" y="360"/>
                </a:lnTo>
                <a:lnTo>
                  <a:pt x="1163" y="377"/>
                </a:lnTo>
                <a:lnTo>
                  <a:pt x="1163" y="395"/>
                </a:lnTo>
                <a:lnTo>
                  <a:pt x="1164" y="402"/>
                </a:lnTo>
                <a:lnTo>
                  <a:pt x="1168" y="409"/>
                </a:lnTo>
                <a:lnTo>
                  <a:pt x="1168" y="409"/>
                </a:lnTo>
                <a:lnTo>
                  <a:pt x="1171" y="418"/>
                </a:lnTo>
                <a:lnTo>
                  <a:pt x="1175" y="423"/>
                </a:lnTo>
                <a:lnTo>
                  <a:pt x="1187" y="435"/>
                </a:lnTo>
                <a:lnTo>
                  <a:pt x="1201" y="446"/>
                </a:lnTo>
                <a:lnTo>
                  <a:pt x="1217" y="456"/>
                </a:lnTo>
                <a:lnTo>
                  <a:pt x="1233" y="467"/>
                </a:lnTo>
                <a:lnTo>
                  <a:pt x="1247" y="479"/>
                </a:lnTo>
                <a:lnTo>
                  <a:pt x="1254" y="485"/>
                </a:lnTo>
                <a:lnTo>
                  <a:pt x="1257" y="492"/>
                </a:lnTo>
                <a:lnTo>
                  <a:pt x="1261" y="499"/>
                </a:lnTo>
                <a:lnTo>
                  <a:pt x="1264" y="506"/>
                </a:lnTo>
                <a:lnTo>
                  <a:pt x="1264" y="506"/>
                </a:lnTo>
                <a:lnTo>
                  <a:pt x="1264" y="514"/>
                </a:lnTo>
                <a:lnTo>
                  <a:pt x="1264" y="521"/>
                </a:lnTo>
                <a:lnTo>
                  <a:pt x="1263" y="528"/>
                </a:lnTo>
                <a:lnTo>
                  <a:pt x="1259" y="537"/>
                </a:lnTo>
                <a:lnTo>
                  <a:pt x="1250" y="553"/>
                </a:lnTo>
                <a:lnTo>
                  <a:pt x="1240" y="569"/>
                </a:lnTo>
                <a:lnTo>
                  <a:pt x="1229" y="585"/>
                </a:lnTo>
                <a:lnTo>
                  <a:pt x="1221" y="600"/>
                </a:lnTo>
                <a:lnTo>
                  <a:pt x="1214" y="616"/>
                </a:lnTo>
                <a:lnTo>
                  <a:pt x="1212" y="623"/>
                </a:lnTo>
                <a:lnTo>
                  <a:pt x="1212" y="632"/>
                </a:lnTo>
                <a:lnTo>
                  <a:pt x="1212" y="632"/>
                </a:lnTo>
                <a:lnTo>
                  <a:pt x="1212" y="639"/>
                </a:lnTo>
                <a:lnTo>
                  <a:pt x="1214" y="648"/>
                </a:lnTo>
                <a:lnTo>
                  <a:pt x="1221" y="664"/>
                </a:lnTo>
                <a:lnTo>
                  <a:pt x="1229" y="680"/>
                </a:lnTo>
                <a:lnTo>
                  <a:pt x="1240" y="694"/>
                </a:lnTo>
                <a:lnTo>
                  <a:pt x="1250" y="709"/>
                </a:lnTo>
                <a:lnTo>
                  <a:pt x="1259" y="725"/>
                </a:lnTo>
                <a:lnTo>
                  <a:pt x="1263" y="734"/>
                </a:lnTo>
                <a:lnTo>
                  <a:pt x="1264" y="741"/>
                </a:lnTo>
                <a:lnTo>
                  <a:pt x="1264" y="750"/>
                </a:lnTo>
                <a:lnTo>
                  <a:pt x="1264" y="757"/>
                </a:lnTo>
                <a:lnTo>
                  <a:pt x="1264" y="757"/>
                </a:lnTo>
                <a:lnTo>
                  <a:pt x="1261" y="764"/>
                </a:lnTo>
                <a:lnTo>
                  <a:pt x="1257" y="771"/>
                </a:lnTo>
                <a:lnTo>
                  <a:pt x="1254" y="778"/>
                </a:lnTo>
                <a:lnTo>
                  <a:pt x="1247" y="785"/>
                </a:lnTo>
                <a:lnTo>
                  <a:pt x="1233" y="795"/>
                </a:lnTo>
                <a:lnTo>
                  <a:pt x="1217" y="806"/>
                </a:lnTo>
                <a:lnTo>
                  <a:pt x="1201" y="817"/>
                </a:lnTo>
                <a:lnTo>
                  <a:pt x="1187" y="827"/>
                </a:lnTo>
                <a:lnTo>
                  <a:pt x="1175" y="839"/>
                </a:lnTo>
                <a:lnTo>
                  <a:pt x="1171" y="846"/>
                </a:lnTo>
                <a:lnTo>
                  <a:pt x="1168" y="853"/>
                </a:lnTo>
                <a:lnTo>
                  <a:pt x="1168" y="853"/>
                </a:lnTo>
                <a:lnTo>
                  <a:pt x="1164" y="860"/>
                </a:lnTo>
                <a:lnTo>
                  <a:pt x="1163" y="869"/>
                </a:lnTo>
                <a:lnTo>
                  <a:pt x="1163" y="885"/>
                </a:lnTo>
                <a:lnTo>
                  <a:pt x="1166" y="903"/>
                </a:lnTo>
                <a:lnTo>
                  <a:pt x="1170" y="922"/>
                </a:lnTo>
                <a:lnTo>
                  <a:pt x="1173" y="941"/>
                </a:lnTo>
                <a:lnTo>
                  <a:pt x="1175" y="959"/>
                </a:lnTo>
                <a:lnTo>
                  <a:pt x="1175" y="968"/>
                </a:lnTo>
                <a:lnTo>
                  <a:pt x="1175" y="975"/>
                </a:lnTo>
                <a:lnTo>
                  <a:pt x="1171" y="982"/>
                </a:lnTo>
                <a:lnTo>
                  <a:pt x="1168" y="989"/>
                </a:lnTo>
                <a:lnTo>
                  <a:pt x="1168" y="989"/>
                </a:lnTo>
                <a:lnTo>
                  <a:pt x="1163" y="996"/>
                </a:lnTo>
                <a:lnTo>
                  <a:pt x="1157" y="1001"/>
                </a:lnTo>
                <a:lnTo>
                  <a:pt x="1150" y="1005"/>
                </a:lnTo>
                <a:lnTo>
                  <a:pt x="1141" y="1008"/>
                </a:lnTo>
                <a:lnTo>
                  <a:pt x="1126" y="1013"/>
                </a:lnTo>
                <a:lnTo>
                  <a:pt x="1106" y="1017"/>
                </a:lnTo>
                <a:lnTo>
                  <a:pt x="1089" y="1020"/>
                </a:lnTo>
                <a:lnTo>
                  <a:pt x="1069" y="1024"/>
                </a:lnTo>
                <a:lnTo>
                  <a:pt x="1055" y="1031"/>
                </a:lnTo>
                <a:lnTo>
                  <a:pt x="1048" y="1036"/>
                </a:lnTo>
                <a:lnTo>
                  <a:pt x="1041" y="1041"/>
                </a:lnTo>
                <a:lnTo>
                  <a:pt x="1041" y="1041"/>
                </a:lnTo>
                <a:lnTo>
                  <a:pt x="1036" y="1047"/>
                </a:lnTo>
                <a:lnTo>
                  <a:pt x="1033" y="1054"/>
                </a:lnTo>
                <a:lnTo>
                  <a:pt x="1026" y="1070"/>
                </a:lnTo>
                <a:lnTo>
                  <a:pt x="1020" y="1087"/>
                </a:lnTo>
                <a:lnTo>
                  <a:pt x="1017" y="1105"/>
                </a:lnTo>
                <a:lnTo>
                  <a:pt x="1013" y="1124"/>
                </a:lnTo>
                <a:lnTo>
                  <a:pt x="1010" y="1142"/>
                </a:lnTo>
                <a:lnTo>
                  <a:pt x="1006" y="1149"/>
                </a:lnTo>
                <a:lnTo>
                  <a:pt x="1001" y="1156"/>
                </a:lnTo>
                <a:lnTo>
                  <a:pt x="996" y="1163"/>
                </a:lnTo>
                <a:lnTo>
                  <a:pt x="990" y="1166"/>
                </a:lnTo>
                <a:lnTo>
                  <a:pt x="990" y="1166"/>
                </a:lnTo>
                <a:lnTo>
                  <a:pt x="983" y="1171"/>
                </a:lnTo>
                <a:lnTo>
                  <a:pt x="976" y="1173"/>
                </a:lnTo>
                <a:lnTo>
                  <a:pt x="968" y="1175"/>
                </a:lnTo>
                <a:lnTo>
                  <a:pt x="959" y="1175"/>
                </a:lnTo>
                <a:lnTo>
                  <a:pt x="941" y="1171"/>
                </a:lnTo>
                <a:lnTo>
                  <a:pt x="924" y="1168"/>
                </a:lnTo>
                <a:lnTo>
                  <a:pt x="904" y="1164"/>
                </a:lnTo>
                <a:lnTo>
                  <a:pt x="887" y="1163"/>
                </a:lnTo>
                <a:lnTo>
                  <a:pt x="869" y="1163"/>
                </a:lnTo>
                <a:lnTo>
                  <a:pt x="862" y="1164"/>
                </a:lnTo>
                <a:lnTo>
                  <a:pt x="853" y="1166"/>
                </a:lnTo>
                <a:lnTo>
                  <a:pt x="853" y="1166"/>
                </a:lnTo>
                <a:lnTo>
                  <a:pt x="846" y="1170"/>
                </a:lnTo>
                <a:lnTo>
                  <a:pt x="841" y="1175"/>
                </a:lnTo>
                <a:lnTo>
                  <a:pt x="829" y="1186"/>
                </a:lnTo>
                <a:lnTo>
                  <a:pt x="816" y="1201"/>
                </a:lnTo>
                <a:lnTo>
                  <a:pt x="806" y="1217"/>
                </a:lnTo>
                <a:lnTo>
                  <a:pt x="797" y="1233"/>
                </a:lnTo>
                <a:lnTo>
                  <a:pt x="785" y="1247"/>
                </a:lnTo>
                <a:lnTo>
                  <a:pt x="780" y="1252"/>
                </a:lnTo>
                <a:lnTo>
                  <a:pt x="773" y="1258"/>
                </a:lnTo>
                <a:lnTo>
                  <a:pt x="766" y="1261"/>
                </a:lnTo>
                <a:lnTo>
                  <a:pt x="759" y="1263"/>
                </a:lnTo>
                <a:lnTo>
                  <a:pt x="759" y="1263"/>
                </a:lnTo>
                <a:lnTo>
                  <a:pt x="750" y="1265"/>
                </a:lnTo>
                <a:lnTo>
                  <a:pt x="743" y="1263"/>
                </a:lnTo>
                <a:lnTo>
                  <a:pt x="734" y="1261"/>
                </a:lnTo>
                <a:lnTo>
                  <a:pt x="727" y="1258"/>
                </a:lnTo>
                <a:lnTo>
                  <a:pt x="711" y="1249"/>
                </a:lnTo>
                <a:lnTo>
                  <a:pt x="695" y="1238"/>
                </a:lnTo>
                <a:lnTo>
                  <a:pt x="679" y="1228"/>
                </a:lnTo>
                <a:lnTo>
                  <a:pt x="664" y="1219"/>
                </a:lnTo>
                <a:lnTo>
                  <a:pt x="648" y="1212"/>
                </a:lnTo>
                <a:lnTo>
                  <a:pt x="641" y="1212"/>
                </a:lnTo>
                <a:lnTo>
                  <a:pt x="632" y="1210"/>
                </a:lnTo>
                <a:lnTo>
                  <a:pt x="632" y="1210"/>
                </a:lnTo>
                <a:lnTo>
                  <a:pt x="625" y="1212"/>
                </a:lnTo>
                <a:lnTo>
                  <a:pt x="616" y="1212"/>
                </a:lnTo>
                <a:lnTo>
                  <a:pt x="600" y="1219"/>
                </a:lnTo>
                <a:lnTo>
                  <a:pt x="585" y="1228"/>
                </a:lnTo>
                <a:lnTo>
                  <a:pt x="569" y="1238"/>
                </a:lnTo>
                <a:lnTo>
                  <a:pt x="553" y="1249"/>
                </a:lnTo>
                <a:lnTo>
                  <a:pt x="539" y="1258"/>
                </a:lnTo>
                <a:lnTo>
                  <a:pt x="530" y="1261"/>
                </a:lnTo>
                <a:lnTo>
                  <a:pt x="523" y="1263"/>
                </a:lnTo>
                <a:lnTo>
                  <a:pt x="514" y="1265"/>
                </a:lnTo>
                <a:lnTo>
                  <a:pt x="507" y="1263"/>
                </a:lnTo>
                <a:lnTo>
                  <a:pt x="507" y="1263"/>
                </a:lnTo>
                <a:lnTo>
                  <a:pt x="498" y="1261"/>
                </a:lnTo>
                <a:lnTo>
                  <a:pt x="491" y="1258"/>
                </a:lnTo>
                <a:lnTo>
                  <a:pt x="486" y="1252"/>
                </a:lnTo>
                <a:lnTo>
                  <a:pt x="479" y="1247"/>
                </a:lnTo>
                <a:lnTo>
                  <a:pt x="469" y="1233"/>
                </a:lnTo>
                <a:lnTo>
                  <a:pt x="458" y="1217"/>
                </a:lnTo>
                <a:lnTo>
                  <a:pt x="448" y="1201"/>
                </a:lnTo>
                <a:lnTo>
                  <a:pt x="437" y="1186"/>
                </a:lnTo>
                <a:lnTo>
                  <a:pt x="425" y="1175"/>
                </a:lnTo>
                <a:lnTo>
                  <a:pt x="418" y="1170"/>
                </a:lnTo>
                <a:lnTo>
                  <a:pt x="411" y="1166"/>
                </a:lnTo>
                <a:lnTo>
                  <a:pt x="411" y="1166"/>
                </a:lnTo>
                <a:lnTo>
                  <a:pt x="404" y="1164"/>
                </a:lnTo>
                <a:lnTo>
                  <a:pt x="395" y="1163"/>
                </a:lnTo>
                <a:lnTo>
                  <a:pt x="379" y="1163"/>
                </a:lnTo>
                <a:lnTo>
                  <a:pt x="360" y="1164"/>
                </a:lnTo>
                <a:lnTo>
                  <a:pt x="342" y="1168"/>
                </a:lnTo>
                <a:lnTo>
                  <a:pt x="323" y="1173"/>
                </a:lnTo>
                <a:lnTo>
                  <a:pt x="305" y="1175"/>
                </a:lnTo>
                <a:lnTo>
                  <a:pt x="296" y="1175"/>
                </a:lnTo>
                <a:lnTo>
                  <a:pt x="289" y="1173"/>
                </a:lnTo>
                <a:lnTo>
                  <a:pt x="282" y="1171"/>
                </a:lnTo>
                <a:lnTo>
                  <a:pt x="275" y="1166"/>
                </a:lnTo>
                <a:lnTo>
                  <a:pt x="275" y="1166"/>
                </a:lnTo>
                <a:lnTo>
                  <a:pt x="268" y="1163"/>
                </a:lnTo>
                <a:lnTo>
                  <a:pt x="263" y="1156"/>
                </a:lnTo>
                <a:lnTo>
                  <a:pt x="260" y="1149"/>
                </a:lnTo>
                <a:lnTo>
                  <a:pt x="256" y="1142"/>
                </a:lnTo>
                <a:lnTo>
                  <a:pt x="251" y="1124"/>
                </a:lnTo>
                <a:lnTo>
                  <a:pt x="247" y="1106"/>
                </a:lnTo>
                <a:lnTo>
                  <a:pt x="244" y="1087"/>
                </a:lnTo>
                <a:lnTo>
                  <a:pt x="240" y="1070"/>
                </a:lnTo>
                <a:lnTo>
                  <a:pt x="233" y="1054"/>
                </a:lnTo>
                <a:lnTo>
                  <a:pt x="228" y="1047"/>
                </a:lnTo>
                <a:lnTo>
                  <a:pt x="223" y="1041"/>
                </a:lnTo>
                <a:lnTo>
                  <a:pt x="223" y="1041"/>
                </a:lnTo>
                <a:lnTo>
                  <a:pt x="217" y="1036"/>
                </a:lnTo>
                <a:lnTo>
                  <a:pt x="210" y="1031"/>
                </a:lnTo>
                <a:lnTo>
                  <a:pt x="195" y="1024"/>
                </a:lnTo>
                <a:lnTo>
                  <a:pt x="177" y="1020"/>
                </a:lnTo>
                <a:lnTo>
                  <a:pt x="158" y="1017"/>
                </a:lnTo>
                <a:lnTo>
                  <a:pt x="140" y="1013"/>
                </a:lnTo>
                <a:lnTo>
                  <a:pt x="123" y="1008"/>
                </a:lnTo>
                <a:lnTo>
                  <a:pt x="116" y="1005"/>
                </a:lnTo>
                <a:lnTo>
                  <a:pt x="108" y="1001"/>
                </a:lnTo>
                <a:lnTo>
                  <a:pt x="101" y="996"/>
                </a:lnTo>
                <a:lnTo>
                  <a:pt x="96" y="989"/>
                </a:lnTo>
                <a:lnTo>
                  <a:pt x="96" y="989"/>
                </a:lnTo>
                <a:lnTo>
                  <a:pt x="93" y="982"/>
                </a:lnTo>
                <a:lnTo>
                  <a:pt x="91" y="975"/>
                </a:lnTo>
                <a:lnTo>
                  <a:pt x="89" y="968"/>
                </a:lnTo>
                <a:lnTo>
                  <a:pt x="89" y="959"/>
                </a:lnTo>
                <a:lnTo>
                  <a:pt x="91" y="941"/>
                </a:lnTo>
                <a:lnTo>
                  <a:pt x="94" y="922"/>
                </a:lnTo>
                <a:lnTo>
                  <a:pt x="100" y="904"/>
                </a:lnTo>
                <a:lnTo>
                  <a:pt x="101" y="885"/>
                </a:lnTo>
                <a:lnTo>
                  <a:pt x="101" y="869"/>
                </a:lnTo>
                <a:lnTo>
                  <a:pt x="100" y="860"/>
                </a:lnTo>
                <a:lnTo>
                  <a:pt x="98" y="853"/>
                </a:lnTo>
                <a:lnTo>
                  <a:pt x="98" y="853"/>
                </a:lnTo>
                <a:lnTo>
                  <a:pt x="94" y="846"/>
                </a:lnTo>
                <a:lnTo>
                  <a:pt x="89" y="839"/>
                </a:lnTo>
                <a:lnTo>
                  <a:pt x="77" y="827"/>
                </a:lnTo>
                <a:lnTo>
                  <a:pt x="63" y="817"/>
                </a:lnTo>
                <a:lnTo>
                  <a:pt x="47" y="806"/>
                </a:lnTo>
                <a:lnTo>
                  <a:pt x="31" y="795"/>
                </a:lnTo>
                <a:lnTo>
                  <a:pt x="17" y="785"/>
                </a:lnTo>
                <a:lnTo>
                  <a:pt x="12" y="778"/>
                </a:lnTo>
                <a:lnTo>
                  <a:pt x="7" y="771"/>
                </a:lnTo>
                <a:lnTo>
                  <a:pt x="3" y="764"/>
                </a:lnTo>
                <a:lnTo>
                  <a:pt x="1" y="757"/>
                </a:lnTo>
                <a:lnTo>
                  <a:pt x="1" y="757"/>
                </a:lnTo>
                <a:lnTo>
                  <a:pt x="0" y="750"/>
                </a:lnTo>
                <a:lnTo>
                  <a:pt x="1" y="741"/>
                </a:lnTo>
                <a:lnTo>
                  <a:pt x="3" y="734"/>
                </a:lnTo>
                <a:lnTo>
                  <a:pt x="7" y="725"/>
                </a:lnTo>
                <a:lnTo>
                  <a:pt x="14" y="709"/>
                </a:lnTo>
                <a:lnTo>
                  <a:pt x="24" y="695"/>
                </a:lnTo>
                <a:lnTo>
                  <a:pt x="36" y="680"/>
                </a:lnTo>
                <a:lnTo>
                  <a:pt x="45" y="664"/>
                </a:lnTo>
                <a:lnTo>
                  <a:pt x="50" y="648"/>
                </a:lnTo>
                <a:lnTo>
                  <a:pt x="52" y="639"/>
                </a:lnTo>
                <a:lnTo>
                  <a:pt x="52" y="632"/>
                </a:lnTo>
                <a:lnTo>
                  <a:pt x="52" y="632"/>
                </a:lnTo>
                <a:lnTo>
                  <a:pt x="52" y="623"/>
                </a:lnTo>
                <a:lnTo>
                  <a:pt x="50" y="616"/>
                </a:lnTo>
                <a:lnTo>
                  <a:pt x="45" y="600"/>
                </a:lnTo>
                <a:lnTo>
                  <a:pt x="36" y="585"/>
                </a:lnTo>
                <a:lnTo>
                  <a:pt x="24" y="569"/>
                </a:lnTo>
                <a:lnTo>
                  <a:pt x="14" y="553"/>
                </a:lnTo>
                <a:lnTo>
                  <a:pt x="7" y="537"/>
                </a:lnTo>
                <a:lnTo>
                  <a:pt x="3" y="530"/>
                </a:lnTo>
                <a:lnTo>
                  <a:pt x="1" y="521"/>
                </a:lnTo>
                <a:lnTo>
                  <a:pt x="0" y="514"/>
                </a:lnTo>
                <a:lnTo>
                  <a:pt x="1" y="506"/>
                </a:lnTo>
                <a:lnTo>
                  <a:pt x="1" y="506"/>
                </a:lnTo>
                <a:lnTo>
                  <a:pt x="3" y="499"/>
                </a:lnTo>
                <a:lnTo>
                  <a:pt x="7" y="492"/>
                </a:lnTo>
                <a:lnTo>
                  <a:pt x="12" y="485"/>
                </a:lnTo>
                <a:lnTo>
                  <a:pt x="17" y="479"/>
                </a:lnTo>
                <a:lnTo>
                  <a:pt x="31" y="467"/>
                </a:lnTo>
                <a:lnTo>
                  <a:pt x="47" y="456"/>
                </a:lnTo>
                <a:lnTo>
                  <a:pt x="63" y="448"/>
                </a:lnTo>
                <a:lnTo>
                  <a:pt x="77" y="435"/>
                </a:lnTo>
                <a:lnTo>
                  <a:pt x="89" y="423"/>
                </a:lnTo>
                <a:lnTo>
                  <a:pt x="94" y="418"/>
                </a:lnTo>
                <a:lnTo>
                  <a:pt x="98" y="409"/>
                </a:lnTo>
                <a:lnTo>
                  <a:pt x="98" y="409"/>
                </a:lnTo>
                <a:lnTo>
                  <a:pt x="100" y="402"/>
                </a:lnTo>
                <a:lnTo>
                  <a:pt x="101" y="395"/>
                </a:lnTo>
                <a:lnTo>
                  <a:pt x="101" y="377"/>
                </a:lnTo>
                <a:lnTo>
                  <a:pt x="100" y="360"/>
                </a:lnTo>
                <a:lnTo>
                  <a:pt x="94" y="340"/>
                </a:lnTo>
                <a:lnTo>
                  <a:pt x="91" y="323"/>
                </a:lnTo>
                <a:lnTo>
                  <a:pt x="89" y="305"/>
                </a:lnTo>
                <a:lnTo>
                  <a:pt x="89" y="297"/>
                </a:lnTo>
                <a:lnTo>
                  <a:pt x="91" y="288"/>
                </a:lnTo>
                <a:lnTo>
                  <a:pt x="93" y="281"/>
                </a:lnTo>
                <a:lnTo>
                  <a:pt x="96" y="274"/>
                </a:lnTo>
                <a:lnTo>
                  <a:pt x="96" y="274"/>
                </a:lnTo>
                <a:lnTo>
                  <a:pt x="101" y="267"/>
                </a:lnTo>
                <a:lnTo>
                  <a:pt x="108" y="263"/>
                </a:lnTo>
                <a:lnTo>
                  <a:pt x="116" y="258"/>
                </a:lnTo>
                <a:lnTo>
                  <a:pt x="123" y="254"/>
                </a:lnTo>
                <a:lnTo>
                  <a:pt x="140" y="251"/>
                </a:lnTo>
                <a:lnTo>
                  <a:pt x="158" y="246"/>
                </a:lnTo>
                <a:lnTo>
                  <a:pt x="177" y="242"/>
                </a:lnTo>
                <a:lnTo>
                  <a:pt x="195" y="239"/>
                </a:lnTo>
                <a:lnTo>
                  <a:pt x="210" y="232"/>
                </a:lnTo>
                <a:lnTo>
                  <a:pt x="217" y="228"/>
                </a:lnTo>
                <a:lnTo>
                  <a:pt x="223" y="221"/>
                </a:lnTo>
                <a:lnTo>
                  <a:pt x="223" y="221"/>
                </a:lnTo>
                <a:lnTo>
                  <a:pt x="228" y="216"/>
                </a:lnTo>
                <a:lnTo>
                  <a:pt x="233" y="209"/>
                </a:lnTo>
                <a:lnTo>
                  <a:pt x="238" y="193"/>
                </a:lnTo>
                <a:lnTo>
                  <a:pt x="244" y="175"/>
                </a:lnTo>
                <a:lnTo>
                  <a:pt x="247" y="158"/>
                </a:lnTo>
                <a:lnTo>
                  <a:pt x="251" y="138"/>
                </a:lnTo>
                <a:lnTo>
                  <a:pt x="256" y="121"/>
                </a:lnTo>
                <a:lnTo>
                  <a:pt x="260" y="114"/>
                </a:lnTo>
                <a:lnTo>
                  <a:pt x="263" y="107"/>
                </a:lnTo>
                <a:lnTo>
                  <a:pt x="268" y="102"/>
                </a:lnTo>
                <a:lnTo>
                  <a:pt x="275" y="96"/>
                </a:lnTo>
                <a:lnTo>
                  <a:pt x="275" y="96"/>
                </a:lnTo>
                <a:lnTo>
                  <a:pt x="282" y="93"/>
                </a:lnTo>
                <a:lnTo>
                  <a:pt x="289" y="89"/>
                </a:lnTo>
                <a:lnTo>
                  <a:pt x="296" y="89"/>
                </a:lnTo>
                <a:lnTo>
                  <a:pt x="305" y="89"/>
                </a:lnTo>
                <a:lnTo>
                  <a:pt x="323" y="91"/>
                </a:lnTo>
                <a:lnTo>
                  <a:pt x="342" y="95"/>
                </a:lnTo>
                <a:lnTo>
                  <a:pt x="360" y="98"/>
                </a:lnTo>
                <a:lnTo>
                  <a:pt x="379" y="102"/>
                </a:lnTo>
                <a:lnTo>
                  <a:pt x="395" y="100"/>
                </a:lnTo>
                <a:lnTo>
                  <a:pt x="404" y="100"/>
                </a:lnTo>
                <a:lnTo>
                  <a:pt x="411" y="96"/>
                </a:lnTo>
                <a:lnTo>
                  <a:pt x="411" y="96"/>
                </a:lnTo>
                <a:lnTo>
                  <a:pt x="418" y="93"/>
                </a:lnTo>
                <a:lnTo>
                  <a:pt x="425" y="89"/>
                </a:lnTo>
                <a:lnTo>
                  <a:pt x="437" y="77"/>
                </a:lnTo>
                <a:lnTo>
                  <a:pt x="448" y="61"/>
                </a:lnTo>
                <a:lnTo>
                  <a:pt x="458" y="45"/>
                </a:lnTo>
                <a:lnTo>
                  <a:pt x="469" y="31"/>
                </a:lnTo>
                <a:lnTo>
                  <a:pt x="479" y="17"/>
                </a:lnTo>
                <a:lnTo>
                  <a:pt x="486" y="10"/>
                </a:lnTo>
                <a:lnTo>
                  <a:pt x="491" y="5"/>
                </a:lnTo>
                <a:lnTo>
                  <a:pt x="498" y="1"/>
                </a:lnTo>
                <a:lnTo>
                  <a:pt x="507" y="0"/>
                </a:lnTo>
                <a:lnTo>
                  <a:pt x="507" y="0"/>
                </a:lnTo>
                <a:lnTo>
                  <a:pt x="514" y="0"/>
                </a:lnTo>
                <a:lnTo>
                  <a:pt x="523" y="0"/>
                </a:lnTo>
                <a:lnTo>
                  <a:pt x="530" y="1"/>
                </a:lnTo>
                <a:lnTo>
                  <a:pt x="539" y="5"/>
                </a:lnTo>
                <a:lnTo>
                  <a:pt x="553" y="14"/>
                </a:lnTo>
                <a:lnTo>
                  <a:pt x="569" y="24"/>
                </a:lnTo>
                <a:lnTo>
                  <a:pt x="585" y="35"/>
                </a:lnTo>
                <a:lnTo>
                  <a:pt x="600" y="44"/>
                </a:lnTo>
                <a:lnTo>
                  <a:pt x="616" y="51"/>
                </a:lnTo>
                <a:lnTo>
                  <a:pt x="625" y="52"/>
                </a:lnTo>
                <a:lnTo>
                  <a:pt x="632" y="52"/>
                </a:lnTo>
                <a:lnTo>
                  <a:pt x="632" y="52"/>
                </a:lnTo>
                <a:close/>
                <a:moveTo>
                  <a:pt x="804" y="219"/>
                </a:moveTo>
                <a:lnTo>
                  <a:pt x="804" y="219"/>
                </a:lnTo>
                <a:lnTo>
                  <a:pt x="776" y="209"/>
                </a:lnTo>
                <a:lnTo>
                  <a:pt x="748" y="200"/>
                </a:lnTo>
                <a:lnTo>
                  <a:pt x="720" y="193"/>
                </a:lnTo>
                <a:lnTo>
                  <a:pt x="693" y="188"/>
                </a:lnTo>
                <a:lnTo>
                  <a:pt x="665" y="186"/>
                </a:lnTo>
                <a:lnTo>
                  <a:pt x="637" y="184"/>
                </a:lnTo>
                <a:lnTo>
                  <a:pt x="611" y="184"/>
                </a:lnTo>
                <a:lnTo>
                  <a:pt x="585" y="188"/>
                </a:lnTo>
                <a:lnTo>
                  <a:pt x="556" y="191"/>
                </a:lnTo>
                <a:lnTo>
                  <a:pt x="530" y="196"/>
                </a:lnTo>
                <a:lnTo>
                  <a:pt x="506" y="203"/>
                </a:lnTo>
                <a:lnTo>
                  <a:pt x="479" y="212"/>
                </a:lnTo>
                <a:lnTo>
                  <a:pt x="455" y="221"/>
                </a:lnTo>
                <a:lnTo>
                  <a:pt x="432" y="233"/>
                </a:lnTo>
                <a:lnTo>
                  <a:pt x="407" y="246"/>
                </a:lnTo>
                <a:lnTo>
                  <a:pt x="386" y="260"/>
                </a:lnTo>
                <a:lnTo>
                  <a:pt x="363" y="274"/>
                </a:lnTo>
                <a:lnTo>
                  <a:pt x="344" y="291"/>
                </a:lnTo>
                <a:lnTo>
                  <a:pt x="323" y="309"/>
                </a:lnTo>
                <a:lnTo>
                  <a:pt x="305" y="328"/>
                </a:lnTo>
                <a:lnTo>
                  <a:pt x="288" y="348"/>
                </a:lnTo>
                <a:lnTo>
                  <a:pt x="270" y="369"/>
                </a:lnTo>
                <a:lnTo>
                  <a:pt x="256" y="391"/>
                </a:lnTo>
                <a:lnTo>
                  <a:pt x="242" y="414"/>
                </a:lnTo>
                <a:lnTo>
                  <a:pt x="230" y="437"/>
                </a:lnTo>
                <a:lnTo>
                  <a:pt x="217" y="462"/>
                </a:lnTo>
                <a:lnTo>
                  <a:pt x="209" y="488"/>
                </a:lnTo>
                <a:lnTo>
                  <a:pt x="200" y="514"/>
                </a:lnTo>
                <a:lnTo>
                  <a:pt x="195" y="543"/>
                </a:lnTo>
                <a:lnTo>
                  <a:pt x="189" y="571"/>
                </a:lnTo>
                <a:lnTo>
                  <a:pt x="186" y="599"/>
                </a:lnTo>
                <a:lnTo>
                  <a:pt x="186" y="629"/>
                </a:lnTo>
                <a:lnTo>
                  <a:pt x="186" y="629"/>
                </a:lnTo>
                <a:lnTo>
                  <a:pt x="186" y="658"/>
                </a:lnTo>
                <a:lnTo>
                  <a:pt x="189" y="687"/>
                </a:lnTo>
                <a:lnTo>
                  <a:pt x="193" y="715"/>
                </a:lnTo>
                <a:lnTo>
                  <a:pt x="200" y="743"/>
                </a:lnTo>
                <a:lnTo>
                  <a:pt x="207" y="769"/>
                </a:lnTo>
                <a:lnTo>
                  <a:pt x="216" y="795"/>
                </a:lnTo>
                <a:lnTo>
                  <a:pt x="226" y="820"/>
                </a:lnTo>
                <a:lnTo>
                  <a:pt x="238" y="845"/>
                </a:lnTo>
                <a:lnTo>
                  <a:pt x="253" y="868"/>
                </a:lnTo>
                <a:lnTo>
                  <a:pt x="268" y="890"/>
                </a:lnTo>
                <a:lnTo>
                  <a:pt x="284" y="911"/>
                </a:lnTo>
                <a:lnTo>
                  <a:pt x="302" y="933"/>
                </a:lnTo>
                <a:lnTo>
                  <a:pt x="321" y="952"/>
                </a:lnTo>
                <a:lnTo>
                  <a:pt x="340" y="969"/>
                </a:lnTo>
                <a:lnTo>
                  <a:pt x="361" y="987"/>
                </a:lnTo>
                <a:lnTo>
                  <a:pt x="383" y="1001"/>
                </a:lnTo>
                <a:lnTo>
                  <a:pt x="405" y="1017"/>
                </a:lnTo>
                <a:lnTo>
                  <a:pt x="428" y="1029"/>
                </a:lnTo>
                <a:lnTo>
                  <a:pt x="453" y="1040"/>
                </a:lnTo>
                <a:lnTo>
                  <a:pt x="477" y="1050"/>
                </a:lnTo>
                <a:lnTo>
                  <a:pt x="502" y="1059"/>
                </a:lnTo>
                <a:lnTo>
                  <a:pt x="528" y="1066"/>
                </a:lnTo>
                <a:lnTo>
                  <a:pt x="555" y="1071"/>
                </a:lnTo>
                <a:lnTo>
                  <a:pt x="581" y="1077"/>
                </a:lnTo>
                <a:lnTo>
                  <a:pt x="609" y="1078"/>
                </a:lnTo>
                <a:lnTo>
                  <a:pt x="636" y="1078"/>
                </a:lnTo>
                <a:lnTo>
                  <a:pt x="664" y="1078"/>
                </a:lnTo>
                <a:lnTo>
                  <a:pt x="692" y="1075"/>
                </a:lnTo>
                <a:lnTo>
                  <a:pt x="720" y="1070"/>
                </a:lnTo>
                <a:lnTo>
                  <a:pt x="748" y="1064"/>
                </a:lnTo>
                <a:lnTo>
                  <a:pt x="776" y="1055"/>
                </a:lnTo>
                <a:lnTo>
                  <a:pt x="804" y="1045"/>
                </a:lnTo>
                <a:lnTo>
                  <a:pt x="804" y="1045"/>
                </a:lnTo>
                <a:lnTo>
                  <a:pt x="831" y="1033"/>
                </a:lnTo>
                <a:lnTo>
                  <a:pt x="857" y="1019"/>
                </a:lnTo>
                <a:lnTo>
                  <a:pt x="881" y="1003"/>
                </a:lnTo>
                <a:lnTo>
                  <a:pt x="904" y="987"/>
                </a:lnTo>
                <a:lnTo>
                  <a:pt x="925" y="969"/>
                </a:lnTo>
                <a:lnTo>
                  <a:pt x="946" y="950"/>
                </a:lnTo>
                <a:lnTo>
                  <a:pt x="966" y="931"/>
                </a:lnTo>
                <a:lnTo>
                  <a:pt x="983" y="910"/>
                </a:lnTo>
                <a:lnTo>
                  <a:pt x="999" y="889"/>
                </a:lnTo>
                <a:lnTo>
                  <a:pt x="1013" y="866"/>
                </a:lnTo>
                <a:lnTo>
                  <a:pt x="1027" y="843"/>
                </a:lnTo>
                <a:lnTo>
                  <a:pt x="1038" y="818"/>
                </a:lnTo>
                <a:lnTo>
                  <a:pt x="1048" y="794"/>
                </a:lnTo>
                <a:lnTo>
                  <a:pt x="1057" y="769"/>
                </a:lnTo>
                <a:lnTo>
                  <a:pt x="1066" y="743"/>
                </a:lnTo>
                <a:lnTo>
                  <a:pt x="1071" y="716"/>
                </a:lnTo>
                <a:lnTo>
                  <a:pt x="1075" y="690"/>
                </a:lnTo>
                <a:lnTo>
                  <a:pt x="1078" y="664"/>
                </a:lnTo>
                <a:lnTo>
                  <a:pt x="1080" y="637"/>
                </a:lnTo>
                <a:lnTo>
                  <a:pt x="1078" y="611"/>
                </a:lnTo>
                <a:lnTo>
                  <a:pt x="1076" y="583"/>
                </a:lnTo>
                <a:lnTo>
                  <a:pt x="1073" y="557"/>
                </a:lnTo>
                <a:lnTo>
                  <a:pt x="1068" y="530"/>
                </a:lnTo>
                <a:lnTo>
                  <a:pt x="1061" y="504"/>
                </a:lnTo>
                <a:lnTo>
                  <a:pt x="1054" y="479"/>
                </a:lnTo>
                <a:lnTo>
                  <a:pt x="1043" y="453"/>
                </a:lnTo>
                <a:lnTo>
                  <a:pt x="1031" y="428"/>
                </a:lnTo>
                <a:lnTo>
                  <a:pt x="1017" y="404"/>
                </a:lnTo>
                <a:lnTo>
                  <a:pt x="1003" y="379"/>
                </a:lnTo>
                <a:lnTo>
                  <a:pt x="985" y="356"/>
                </a:lnTo>
                <a:lnTo>
                  <a:pt x="968" y="335"/>
                </a:lnTo>
                <a:lnTo>
                  <a:pt x="946" y="312"/>
                </a:lnTo>
                <a:lnTo>
                  <a:pt x="946" y="312"/>
                </a:lnTo>
                <a:lnTo>
                  <a:pt x="931" y="298"/>
                </a:lnTo>
                <a:lnTo>
                  <a:pt x="915" y="284"/>
                </a:lnTo>
                <a:lnTo>
                  <a:pt x="880" y="258"/>
                </a:lnTo>
                <a:lnTo>
                  <a:pt x="843" y="237"/>
                </a:lnTo>
                <a:lnTo>
                  <a:pt x="804" y="219"/>
                </a:lnTo>
                <a:lnTo>
                  <a:pt x="804" y="219"/>
                </a:lnTo>
                <a:close/>
                <a:moveTo>
                  <a:pt x="632" y="265"/>
                </a:moveTo>
                <a:lnTo>
                  <a:pt x="632" y="265"/>
                </a:lnTo>
                <a:lnTo>
                  <a:pt x="671" y="267"/>
                </a:lnTo>
                <a:lnTo>
                  <a:pt x="706" y="272"/>
                </a:lnTo>
                <a:lnTo>
                  <a:pt x="741" y="281"/>
                </a:lnTo>
                <a:lnTo>
                  <a:pt x="774" y="293"/>
                </a:lnTo>
                <a:lnTo>
                  <a:pt x="808" y="309"/>
                </a:lnTo>
                <a:lnTo>
                  <a:pt x="838" y="328"/>
                </a:lnTo>
                <a:lnTo>
                  <a:pt x="866" y="349"/>
                </a:lnTo>
                <a:lnTo>
                  <a:pt x="892" y="372"/>
                </a:lnTo>
                <a:lnTo>
                  <a:pt x="915" y="398"/>
                </a:lnTo>
                <a:lnTo>
                  <a:pt x="936" y="427"/>
                </a:lnTo>
                <a:lnTo>
                  <a:pt x="955" y="456"/>
                </a:lnTo>
                <a:lnTo>
                  <a:pt x="971" y="488"/>
                </a:lnTo>
                <a:lnTo>
                  <a:pt x="983" y="523"/>
                </a:lnTo>
                <a:lnTo>
                  <a:pt x="992" y="558"/>
                </a:lnTo>
                <a:lnTo>
                  <a:pt x="997" y="593"/>
                </a:lnTo>
                <a:lnTo>
                  <a:pt x="999" y="632"/>
                </a:lnTo>
                <a:lnTo>
                  <a:pt x="999" y="632"/>
                </a:lnTo>
                <a:lnTo>
                  <a:pt x="997" y="669"/>
                </a:lnTo>
                <a:lnTo>
                  <a:pt x="992" y="706"/>
                </a:lnTo>
                <a:lnTo>
                  <a:pt x="983" y="741"/>
                </a:lnTo>
                <a:lnTo>
                  <a:pt x="971" y="774"/>
                </a:lnTo>
                <a:lnTo>
                  <a:pt x="955" y="806"/>
                </a:lnTo>
                <a:lnTo>
                  <a:pt x="936" y="836"/>
                </a:lnTo>
                <a:lnTo>
                  <a:pt x="915" y="864"/>
                </a:lnTo>
                <a:lnTo>
                  <a:pt x="892" y="890"/>
                </a:lnTo>
                <a:lnTo>
                  <a:pt x="866" y="915"/>
                </a:lnTo>
                <a:lnTo>
                  <a:pt x="838" y="936"/>
                </a:lnTo>
                <a:lnTo>
                  <a:pt x="808" y="954"/>
                </a:lnTo>
                <a:lnTo>
                  <a:pt x="774" y="969"/>
                </a:lnTo>
                <a:lnTo>
                  <a:pt x="741" y="982"/>
                </a:lnTo>
                <a:lnTo>
                  <a:pt x="706" y="990"/>
                </a:lnTo>
                <a:lnTo>
                  <a:pt x="671" y="996"/>
                </a:lnTo>
                <a:lnTo>
                  <a:pt x="632" y="998"/>
                </a:lnTo>
                <a:lnTo>
                  <a:pt x="632" y="998"/>
                </a:lnTo>
                <a:lnTo>
                  <a:pt x="595" y="996"/>
                </a:lnTo>
                <a:lnTo>
                  <a:pt x="558" y="990"/>
                </a:lnTo>
                <a:lnTo>
                  <a:pt x="523" y="982"/>
                </a:lnTo>
                <a:lnTo>
                  <a:pt x="490" y="969"/>
                </a:lnTo>
                <a:lnTo>
                  <a:pt x="458" y="954"/>
                </a:lnTo>
                <a:lnTo>
                  <a:pt x="428" y="936"/>
                </a:lnTo>
                <a:lnTo>
                  <a:pt x="398" y="915"/>
                </a:lnTo>
                <a:lnTo>
                  <a:pt x="374" y="890"/>
                </a:lnTo>
                <a:lnTo>
                  <a:pt x="349" y="864"/>
                </a:lnTo>
                <a:lnTo>
                  <a:pt x="328" y="836"/>
                </a:lnTo>
                <a:lnTo>
                  <a:pt x="311" y="806"/>
                </a:lnTo>
                <a:lnTo>
                  <a:pt x="295" y="774"/>
                </a:lnTo>
                <a:lnTo>
                  <a:pt x="282" y="741"/>
                </a:lnTo>
                <a:lnTo>
                  <a:pt x="274" y="706"/>
                </a:lnTo>
                <a:lnTo>
                  <a:pt x="268" y="669"/>
                </a:lnTo>
                <a:lnTo>
                  <a:pt x="267" y="632"/>
                </a:lnTo>
                <a:lnTo>
                  <a:pt x="267" y="632"/>
                </a:lnTo>
                <a:lnTo>
                  <a:pt x="268" y="593"/>
                </a:lnTo>
                <a:lnTo>
                  <a:pt x="274" y="558"/>
                </a:lnTo>
                <a:lnTo>
                  <a:pt x="282" y="523"/>
                </a:lnTo>
                <a:lnTo>
                  <a:pt x="295" y="488"/>
                </a:lnTo>
                <a:lnTo>
                  <a:pt x="311" y="456"/>
                </a:lnTo>
                <a:lnTo>
                  <a:pt x="328" y="427"/>
                </a:lnTo>
                <a:lnTo>
                  <a:pt x="349" y="398"/>
                </a:lnTo>
                <a:lnTo>
                  <a:pt x="374" y="372"/>
                </a:lnTo>
                <a:lnTo>
                  <a:pt x="398" y="349"/>
                </a:lnTo>
                <a:lnTo>
                  <a:pt x="428" y="328"/>
                </a:lnTo>
                <a:lnTo>
                  <a:pt x="458" y="309"/>
                </a:lnTo>
                <a:lnTo>
                  <a:pt x="490" y="293"/>
                </a:lnTo>
                <a:lnTo>
                  <a:pt x="523" y="281"/>
                </a:lnTo>
                <a:lnTo>
                  <a:pt x="558" y="272"/>
                </a:lnTo>
                <a:lnTo>
                  <a:pt x="595" y="267"/>
                </a:lnTo>
                <a:lnTo>
                  <a:pt x="632" y="265"/>
                </a:lnTo>
                <a:lnTo>
                  <a:pt x="632" y="265"/>
                </a:lnTo>
                <a:close/>
                <a:moveTo>
                  <a:pt x="657" y="376"/>
                </a:moveTo>
                <a:lnTo>
                  <a:pt x="720" y="511"/>
                </a:lnTo>
                <a:lnTo>
                  <a:pt x="867" y="528"/>
                </a:lnTo>
                <a:lnTo>
                  <a:pt x="867" y="528"/>
                </a:lnTo>
                <a:lnTo>
                  <a:pt x="876" y="530"/>
                </a:lnTo>
                <a:lnTo>
                  <a:pt x="881" y="534"/>
                </a:lnTo>
                <a:lnTo>
                  <a:pt x="887" y="539"/>
                </a:lnTo>
                <a:lnTo>
                  <a:pt x="890" y="546"/>
                </a:lnTo>
                <a:lnTo>
                  <a:pt x="890" y="546"/>
                </a:lnTo>
                <a:lnTo>
                  <a:pt x="892" y="555"/>
                </a:lnTo>
                <a:lnTo>
                  <a:pt x="890" y="562"/>
                </a:lnTo>
                <a:lnTo>
                  <a:pt x="889" y="569"/>
                </a:lnTo>
                <a:lnTo>
                  <a:pt x="883" y="574"/>
                </a:lnTo>
                <a:lnTo>
                  <a:pt x="773" y="676"/>
                </a:lnTo>
                <a:lnTo>
                  <a:pt x="802" y="824"/>
                </a:lnTo>
                <a:lnTo>
                  <a:pt x="802" y="824"/>
                </a:lnTo>
                <a:lnTo>
                  <a:pt x="802" y="831"/>
                </a:lnTo>
                <a:lnTo>
                  <a:pt x="801" y="838"/>
                </a:lnTo>
                <a:lnTo>
                  <a:pt x="797" y="845"/>
                </a:lnTo>
                <a:lnTo>
                  <a:pt x="792" y="850"/>
                </a:lnTo>
                <a:lnTo>
                  <a:pt x="792" y="850"/>
                </a:lnTo>
                <a:lnTo>
                  <a:pt x="785" y="853"/>
                </a:lnTo>
                <a:lnTo>
                  <a:pt x="778" y="855"/>
                </a:lnTo>
                <a:lnTo>
                  <a:pt x="771" y="853"/>
                </a:lnTo>
                <a:lnTo>
                  <a:pt x="764" y="852"/>
                </a:lnTo>
                <a:lnTo>
                  <a:pt x="632" y="778"/>
                </a:lnTo>
                <a:lnTo>
                  <a:pt x="502" y="852"/>
                </a:lnTo>
                <a:lnTo>
                  <a:pt x="502" y="852"/>
                </a:lnTo>
                <a:lnTo>
                  <a:pt x="495" y="853"/>
                </a:lnTo>
                <a:lnTo>
                  <a:pt x="488" y="855"/>
                </a:lnTo>
                <a:lnTo>
                  <a:pt x="479" y="853"/>
                </a:lnTo>
                <a:lnTo>
                  <a:pt x="472" y="850"/>
                </a:lnTo>
                <a:lnTo>
                  <a:pt x="472" y="850"/>
                </a:lnTo>
                <a:lnTo>
                  <a:pt x="467" y="845"/>
                </a:lnTo>
                <a:lnTo>
                  <a:pt x="463" y="838"/>
                </a:lnTo>
                <a:lnTo>
                  <a:pt x="462" y="831"/>
                </a:lnTo>
                <a:lnTo>
                  <a:pt x="462" y="824"/>
                </a:lnTo>
                <a:lnTo>
                  <a:pt x="491" y="676"/>
                </a:lnTo>
                <a:lnTo>
                  <a:pt x="383" y="574"/>
                </a:lnTo>
                <a:lnTo>
                  <a:pt x="383" y="574"/>
                </a:lnTo>
                <a:lnTo>
                  <a:pt x="377" y="569"/>
                </a:lnTo>
                <a:lnTo>
                  <a:pt x="374" y="562"/>
                </a:lnTo>
                <a:lnTo>
                  <a:pt x="374" y="555"/>
                </a:lnTo>
                <a:lnTo>
                  <a:pt x="374" y="546"/>
                </a:lnTo>
                <a:lnTo>
                  <a:pt x="374" y="546"/>
                </a:lnTo>
                <a:lnTo>
                  <a:pt x="377" y="539"/>
                </a:lnTo>
                <a:lnTo>
                  <a:pt x="383" y="534"/>
                </a:lnTo>
                <a:lnTo>
                  <a:pt x="390" y="530"/>
                </a:lnTo>
                <a:lnTo>
                  <a:pt x="397" y="528"/>
                </a:lnTo>
                <a:lnTo>
                  <a:pt x="546" y="511"/>
                </a:lnTo>
                <a:lnTo>
                  <a:pt x="607" y="376"/>
                </a:lnTo>
                <a:lnTo>
                  <a:pt x="607" y="376"/>
                </a:lnTo>
                <a:lnTo>
                  <a:pt x="613" y="369"/>
                </a:lnTo>
                <a:lnTo>
                  <a:pt x="618" y="363"/>
                </a:lnTo>
                <a:lnTo>
                  <a:pt x="625" y="360"/>
                </a:lnTo>
                <a:lnTo>
                  <a:pt x="632" y="360"/>
                </a:lnTo>
                <a:lnTo>
                  <a:pt x="632" y="360"/>
                </a:lnTo>
                <a:lnTo>
                  <a:pt x="641" y="360"/>
                </a:lnTo>
                <a:lnTo>
                  <a:pt x="648" y="363"/>
                </a:lnTo>
                <a:lnTo>
                  <a:pt x="653" y="369"/>
                </a:lnTo>
                <a:lnTo>
                  <a:pt x="657" y="376"/>
                </a:lnTo>
                <a:lnTo>
                  <a:pt x="657" y="376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" name="Freeform 28"/>
          <p:cNvSpPr>
            <a:spLocks noEditPoints="1"/>
          </p:cNvSpPr>
          <p:nvPr/>
        </p:nvSpPr>
        <p:spPr bwMode="auto">
          <a:xfrm>
            <a:off x="3909936" y="5059553"/>
            <a:ext cx="586214" cy="586215"/>
          </a:xfrm>
          <a:custGeom>
            <a:avLst/>
            <a:gdLst>
              <a:gd name="T0" fmla="*/ 810 w 1799"/>
              <a:gd name="T1" fmla="*/ 30 h 1799"/>
              <a:gd name="T2" fmla="*/ 746 w 1799"/>
              <a:gd name="T3" fmla="*/ 134 h 1799"/>
              <a:gd name="T4" fmla="*/ 764 w 1799"/>
              <a:gd name="T5" fmla="*/ 253 h 1799"/>
              <a:gd name="T6" fmla="*/ 857 w 1799"/>
              <a:gd name="T7" fmla="*/ 353 h 1799"/>
              <a:gd name="T8" fmla="*/ 964 w 1799"/>
              <a:gd name="T9" fmla="*/ 344 h 1799"/>
              <a:gd name="T10" fmla="*/ 1045 w 1799"/>
              <a:gd name="T11" fmla="*/ 230 h 1799"/>
              <a:gd name="T12" fmla="*/ 1047 w 1799"/>
              <a:gd name="T13" fmla="*/ 112 h 1799"/>
              <a:gd name="T14" fmla="*/ 971 w 1799"/>
              <a:gd name="T15" fmla="*/ 18 h 1799"/>
              <a:gd name="T16" fmla="*/ 1003 w 1799"/>
              <a:gd name="T17" fmla="*/ 430 h 1799"/>
              <a:gd name="T18" fmla="*/ 1154 w 1799"/>
              <a:gd name="T19" fmla="*/ 443 h 1799"/>
              <a:gd name="T20" fmla="*/ 1207 w 1799"/>
              <a:gd name="T21" fmla="*/ 495 h 1799"/>
              <a:gd name="T22" fmla="*/ 1221 w 1799"/>
              <a:gd name="T23" fmla="*/ 764 h 1799"/>
              <a:gd name="T24" fmla="*/ 604 w 1799"/>
              <a:gd name="T25" fmla="*/ 778 h 1799"/>
              <a:gd name="T26" fmla="*/ 566 w 1799"/>
              <a:gd name="T27" fmla="*/ 727 h 1799"/>
              <a:gd name="T28" fmla="*/ 606 w 1799"/>
              <a:gd name="T29" fmla="*/ 471 h 1799"/>
              <a:gd name="T30" fmla="*/ 778 w 1799"/>
              <a:gd name="T31" fmla="*/ 418 h 1799"/>
              <a:gd name="T32" fmla="*/ 318 w 1799"/>
              <a:gd name="T33" fmla="*/ 907 h 1799"/>
              <a:gd name="T34" fmla="*/ 214 w 1799"/>
              <a:gd name="T35" fmla="*/ 968 h 1799"/>
              <a:gd name="T36" fmla="*/ 181 w 1799"/>
              <a:gd name="T37" fmla="*/ 1072 h 1799"/>
              <a:gd name="T38" fmla="*/ 228 w 1799"/>
              <a:gd name="T39" fmla="*/ 1205 h 1799"/>
              <a:gd name="T40" fmla="*/ 339 w 1799"/>
              <a:gd name="T41" fmla="*/ 1268 h 1799"/>
              <a:gd name="T42" fmla="*/ 437 w 1799"/>
              <a:gd name="T43" fmla="*/ 1216 h 1799"/>
              <a:gd name="T44" fmla="*/ 492 w 1799"/>
              <a:gd name="T45" fmla="*/ 1084 h 1799"/>
              <a:gd name="T46" fmla="*/ 464 w 1799"/>
              <a:gd name="T47" fmla="*/ 975 h 1799"/>
              <a:gd name="T48" fmla="*/ 365 w 1799"/>
              <a:gd name="T49" fmla="*/ 908 h 1799"/>
              <a:gd name="T50" fmla="*/ 451 w 1799"/>
              <a:gd name="T51" fmla="*/ 1326 h 1799"/>
              <a:gd name="T52" fmla="*/ 623 w 1799"/>
              <a:gd name="T53" fmla="*/ 1369 h 1799"/>
              <a:gd name="T54" fmla="*/ 671 w 1799"/>
              <a:gd name="T55" fmla="*/ 1644 h 1799"/>
              <a:gd name="T56" fmla="*/ 652 w 1799"/>
              <a:gd name="T57" fmla="*/ 1787 h 1799"/>
              <a:gd name="T58" fmla="*/ 35 w 1799"/>
              <a:gd name="T59" fmla="*/ 1795 h 1799"/>
              <a:gd name="T60" fmla="*/ 2 w 1799"/>
              <a:gd name="T61" fmla="*/ 1716 h 1799"/>
              <a:gd name="T62" fmla="*/ 37 w 1799"/>
              <a:gd name="T63" fmla="*/ 1386 h 1799"/>
              <a:gd name="T64" fmla="*/ 205 w 1799"/>
              <a:gd name="T65" fmla="*/ 1325 h 1799"/>
              <a:gd name="T66" fmla="*/ 857 w 1799"/>
              <a:gd name="T67" fmla="*/ 907 h 1799"/>
              <a:gd name="T68" fmla="*/ 899 w 1799"/>
              <a:gd name="T69" fmla="*/ 864 h 1799"/>
              <a:gd name="T70" fmla="*/ 941 w 1799"/>
              <a:gd name="T71" fmla="*/ 898 h 1799"/>
              <a:gd name="T72" fmla="*/ 1122 w 1799"/>
              <a:gd name="T73" fmla="*/ 1202 h 1799"/>
              <a:gd name="T74" fmla="*/ 1101 w 1799"/>
              <a:gd name="T75" fmla="*/ 1251 h 1799"/>
              <a:gd name="T76" fmla="*/ 738 w 1799"/>
              <a:gd name="T77" fmla="*/ 1249 h 1799"/>
              <a:gd name="T78" fmla="*/ 680 w 1799"/>
              <a:gd name="T79" fmla="*/ 1233 h 1799"/>
              <a:gd name="T80" fmla="*/ 688 w 1799"/>
              <a:gd name="T81" fmla="*/ 1181 h 1799"/>
              <a:gd name="T82" fmla="*/ 1430 w 1799"/>
              <a:gd name="T83" fmla="*/ 910 h 1799"/>
              <a:gd name="T84" fmla="*/ 1333 w 1799"/>
              <a:gd name="T85" fmla="*/ 980 h 1799"/>
              <a:gd name="T86" fmla="*/ 1309 w 1799"/>
              <a:gd name="T87" fmla="*/ 1089 h 1799"/>
              <a:gd name="T88" fmla="*/ 1367 w 1799"/>
              <a:gd name="T89" fmla="*/ 1219 h 1799"/>
              <a:gd name="T90" fmla="*/ 1467 w 1799"/>
              <a:gd name="T91" fmla="*/ 1268 h 1799"/>
              <a:gd name="T92" fmla="*/ 1576 w 1799"/>
              <a:gd name="T93" fmla="*/ 1202 h 1799"/>
              <a:gd name="T94" fmla="*/ 1620 w 1799"/>
              <a:gd name="T95" fmla="*/ 1066 h 1799"/>
              <a:gd name="T96" fmla="*/ 1583 w 1799"/>
              <a:gd name="T97" fmla="*/ 963 h 1799"/>
              <a:gd name="T98" fmla="*/ 1477 w 1799"/>
              <a:gd name="T99" fmla="*/ 907 h 1799"/>
              <a:gd name="T100" fmla="*/ 1586 w 1799"/>
              <a:gd name="T101" fmla="*/ 1325 h 1799"/>
              <a:gd name="T102" fmla="*/ 1758 w 1799"/>
              <a:gd name="T103" fmla="*/ 1377 h 1799"/>
              <a:gd name="T104" fmla="*/ 1799 w 1799"/>
              <a:gd name="T105" fmla="*/ 1681 h 1799"/>
              <a:gd name="T106" fmla="*/ 1772 w 1799"/>
              <a:gd name="T107" fmla="*/ 1792 h 1799"/>
              <a:gd name="T108" fmla="*/ 1156 w 1799"/>
              <a:gd name="T109" fmla="*/ 1792 h 1799"/>
              <a:gd name="T110" fmla="*/ 1128 w 1799"/>
              <a:gd name="T111" fmla="*/ 1681 h 1799"/>
              <a:gd name="T112" fmla="*/ 1170 w 1799"/>
              <a:gd name="T113" fmla="*/ 1377 h 1799"/>
              <a:gd name="T114" fmla="*/ 1342 w 1799"/>
              <a:gd name="T115" fmla="*/ 1325 h 1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99" h="1799">
                <a:moveTo>
                  <a:pt x="898" y="0"/>
                </a:moveTo>
                <a:lnTo>
                  <a:pt x="898" y="0"/>
                </a:lnTo>
                <a:lnTo>
                  <a:pt x="882" y="2"/>
                </a:lnTo>
                <a:lnTo>
                  <a:pt x="866" y="4"/>
                </a:lnTo>
                <a:lnTo>
                  <a:pt x="850" y="9"/>
                </a:lnTo>
                <a:lnTo>
                  <a:pt x="836" y="14"/>
                </a:lnTo>
                <a:lnTo>
                  <a:pt x="824" y="21"/>
                </a:lnTo>
                <a:lnTo>
                  <a:pt x="810" y="30"/>
                </a:lnTo>
                <a:lnTo>
                  <a:pt x="799" y="39"/>
                </a:lnTo>
                <a:lnTo>
                  <a:pt x="787" y="51"/>
                </a:lnTo>
                <a:lnTo>
                  <a:pt x="778" y="61"/>
                </a:lnTo>
                <a:lnTo>
                  <a:pt x="769" y="76"/>
                </a:lnTo>
                <a:lnTo>
                  <a:pt x="761" y="88"/>
                </a:lnTo>
                <a:lnTo>
                  <a:pt x="755" y="104"/>
                </a:lnTo>
                <a:lnTo>
                  <a:pt x="750" y="118"/>
                </a:lnTo>
                <a:lnTo>
                  <a:pt x="746" y="134"/>
                </a:lnTo>
                <a:lnTo>
                  <a:pt x="745" y="149"/>
                </a:lnTo>
                <a:lnTo>
                  <a:pt x="745" y="167"/>
                </a:lnTo>
                <a:lnTo>
                  <a:pt x="745" y="167"/>
                </a:lnTo>
                <a:lnTo>
                  <a:pt x="745" y="184"/>
                </a:lnTo>
                <a:lnTo>
                  <a:pt x="748" y="202"/>
                </a:lnTo>
                <a:lnTo>
                  <a:pt x="752" y="218"/>
                </a:lnTo>
                <a:lnTo>
                  <a:pt x="757" y="235"/>
                </a:lnTo>
                <a:lnTo>
                  <a:pt x="764" y="253"/>
                </a:lnTo>
                <a:lnTo>
                  <a:pt x="773" y="269"/>
                </a:lnTo>
                <a:lnTo>
                  <a:pt x="782" y="285"/>
                </a:lnTo>
                <a:lnTo>
                  <a:pt x="792" y="300"/>
                </a:lnTo>
                <a:lnTo>
                  <a:pt x="803" y="313"/>
                </a:lnTo>
                <a:lnTo>
                  <a:pt x="815" y="325"/>
                </a:lnTo>
                <a:lnTo>
                  <a:pt x="829" y="337"/>
                </a:lnTo>
                <a:lnTo>
                  <a:pt x="843" y="346"/>
                </a:lnTo>
                <a:lnTo>
                  <a:pt x="857" y="353"/>
                </a:lnTo>
                <a:lnTo>
                  <a:pt x="871" y="358"/>
                </a:lnTo>
                <a:lnTo>
                  <a:pt x="887" y="362"/>
                </a:lnTo>
                <a:lnTo>
                  <a:pt x="903" y="364"/>
                </a:lnTo>
                <a:lnTo>
                  <a:pt x="903" y="364"/>
                </a:lnTo>
                <a:lnTo>
                  <a:pt x="919" y="362"/>
                </a:lnTo>
                <a:lnTo>
                  <a:pt x="934" y="358"/>
                </a:lnTo>
                <a:lnTo>
                  <a:pt x="950" y="351"/>
                </a:lnTo>
                <a:lnTo>
                  <a:pt x="964" y="344"/>
                </a:lnTo>
                <a:lnTo>
                  <a:pt x="977" y="334"/>
                </a:lnTo>
                <a:lnTo>
                  <a:pt x="989" y="321"/>
                </a:lnTo>
                <a:lnTo>
                  <a:pt x="1001" y="309"/>
                </a:lnTo>
                <a:lnTo>
                  <a:pt x="1012" y="295"/>
                </a:lnTo>
                <a:lnTo>
                  <a:pt x="1022" y="279"/>
                </a:lnTo>
                <a:lnTo>
                  <a:pt x="1031" y="264"/>
                </a:lnTo>
                <a:lnTo>
                  <a:pt x="1038" y="248"/>
                </a:lnTo>
                <a:lnTo>
                  <a:pt x="1045" y="230"/>
                </a:lnTo>
                <a:lnTo>
                  <a:pt x="1049" y="213"/>
                </a:lnTo>
                <a:lnTo>
                  <a:pt x="1052" y="195"/>
                </a:lnTo>
                <a:lnTo>
                  <a:pt x="1056" y="177"/>
                </a:lnTo>
                <a:lnTo>
                  <a:pt x="1056" y="160"/>
                </a:lnTo>
                <a:lnTo>
                  <a:pt x="1056" y="160"/>
                </a:lnTo>
                <a:lnTo>
                  <a:pt x="1054" y="144"/>
                </a:lnTo>
                <a:lnTo>
                  <a:pt x="1052" y="128"/>
                </a:lnTo>
                <a:lnTo>
                  <a:pt x="1047" y="112"/>
                </a:lnTo>
                <a:lnTo>
                  <a:pt x="1042" y="97"/>
                </a:lnTo>
                <a:lnTo>
                  <a:pt x="1035" y="83"/>
                </a:lnTo>
                <a:lnTo>
                  <a:pt x="1028" y="70"/>
                </a:lnTo>
                <a:lnTo>
                  <a:pt x="1019" y="58"/>
                </a:lnTo>
                <a:lnTo>
                  <a:pt x="1008" y="46"/>
                </a:lnTo>
                <a:lnTo>
                  <a:pt x="996" y="35"/>
                </a:lnTo>
                <a:lnTo>
                  <a:pt x="984" y="26"/>
                </a:lnTo>
                <a:lnTo>
                  <a:pt x="971" y="18"/>
                </a:lnTo>
                <a:lnTo>
                  <a:pt x="957" y="12"/>
                </a:lnTo>
                <a:lnTo>
                  <a:pt x="943" y="7"/>
                </a:lnTo>
                <a:lnTo>
                  <a:pt x="927" y="4"/>
                </a:lnTo>
                <a:lnTo>
                  <a:pt x="913" y="0"/>
                </a:lnTo>
                <a:lnTo>
                  <a:pt x="898" y="0"/>
                </a:lnTo>
                <a:lnTo>
                  <a:pt x="898" y="0"/>
                </a:lnTo>
                <a:close/>
                <a:moveTo>
                  <a:pt x="899" y="576"/>
                </a:moveTo>
                <a:lnTo>
                  <a:pt x="1003" y="430"/>
                </a:lnTo>
                <a:lnTo>
                  <a:pt x="1003" y="430"/>
                </a:lnTo>
                <a:lnTo>
                  <a:pt x="1008" y="425"/>
                </a:lnTo>
                <a:lnTo>
                  <a:pt x="1015" y="420"/>
                </a:lnTo>
                <a:lnTo>
                  <a:pt x="1022" y="418"/>
                </a:lnTo>
                <a:lnTo>
                  <a:pt x="1029" y="418"/>
                </a:lnTo>
                <a:lnTo>
                  <a:pt x="1140" y="439"/>
                </a:lnTo>
                <a:lnTo>
                  <a:pt x="1140" y="439"/>
                </a:lnTo>
                <a:lnTo>
                  <a:pt x="1154" y="443"/>
                </a:lnTo>
                <a:lnTo>
                  <a:pt x="1166" y="448"/>
                </a:lnTo>
                <a:lnTo>
                  <a:pt x="1177" y="455"/>
                </a:lnTo>
                <a:lnTo>
                  <a:pt x="1186" y="462"/>
                </a:lnTo>
                <a:lnTo>
                  <a:pt x="1194" y="471"/>
                </a:lnTo>
                <a:lnTo>
                  <a:pt x="1200" y="480"/>
                </a:lnTo>
                <a:lnTo>
                  <a:pt x="1203" y="488"/>
                </a:lnTo>
                <a:lnTo>
                  <a:pt x="1207" y="495"/>
                </a:lnTo>
                <a:lnTo>
                  <a:pt x="1207" y="495"/>
                </a:lnTo>
                <a:lnTo>
                  <a:pt x="1224" y="631"/>
                </a:lnTo>
                <a:lnTo>
                  <a:pt x="1230" y="682"/>
                </a:lnTo>
                <a:lnTo>
                  <a:pt x="1235" y="727"/>
                </a:lnTo>
                <a:lnTo>
                  <a:pt x="1235" y="727"/>
                </a:lnTo>
                <a:lnTo>
                  <a:pt x="1233" y="738"/>
                </a:lnTo>
                <a:lnTo>
                  <a:pt x="1231" y="747"/>
                </a:lnTo>
                <a:lnTo>
                  <a:pt x="1228" y="757"/>
                </a:lnTo>
                <a:lnTo>
                  <a:pt x="1221" y="764"/>
                </a:lnTo>
                <a:lnTo>
                  <a:pt x="1221" y="764"/>
                </a:lnTo>
                <a:lnTo>
                  <a:pt x="1214" y="771"/>
                </a:lnTo>
                <a:lnTo>
                  <a:pt x="1205" y="777"/>
                </a:lnTo>
                <a:lnTo>
                  <a:pt x="1194" y="778"/>
                </a:lnTo>
                <a:lnTo>
                  <a:pt x="1186" y="780"/>
                </a:lnTo>
                <a:lnTo>
                  <a:pt x="615" y="780"/>
                </a:lnTo>
                <a:lnTo>
                  <a:pt x="615" y="780"/>
                </a:lnTo>
                <a:lnTo>
                  <a:pt x="604" y="778"/>
                </a:lnTo>
                <a:lnTo>
                  <a:pt x="595" y="777"/>
                </a:lnTo>
                <a:lnTo>
                  <a:pt x="587" y="771"/>
                </a:lnTo>
                <a:lnTo>
                  <a:pt x="580" y="764"/>
                </a:lnTo>
                <a:lnTo>
                  <a:pt x="580" y="764"/>
                </a:lnTo>
                <a:lnTo>
                  <a:pt x="573" y="757"/>
                </a:lnTo>
                <a:lnTo>
                  <a:pt x="569" y="747"/>
                </a:lnTo>
                <a:lnTo>
                  <a:pt x="566" y="738"/>
                </a:lnTo>
                <a:lnTo>
                  <a:pt x="566" y="727"/>
                </a:lnTo>
                <a:lnTo>
                  <a:pt x="566" y="727"/>
                </a:lnTo>
                <a:lnTo>
                  <a:pt x="569" y="682"/>
                </a:lnTo>
                <a:lnTo>
                  <a:pt x="576" y="631"/>
                </a:lnTo>
                <a:lnTo>
                  <a:pt x="594" y="495"/>
                </a:lnTo>
                <a:lnTo>
                  <a:pt x="594" y="495"/>
                </a:lnTo>
                <a:lnTo>
                  <a:pt x="595" y="488"/>
                </a:lnTo>
                <a:lnTo>
                  <a:pt x="599" y="480"/>
                </a:lnTo>
                <a:lnTo>
                  <a:pt x="606" y="471"/>
                </a:lnTo>
                <a:lnTo>
                  <a:pt x="613" y="462"/>
                </a:lnTo>
                <a:lnTo>
                  <a:pt x="622" y="455"/>
                </a:lnTo>
                <a:lnTo>
                  <a:pt x="632" y="448"/>
                </a:lnTo>
                <a:lnTo>
                  <a:pt x="645" y="443"/>
                </a:lnTo>
                <a:lnTo>
                  <a:pt x="659" y="439"/>
                </a:lnTo>
                <a:lnTo>
                  <a:pt x="769" y="418"/>
                </a:lnTo>
                <a:lnTo>
                  <a:pt x="769" y="418"/>
                </a:lnTo>
                <a:lnTo>
                  <a:pt x="778" y="418"/>
                </a:lnTo>
                <a:lnTo>
                  <a:pt x="785" y="420"/>
                </a:lnTo>
                <a:lnTo>
                  <a:pt x="790" y="425"/>
                </a:lnTo>
                <a:lnTo>
                  <a:pt x="796" y="430"/>
                </a:lnTo>
                <a:lnTo>
                  <a:pt x="899" y="576"/>
                </a:lnTo>
                <a:lnTo>
                  <a:pt x="899" y="576"/>
                </a:lnTo>
                <a:close/>
                <a:moveTo>
                  <a:pt x="334" y="907"/>
                </a:moveTo>
                <a:lnTo>
                  <a:pt x="334" y="907"/>
                </a:lnTo>
                <a:lnTo>
                  <a:pt x="318" y="907"/>
                </a:lnTo>
                <a:lnTo>
                  <a:pt x="302" y="910"/>
                </a:lnTo>
                <a:lnTo>
                  <a:pt x="286" y="914"/>
                </a:lnTo>
                <a:lnTo>
                  <a:pt x="272" y="921"/>
                </a:lnTo>
                <a:lnTo>
                  <a:pt x="260" y="928"/>
                </a:lnTo>
                <a:lnTo>
                  <a:pt x="246" y="935"/>
                </a:lnTo>
                <a:lnTo>
                  <a:pt x="235" y="945"/>
                </a:lnTo>
                <a:lnTo>
                  <a:pt x="223" y="956"/>
                </a:lnTo>
                <a:lnTo>
                  <a:pt x="214" y="968"/>
                </a:lnTo>
                <a:lnTo>
                  <a:pt x="205" y="980"/>
                </a:lnTo>
                <a:lnTo>
                  <a:pt x="198" y="994"/>
                </a:lnTo>
                <a:lnTo>
                  <a:pt x="191" y="1008"/>
                </a:lnTo>
                <a:lnTo>
                  <a:pt x="186" y="1024"/>
                </a:lnTo>
                <a:lnTo>
                  <a:pt x="183" y="1040"/>
                </a:lnTo>
                <a:lnTo>
                  <a:pt x="181" y="1056"/>
                </a:lnTo>
                <a:lnTo>
                  <a:pt x="181" y="1072"/>
                </a:lnTo>
                <a:lnTo>
                  <a:pt x="181" y="1072"/>
                </a:lnTo>
                <a:lnTo>
                  <a:pt x="181" y="1089"/>
                </a:lnTo>
                <a:lnTo>
                  <a:pt x="184" y="1107"/>
                </a:lnTo>
                <a:lnTo>
                  <a:pt x="188" y="1124"/>
                </a:lnTo>
                <a:lnTo>
                  <a:pt x="193" y="1142"/>
                </a:lnTo>
                <a:lnTo>
                  <a:pt x="200" y="1158"/>
                </a:lnTo>
                <a:lnTo>
                  <a:pt x="209" y="1175"/>
                </a:lnTo>
                <a:lnTo>
                  <a:pt x="218" y="1191"/>
                </a:lnTo>
                <a:lnTo>
                  <a:pt x="228" y="1205"/>
                </a:lnTo>
                <a:lnTo>
                  <a:pt x="239" y="1219"/>
                </a:lnTo>
                <a:lnTo>
                  <a:pt x="251" y="1232"/>
                </a:lnTo>
                <a:lnTo>
                  <a:pt x="265" y="1242"/>
                </a:lnTo>
                <a:lnTo>
                  <a:pt x="279" y="1253"/>
                </a:lnTo>
                <a:lnTo>
                  <a:pt x="293" y="1260"/>
                </a:lnTo>
                <a:lnTo>
                  <a:pt x="307" y="1265"/>
                </a:lnTo>
                <a:lnTo>
                  <a:pt x="323" y="1268"/>
                </a:lnTo>
                <a:lnTo>
                  <a:pt x="339" y="1268"/>
                </a:lnTo>
                <a:lnTo>
                  <a:pt x="339" y="1268"/>
                </a:lnTo>
                <a:lnTo>
                  <a:pt x="355" y="1268"/>
                </a:lnTo>
                <a:lnTo>
                  <a:pt x="370" y="1263"/>
                </a:lnTo>
                <a:lnTo>
                  <a:pt x="386" y="1258"/>
                </a:lnTo>
                <a:lnTo>
                  <a:pt x="400" y="1249"/>
                </a:lnTo>
                <a:lnTo>
                  <a:pt x="413" y="1240"/>
                </a:lnTo>
                <a:lnTo>
                  <a:pt x="427" y="1228"/>
                </a:lnTo>
                <a:lnTo>
                  <a:pt x="437" y="1216"/>
                </a:lnTo>
                <a:lnTo>
                  <a:pt x="448" y="1202"/>
                </a:lnTo>
                <a:lnTo>
                  <a:pt x="458" y="1186"/>
                </a:lnTo>
                <a:lnTo>
                  <a:pt x="467" y="1170"/>
                </a:lnTo>
                <a:lnTo>
                  <a:pt x="474" y="1152"/>
                </a:lnTo>
                <a:lnTo>
                  <a:pt x="481" y="1137"/>
                </a:lnTo>
                <a:lnTo>
                  <a:pt x="486" y="1119"/>
                </a:lnTo>
                <a:lnTo>
                  <a:pt x="490" y="1102"/>
                </a:lnTo>
                <a:lnTo>
                  <a:pt x="492" y="1084"/>
                </a:lnTo>
                <a:lnTo>
                  <a:pt x="492" y="1066"/>
                </a:lnTo>
                <a:lnTo>
                  <a:pt x="492" y="1066"/>
                </a:lnTo>
                <a:lnTo>
                  <a:pt x="490" y="1049"/>
                </a:lnTo>
                <a:lnTo>
                  <a:pt x="488" y="1033"/>
                </a:lnTo>
                <a:lnTo>
                  <a:pt x="485" y="1017"/>
                </a:lnTo>
                <a:lnTo>
                  <a:pt x="478" y="1003"/>
                </a:lnTo>
                <a:lnTo>
                  <a:pt x="471" y="989"/>
                </a:lnTo>
                <a:lnTo>
                  <a:pt x="464" y="975"/>
                </a:lnTo>
                <a:lnTo>
                  <a:pt x="455" y="963"/>
                </a:lnTo>
                <a:lnTo>
                  <a:pt x="444" y="952"/>
                </a:lnTo>
                <a:lnTo>
                  <a:pt x="432" y="942"/>
                </a:lnTo>
                <a:lnTo>
                  <a:pt x="421" y="931"/>
                </a:lnTo>
                <a:lnTo>
                  <a:pt x="407" y="924"/>
                </a:lnTo>
                <a:lnTo>
                  <a:pt x="393" y="917"/>
                </a:lnTo>
                <a:lnTo>
                  <a:pt x="379" y="912"/>
                </a:lnTo>
                <a:lnTo>
                  <a:pt x="365" y="908"/>
                </a:lnTo>
                <a:lnTo>
                  <a:pt x="349" y="907"/>
                </a:lnTo>
                <a:lnTo>
                  <a:pt x="334" y="907"/>
                </a:lnTo>
                <a:lnTo>
                  <a:pt x="334" y="907"/>
                </a:lnTo>
                <a:close/>
                <a:moveTo>
                  <a:pt x="335" y="1481"/>
                </a:moveTo>
                <a:lnTo>
                  <a:pt x="439" y="1337"/>
                </a:lnTo>
                <a:lnTo>
                  <a:pt x="439" y="1337"/>
                </a:lnTo>
                <a:lnTo>
                  <a:pt x="444" y="1330"/>
                </a:lnTo>
                <a:lnTo>
                  <a:pt x="451" y="1326"/>
                </a:lnTo>
                <a:lnTo>
                  <a:pt x="458" y="1325"/>
                </a:lnTo>
                <a:lnTo>
                  <a:pt x="465" y="1325"/>
                </a:lnTo>
                <a:lnTo>
                  <a:pt x="576" y="1344"/>
                </a:lnTo>
                <a:lnTo>
                  <a:pt x="576" y="1344"/>
                </a:lnTo>
                <a:lnTo>
                  <a:pt x="590" y="1347"/>
                </a:lnTo>
                <a:lnTo>
                  <a:pt x="602" y="1353"/>
                </a:lnTo>
                <a:lnTo>
                  <a:pt x="613" y="1360"/>
                </a:lnTo>
                <a:lnTo>
                  <a:pt x="623" y="1369"/>
                </a:lnTo>
                <a:lnTo>
                  <a:pt x="631" y="1377"/>
                </a:lnTo>
                <a:lnTo>
                  <a:pt x="636" y="1386"/>
                </a:lnTo>
                <a:lnTo>
                  <a:pt x="639" y="1393"/>
                </a:lnTo>
                <a:lnTo>
                  <a:pt x="643" y="1402"/>
                </a:lnTo>
                <a:lnTo>
                  <a:pt x="643" y="1402"/>
                </a:lnTo>
                <a:lnTo>
                  <a:pt x="659" y="1520"/>
                </a:lnTo>
                <a:lnTo>
                  <a:pt x="667" y="1607"/>
                </a:lnTo>
                <a:lnTo>
                  <a:pt x="671" y="1644"/>
                </a:lnTo>
                <a:lnTo>
                  <a:pt x="671" y="1681"/>
                </a:lnTo>
                <a:lnTo>
                  <a:pt x="671" y="1716"/>
                </a:lnTo>
                <a:lnTo>
                  <a:pt x="667" y="1755"/>
                </a:lnTo>
                <a:lnTo>
                  <a:pt x="667" y="1755"/>
                </a:lnTo>
                <a:lnTo>
                  <a:pt x="666" y="1764"/>
                </a:lnTo>
                <a:lnTo>
                  <a:pt x="662" y="1773"/>
                </a:lnTo>
                <a:lnTo>
                  <a:pt x="657" y="1780"/>
                </a:lnTo>
                <a:lnTo>
                  <a:pt x="652" y="1787"/>
                </a:lnTo>
                <a:lnTo>
                  <a:pt x="645" y="1792"/>
                </a:lnTo>
                <a:lnTo>
                  <a:pt x="636" y="1795"/>
                </a:lnTo>
                <a:lnTo>
                  <a:pt x="627" y="1799"/>
                </a:lnTo>
                <a:lnTo>
                  <a:pt x="618" y="1799"/>
                </a:lnTo>
                <a:lnTo>
                  <a:pt x="54" y="1799"/>
                </a:lnTo>
                <a:lnTo>
                  <a:pt x="54" y="1799"/>
                </a:lnTo>
                <a:lnTo>
                  <a:pt x="44" y="1799"/>
                </a:lnTo>
                <a:lnTo>
                  <a:pt x="35" y="1795"/>
                </a:lnTo>
                <a:lnTo>
                  <a:pt x="28" y="1792"/>
                </a:lnTo>
                <a:lnTo>
                  <a:pt x="21" y="1787"/>
                </a:lnTo>
                <a:lnTo>
                  <a:pt x="14" y="1780"/>
                </a:lnTo>
                <a:lnTo>
                  <a:pt x="10" y="1773"/>
                </a:lnTo>
                <a:lnTo>
                  <a:pt x="7" y="1764"/>
                </a:lnTo>
                <a:lnTo>
                  <a:pt x="5" y="1755"/>
                </a:lnTo>
                <a:lnTo>
                  <a:pt x="5" y="1755"/>
                </a:lnTo>
                <a:lnTo>
                  <a:pt x="2" y="1716"/>
                </a:lnTo>
                <a:lnTo>
                  <a:pt x="0" y="1681"/>
                </a:lnTo>
                <a:lnTo>
                  <a:pt x="2" y="1644"/>
                </a:lnTo>
                <a:lnTo>
                  <a:pt x="3" y="1607"/>
                </a:lnTo>
                <a:lnTo>
                  <a:pt x="14" y="1520"/>
                </a:lnTo>
                <a:lnTo>
                  <a:pt x="30" y="1402"/>
                </a:lnTo>
                <a:lnTo>
                  <a:pt x="30" y="1402"/>
                </a:lnTo>
                <a:lnTo>
                  <a:pt x="31" y="1393"/>
                </a:lnTo>
                <a:lnTo>
                  <a:pt x="37" y="1386"/>
                </a:lnTo>
                <a:lnTo>
                  <a:pt x="42" y="1377"/>
                </a:lnTo>
                <a:lnTo>
                  <a:pt x="49" y="1369"/>
                </a:lnTo>
                <a:lnTo>
                  <a:pt x="58" y="1360"/>
                </a:lnTo>
                <a:lnTo>
                  <a:pt x="68" y="1353"/>
                </a:lnTo>
                <a:lnTo>
                  <a:pt x="81" y="1347"/>
                </a:lnTo>
                <a:lnTo>
                  <a:pt x="95" y="1344"/>
                </a:lnTo>
                <a:lnTo>
                  <a:pt x="205" y="1325"/>
                </a:lnTo>
                <a:lnTo>
                  <a:pt x="205" y="1325"/>
                </a:lnTo>
                <a:lnTo>
                  <a:pt x="214" y="1325"/>
                </a:lnTo>
                <a:lnTo>
                  <a:pt x="221" y="1326"/>
                </a:lnTo>
                <a:lnTo>
                  <a:pt x="226" y="1330"/>
                </a:lnTo>
                <a:lnTo>
                  <a:pt x="232" y="1337"/>
                </a:lnTo>
                <a:lnTo>
                  <a:pt x="335" y="1481"/>
                </a:lnTo>
                <a:lnTo>
                  <a:pt x="335" y="1481"/>
                </a:lnTo>
                <a:close/>
                <a:moveTo>
                  <a:pt x="857" y="907"/>
                </a:moveTo>
                <a:lnTo>
                  <a:pt x="857" y="907"/>
                </a:lnTo>
                <a:lnTo>
                  <a:pt x="859" y="898"/>
                </a:lnTo>
                <a:lnTo>
                  <a:pt x="861" y="889"/>
                </a:lnTo>
                <a:lnTo>
                  <a:pt x="864" y="882"/>
                </a:lnTo>
                <a:lnTo>
                  <a:pt x="869" y="877"/>
                </a:lnTo>
                <a:lnTo>
                  <a:pt x="876" y="871"/>
                </a:lnTo>
                <a:lnTo>
                  <a:pt x="883" y="866"/>
                </a:lnTo>
                <a:lnTo>
                  <a:pt x="891" y="864"/>
                </a:lnTo>
                <a:lnTo>
                  <a:pt x="899" y="864"/>
                </a:lnTo>
                <a:lnTo>
                  <a:pt x="899" y="864"/>
                </a:lnTo>
                <a:lnTo>
                  <a:pt x="908" y="864"/>
                </a:lnTo>
                <a:lnTo>
                  <a:pt x="917" y="866"/>
                </a:lnTo>
                <a:lnTo>
                  <a:pt x="924" y="871"/>
                </a:lnTo>
                <a:lnTo>
                  <a:pt x="929" y="877"/>
                </a:lnTo>
                <a:lnTo>
                  <a:pt x="934" y="882"/>
                </a:lnTo>
                <a:lnTo>
                  <a:pt x="938" y="889"/>
                </a:lnTo>
                <a:lnTo>
                  <a:pt x="941" y="898"/>
                </a:lnTo>
                <a:lnTo>
                  <a:pt x="941" y="907"/>
                </a:lnTo>
                <a:lnTo>
                  <a:pt x="941" y="1082"/>
                </a:lnTo>
                <a:lnTo>
                  <a:pt x="1103" y="1175"/>
                </a:lnTo>
                <a:lnTo>
                  <a:pt x="1103" y="1175"/>
                </a:lnTo>
                <a:lnTo>
                  <a:pt x="1110" y="1181"/>
                </a:lnTo>
                <a:lnTo>
                  <a:pt x="1115" y="1188"/>
                </a:lnTo>
                <a:lnTo>
                  <a:pt x="1121" y="1195"/>
                </a:lnTo>
                <a:lnTo>
                  <a:pt x="1122" y="1202"/>
                </a:lnTo>
                <a:lnTo>
                  <a:pt x="1124" y="1209"/>
                </a:lnTo>
                <a:lnTo>
                  <a:pt x="1124" y="1217"/>
                </a:lnTo>
                <a:lnTo>
                  <a:pt x="1122" y="1226"/>
                </a:lnTo>
                <a:lnTo>
                  <a:pt x="1119" y="1233"/>
                </a:lnTo>
                <a:lnTo>
                  <a:pt x="1119" y="1233"/>
                </a:lnTo>
                <a:lnTo>
                  <a:pt x="1114" y="1240"/>
                </a:lnTo>
                <a:lnTo>
                  <a:pt x="1108" y="1246"/>
                </a:lnTo>
                <a:lnTo>
                  <a:pt x="1101" y="1251"/>
                </a:lnTo>
                <a:lnTo>
                  <a:pt x="1094" y="1253"/>
                </a:lnTo>
                <a:lnTo>
                  <a:pt x="1086" y="1254"/>
                </a:lnTo>
                <a:lnTo>
                  <a:pt x="1077" y="1254"/>
                </a:lnTo>
                <a:lnTo>
                  <a:pt x="1070" y="1253"/>
                </a:lnTo>
                <a:lnTo>
                  <a:pt x="1061" y="1249"/>
                </a:lnTo>
                <a:lnTo>
                  <a:pt x="899" y="1156"/>
                </a:lnTo>
                <a:lnTo>
                  <a:pt x="738" y="1249"/>
                </a:lnTo>
                <a:lnTo>
                  <a:pt x="738" y="1249"/>
                </a:lnTo>
                <a:lnTo>
                  <a:pt x="731" y="1253"/>
                </a:lnTo>
                <a:lnTo>
                  <a:pt x="722" y="1254"/>
                </a:lnTo>
                <a:lnTo>
                  <a:pt x="715" y="1254"/>
                </a:lnTo>
                <a:lnTo>
                  <a:pt x="706" y="1253"/>
                </a:lnTo>
                <a:lnTo>
                  <a:pt x="699" y="1251"/>
                </a:lnTo>
                <a:lnTo>
                  <a:pt x="692" y="1246"/>
                </a:lnTo>
                <a:lnTo>
                  <a:pt x="685" y="1240"/>
                </a:lnTo>
                <a:lnTo>
                  <a:pt x="680" y="1233"/>
                </a:lnTo>
                <a:lnTo>
                  <a:pt x="680" y="1233"/>
                </a:lnTo>
                <a:lnTo>
                  <a:pt x="676" y="1226"/>
                </a:lnTo>
                <a:lnTo>
                  <a:pt x="674" y="1217"/>
                </a:lnTo>
                <a:lnTo>
                  <a:pt x="674" y="1209"/>
                </a:lnTo>
                <a:lnTo>
                  <a:pt x="676" y="1202"/>
                </a:lnTo>
                <a:lnTo>
                  <a:pt x="680" y="1195"/>
                </a:lnTo>
                <a:lnTo>
                  <a:pt x="683" y="1188"/>
                </a:lnTo>
                <a:lnTo>
                  <a:pt x="688" y="1181"/>
                </a:lnTo>
                <a:lnTo>
                  <a:pt x="696" y="1175"/>
                </a:lnTo>
                <a:lnTo>
                  <a:pt x="857" y="1082"/>
                </a:lnTo>
                <a:lnTo>
                  <a:pt x="857" y="907"/>
                </a:lnTo>
                <a:lnTo>
                  <a:pt x="857" y="907"/>
                </a:lnTo>
                <a:close/>
                <a:moveTo>
                  <a:pt x="1461" y="907"/>
                </a:moveTo>
                <a:lnTo>
                  <a:pt x="1461" y="907"/>
                </a:lnTo>
                <a:lnTo>
                  <a:pt x="1444" y="907"/>
                </a:lnTo>
                <a:lnTo>
                  <a:pt x="1430" y="910"/>
                </a:lnTo>
                <a:lnTo>
                  <a:pt x="1414" y="914"/>
                </a:lnTo>
                <a:lnTo>
                  <a:pt x="1400" y="921"/>
                </a:lnTo>
                <a:lnTo>
                  <a:pt x="1386" y="928"/>
                </a:lnTo>
                <a:lnTo>
                  <a:pt x="1374" y="935"/>
                </a:lnTo>
                <a:lnTo>
                  <a:pt x="1361" y="945"/>
                </a:lnTo>
                <a:lnTo>
                  <a:pt x="1351" y="956"/>
                </a:lnTo>
                <a:lnTo>
                  <a:pt x="1342" y="968"/>
                </a:lnTo>
                <a:lnTo>
                  <a:pt x="1333" y="980"/>
                </a:lnTo>
                <a:lnTo>
                  <a:pt x="1324" y="994"/>
                </a:lnTo>
                <a:lnTo>
                  <a:pt x="1319" y="1008"/>
                </a:lnTo>
                <a:lnTo>
                  <a:pt x="1314" y="1024"/>
                </a:lnTo>
                <a:lnTo>
                  <a:pt x="1310" y="1040"/>
                </a:lnTo>
                <a:lnTo>
                  <a:pt x="1309" y="1056"/>
                </a:lnTo>
                <a:lnTo>
                  <a:pt x="1309" y="1072"/>
                </a:lnTo>
                <a:lnTo>
                  <a:pt x="1309" y="1072"/>
                </a:lnTo>
                <a:lnTo>
                  <a:pt x="1309" y="1089"/>
                </a:lnTo>
                <a:lnTo>
                  <a:pt x="1312" y="1107"/>
                </a:lnTo>
                <a:lnTo>
                  <a:pt x="1316" y="1124"/>
                </a:lnTo>
                <a:lnTo>
                  <a:pt x="1321" y="1142"/>
                </a:lnTo>
                <a:lnTo>
                  <a:pt x="1328" y="1158"/>
                </a:lnTo>
                <a:lnTo>
                  <a:pt x="1337" y="1175"/>
                </a:lnTo>
                <a:lnTo>
                  <a:pt x="1346" y="1191"/>
                </a:lnTo>
                <a:lnTo>
                  <a:pt x="1356" y="1205"/>
                </a:lnTo>
                <a:lnTo>
                  <a:pt x="1367" y="1219"/>
                </a:lnTo>
                <a:lnTo>
                  <a:pt x="1379" y="1232"/>
                </a:lnTo>
                <a:lnTo>
                  <a:pt x="1393" y="1242"/>
                </a:lnTo>
                <a:lnTo>
                  <a:pt x="1407" y="1253"/>
                </a:lnTo>
                <a:lnTo>
                  <a:pt x="1421" y="1260"/>
                </a:lnTo>
                <a:lnTo>
                  <a:pt x="1435" y="1265"/>
                </a:lnTo>
                <a:lnTo>
                  <a:pt x="1451" y="1268"/>
                </a:lnTo>
                <a:lnTo>
                  <a:pt x="1467" y="1268"/>
                </a:lnTo>
                <a:lnTo>
                  <a:pt x="1467" y="1268"/>
                </a:lnTo>
                <a:lnTo>
                  <a:pt x="1483" y="1268"/>
                </a:lnTo>
                <a:lnTo>
                  <a:pt x="1498" y="1263"/>
                </a:lnTo>
                <a:lnTo>
                  <a:pt x="1512" y="1258"/>
                </a:lnTo>
                <a:lnTo>
                  <a:pt x="1528" y="1249"/>
                </a:lnTo>
                <a:lnTo>
                  <a:pt x="1541" y="1240"/>
                </a:lnTo>
                <a:lnTo>
                  <a:pt x="1553" y="1228"/>
                </a:lnTo>
                <a:lnTo>
                  <a:pt x="1565" y="1216"/>
                </a:lnTo>
                <a:lnTo>
                  <a:pt x="1576" y="1202"/>
                </a:lnTo>
                <a:lnTo>
                  <a:pt x="1586" y="1186"/>
                </a:lnTo>
                <a:lnTo>
                  <a:pt x="1595" y="1170"/>
                </a:lnTo>
                <a:lnTo>
                  <a:pt x="1602" y="1152"/>
                </a:lnTo>
                <a:lnTo>
                  <a:pt x="1609" y="1137"/>
                </a:lnTo>
                <a:lnTo>
                  <a:pt x="1613" y="1119"/>
                </a:lnTo>
                <a:lnTo>
                  <a:pt x="1616" y="1102"/>
                </a:lnTo>
                <a:lnTo>
                  <a:pt x="1620" y="1084"/>
                </a:lnTo>
                <a:lnTo>
                  <a:pt x="1620" y="1066"/>
                </a:lnTo>
                <a:lnTo>
                  <a:pt x="1620" y="1066"/>
                </a:lnTo>
                <a:lnTo>
                  <a:pt x="1618" y="1049"/>
                </a:lnTo>
                <a:lnTo>
                  <a:pt x="1616" y="1033"/>
                </a:lnTo>
                <a:lnTo>
                  <a:pt x="1611" y="1017"/>
                </a:lnTo>
                <a:lnTo>
                  <a:pt x="1606" y="1003"/>
                </a:lnTo>
                <a:lnTo>
                  <a:pt x="1599" y="989"/>
                </a:lnTo>
                <a:lnTo>
                  <a:pt x="1591" y="975"/>
                </a:lnTo>
                <a:lnTo>
                  <a:pt x="1583" y="963"/>
                </a:lnTo>
                <a:lnTo>
                  <a:pt x="1572" y="952"/>
                </a:lnTo>
                <a:lnTo>
                  <a:pt x="1560" y="942"/>
                </a:lnTo>
                <a:lnTo>
                  <a:pt x="1548" y="931"/>
                </a:lnTo>
                <a:lnTo>
                  <a:pt x="1535" y="924"/>
                </a:lnTo>
                <a:lnTo>
                  <a:pt x="1521" y="917"/>
                </a:lnTo>
                <a:lnTo>
                  <a:pt x="1507" y="912"/>
                </a:lnTo>
                <a:lnTo>
                  <a:pt x="1491" y="908"/>
                </a:lnTo>
                <a:lnTo>
                  <a:pt x="1477" y="907"/>
                </a:lnTo>
                <a:lnTo>
                  <a:pt x="1461" y="907"/>
                </a:lnTo>
                <a:lnTo>
                  <a:pt x="1461" y="907"/>
                </a:lnTo>
                <a:close/>
                <a:moveTo>
                  <a:pt x="1463" y="1481"/>
                </a:moveTo>
                <a:lnTo>
                  <a:pt x="1567" y="1337"/>
                </a:lnTo>
                <a:lnTo>
                  <a:pt x="1567" y="1337"/>
                </a:lnTo>
                <a:lnTo>
                  <a:pt x="1572" y="1330"/>
                </a:lnTo>
                <a:lnTo>
                  <a:pt x="1579" y="1326"/>
                </a:lnTo>
                <a:lnTo>
                  <a:pt x="1586" y="1325"/>
                </a:lnTo>
                <a:lnTo>
                  <a:pt x="1593" y="1325"/>
                </a:lnTo>
                <a:lnTo>
                  <a:pt x="1704" y="1344"/>
                </a:lnTo>
                <a:lnTo>
                  <a:pt x="1704" y="1344"/>
                </a:lnTo>
                <a:lnTo>
                  <a:pt x="1718" y="1347"/>
                </a:lnTo>
                <a:lnTo>
                  <a:pt x="1730" y="1353"/>
                </a:lnTo>
                <a:lnTo>
                  <a:pt x="1741" y="1360"/>
                </a:lnTo>
                <a:lnTo>
                  <a:pt x="1750" y="1369"/>
                </a:lnTo>
                <a:lnTo>
                  <a:pt x="1758" y="1377"/>
                </a:lnTo>
                <a:lnTo>
                  <a:pt x="1764" y="1386"/>
                </a:lnTo>
                <a:lnTo>
                  <a:pt x="1767" y="1393"/>
                </a:lnTo>
                <a:lnTo>
                  <a:pt x="1771" y="1402"/>
                </a:lnTo>
                <a:lnTo>
                  <a:pt x="1771" y="1402"/>
                </a:lnTo>
                <a:lnTo>
                  <a:pt x="1787" y="1520"/>
                </a:lnTo>
                <a:lnTo>
                  <a:pt x="1795" y="1607"/>
                </a:lnTo>
                <a:lnTo>
                  <a:pt x="1799" y="1644"/>
                </a:lnTo>
                <a:lnTo>
                  <a:pt x="1799" y="1681"/>
                </a:lnTo>
                <a:lnTo>
                  <a:pt x="1799" y="1716"/>
                </a:lnTo>
                <a:lnTo>
                  <a:pt x="1795" y="1755"/>
                </a:lnTo>
                <a:lnTo>
                  <a:pt x="1795" y="1755"/>
                </a:lnTo>
                <a:lnTo>
                  <a:pt x="1794" y="1764"/>
                </a:lnTo>
                <a:lnTo>
                  <a:pt x="1790" y="1773"/>
                </a:lnTo>
                <a:lnTo>
                  <a:pt x="1785" y="1780"/>
                </a:lnTo>
                <a:lnTo>
                  <a:pt x="1779" y="1787"/>
                </a:lnTo>
                <a:lnTo>
                  <a:pt x="1772" y="1792"/>
                </a:lnTo>
                <a:lnTo>
                  <a:pt x="1764" y="1795"/>
                </a:lnTo>
                <a:lnTo>
                  <a:pt x="1755" y="1799"/>
                </a:lnTo>
                <a:lnTo>
                  <a:pt x="1746" y="1799"/>
                </a:lnTo>
                <a:lnTo>
                  <a:pt x="1180" y="1799"/>
                </a:lnTo>
                <a:lnTo>
                  <a:pt x="1180" y="1799"/>
                </a:lnTo>
                <a:lnTo>
                  <a:pt x="1172" y="1799"/>
                </a:lnTo>
                <a:lnTo>
                  <a:pt x="1163" y="1795"/>
                </a:lnTo>
                <a:lnTo>
                  <a:pt x="1156" y="1792"/>
                </a:lnTo>
                <a:lnTo>
                  <a:pt x="1149" y="1787"/>
                </a:lnTo>
                <a:lnTo>
                  <a:pt x="1142" y="1780"/>
                </a:lnTo>
                <a:lnTo>
                  <a:pt x="1138" y="1773"/>
                </a:lnTo>
                <a:lnTo>
                  <a:pt x="1135" y="1764"/>
                </a:lnTo>
                <a:lnTo>
                  <a:pt x="1133" y="1755"/>
                </a:lnTo>
                <a:lnTo>
                  <a:pt x="1133" y="1755"/>
                </a:lnTo>
                <a:lnTo>
                  <a:pt x="1129" y="1716"/>
                </a:lnTo>
                <a:lnTo>
                  <a:pt x="1128" y="1681"/>
                </a:lnTo>
                <a:lnTo>
                  <a:pt x="1129" y="1644"/>
                </a:lnTo>
                <a:lnTo>
                  <a:pt x="1131" y="1607"/>
                </a:lnTo>
                <a:lnTo>
                  <a:pt x="1142" y="1520"/>
                </a:lnTo>
                <a:lnTo>
                  <a:pt x="1158" y="1402"/>
                </a:lnTo>
                <a:lnTo>
                  <a:pt x="1158" y="1402"/>
                </a:lnTo>
                <a:lnTo>
                  <a:pt x="1159" y="1393"/>
                </a:lnTo>
                <a:lnTo>
                  <a:pt x="1163" y="1386"/>
                </a:lnTo>
                <a:lnTo>
                  <a:pt x="1170" y="1377"/>
                </a:lnTo>
                <a:lnTo>
                  <a:pt x="1177" y="1369"/>
                </a:lnTo>
                <a:lnTo>
                  <a:pt x="1186" y="1360"/>
                </a:lnTo>
                <a:lnTo>
                  <a:pt x="1196" y="1353"/>
                </a:lnTo>
                <a:lnTo>
                  <a:pt x="1209" y="1347"/>
                </a:lnTo>
                <a:lnTo>
                  <a:pt x="1223" y="1344"/>
                </a:lnTo>
                <a:lnTo>
                  <a:pt x="1333" y="1325"/>
                </a:lnTo>
                <a:lnTo>
                  <a:pt x="1333" y="1325"/>
                </a:lnTo>
                <a:lnTo>
                  <a:pt x="1342" y="1325"/>
                </a:lnTo>
                <a:lnTo>
                  <a:pt x="1349" y="1326"/>
                </a:lnTo>
                <a:lnTo>
                  <a:pt x="1354" y="1330"/>
                </a:lnTo>
                <a:lnTo>
                  <a:pt x="1360" y="1337"/>
                </a:lnTo>
                <a:lnTo>
                  <a:pt x="1463" y="1481"/>
                </a:lnTo>
                <a:lnTo>
                  <a:pt x="1463" y="1481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30" name="Freeform 29"/>
          <p:cNvSpPr>
            <a:spLocks noEditPoints="1"/>
          </p:cNvSpPr>
          <p:nvPr/>
        </p:nvSpPr>
        <p:spPr bwMode="auto">
          <a:xfrm>
            <a:off x="7574509" y="5059553"/>
            <a:ext cx="481230" cy="586215"/>
          </a:xfrm>
          <a:custGeom>
            <a:avLst/>
            <a:gdLst>
              <a:gd name="T0" fmla="*/ 450 w 1476"/>
              <a:gd name="T1" fmla="*/ 1 h 1798"/>
              <a:gd name="T2" fmla="*/ 1413 w 1476"/>
              <a:gd name="T3" fmla="*/ 14 h 1798"/>
              <a:gd name="T4" fmla="*/ 1473 w 1476"/>
              <a:gd name="T5" fmla="*/ 94 h 1798"/>
              <a:gd name="T6" fmla="*/ 1462 w 1476"/>
              <a:gd name="T7" fmla="*/ 1735 h 1798"/>
              <a:gd name="T8" fmla="*/ 1379 w 1476"/>
              <a:gd name="T9" fmla="*/ 1797 h 1798"/>
              <a:gd name="T10" fmla="*/ 62 w 1476"/>
              <a:gd name="T11" fmla="*/ 1784 h 1798"/>
              <a:gd name="T12" fmla="*/ 2 w 1476"/>
              <a:gd name="T13" fmla="*/ 1704 h 1798"/>
              <a:gd name="T14" fmla="*/ 14 w 1476"/>
              <a:gd name="T15" fmla="*/ 416 h 1798"/>
              <a:gd name="T16" fmla="*/ 1350 w 1476"/>
              <a:gd name="T17" fmla="*/ 126 h 1798"/>
              <a:gd name="T18" fmla="*/ 468 w 1476"/>
              <a:gd name="T19" fmla="*/ 498 h 1798"/>
              <a:gd name="T20" fmla="*/ 441 w 1476"/>
              <a:gd name="T21" fmla="*/ 414 h 1798"/>
              <a:gd name="T22" fmla="*/ 580 w 1476"/>
              <a:gd name="T23" fmla="*/ 1386 h 1798"/>
              <a:gd name="T24" fmla="*/ 506 w 1476"/>
              <a:gd name="T25" fmla="*/ 1484 h 1798"/>
              <a:gd name="T26" fmla="*/ 362 w 1476"/>
              <a:gd name="T27" fmla="*/ 1514 h 1798"/>
              <a:gd name="T28" fmla="*/ 243 w 1476"/>
              <a:gd name="T29" fmla="*/ 1433 h 1798"/>
              <a:gd name="T30" fmla="*/ 215 w 1476"/>
              <a:gd name="T31" fmla="*/ 1287 h 1798"/>
              <a:gd name="T32" fmla="*/ 288 w 1476"/>
              <a:gd name="T33" fmla="*/ 1171 h 1798"/>
              <a:gd name="T34" fmla="*/ 315 w 1476"/>
              <a:gd name="T35" fmla="*/ 1011 h 1798"/>
              <a:gd name="T36" fmla="*/ 397 w 1476"/>
              <a:gd name="T37" fmla="*/ 989 h 1798"/>
              <a:gd name="T38" fmla="*/ 527 w 1476"/>
              <a:gd name="T39" fmla="*/ 723 h 1798"/>
              <a:gd name="T40" fmla="*/ 773 w 1476"/>
              <a:gd name="T41" fmla="*/ 449 h 1798"/>
              <a:gd name="T42" fmla="*/ 817 w 1476"/>
              <a:gd name="T43" fmla="*/ 407 h 1798"/>
              <a:gd name="T44" fmla="*/ 1263 w 1476"/>
              <a:gd name="T45" fmla="*/ 440 h 1798"/>
              <a:gd name="T46" fmla="*/ 1239 w 1476"/>
              <a:gd name="T47" fmla="*/ 783 h 1798"/>
              <a:gd name="T48" fmla="*/ 1186 w 1476"/>
              <a:gd name="T49" fmla="*/ 913 h 1798"/>
              <a:gd name="T50" fmla="*/ 1104 w 1476"/>
              <a:gd name="T51" fmla="*/ 1136 h 1798"/>
              <a:gd name="T52" fmla="*/ 1209 w 1476"/>
              <a:gd name="T53" fmla="*/ 1191 h 1798"/>
              <a:gd name="T54" fmla="*/ 1265 w 1476"/>
              <a:gd name="T55" fmla="*/ 1326 h 1798"/>
              <a:gd name="T56" fmla="*/ 1209 w 1476"/>
              <a:gd name="T57" fmla="*/ 1461 h 1798"/>
              <a:gd name="T58" fmla="*/ 1076 w 1476"/>
              <a:gd name="T59" fmla="*/ 1517 h 1798"/>
              <a:gd name="T60" fmla="*/ 942 w 1476"/>
              <a:gd name="T61" fmla="*/ 1461 h 1798"/>
              <a:gd name="T62" fmla="*/ 777 w 1476"/>
              <a:gd name="T63" fmla="*/ 1431 h 1798"/>
              <a:gd name="T64" fmla="*/ 731 w 1476"/>
              <a:gd name="T65" fmla="*/ 1408 h 1798"/>
              <a:gd name="T66" fmla="*/ 638 w 1476"/>
              <a:gd name="T67" fmla="*/ 695 h 1798"/>
              <a:gd name="T68" fmla="*/ 482 w 1476"/>
              <a:gd name="T69" fmla="*/ 901 h 1798"/>
              <a:gd name="T70" fmla="*/ 533 w 1476"/>
              <a:gd name="T71" fmla="*/ 1038 h 1798"/>
              <a:gd name="T72" fmla="*/ 475 w 1476"/>
              <a:gd name="T73" fmla="*/ 1150 h 1798"/>
              <a:gd name="T74" fmla="*/ 563 w 1476"/>
              <a:gd name="T75" fmla="*/ 1226 h 1798"/>
              <a:gd name="T76" fmla="*/ 731 w 1476"/>
              <a:gd name="T77" fmla="*/ 1233 h 1798"/>
              <a:gd name="T78" fmla="*/ 888 w 1476"/>
              <a:gd name="T79" fmla="*/ 1308 h 1798"/>
              <a:gd name="T80" fmla="*/ 942 w 1476"/>
              <a:gd name="T81" fmla="*/ 1191 h 1798"/>
              <a:gd name="T82" fmla="*/ 1047 w 1476"/>
              <a:gd name="T83" fmla="*/ 948 h 1798"/>
              <a:gd name="T84" fmla="*/ 967 w 1476"/>
              <a:gd name="T85" fmla="*/ 906 h 1798"/>
              <a:gd name="T86" fmla="*/ 791 w 1476"/>
              <a:gd name="T87" fmla="*/ 780 h 1798"/>
              <a:gd name="T88" fmla="*/ 858 w 1476"/>
              <a:gd name="T89" fmla="*/ 491 h 1798"/>
              <a:gd name="T90" fmla="*/ 1107 w 1476"/>
              <a:gd name="T91" fmla="*/ 1224 h 1798"/>
              <a:gd name="T92" fmla="*/ 1016 w 1476"/>
              <a:gd name="T93" fmla="*/ 1238 h 1798"/>
              <a:gd name="T94" fmla="*/ 970 w 1476"/>
              <a:gd name="T95" fmla="*/ 1336 h 1798"/>
              <a:gd name="T96" fmla="*/ 1065 w 1476"/>
              <a:gd name="T97" fmla="*/ 1433 h 1798"/>
              <a:gd name="T98" fmla="*/ 1163 w 1476"/>
              <a:gd name="T99" fmla="*/ 1386 h 1798"/>
              <a:gd name="T100" fmla="*/ 1163 w 1476"/>
              <a:gd name="T101" fmla="*/ 1266 h 1798"/>
              <a:gd name="T102" fmla="*/ 411 w 1476"/>
              <a:gd name="T103" fmla="*/ 1219 h 1798"/>
              <a:gd name="T104" fmla="*/ 325 w 1476"/>
              <a:gd name="T105" fmla="*/ 1250 h 1798"/>
              <a:gd name="T106" fmla="*/ 303 w 1476"/>
              <a:gd name="T107" fmla="*/ 1368 h 1798"/>
              <a:gd name="T108" fmla="*/ 401 w 1476"/>
              <a:gd name="T109" fmla="*/ 1433 h 1798"/>
              <a:gd name="T110" fmla="*/ 505 w 1476"/>
              <a:gd name="T111" fmla="*/ 1347 h 1798"/>
              <a:gd name="T112" fmla="*/ 475 w 1476"/>
              <a:gd name="T113" fmla="*/ 1250 h 1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76" h="1798">
                <a:moveTo>
                  <a:pt x="35" y="388"/>
                </a:moveTo>
                <a:lnTo>
                  <a:pt x="389" y="35"/>
                </a:lnTo>
                <a:lnTo>
                  <a:pt x="389" y="35"/>
                </a:lnTo>
                <a:lnTo>
                  <a:pt x="397" y="26"/>
                </a:lnTo>
                <a:lnTo>
                  <a:pt x="406" y="19"/>
                </a:lnTo>
                <a:lnTo>
                  <a:pt x="417" y="14"/>
                </a:lnTo>
                <a:lnTo>
                  <a:pt x="427" y="8"/>
                </a:lnTo>
                <a:lnTo>
                  <a:pt x="438" y="5"/>
                </a:lnTo>
                <a:lnTo>
                  <a:pt x="450" y="1"/>
                </a:lnTo>
                <a:lnTo>
                  <a:pt x="461" y="0"/>
                </a:lnTo>
                <a:lnTo>
                  <a:pt x="473" y="0"/>
                </a:lnTo>
                <a:lnTo>
                  <a:pt x="1357" y="0"/>
                </a:lnTo>
                <a:lnTo>
                  <a:pt x="1357" y="0"/>
                </a:lnTo>
                <a:lnTo>
                  <a:pt x="1369" y="0"/>
                </a:lnTo>
                <a:lnTo>
                  <a:pt x="1379" y="1"/>
                </a:lnTo>
                <a:lnTo>
                  <a:pt x="1392" y="5"/>
                </a:lnTo>
                <a:lnTo>
                  <a:pt x="1402" y="8"/>
                </a:lnTo>
                <a:lnTo>
                  <a:pt x="1413" y="14"/>
                </a:lnTo>
                <a:lnTo>
                  <a:pt x="1423" y="21"/>
                </a:lnTo>
                <a:lnTo>
                  <a:pt x="1432" y="28"/>
                </a:lnTo>
                <a:lnTo>
                  <a:pt x="1441" y="35"/>
                </a:lnTo>
                <a:lnTo>
                  <a:pt x="1448" y="43"/>
                </a:lnTo>
                <a:lnTo>
                  <a:pt x="1455" y="52"/>
                </a:lnTo>
                <a:lnTo>
                  <a:pt x="1462" y="63"/>
                </a:lnTo>
                <a:lnTo>
                  <a:pt x="1466" y="73"/>
                </a:lnTo>
                <a:lnTo>
                  <a:pt x="1471" y="84"/>
                </a:lnTo>
                <a:lnTo>
                  <a:pt x="1473" y="94"/>
                </a:lnTo>
                <a:lnTo>
                  <a:pt x="1474" y="107"/>
                </a:lnTo>
                <a:lnTo>
                  <a:pt x="1476" y="119"/>
                </a:lnTo>
                <a:lnTo>
                  <a:pt x="1476" y="1679"/>
                </a:lnTo>
                <a:lnTo>
                  <a:pt x="1476" y="1679"/>
                </a:lnTo>
                <a:lnTo>
                  <a:pt x="1474" y="1691"/>
                </a:lnTo>
                <a:lnTo>
                  <a:pt x="1473" y="1704"/>
                </a:lnTo>
                <a:lnTo>
                  <a:pt x="1471" y="1714"/>
                </a:lnTo>
                <a:lnTo>
                  <a:pt x="1466" y="1725"/>
                </a:lnTo>
                <a:lnTo>
                  <a:pt x="1462" y="1735"/>
                </a:lnTo>
                <a:lnTo>
                  <a:pt x="1455" y="1746"/>
                </a:lnTo>
                <a:lnTo>
                  <a:pt x="1448" y="1755"/>
                </a:lnTo>
                <a:lnTo>
                  <a:pt x="1441" y="1763"/>
                </a:lnTo>
                <a:lnTo>
                  <a:pt x="1432" y="1770"/>
                </a:lnTo>
                <a:lnTo>
                  <a:pt x="1423" y="1777"/>
                </a:lnTo>
                <a:lnTo>
                  <a:pt x="1413" y="1784"/>
                </a:lnTo>
                <a:lnTo>
                  <a:pt x="1402" y="1790"/>
                </a:lnTo>
                <a:lnTo>
                  <a:pt x="1392" y="1793"/>
                </a:lnTo>
                <a:lnTo>
                  <a:pt x="1379" y="1797"/>
                </a:lnTo>
                <a:lnTo>
                  <a:pt x="1369" y="1798"/>
                </a:lnTo>
                <a:lnTo>
                  <a:pt x="1357" y="1798"/>
                </a:lnTo>
                <a:lnTo>
                  <a:pt x="120" y="1798"/>
                </a:lnTo>
                <a:lnTo>
                  <a:pt x="120" y="1798"/>
                </a:lnTo>
                <a:lnTo>
                  <a:pt x="107" y="1798"/>
                </a:lnTo>
                <a:lnTo>
                  <a:pt x="95" y="1797"/>
                </a:lnTo>
                <a:lnTo>
                  <a:pt x="85" y="1793"/>
                </a:lnTo>
                <a:lnTo>
                  <a:pt x="72" y="1790"/>
                </a:lnTo>
                <a:lnTo>
                  <a:pt x="62" y="1784"/>
                </a:lnTo>
                <a:lnTo>
                  <a:pt x="53" y="1777"/>
                </a:lnTo>
                <a:lnTo>
                  <a:pt x="42" y="1770"/>
                </a:lnTo>
                <a:lnTo>
                  <a:pt x="35" y="1763"/>
                </a:lnTo>
                <a:lnTo>
                  <a:pt x="27" y="1755"/>
                </a:lnTo>
                <a:lnTo>
                  <a:pt x="20" y="1746"/>
                </a:lnTo>
                <a:lnTo>
                  <a:pt x="14" y="1735"/>
                </a:lnTo>
                <a:lnTo>
                  <a:pt x="9" y="1725"/>
                </a:lnTo>
                <a:lnTo>
                  <a:pt x="6" y="1714"/>
                </a:lnTo>
                <a:lnTo>
                  <a:pt x="2" y="1704"/>
                </a:lnTo>
                <a:lnTo>
                  <a:pt x="0" y="1691"/>
                </a:lnTo>
                <a:lnTo>
                  <a:pt x="0" y="1679"/>
                </a:lnTo>
                <a:lnTo>
                  <a:pt x="0" y="472"/>
                </a:lnTo>
                <a:lnTo>
                  <a:pt x="0" y="472"/>
                </a:lnTo>
                <a:lnTo>
                  <a:pt x="0" y="462"/>
                </a:lnTo>
                <a:lnTo>
                  <a:pt x="2" y="449"/>
                </a:lnTo>
                <a:lnTo>
                  <a:pt x="6" y="437"/>
                </a:lnTo>
                <a:lnTo>
                  <a:pt x="9" y="426"/>
                </a:lnTo>
                <a:lnTo>
                  <a:pt x="14" y="416"/>
                </a:lnTo>
                <a:lnTo>
                  <a:pt x="20" y="407"/>
                </a:lnTo>
                <a:lnTo>
                  <a:pt x="27" y="397"/>
                </a:lnTo>
                <a:lnTo>
                  <a:pt x="35" y="388"/>
                </a:lnTo>
                <a:lnTo>
                  <a:pt x="35" y="388"/>
                </a:lnTo>
                <a:close/>
                <a:moveTo>
                  <a:pt x="429" y="505"/>
                </a:moveTo>
                <a:lnTo>
                  <a:pt x="127" y="505"/>
                </a:lnTo>
                <a:lnTo>
                  <a:pt x="127" y="1672"/>
                </a:lnTo>
                <a:lnTo>
                  <a:pt x="1350" y="1672"/>
                </a:lnTo>
                <a:lnTo>
                  <a:pt x="1350" y="126"/>
                </a:lnTo>
                <a:lnTo>
                  <a:pt x="527" y="126"/>
                </a:lnTo>
                <a:lnTo>
                  <a:pt x="527" y="409"/>
                </a:lnTo>
                <a:lnTo>
                  <a:pt x="527" y="409"/>
                </a:lnTo>
                <a:lnTo>
                  <a:pt x="524" y="428"/>
                </a:lnTo>
                <a:lnTo>
                  <a:pt x="519" y="448"/>
                </a:lnTo>
                <a:lnTo>
                  <a:pt x="510" y="463"/>
                </a:lnTo>
                <a:lnTo>
                  <a:pt x="498" y="477"/>
                </a:lnTo>
                <a:lnTo>
                  <a:pt x="483" y="490"/>
                </a:lnTo>
                <a:lnTo>
                  <a:pt x="468" y="498"/>
                </a:lnTo>
                <a:lnTo>
                  <a:pt x="448" y="504"/>
                </a:lnTo>
                <a:lnTo>
                  <a:pt x="429" y="505"/>
                </a:lnTo>
                <a:lnTo>
                  <a:pt x="429" y="505"/>
                </a:lnTo>
                <a:close/>
                <a:moveTo>
                  <a:pt x="183" y="421"/>
                </a:moveTo>
                <a:lnTo>
                  <a:pt x="429" y="421"/>
                </a:lnTo>
                <a:lnTo>
                  <a:pt x="429" y="421"/>
                </a:lnTo>
                <a:lnTo>
                  <a:pt x="434" y="421"/>
                </a:lnTo>
                <a:lnTo>
                  <a:pt x="440" y="418"/>
                </a:lnTo>
                <a:lnTo>
                  <a:pt x="441" y="414"/>
                </a:lnTo>
                <a:lnTo>
                  <a:pt x="443" y="409"/>
                </a:lnTo>
                <a:lnTo>
                  <a:pt x="443" y="159"/>
                </a:lnTo>
                <a:lnTo>
                  <a:pt x="183" y="421"/>
                </a:lnTo>
                <a:lnTo>
                  <a:pt x="183" y="421"/>
                </a:lnTo>
                <a:close/>
                <a:moveTo>
                  <a:pt x="731" y="1356"/>
                </a:moveTo>
                <a:lnTo>
                  <a:pt x="587" y="1356"/>
                </a:lnTo>
                <a:lnTo>
                  <a:pt x="587" y="1356"/>
                </a:lnTo>
                <a:lnTo>
                  <a:pt x="584" y="1372"/>
                </a:lnTo>
                <a:lnTo>
                  <a:pt x="580" y="1386"/>
                </a:lnTo>
                <a:lnTo>
                  <a:pt x="575" y="1400"/>
                </a:lnTo>
                <a:lnTo>
                  <a:pt x="570" y="1414"/>
                </a:lnTo>
                <a:lnTo>
                  <a:pt x="561" y="1426"/>
                </a:lnTo>
                <a:lnTo>
                  <a:pt x="554" y="1438"/>
                </a:lnTo>
                <a:lnTo>
                  <a:pt x="545" y="1451"/>
                </a:lnTo>
                <a:lnTo>
                  <a:pt x="534" y="1461"/>
                </a:lnTo>
                <a:lnTo>
                  <a:pt x="534" y="1461"/>
                </a:lnTo>
                <a:lnTo>
                  <a:pt x="520" y="1473"/>
                </a:lnTo>
                <a:lnTo>
                  <a:pt x="506" y="1484"/>
                </a:lnTo>
                <a:lnTo>
                  <a:pt x="490" y="1495"/>
                </a:lnTo>
                <a:lnTo>
                  <a:pt x="475" y="1502"/>
                </a:lnTo>
                <a:lnTo>
                  <a:pt x="457" y="1509"/>
                </a:lnTo>
                <a:lnTo>
                  <a:pt x="438" y="1514"/>
                </a:lnTo>
                <a:lnTo>
                  <a:pt x="420" y="1516"/>
                </a:lnTo>
                <a:lnTo>
                  <a:pt x="401" y="1517"/>
                </a:lnTo>
                <a:lnTo>
                  <a:pt x="401" y="1517"/>
                </a:lnTo>
                <a:lnTo>
                  <a:pt x="382" y="1516"/>
                </a:lnTo>
                <a:lnTo>
                  <a:pt x="362" y="1514"/>
                </a:lnTo>
                <a:lnTo>
                  <a:pt x="345" y="1509"/>
                </a:lnTo>
                <a:lnTo>
                  <a:pt x="327" y="1502"/>
                </a:lnTo>
                <a:lnTo>
                  <a:pt x="310" y="1495"/>
                </a:lnTo>
                <a:lnTo>
                  <a:pt x="294" y="1484"/>
                </a:lnTo>
                <a:lnTo>
                  <a:pt x="280" y="1473"/>
                </a:lnTo>
                <a:lnTo>
                  <a:pt x="266" y="1461"/>
                </a:lnTo>
                <a:lnTo>
                  <a:pt x="266" y="1461"/>
                </a:lnTo>
                <a:lnTo>
                  <a:pt x="253" y="1447"/>
                </a:lnTo>
                <a:lnTo>
                  <a:pt x="243" y="1433"/>
                </a:lnTo>
                <a:lnTo>
                  <a:pt x="234" y="1417"/>
                </a:lnTo>
                <a:lnTo>
                  <a:pt x="225" y="1400"/>
                </a:lnTo>
                <a:lnTo>
                  <a:pt x="220" y="1382"/>
                </a:lnTo>
                <a:lnTo>
                  <a:pt x="215" y="1365"/>
                </a:lnTo>
                <a:lnTo>
                  <a:pt x="211" y="1345"/>
                </a:lnTo>
                <a:lnTo>
                  <a:pt x="211" y="1326"/>
                </a:lnTo>
                <a:lnTo>
                  <a:pt x="211" y="1326"/>
                </a:lnTo>
                <a:lnTo>
                  <a:pt x="211" y="1307"/>
                </a:lnTo>
                <a:lnTo>
                  <a:pt x="215" y="1287"/>
                </a:lnTo>
                <a:lnTo>
                  <a:pt x="220" y="1270"/>
                </a:lnTo>
                <a:lnTo>
                  <a:pt x="225" y="1252"/>
                </a:lnTo>
                <a:lnTo>
                  <a:pt x="234" y="1235"/>
                </a:lnTo>
                <a:lnTo>
                  <a:pt x="243" y="1219"/>
                </a:lnTo>
                <a:lnTo>
                  <a:pt x="253" y="1205"/>
                </a:lnTo>
                <a:lnTo>
                  <a:pt x="266" y="1191"/>
                </a:lnTo>
                <a:lnTo>
                  <a:pt x="266" y="1191"/>
                </a:lnTo>
                <a:lnTo>
                  <a:pt x="276" y="1180"/>
                </a:lnTo>
                <a:lnTo>
                  <a:pt x="288" y="1171"/>
                </a:lnTo>
                <a:lnTo>
                  <a:pt x="301" y="1163"/>
                </a:lnTo>
                <a:lnTo>
                  <a:pt x="313" y="1155"/>
                </a:lnTo>
                <a:lnTo>
                  <a:pt x="327" y="1150"/>
                </a:lnTo>
                <a:lnTo>
                  <a:pt x="341" y="1145"/>
                </a:lnTo>
                <a:lnTo>
                  <a:pt x="355" y="1140"/>
                </a:lnTo>
                <a:lnTo>
                  <a:pt x="371" y="1136"/>
                </a:lnTo>
                <a:lnTo>
                  <a:pt x="317" y="1018"/>
                </a:lnTo>
                <a:lnTo>
                  <a:pt x="317" y="1018"/>
                </a:lnTo>
                <a:lnTo>
                  <a:pt x="315" y="1011"/>
                </a:lnTo>
                <a:lnTo>
                  <a:pt x="313" y="1004"/>
                </a:lnTo>
                <a:lnTo>
                  <a:pt x="315" y="996"/>
                </a:lnTo>
                <a:lnTo>
                  <a:pt x="317" y="989"/>
                </a:lnTo>
                <a:lnTo>
                  <a:pt x="322" y="983"/>
                </a:lnTo>
                <a:lnTo>
                  <a:pt x="329" y="978"/>
                </a:lnTo>
                <a:lnTo>
                  <a:pt x="339" y="976"/>
                </a:lnTo>
                <a:lnTo>
                  <a:pt x="350" y="978"/>
                </a:lnTo>
                <a:lnTo>
                  <a:pt x="397" y="989"/>
                </a:lnTo>
                <a:lnTo>
                  <a:pt x="397" y="989"/>
                </a:lnTo>
                <a:lnTo>
                  <a:pt x="406" y="950"/>
                </a:lnTo>
                <a:lnTo>
                  <a:pt x="418" y="913"/>
                </a:lnTo>
                <a:lnTo>
                  <a:pt x="431" y="878"/>
                </a:lnTo>
                <a:lnTo>
                  <a:pt x="447" y="843"/>
                </a:lnTo>
                <a:lnTo>
                  <a:pt x="464" y="811"/>
                </a:lnTo>
                <a:lnTo>
                  <a:pt x="483" y="780"/>
                </a:lnTo>
                <a:lnTo>
                  <a:pt x="505" y="750"/>
                </a:lnTo>
                <a:lnTo>
                  <a:pt x="527" y="723"/>
                </a:lnTo>
                <a:lnTo>
                  <a:pt x="527" y="723"/>
                </a:lnTo>
                <a:lnTo>
                  <a:pt x="554" y="695"/>
                </a:lnTo>
                <a:lnTo>
                  <a:pt x="582" y="671"/>
                </a:lnTo>
                <a:lnTo>
                  <a:pt x="610" y="648"/>
                </a:lnTo>
                <a:lnTo>
                  <a:pt x="640" y="627"/>
                </a:lnTo>
                <a:lnTo>
                  <a:pt x="671" y="609"/>
                </a:lnTo>
                <a:lnTo>
                  <a:pt x="705" y="593"/>
                </a:lnTo>
                <a:lnTo>
                  <a:pt x="738" y="581"/>
                </a:lnTo>
                <a:lnTo>
                  <a:pt x="773" y="572"/>
                </a:lnTo>
                <a:lnTo>
                  <a:pt x="773" y="449"/>
                </a:lnTo>
                <a:lnTo>
                  <a:pt x="773" y="449"/>
                </a:lnTo>
                <a:lnTo>
                  <a:pt x="773" y="440"/>
                </a:lnTo>
                <a:lnTo>
                  <a:pt x="777" y="433"/>
                </a:lnTo>
                <a:lnTo>
                  <a:pt x="780" y="426"/>
                </a:lnTo>
                <a:lnTo>
                  <a:pt x="787" y="419"/>
                </a:lnTo>
                <a:lnTo>
                  <a:pt x="794" y="414"/>
                </a:lnTo>
                <a:lnTo>
                  <a:pt x="801" y="411"/>
                </a:lnTo>
                <a:lnTo>
                  <a:pt x="810" y="409"/>
                </a:lnTo>
                <a:lnTo>
                  <a:pt x="817" y="407"/>
                </a:lnTo>
                <a:lnTo>
                  <a:pt x="1223" y="407"/>
                </a:lnTo>
                <a:lnTo>
                  <a:pt x="1223" y="407"/>
                </a:lnTo>
                <a:lnTo>
                  <a:pt x="1232" y="409"/>
                </a:lnTo>
                <a:lnTo>
                  <a:pt x="1239" y="411"/>
                </a:lnTo>
                <a:lnTo>
                  <a:pt x="1246" y="414"/>
                </a:lnTo>
                <a:lnTo>
                  <a:pt x="1253" y="419"/>
                </a:lnTo>
                <a:lnTo>
                  <a:pt x="1258" y="426"/>
                </a:lnTo>
                <a:lnTo>
                  <a:pt x="1262" y="433"/>
                </a:lnTo>
                <a:lnTo>
                  <a:pt x="1263" y="440"/>
                </a:lnTo>
                <a:lnTo>
                  <a:pt x="1265" y="449"/>
                </a:lnTo>
                <a:lnTo>
                  <a:pt x="1265" y="744"/>
                </a:lnTo>
                <a:lnTo>
                  <a:pt x="1265" y="744"/>
                </a:lnTo>
                <a:lnTo>
                  <a:pt x="1263" y="753"/>
                </a:lnTo>
                <a:lnTo>
                  <a:pt x="1262" y="760"/>
                </a:lnTo>
                <a:lnTo>
                  <a:pt x="1258" y="767"/>
                </a:lnTo>
                <a:lnTo>
                  <a:pt x="1253" y="774"/>
                </a:lnTo>
                <a:lnTo>
                  <a:pt x="1246" y="780"/>
                </a:lnTo>
                <a:lnTo>
                  <a:pt x="1239" y="783"/>
                </a:lnTo>
                <a:lnTo>
                  <a:pt x="1232" y="787"/>
                </a:lnTo>
                <a:lnTo>
                  <a:pt x="1223" y="787"/>
                </a:lnTo>
                <a:lnTo>
                  <a:pt x="1090" y="787"/>
                </a:lnTo>
                <a:lnTo>
                  <a:pt x="1090" y="787"/>
                </a:lnTo>
                <a:lnTo>
                  <a:pt x="1093" y="790"/>
                </a:lnTo>
                <a:lnTo>
                  <a:pt x="1179" y="899"/>
                </a:lnTo>
                <a:lnTo>
                  <a:pt x="1179" y="899"/>
                </a:lnTo>
                <a:lnTo>
                  <a:pt x="1183" y="904"/>
                </a:lnTo>
                <a:lnTo>
                  <a:pt x="1186" y="913"/>
                </a:lnTo>
                <a:lnTo>
                  <a:pt x="1186" y="920"/>
                </a:lnTo>
                <a:lnTo>
                  <a:pt x="1186" y="929"/>
                </a:lnTo>
                <a:lnTo>
                  <a:pt x="1181" y="936"/>
                </a:lnTo>
                <a:lnTo>
                  <a:pt x="1176" y="943"/>
                </a:lnTo>
                <a:lnTo>
                  <a:pt x="1167" y="946"/>
                </a:lnTo>
                <a:lnTo>
                  <a:pt x="1156" y="948"/>
                </a:lnTo>
                <a:lnTo>
                  <a:pt x="1104" y="948"/>
                </a:lnTo>
                <a:lnTo>
                  <a:pt x="1104" y="1136"/>
                </a:lnTo>
                <a:lnTo>
                  <a:pt x="1104" y="1136"/>
                </a:lnTo>
                <a:lnTo>
                  <a:pt x="1118" y="1140"/>
                </a:lnTo>
                <a:lnTo>
                  <a:pt x="1133" y="1143"/>
                </a:lnTo>
                <a:lnTo>
                  <a:pt x="1148" y="1148"/>
                </a:lnTo>
                <a:lnTo>
                  <a:pt x="1162" y="1155"/>
                </a:lnTo>
                <a:lnTo>
                  <a:pt x="1174" y="1163"/>
                </a:lnTo>
                <a:lnTo>
                  <a:pt x="1186" y="1171"/>
                </a:lnTo>
                <a:lnTo>
                  <a:pt x="1198" y="1180"/>
                </a:lnTo>
                <a:lnTo>
                  <a:pt x="1209" y="1191"/>
                </a:lnTo>
                <a:lnTo>
                  <a:pt x="1209" y="1191"/>
                </a:lnTo>
                <a:lnTo>
                  <a:pt x="1221" y="1205"/>
                </a:lnTo>
                <a:lnTo>
                  <a:pt x="1232" y="1219"/>
                </a:lnTo>
                <a:lnTo>
                  <a:pt x="1242" y="1235"/>
                </a:lnTo>
                <a:lnTo>
                  <a:pt x="1249" y="1252"/>
                </a:lnTo>
                <a:lnTo>
                  <a:pt x="1256" y="1270"/>
                </a:lnTo>
                <a:lnTo>
                  <a:pt x="1262" y="1287"/>
                </a:lnTo>
                <a:lnTo>
                  <a:pt x="1263" y="1307"/>
                </a:lnTo>
                <a:lnTo>
                  <a:pt x="1265" y="1326"/>
                </a:lnTo>
                <a:lnTo>
                  <a:pt x="1265" y="1326"/>
                </a:lnTo>
                <a:lnTo>
                  <a:pt x="1263" y="1345"/>
                </a:lnTo>
                <a:lnTo>
                  <a:pt x="1262" y="1365"/>
                </a:lnTo>
                <a:lnTo>
                  <a:pt x="1256" y="1382"/>
                </a:lnTo>
                <a:lnTo>
                  <a:pt x="1249" y="1400"/>
                </a:lnTo>
                <a:lnTo>
                  <a:pt x="1242" y="1417"/>
                </a:lnTo>
                <a:lnTo>
                  <a:pt x="1232" y="1433"/>
                </a:lnTo>
                <a:lnTo>
                  <a:pt x="1221" y="1447"/>
                </a:lnTo>
                <a:lnTo>
                  <a:pt x="1209" y="1461"/>
                </a:lnTo>
                <a:lnTo>
                  <a:pt x="1209" y="1461"/>
                </a:lnTo>
                <a:lnTo>
                  <a:pt x="1197" y="1473"/>
                </a:lnTo>
                <a:lnTo>
                  <a:pt x="1181" y="1484"/>
                </a:lnTo>
                <a:lnTo>
                  <a:pt x="1165" y="1495"/>
                </a:lnTo>
                <a:lnTo>
                  <a:pt x="1149" y="1502"/>
                </a:lnTo>
                <a:lnTo>
                  <a:pt x="1132" y="1509"/>
                </a:lnTo>
                <a:lnTo>
                  <a:pt x="1114" y="1514"/>
                </a:lnTo>
                <a:lnTo>
                  <a:pt x="1095" y="1516"/>
                </a:lnTo>
                <a:lnTo>
                  <a:pt x="1076" y="1517"/>
                </a:lnTo>
                <a:lnTo>
                  <a:pt x="1076" y="1517"/>
                </a:lnTo>
                <a:lnTo>
                  <a:pt x="1056" y="1516"/>
                </a:lnTo>
                <a:lnTo>
                  <a:pt x="1037" y="1514"/>
                </a:lnTo>
                <a:lnTo>
                  <a:pt x="1019" y="1509"/>
                </a:lnTo>
                <a:lnTo>
                  <a:pt x="1002" y="1502"/>
                </a:lnTo>
                <a:lnTo>
                  <a:pt x="986" y="1495"/>
                </a:lnTo>
                <a:lnTo>
                  <a:pt x="970" y="1484"/>
                </a:lnTo>
                <a:lnTo>
                  <a:pt x="954" y="1473"/>
                </a:lnTo>
                <a:lnTo>
                  <a:pt x="942" y="1461"/>
                </a:lnTo>
                <a:lnTo>
                  <a:pt x="942" y="1461"/>
                </a:lnTo>
                <a:lnTo>
                  <a:pt x="931" y="1449"/>
                </a:lnTo>
                <a:lnTo>
                  <a:pt x="921" y="1437"/>
                </a:lnTo>
                <a:lnTo>
                  <a:pt x="912" y="1424"/>
                </a:lnTo>
                <a:lnTo>
                  <a:pt x="905" y="1408"/>
                </a:lnTo>
                <a:lnTo>
                  <a:pt x="898" y="1394"/>
                </a:lnTo>
                <a:lnTo>
                  <a:pt x="893" y="1379"/>
                </a:lnTo>
                <a:lnTo>
                  <a:pt x="889" y="1363"/>
                </a:lnTo>
                <a:lnTo>
                  <a:pt x="888" y="1347"/>
                </a:lnTo>
                <a:lnTo>
                  <a:pt x="777" y="1431"/>
                </a:lnTo>
                <a:lnTo>
                  <a:pt x="777" y="1431"/>
                </a:lnTo>
                <a:lnTo>
                  <a:pt x="770" y="1437"/>
                </a:lnTo>
                <a:lnTo>
                  <a:pt x="763" y="1440"/>
                </a:lnTo>
                <a:lnTo>
                  <a:pt x="756" y="1440"/>
                </a:lnTo>
                <a:lnTo>
                  <a:pt x="749" y="1438"/>
                </a:lnTo>
                <a:lnTo>
                  <a:pt x="742" y="1435"/>
                </a:lnTo>
                <a:lnTo>
                  <a:pt x="736" y="1430"/>
                </a:lnTo>
                <a:lnTo>
                  <a:pt x="733" y="1421"/>
                </a:lnTo>
                <a:lnTo>
                  <a:pt x="731" y="1408"/>
                </a:lnTo>
                <a:lnTo>
                  <a:pt x="731" y="1356"/>
                </a:lnTo>
                <a:lnTo>
                  <a:pt x="731" y="1356"/>
                </a:lnTo>
                <a:close/>
                <a:moveTo>
                  <a:pt x="773" y="630"/>
                </a:moveTo>
                <a:lnTo>
                  <a:pt x="773" y="630"/>
                </a:lnTo>
                <a:lnTo>
                  <a:pt x="743" y="639"/>
                </a:lnTo>
                <a:lnTo>
                  <a:pt x="717" y="650"/>
                </a:lnTo>
                <a:lnTo>
                  <a:pt x="689" y="664"/>
                </a:lnTo>
                <a:lnTo>
                  <a:pt x="663" y="679"/>
                </a:lnTo>
                <a:lnTo>
                  <a:pt x="638" y="695"/>
                </a:lnTo>
                <a:lnTo>
                  <a:pt x="615" y="715"/>
                </a:lnTo>
                <a:lnTo>
                  <a:pt x="591" y="737"/>
                </a:lnTo>
                <a:lnTo>
                  <a:pt x="570" y="760"/>
                </a:lnTo>
                <a:lnTo>
                  <a:pt x="570" y="760"/>
                </a:lnTo>
                <a:lnTo>
                  <a:pt x="548" y="785"/>
                </a:lnTo>
                <a:lnTo>
                  <a:pt x="529" y="811"/>
                </a:lnTo>
                <a:lnTo>
                  <a:pt x="512" y="839"/>
                </a:lnTo>
                <a:lnTo>
                  <a:pt x="496" y="869"/>
                </a:lnTo>
                <a:lnTo>
                  <a:pt x="482" y="901"/>
                </a:lnTo>
                <a:lnTo>
                  <a:pt x="469" y="932"/>
                </a:lnTo>
                <a:lnTo>
                  <a:pt x="459" y="966"/>
                </a:lnTo>
                <a:lnTo>
                  <a:pt x="452" y="1001"/>
                </a:lnTo>
                <a:lnTo>
                  <a:pt x="510" y="1015"/>
                </a:lnTo>
                <a:lnTo>
                  <a:pt x="510" y="1015"/>
                </a:lnTo>
                <a:lnTo>
                  <a:pt x="519" y="1018"/>
                </a:lnTo>
                <a:lnTo>
                  <a:pt x="526" y="1024"/>
                </a:lnTo>
                <a:lnTo>
                  <a:pt x="529" y="1031"/>
                </a:lnTo>
                <a:lnTo>
                  <a:pt x="533" y="1038"/>
                </a:lnTo>
                <a:lnTo>
                  <a:pt x="531" y="1045"/>
                </a:lnTo>
                <a:lnTo>
                  <a:pt x="529" y="1054"/>
                </a:lnTo>
                <a:lnTo>
                  <a:pt x="526" y="1061"/>
                </a:lnTo>
                <a:lnTo>
                  <a:pt x="520" y="1066"/>
                </a:lnTo>
                <a:lnTo>
                  <a:pt x="434" y="1138"/>
                </a:lnTo>
                <a:lnTo>
                  <a:pt x="434" y="1138"/>
                </a:lnTo>
                <a:lnTo>
                  <a:pt x="448" y="1141"/>
                </a:lnTo>
                <a:lnTo>
                  <a:pt x="462" y="1145"/>
                </a:lnTo>
                <a:lnTo>
                  <a:pt x="475" y="1150"/>
                </a:lnTo>
                <a:lnTo>
                  <a:pt x="489" y="1157"/>
                </a:lnTo>
                <a:lnTo>
                  <a:pt x="501" y="1164"/>
                </a:lnTo>
                <a:lnTo>
                  <a:pt x="513" y="1171"/>
                </a:lnTo>
                <a:lnTo>
                  <a:pt x="524" y="1180"/>
                </a:lnTo>
                <a:lnTo>
                  <a:pt x="534" y="1191"/>
                </a:lnTo>
                <a:lnTo>
                  <a:pt x="534" y="1191"/>
                </a:lnTo>
                <a:lnTo>
                  <a:pt x="545" y="1201"/>
                </a:lnTo>
                <a:lnTo>
                  <a:pt x="554" y="1213"/>
                </a:lnTo>
                <a:lnTo>
                  <a:pt x="563" y="1226"/>
                </a:lnTo>
                <a:lnTo>
                  <a:pt x="570" y="1240"/>
                </a:lnTo>
                <a:lnTo>
                  <a:pt x="577" y="1254"/>
                </a:lnTo>
                <a:lnTo>
                  <a:pt x="582" y="1268"/>
                </a:lnTo>
                <a:lnTo>
                  <a:pt x="585" y="1284"/>
                </a:lnTo>
                <a:lnTo>
                  <a:pt x="587" y="1300"/>
                </a:lnTo>
                <a:lnTo>
                  <a:pt x="731" y="1300"/>
                </a:lnTo>
                <a:lnTo>
                  <a:pt x="731" y="1243"/>
                </a:lnTo>
                <a:lnTo>
                  <a:pt x="731" y="1243"/>
                </a:lnTo>
                <a:lnTo>
                  <a:pt x="731" y="1233"/>
                </a:lnTo>
                <a:lnTo>
                  <a:pt x="735" y="1226"/>
                </a:lnTo>
                <a:lnTo>
                  <a:pt x="740" y="1220"/>
                </a:lnTo>
                <a:lnTo>
                  <a:pt x="747" y="1217"/>
                </a:lnTo>
                <a:lnTo>
                  <a:pt x="754" y="1215"/>
                </a:lnTo>
                <a:lnTo>
                  <a:pt x="763" y="1215"/>
                </a:lnTo>
                <a:lnTo>
                  <a:pt x="770" y="1219"/>
                </a:lnTo>
                <a:lnTo>
                  <a:pt x="777" y="1222"/>
                </a:lnTo>
                <a:lnTo>
                  <a:pt x="888" y="1308"/>
                </a:lnTo>
                <a:lnTo>
                  <a:pt x="888" y="1308"/>
                </a:lnTo>
                <a:lnTo>
                  <a:pt x="889" y="1291"/>
                </a:lnTo>
                <a:lnTo>
                  <a:pt x="893" y="1275"/>
                </a:lnTo>
                <a:lnTo>
                  <a:pt x="898" y="1259"/>
                </a:lnTo>
                <a:lnTo>
                  <a:pt x="905" y="1243"/>
                </a:lnTo>
                <a:lnTo>
                  <a:pt x="912" y="1229"/>
                </a:lnTo>
                <a:lnTo>
                  <a:pt x="921" y="1215"/>
                </a:lnTo>
                <a:lnTo>
                  <a:pt x="930" y="1203"/>
                </a:lnTo>
                <a:lnTo>
                  <a:pt x="942" y="1191"/>
                </a:lnTo>
                <a:lnTo>
                  <a:pt x="942" y="1191"/>
                </a:lnTo>
                <a:lnTo>
                  <a:pt x="953" y="1180"/>
                </a:lnTo>
                <a:lnTo>
                  <a:pt x="965" y="1171"/>
                </a:lnTo>
                <a:lnTo>
                  <a:pt x="977" y="1163"/>
                </a:lnTo>
                <a:lnTo>
                  <a:pt x="989" y="1155"/>
                </a:lnTo>
                <a:lnTo>
                  <a:pt x="1003" y="1148"/>
                </a:lnTo>
                <a:lnTo>
                  <a:pt x="1018" y="1143"/>
                </a:lnTo>
                <a:lnTo>
                  <a:pt x="1032" y="1140"/>
                </a:lnTo>
                <a:lnTo>
                  <a:pt x="1047" y="1136"/>
                </a:lnTo>
                <a:lnTo>
                  <a:pt x="1047" y="948"/>
                </a:lnTo>
                <a:lnTo>
                  <a:pt x="991" y="948"/>
                </a:lnTo>
                <a:lnTo>
                  <a:pt x="991" y="948"/>
                </a:lnTo>
                <a:lnTo>
                  <a:pt x="982" y="946"/>
                </a:lnTo>
                <a:lnTo>
                  <a:pt x="974" y="943"/>
                </a:lnTo>
                <a:lnTo>
                  <a:pt x="968" y="938"/>
                </a:lnTo>
                <a:lnTo>
                  <a:pt x="965" y="931"/>
                </a:lnTo>
                <a:lnTo>
                  <a:pt x="965" y="922"/>
                </a:lnTo>
                <a:lnTo>
                  <a:pt x="965" y="913"/>
                </a:lnTo>
                <a:lnTo>
                  <a:pt x="967" y="906"/>
                </a:lnTo>
                <a:lnTo>
                  <a:pt x="972" y="899"/>
                </a:lnTo>
                <a:lnTo>
                  <a:pt x="1056" y="790"/>
                </a:lnTo>
                <a:lnTo>
                  <a:pt x="1056" y="790"/>
                </a:lnTo>
                <a:lnTo>
                  <a:pt x="1060" y="787"/>
                </a:lnTo>
                <a:lnTo>
                  <a:pt x="816" y="787"/>
                </a:lnTo>
                <a:lnTo>
                  <a:pt x="816" y="787"/>
                </a:lnTo>
                <a:lnTo>
                  <a:pt x="807" y="785"/>
                </a:lnTo>
                <a:lnTo>
                  <a:pt x="798" y="783"/>
                </a:lnTo>
                <a:lnTo>
                  <a:pt x="791" y="780"/>
                </a:lnTo>
                <a:lnTo>
                  <a:pt x="786" y="774"/>
                </a:lnTo>
                <a:lnTo>
                  <a:pt x="780" y="769"/>
                </a:lnTo>
                <a:lnTo>
                  <a:pt x="777" y="762"/>
                </a:lnTo>
                <a:lnTo>
                  <a:pt x="773" y="753"/>
                </a:lnTo>
                <a:lnTo>
                  <a:pt x="773" y="744"/>
                </a:lnTo>
                <a:lnTo>
                  <a:pt x="773" y="630"/>
                </a:lnTo>
                <a:lnTo>
                  <a:pt x="773" y="630"/>
                </a:lnTo>
                <a:close/>
                <a:moveTo>
                  <a:pt x="1181" y="491"/>
                </a:moveTo>
                <a:lnTo>
                  <a:pt x="858" y="491"/>
                </a:lnTo>
                <a:lnTo>
                  <a:pt x="858" y="702"/>
                </a:lnTo>
                <a:lnTo>
                  <a:pt x="1181" y="702"/>
                </a:lnTo>
                <a:lnTo>
                  <a:pt x="1181" y="491"/>
                </a:lnTo>
                <a:lnTo>
                  <a:pt x="1181" y="491"/>
                </a:lnTo>
                <a:close/>
                <a:moveTo>
                  <a:pt x="1151" y="1250"/>
                </a:moveTo>
                <a:lnTo>
                  <a:pt x="1151" y="1250"/>
                </a:lnTo>
                <a:lnTo>
                  <a:pt x="1135" y="1238"/>
                </a:lnTo>
                <a:lnTo>
                  <a:pt x="1116" y="1228"/>
                </a:lnTo>
                <a:lnTo>
                  <a:pt x="1107" y="1224"/>
                </a:lnTo>
                <a:lnTo>
                  <a:pt x="1097" y="1220"/>
                </a:lnTo>
                <a:lnTo>
                  <a:pt x="1086" y="1219"/>
                </a:lnTo>
                <a:lnTo>
                  <a:pt x="1076" y="1219"/>
                </a:lnTo>
                <a:lnTo>
                  <a:pt x="1076" y="1219"/>
                </a:lnTo>
                <a:lnTo>
                  <a:pt x="1065" y="1219"/>
                </a:lnTo>
                <a:lnTo>
                  <a:pt x="1054" y="1220"/>
                </a:lnTo>
                <a:lnTo>
                  <a:pt x="1044" y="1224"/>
                </a:lnTo>
                <a:lnTo>
                  <a:pt x="1033" y="1228"/>
                </a:lnTo>
                <a:lnTo>
                  <a:pt x="1016" y="1238"/>
                </a:lnTo>
                <a:lnTo>
                  <a:pt x="1000" y="1250"/>
                </a:lnTo>
                <a:lnTo>
                  <a:pt x="1000" y="1250"/>
                </a:lnTo>
                <a:lnTo>
                  <a:pt x="988" y="1266"/>
                </a:lnTo>
                <a:lnTo>
                  <a:pt x="977" y="1284"/>
                </a:lnTo>
                <a:lnTo>
                  <a:pt x="972" y="1305"/>
                </a:lnTo>
                <a:lnTo>
                  <a:pt x="970" y="1315"/>
                </a:lnTo>
                <a:lnTo>
                  <a:pt x="970" y="1326"/>
                </a:lnTo>
                <a:lnTo>
                  <a:pt x="970" y="1326"/>
                </a:lnTo>
                <a:lnTo>
                  <a:pt x="970" y="1336"/>
                </a:lnTo>
                <a:lnTo>
                  <a:pt x="972" y="1347"/>
                </a:lnTo>
                <a:lnTo>
                  <a:pt x="977" y="1368"/>
                </a:lnTo>
                <a:lnTo>
                  <a:pt x="988" y="1386"/>
                </a:lnTo>
                <a:lnTo>
                  <a:pt x="1000" y="1401"/>
                </a:lnTo>
                <a:lnTo>
                  <a:pt x="1000" y="1401"/>
                </a:lnTo>
                <a:lnTo>
                  <a:pt x="1016" y="1416"/>
                </a:lnTo>
                <a:lnTo>
                  <a:pt x="1033" y="1424"/>
                </a:lnTo>
                <a:lnTo>
                  <a:pt x="1054" y="1431"/>
                </a:lnTo>
                <a:lnTo>
                  <a:pt x="1065" y="1433"/>
                </a:lnTo>
                <a:lnTo>
                  <a:pt x="1076" y="1433"/>
                </a:lnTo>
                <a:lnTo>
                  <a:pt x="1076" y="1433"/>
                </a:lnTo>
                <a:lnTo>
                  <a:pt x="1086" y="1433"/>
                </a:lnTo>
                <a:lnTo>
                  <a:pt x="1097" y="1431"/>
                </a:lnTo>
                <a:lnTo>
                  <a:pt x="1116" y="1424"/>
                </a:lnTo>
                <a:lnTo>
                  <a:pt x="1135" y="1416"/>
                </a:lnTo>
                <a:lnTo>
                  <a:pt x="1151" y="1401"/>
                </a:lnTo>
                <a:lnTo>
                  <a:pt x="1151" y="1401"/>
                </a:lnTo>
                <a:lnTo>
                  <a:pt x="1163" y="1386"/>
                </a:lnTo>
                <a:lnTo>
                  <a:pt x="1172" y="1368"/>
                </a:lnTo>
                <a:lnTo>
                  <a:pt x="1179" y="1347"/>
                </a:lnTo>
                <a:lnTo>
                  <a:pt x="1181" y="1336"/>
                </a:lnTo>
                <a:lnTo>
                  <a:pt x="1181" y="1326"/>
                </a:lnTo>
                <a:lnTo>
                  <a:pt x="1181" y="1326"/>
                </a:lnTo>
                <a:lnTo>
                  <a:pt x="1181" y="1315"/>
                </a:lnTo>
                <a:lnTo>
                  <a:pt x="1179" y="1305"/>
                </a:lnTo>
                <a:lnTo>
                  <a:pt x="1172" y="1284"/>
                </a:lnTo>
                <a:lnTo>
                  <a:pt x="1163" y="1266"/>
                </a:lnTo>
                <a:lnTo>
                  <a:pt x="1151" y="1250"/>
                </a:lnTo>
                <a:lnTo>
                  <a:pt x="1151" y="1250"/>
                </a:lnTo>
                <a:close/>
                <a:moveTo>
                  <a:pt x="475" y="1250"/>
                </a:moveTo>
                <a:lnTo>
                  <a:pt x="475" y="1250"/>
                </a:lnTo>
                <a:lnTo>
                  <a:pt x="459" y="1238"/>
                </a:lnTo>
                <a:lnTo>
                  <a:pt x="441" y="1228"/>
                </a:lnTo>
                <a:lnTo>
                  <a:pt x="433" y="1224"/>
                </a:lnTo>
                <a:lnTo>
                  <a:pt x="422" y="1220"/>
                </a:lnTo>
                <a:lnTo>
                  <a:pt x="411" y="1219"/>
                </a:lnTo>
                <a:lnTo>
                  <a:pt x="401" y="1219"/>
                </a:lnTo>
                <a:lnTo>
                  <a:pt x="401" y="1219"/>
                </a:lnTo>
                <a:lnTo>
                  <a:pt x="389" y="1219"/>
                </a:lnTo>
                <a:lnTo>
                  <a:pt x="378" y="1220"/>
                </a:lnTo>
                <a:lnTo>
                  <a:pt x="369" y="1224"/>
                </a:lnTo>
                <a:lnTo>
                  <a:pt x="359" y="1228"/>
                </a:lnTo>
                <a:lnTo>
                  <a:pt x="341" y="1238"/>
                </a:lnTo>
                <a:lnTo>
                  <a:pt x="325" y="1250"/>
                </a:lnTo>
                <a:lnTo>
                  <a:pt x="325" y="1250"/>
                </a:lnTo>
                <a:lnTo>
                  <a:pt x="313" y="1266"/>
                </a:lnTo>
                <a:lnTo>
                  <a:pt x="303" y="1284"/>
                </a:lnTo>
                <a:lnTo>
                  <a:pt x="297" y="1305"/>
                </a:lnTo>
                <a:lnTo>
                  <a:pt x="295" y="1315"/>
                </a:lnTo>
                <a:lnTo>
                  <a:pt x="294" y="1326"/>
                </a:lnTo>
                <a:lnTo>
                  <a:pt x="294" y="1326"/>
                </a:lnTo>
                <a:lnTo>
                  <a:pt x="295" y="1336"/>
                </a:lnTo>
                <a:lnTo>
                  <a:pt x="297" y="1347"/>
                </a:lnTo>
                <a:lnTo>
                  <a:pt x="303" y="1368"/>
                </a:lnTo>
                <a:lnTo>
                  <a:pt x="313" y="1386"/>
                </a:lnTo>
                <a:lnTo>
                  <a:pt x="325" y="1401"/>
                </a:lnTo>
                <a:lnTo>
                  <a:pt x="325" y="1401"/>
                </a:lnTo>
                <a:lnTo>
                  <a:pt x="341" y="1416"/>
                </a:lnTo>
                <a:lnTo>
                  <a:pt x="359" y="1424"/>
                </a:lnTo>
                <a:lnTo>
                  <a:pt x="378" y="1431"/>
                </a:lnTo>
                <a:lnTo>
                  <a:pt x="389" y="1433"/>
                </a:lnTo>
                <a:lnTo>
                  <a:pt x="401" y="1433"/>
                </a:lnTo>
                <a:lnTo>
                  <a:pt x="401" y="1433"/>
                </a:lnTo>
                <a:lnTo>
                  <a:pt x="411" y="1433"/>
                </a:lnTo>
                <a:lnTo>
                  <a:pt x="422" y="1431"/>
                </a:lnTo>
                <a:lnTo>
                  <a:pt x="441" y="1424"/>
                </a:lnTo>
                <a:lnTo>
                  <a:pt x="459" y="1416"/>
                </a:lnTo>
                <a:lnTo>
                  <a:pt x="475" y="1401"/>
                </a:lnTo>
                <a:lnTo>
                  <a:pt x="475" y="1401"/>
                </a:lnTo>
                <a:lnTo>
                  <a:pt x="489" y="1386"/>
                </a:lnTo>
                <a:lnTo>
                  <a:pt x="498" y="1368"/>
                </a:lnTo>
                <a:lnTo>
                  <a:pt x="505" y="1347"/>
                </a:lnTo>
                <a:lnTo>
                  <a:pt x="506" y="1336"/>
                </a:lnTo>
                <a:lnTo>
                  <a:pt x="506" y="1326"/>
                </a:lnTo>
                <a:lnTo>
                  <a:pt x="506" y="1326"/>
                </a:lnTo>
                <a:lnTo>
                  <a:pt x="506" y="1315"/>
                </a:lnTo>
                <a:lnTo>
                  <a:pt x="505" y="1305"/>
                </a:lnTo>
                <a:lnTo>
                  <a:pt x="498" y="1284"/>
                </a:lnTo>
                <a:lnTo>
                  <a:pt x="489" y="1266"/>
                </a:lnTo>
                <a:lnTo>
                  <a:pt x="475" y="1250"/>
                </a:lnTo>
                <a:lnTo>
                  <a:pt x="475" y="1250"/>
                </a:lnTo>
                <a:close/>
              </a:path>
            </a:pathLst>
          </a:custGeom>
          <a:solidFill>
            <a:srgbClr val="68686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483040" y="2882778"/>
            <a:ext cx="778661" cy="778662"/>
            <a:chOff x="5749874" y="2071849"/>
            <a:chExt cx="692252" cy="692254"/>
          </a:xfrm>
        </p:grpSpPr>
        <p:sp>
          <p:nvSpPr>
            <p:cNvPr id="32" name="Teardrop 31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214333" y="2882778"/>
            <a:ext cx="778661" cy="778662"/>
            <a:chOff x="514172" y="2985860"/>
            <a:chExt cx="581330" cy="581331"/>
          </a:xfrm>
        </p:grpSpPr>
        <p:sp>
          <p:nvSpPr>
            <p:cNvPr id="35" name="Teardrop 34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557871" y="2882778"/>
            <a:ext cx="778661" cy="778662"/>
            <a:chOff x="11182172" y="1411060"/>
            <a:chExt cx="581330" cy="581331"/>
          </a:xfrm>
        </p:grpSpPr>
        <p:sp>
          <p:nvSpPr>
            <p:cNvPr id="38" name="Teardrop 37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11301140" y="1556582"/>
              <a:ext cx="361501" cy="362710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020454" y="2882778"/>
            <a:ext cx="778661" cy="778662"/>
            <a:chOff x="8654872" y="5386160"/>
            <a:chExt cx="581330" cy="581331"/>
          </a:xfrm>
        </p:grpSpPr>
        <p:sp>
          <p:nvSpPr>
            <p:cNvPr id="41" name="Teardrop 40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Freeform 41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751747" y="2882778"/>
            <a:ext cx="778661" cy="778662"/>
            <a:chOff x="2867384" y="5386160"/>
            <a:chExt cx="581330" cy="581331"/>
          </a:xfrm>
        </p:grpSpPr>
        <p:sp>
          <p:nvSpPr>
            <p:cNvPr id="44" name="Teardrop 43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89162" y="2882778"/>
            <a:ext cx="778661" cy="778662"/>
            <a:chOff x="9759772" y="4141560"/>
            <a:chExt cx="581330" cy="581331"/>
          </a:xfrm>
        </p:grpSpPr>
        <p:sp>
          <p:nvSpPr>
            <p:cNvPr id="47" name="Teardrop 46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7558132" y="1211580"/>
            <a:ext cx="842023" cy="842025"/>
            <a:chOff x="11182172" y="1411060"/>
            <a:chExt cx="581330" cy="581331"/>
          </a:xfrm>
        </p:grpSpPr>
        <p:sp>
          <p:nvSpPr>
            <p:cNvPr id="50" name="Teardrop 49"/>
            <p:cNvSpPr/>
            <p:nvPr/>
          </p:nvSpPr>
          <p:spPr>
            <a:xfrm rot="8100000">
              <a:off x="11182172" y="1411060"/>
              <a:ext cx="581330" cy="581331"/>
            </a:xfrm>
            <a:prstGeom prst="teardrop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30394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11232211" y="1461099"/>
              <a:ext cx="481252" cy="481252"/>
              <a:chOff x="11232211" y="1461099"/>
              <a:chExt cx="481252" cy="481252"/>
            </a:xfrm>
          </p:grpSpPr>
          <p:sp>
            <p:nvSpPr>
              <p:cNvPr id="52" name="Oval 51"/>
              <p:cNvSpPr/>
              <p:nvPr/>
            </p:nvSpPr>
            <p:spPr>
              <a:xfrm>
                <a:off x="11232211" y="146109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75000"/>
                        <a:lumOff val="25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Freeform 52"/>
              <p:cNvSpPr>
                <a:spLocks noEditPoints="1"/>
              </p:cNvSpPr>
              <p:nvPr/>
            </p:nvSpPr>
            <p:spPr bwMode="auto">
              <a:xfrm>
                <a:off x="11317452" y="1538016"/>
                <a:ext cx="334970" cy="336091"/>
              </a:xfrm>
              <a:custGeom>
                <a:avLst/>
                <a:gdLst>
                  <a:gd name="T0" fmla="*/ 975 w 1794"/>
                  <a:gd name="T1" fmla="*/ 1515 h 1799"/>
                  <a:gd name="T2" fmla="*/ 1316 w 1794"/>
                  <a:gd name="T3" fmla="*/ 1364 h 1799"/>
                  <a:gd name="T4" fmla="*/ 1351 w 1794"/>
                  <a:gd name="T5" fmla="*/ 1313 h 1799"/>
                  <a:gd name="T6" fmla="*/ 1790 w 1794"/>
                  <a:gd name="T7" fmla="*/ 1399 h 1799"/>
                  <a:gd name="T8" fmla="*/ 1442 w 1794"/>
                  <a:gd name="T9" fmla="*/ 1434 h 1799"/>
                  <a:gd name="T10" fmla="*/ 1418 w 1794"/>
                  <a:gd name="T11" fmla="*/ 1608 h 1799"/>
                  <a:gd name="T12" fmla="*/ 1091 w 1794"/>
                  <a:gd name="T13" fmla="*/ 1754 h 1799"/>
                  <a:gd name="T14" fmla="*/ 1035 w 1794"/>
                  <a:gd name="T15" fmla="*/ 1799 h 1799"/>
                  <a:gd name="T16" fmla="*/ 631 w 1794"/>
                  <a:gd name="T17" fmla="*/ 1689 h 1799"/>
                  <a:gd name="T18" fmla="*/ 321 w 1794"/>
                  <a:gd name="T19" fmla="*/ 1125 h 1799"/>
                  <a:gd name="T20" fmla="*/ 383 w 1794"/>
                  <a:gd name="T21" fmla="*/ 1091 h 1799"/>
                  <a:gd name="T22" fmla="*/ 395 w 1794"/>
                  <a:gd name="T23" fmla="*/ 886 h 1799"/>
                  <a:gd name="T24" fmla="*/ 81 w 1794"/>
                  <a:gd name="T25" fmla="*/ 831 h 1799"/>
                  <a:gd name="T26" fmla="*/ 14 w 1794"/>
                  <a:gd name="T27" fmla="*/ 875 h 1799"/>
                  <a:gd name="T28" fmla="*/ 14 w 1794"/>
                  <a:gd name="T29" fmla="*/ 1079 h 1799"/>
                  <a:gd name="T30" fmla="*/ 343 w 1794"/>
                  <a:gd name="T31" fmla="*/ 1467 h 1799"/>
                  <a:gd name="T32" fmla="*/ 511 w 1794"/>
                  <a:gd name="T33" fmla="*/ 1228 h 1799"/>
                  <a:gd name="T34" fmla="*/ 752 w 1794"/>
                  <a:gd name="T35" fmla="*/ 1126 h 1799"/>
                  <a:gd name="T36" fmla="*/ 646 w 1794"/>
                  <a:gd name="T37" fmla="*/ 1383 h 1799"/>
                  <a:gd name="T38" fmla="*/ 458 w 1794"/>
                  <a:gd name="T39" fmla="*/ 1596 h 1799"/>
                  <a:gd name="T40" fmla="*/ 350 w 1794"/>
                  <a:gd name="T41" fmla="*/ 1589 h 1799"/>
                  <a:gd name="T42" fmla="*/ 330 w 1794"/>
                  <a:gd name="T43" fmla="*/ 1483 h 1799"/>
                  <a:gd name="T44" fmla="*/ 871 w 1794"/>
                  <a:gd name="T45" fmla="*/ 18 h 1799"/>
                  <a:gd name="T46" fmla="*/ 933 w 1794"/>
                  <a:gd name="T47" fmla="*/ 90 h 1799"/>
                  <a:gd name="T48" fmla="*/ 938 w 1794"/>
                  <a:gd name="T49" fmla="*/ 174 h 1799"/>
                  <a:gd name="T50" fmla="*/ 885 w 1794"/>
                  <a:gd name="T51" fmla="*/ 271 h 1799"/>
                  <a:gd name="T52" fmla="*/ 796 w 1794"/>
                  <a:gd name="T53" fmla="*/ 320 h 1799"/>
                  <a:gd name="T54" fmla="*/ 718 w 1794"/>
                  <a:gd name="T55" fmla="*/ 292 h 1799"/>
                  <a:gd name="T56" fmla="*/ 669 w 1794"/>
                  <a:gd name="T57" fmla="*/ 195 h 1799"/>
                  <a:gd name="T58" fmla="*/ 673 w 1794"/>
                  <a:gd name="T59" fmla="*/ 102 h 1799"/>
                  <a:gd name="T60" fmla="*/ 729 w 1794"/>
                  <a:gd name="T61" fmla="*/ 25 h 1799"/>
                  <a:gd name="T62" fmla="*/ 819 w 1794"/>
                  <a:gd name="T63" fmla="*/ 2 h 1799"/>
                  <a:gd name="T64" fmla="*/ 868 w 1794"/>
                  <a:gd name="T65" fmla="*/ 413 h 1799"/>
                  <a:gd name="T66" fmla="*/ 1052 w 1794"/>
                  <a:gd name="T67" fmla="*/ 582 h 1799"/>
                  <a:gd name="T68" fmla="*/ 1265 w 1794"/>
                  <a:gd name="T69" fmla="*/ 603 h 1799"/>
                  <a:gd name="T70" fmla="*/ 1325 w 1794"/>
                  <a:gd name="T71" fmla="*/ 643 h 1799"/>
                  <a:gd name="T72" fmla="*/ 1309 w 1794"/>
                  <a:gd name="T73" fmla="*/ 726 h 1799"/>
                  <a:gd name="T74" fmla="*/ 1116 w 1794"/>
                  <a:gd name="T75" fmla="*/ 754 h 1799"/>
                  <a:gd name="T76" fmla="*/ 973 w 1794"/>
                  <a:gd name="T77" fmla="*/ 719 h 1799"/>
                  <a:gd name="T78" fmla="*/ 841 w 1794"/>
                  <a:gd name="T79" fmla="*/ 861 h 1799"/>
                  <a:gd name="T80" fmla="*/ 1051 w 1794"/>
                  <a:gd name="T81" fmla="*/ 970 h 1799"/>
                  <a:gd name="T82" fmla="*/ 1182 w 1794"/>
                  <a:gd name="T83" fmla="*/ 1149 h 1799"/>
                  <a:gd name="T84" fmla="*/ 1238 w 1794"/>
                  <a:gd name="T85" fmla="*/ 1351 h 1799"/>
                  <a:gd name="T86" fmla="*/ 1158 w 1794"/>
                  <a:gd name="T87" fmla="*/ 1416 h 1799"/>
                  <a:gd name="T88" fmla="*/ 1077 w 1794"/>
                  <a:gd name="T89" fmla="*/ 1371 h 1799"/>
                  <a:gd name="T90" fmla="*/ 903 w 1794"/>
                  <a:gd name="T91" fmla="*/ 1121 h 1799"/>
                  <a:gd name="T92" fmla="*/ 509 w 1794"/>
                  <a:gd name="T93" fmla="*/ 975 h 1799"/>
                  <a:gd name="T94" fmla="*/ 448 w 1794"/>
                  <a:gd name="T95" fmla="*/ 893 h 1799"/>
                  <a:gd name="T96" fmla="*/ 409 w 1794"/>
                  <a:gd name="T97" fmla="*/ 552 h 1799"/>
                  <a:gd name="T98" fmla="*/ 360 w 1794"/>
                  <a:gd name="T99" fmla="*/ 638 h 1799"/>
                  <a:gd name="T100" fmla="*/ 314 w 1794"/>
                  <a:gd name="T101" fmla="*/ 786 h 1799"/>
                  <a:gd name="T102" fmla="*/ 230 w 1794"/>
                  <a:gd name="T103" fmla="*/ 782 h 1799"/>
                  <a:gd name="T104" fmla="*/ 209 w 1794"/>
                  <a:gd name="T105" fmla="*/ 673 h 1799"/>
                  <a:gd name="T106" fmla="*/ 283 w 1794"/>
                  <a:gd name="T107" fmla="*/ 459 h 1799"/>
                  <a:gd name="T108" fmla="*/ 543 w 1794"/>
                  <a:gd name="T109" fmla="*/ 329 h 1799"/>
                  <a:gd name="T110" fmla="*/ 687 w 1794"/>
                  <a:gd name="T111" fmla="*/ 34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94" h="1799">
                    <a:moveTo>
                      <a:pt x="671" y="1673"/>
                    </a:moveTo>
                    <a:lnTo>
                      <a:pt x="964" y="1673"/>
                    </a:lnTo>
                    <a:lnTo>
                      <a:pt x="964" y="1546"/>
                    </a:lnTo>
                    <a:lnTo>
                      <a:pt x="964" y="1546"/>
                    </a:lnTo>
                    <a:lnTo>
                      <a:pt x="966" y="1536"/>
                    </a:lnTo>
                    <a:lnTo>
                      <a:pt x="970" y="1525"/>
                    </a:lnTo>
                    <a:lnTo>
                      <a:pt x="975" y="1515"/>
                    </a:lnTo>
                    <a:lnTo>
                      <a:pt x="982" y="1506"/>
                    </a:lnTo>
                    <a:lnTo>
                      <a:pt x="989" y="1499"/>
                    </a:lnTo>
                    <a:lnTo>
                      <a:pt x="1000" y="1495"/>
                    </a:lnTo>
                    <a:lnTo>
                      <a:pt x="1010" y="1492"/>
                    </a:lnTo>
                    <a:lnTo>
                      <a:pt x="1021" y="1490"/>
                    </a:lnTo>
                    <a:lnTo>
                      <a:pt x="1316" y="1490"/>
                    </a:lnTo>
                    <a:lnTo>
                      <a:pt x="1316" y="1364"/>
                    </a:lnTo>
                    <a:lnTo>
                      <a:pt x="1316" y="1364"/>
                    </a:lnTo>
                    <a:lnTo>
                      <a:pt x="1318" y="1353"/>
                    </a:lnTo>
                    <a:lnTo>
                      <a:pt x="1321" y="1343"/>
                    </a:lnTo>
                    <a:lnTo>
                      <a:pt x="1326" y="1332"/>
                    </a:lnTo>
                    <a:lnTo>
                      <a:pt x="1333" y="1323"/>
                    </a:lnTo>
                    <a:lnTo>
                      <a:pt x="1340" y="1316"/>
                    </a:lnTo>
                    <a:lnTo>
                      <a:pt x="1351" y="1313"/>
                    </a:lnTo>
                    <a:lnTo>
                      <a:pt x="1361" y="1309"/>
                    </a:lnTo>
                    <a:lnTo>
                      <a:pt x="1372" y="1307"/>
                    </a:lnTo>
                    <a:lnTo>
                      <a:pt x="1794" y="1307"/>
                    </a:lnTo>
                    <a:lnTo>
                      <a:pt x="1794" y="1378"/>
                    </a:lnTo>
                    <a:lnTo>
                      <a:pt x="1794" y="1378"/>
                    </a:lnTo>
                    <a:lnTo>
                      <a:pt x="1792" y="1388"/>
                    </a:lnTo>
                    <a:lnTo>
                      <a:pt x="1790" y="1399"/>
                    </a:lnTo>
                    <a:lnTo>
                      <a:pt x="1785" y="1409"/>
                    </a:lnTo>
                    <a:lnTo>
                      <a:pt x="1778" y="1418"/>
                    </a:lnTo>
                    <a:lnTo>
                      <a:pt x="1769" y="1425"/>
                    </a:lnTo>
                    <a:lnTo>
                      <a:pt x="1760" y="1429"/>
                    </a:lnTo>
                    <a:lnTo>
                      <a:pt x="1748" y="1432"/>
                    </a:lnTo>
                    <a:lnTo>
                      <a:pt x="1737" y="1434"/>
                    </a:lnTo>
                    <a:lnTo>
                      <a:pt x="1442" y="1434"/>
                    </a:lnTo>
                    <a:lnTo>
                      <a:pt x="1442" y="1560"/>
                    </a:lnTo>
                    <a:lnTo>
                      <a:pt x="1442" y="1560"/>
                    </a:lnTo>
                    <a:lnTo>
                      <a:pt x="1442" y="1571"/>
                    </a:lnTo>
                    <a:lnTo>
                      <a:pt x="1439" y="1581"/>
                    </a:lnTo>
                    <a:lnTo>
                      <a:pt x="1434" y="1592"/>
                    </a:lnTo>
                    <a:lnTo>
                      <a:pt x="1426" y="1601"/>
                    </a:lnTo>
                    <a:lnTo>
                      <a:pt x="1418" y="1608"/>
                    </a:lnTo>
                    <a:lnTo>
                      <a:pt x="1409" y="1611"/>
                    </a:lnTo>
                    <a:lnTo>
                      <a:pt x="1398" y="1615"/>
                    </a:lnTo>
                    <a:lnTo>
                      <a:pt x="1386" y="1617"/>
                    </a:lnTo>
                    <a:lnTo>
                      <a:pt x="1091" y="1617"/>
                    </a:lnTo>
                    <a:lnTo>
                      <a:pt x="1091" y="1743"/>
                    </a:lnTo>
                    <a:lnTo>
                      <a:pt x="1091" y="1743"/>
                    </a:lnTo>
                    <a:lnTo>
                      <a:pt x="1091" y="1754"/>
                    </a:lnTo>
                    <a:lnTo>
                      <a:pt x="1087" y="1764"/>
                    </a:lnTo>
                    <a:lnTo>
                      <a:pt x="1082" y="1775"/>
                    </a:lnTo>
                    <a:lnTo>
                      <a:pt x="1075" y="1784"/>
                    </a:lnTo>
                    <a:lnTo>
                      <a:pt x="1066" y="1791"/>
                    </a:lnTo>
                    <a:lnTo>
                      <a:pt x="1058" y="1794"/>
                    </a:lnTo>
                    <a:lnTo>
                      <a:pt x="1047" y="1798"/>
                    </a:lnTo>
                    <a:lnTo>
                      <a:pt x="1035" y="1799"/>
                    </a:lnTo>
                    <a:lnTo>
                      <a:pt x="613" y="1799"/>
                    </a:lnTo>
                    <a:lnTo>
                      <a:pt x="613" y="1729"/>
                    </a:lnTo>
                    <a:lnTo>
                      <a:pt x="613" y="1729"/>
                    </a:lnTo>
                    <a:lnTo>
                      <a:pt x="615" y="1719"/>
                    </a:lnTo>
                    <a:lnTo>
                      <a:pt x="618" y="1708"/>
                    </a:lnTo>
                    <a:lnTo>
                      <a:pt x="624" y="1697"/>
                    </a:lnTo>
                    <a:lnTo>
                      <a:pt x="631" y="1689"/>
                    </a:lnTo>
                    <a:lnTo>
                      <a:pt x="639" y="1682"/>
                    </a:lnTo>
                    <a:lnTo>
                      <a:pt x="648" y="1678"/>
                    </a:lnTo>
                    <a:lnTo>
                      <a:pt x="659" y="1675"/>
                    </a:lnTo>
                    <a:lnTo>
                      <a:pt x="671" y="1673"/>
                    </a:lnTo>
                    <a:lnTo>
                      <a:pt x="671" y="1673"/>
                    </a:lnTo>
                    <a:close/>
                    <a:moveTo>
                      <a:pt x="56" y="1102"/>
                    </a:moveTo>
                    <a:lnTo>
                      <a:pt x="321" y="1125"/>
                    </a:lnTo>
                    <a:lnTo>
                      <a:pt x="321" y="1125"/>
                    </a:lnTo>
                    <a:lnTo>
                      <a:pt x="335" y="1125"/>
                    </a:lnTo>
                    <a:lnTo>
                      <a:pt x="348" y="1121"/>
                    </a:lnTo>
                    <a:lnTo>
                      <a:pt x="358" y="1116"/>
                    </a:lnTo>
                    <a:lnTo>
                      <a:pt x="369" y="1111"/>
                    </a:lnTo>
                    <a:lnTo>
                      <a:pt x="378" y="1102"/>
                    </a:lnTo>
                    <a:lnTo>
                      <a:pt x="383" y="1091"/>
                    </a:lnTo>
                    <a:lnTo>
                      <a:pt x="388" y="1079"/>
                    </a:lnTo>
                    <a:lnTo>
                      <a:pt x="390" y="1067"/>
                    </a:lnTo>
                    <a:lnTo>
                      <a:pt x="404" y="923"/>
                    </a:lnTo>
                    <a:lnTo>
                      <a:pt x="404" y="923"/>
                    </a:lnTo>
                    <a:lnTo>
                      <a:pt x="402" y="909"/>
                    </a:lnTo>
                    <a:lnTo>
                      <a:pt x="400" y="896"/>
                    </a:lnTo>
                    <a:lnTo>
                      <a:pt x="395" y="886"/>
                    </a:lnTo>
                    <a:lnTo>
                      <a:pt x="388" y="875"/>
                    </a:lnTo>
                    <a:lnTo>
                      <a:pt x="379" y="866"/>
                    </a:lnTo>
                    <a:lnTo>
                      <a:pt x="369" y="861"/>
                    </a:lnTo>
                    <a:lnTo>
                      <a:pt x="358" y="856"/>
                    </a:lnTo>
                    <a:lnTo>
                      <a:pt x="346" y="854"/>
                    </a:lnTo>
                    <a:lnTo>
                      <a:pt x="81" y="831"/>
                    </a:lnTo>
                    <a:lnTo>
                      <a:pt x="81" y="831"/>
                    </a:lnTo>
                    <a:lnTo>
                      <a:pt x="67" y="831"/>
                    </a:lnTo>
                    <a:lnTo>
                      <a:pt x="54" y="833"/>
                    </a:lnTo>
                    <a:lnTo>
                      <a:pt x="44" y="838"/>
                    </a:lnTo>
                    <a:lnTo>
                      <a:pt x="33" y="845"/>
                    </a:lnTo>
                    <a:lnTo>
                      <a:pt x="25" y="854"/>
                    </a:lnTo>
                    <a:lnTo>
                      <a:pt x="19" y="865"/>
                    </a:lnTo>
                    <a:lnTo>
                      <a:pt x="14" y="875"/>
                    </a:lnTo>
                    <a:lnTo>
                      <a:pt x="12" y="888"/>
                    </a:lnTo>
                    <a:lnTo>
                      <a:pt x="0" y="1033"/>
                    </a:lnTo>
                    <a:lnTo>
                      <a:pt x="0" y="1033"/>
                    </a:lnTo>
                    <a:lnTo>
                      <a:pt x="0" y="1046"/>
                    </a:lnTo>
                    <a:lnTo>
                      <a:pt x="2" y="1058"/>
                    </a:lnTo>
                    <a:lnTo>
                      <a:pt x="7" y="1069"/>
                    </a:lnTo>
                    <a:lnTo>
                      <a:pt x="14" y="1079"/>
                    </a:lnTo>
                    <a:lnTo>
                      <a:pt x="23" y="1088"/>
                    </a:lnTo>
                    <a:lnTo>
                      <a:pt x="33" y="1095"/>
                    </a:lnTo>
                    <a:lnTo>
                      <a:pt x="44" y="1100"/>
                    </a:lnTo>
                    <a:lnTo>
                      <a:pt x="56" y="1102"/>
                    </a:lnTo>
                    <a:lnTo>
                      <a:pt x="56" y="1102"/>
                    </a:lnTo>
                    <a:close/>
                    <a:moveTo>
                      <a:pt x="343" y="1467"/>
                    </a:moveTo>
                    <a:lnTo>
                      <a:pt x="343" y="1467"/>
                    </a:lnTo>
                    <a:lnTo>
                      <a:pt x="427" y="1369"/>
                    </a:lnTo>
                    <a:lnTo>
                      <a:pt x="457" y="1329"/>
                    </a:lnTo>
                    <a:lnTo>
                      <a:pt x="471" y="1311"/>
                    </a:lnTo>
                    <a:lnTo>
                      <a:pt x="481" y="1292"/>
                    </a:lnTo>
                    <a:lnTo>
                      <a:pt x="492" y="1272"/>
                    </a:lnTo>
                    <a:lnTo>
                      <a:pt x="502" y="1251"/>
                    </a:lnTo>
                    <a:lnTo>
                      <a:pt x="511" y="1228"/>
                    </a:lnTo>
                    <a:lnTo>
                      <a:pt x="520" y="1202"/>
                    </a:lnTo>
                    <a:lnTo>
                      <a:pt x="538" y="1142"/>
                    </a:lnTo>
                    <a:lnTo>
                      <a:pt x="557" y="1065"/>
                    </a:lnTo>
                    <a:lnTo>
                      <a:pt x="557" y="1065"/>
                    </a:lnTo>
                    <a:lnTo>
                      <a:pt x="733" y="1121"/>
                    </a:lnTo>
                    <a:lnTo>
                      <a:pt x="733" y="1121"/>
                    </a:lnTo>
                    <a:lnTo>
                      <a:pt x="752" y="1126"/>
                    </a:lnTo>
                    <a:lnTo>
                      <a:pt x="752" y="1126"/>
                    </a:lnTo>
                    <a:lnTo>
                      <a:pt x="722" y="1214"/>
                    </a:lnTo>
                    <a:lnTo>
                      <a:pt x="697" y="1281"/>
                    </a:lnTo>
                    <a:lnTo>
                      <a:pt x="685" y="1311"/>
                    </a:lnTo>
                    <a:lnTo>
                      <a:pt x="673" y="1337"/>
                    </a:lnTo>
                    <a:lnTo>
                      <a:pt x="659" y="1360"/>
                    </a:lnTo>
                    <a:lnTo>
                      <a:pt x="646" y="1383"/>
                    </a:lnTo>
                    <a:lnTo>
                      <a:pt x="632" y="1404"/>
                    </a:lnTo>
                    <a:lnTo>
                      <a:pt x="617" y="1425"/>
                    </a:lnTo>
                    <a:lnTo>
                      <a:pt x="578" y="1469"/>
                    </a:lnTo>
                    <a:lnTo>
                      <a:pt x="532" y="1520"/>
                    </a:lnTo>
                    <a:lnTo>
                      <a:pt x="473" y="1583"/>
                    </a:lnTo>
                    <a:lnTo>
                      <a:pt x="473" y="1583"/>
                    </a:lnTo>
                    <a:lnTo>
                      <a:pt x="458" y="1596"/>
                    </a:lnTo>
                    <a:lnTo>
                      <a:pt x="441" y="1606"/>
                    </a:lnTo>
                    <a:lnTo>
                      <a:pt x="425" y="1611"/>
                    </a:lnTo>
                    <a:lnTo>
                      <a:pt x="409" y="1611"/>
                    </a:lnTo>
                    <a:lnTo>
                      <a:pt x="392" y="1611"/>
                    </a:lnTo>
                    <a:lnTo>
                      <a:pt x="376" y="1606"/>
                    </a:lnTo>
                    <a:lnTo>
                      <a:pt x="362" y="1599"/>
                    </a:lnTo>
                    <a:lnTo>
                      <a:pt x="350" y="1589"/>
                    </a:lnTo>
                    <a:lnTo>
                      <a:pt x="337" y="1578"/>
                    </a:lnTo>
                    <a:lnTo>
                      <a:pt x="328" y="1564"/>
                    </a:lnTo>
                    <a:lnTo>
                      <a:pt x="323" y="1550"/>
                    </a:lnTo>
                    <a:lnTo>
                      <a:pt x="320" y="1534"/>
                    </a:lnTo>
                    <a:lnTo>
                      <a:pt x="320" y="1518"/>
                    </a:lnTo>
                    <a:lnTo>
                      <a:pt x="323" y="1501"/>
                    </a:lnTo>
                    <a:lnTo>
                      <a:pt x="330" y="1483"/>
                    </a:lnTo>
                    <a:lnTo>
                      <a:pt x="343" y="1467"/>
                    </a:lnTo>
                    <a:lnTo>
                      <a:pt x="343" y="1467"/>
                    </a:lnTo>
                    <a:close/>
                    <a:moveTo>
                      <a:pt x="833" y="4"/>
                    </a:moveTo>
                    <a:lnTo>
                      <a:pt x="833" y="4"/>
                    </a:lnTo>
                    <a:lnTo>
                      <a:pt x="847" y="7"/>
                    </a:lnTo>
                    <a:lnTo>
                      <a:pt x="859" y="13"/>
                    </a:lnTo>
                    <a:lnTo>
                      <a:pt x="871" y="18"/>
                    </a:lnTo>
                    <a:lnTo>
                      <a:pt x="884" y="27"/>
                    </a:lnTo>
                    <a:lnTo>
                      <a:pt x="894" y="34"/>
                    </a:lnTo>
                    <a:lnTo>
                      <a:pt x="903" y="44"/>
                    </a:lnTo>
                    <a:lnTo>
                      <a:pt x="912" y="55"/>
                    </a:lnTo>
                    <a:lnTo>
                      <a:pt x="921" y="65"/>
                    </a:lnTo>
                    <a:lnTo>
                      <a:pt x="926" y="78"/>
                    </a:lnTo>
                    <a:lnTo>
                      <a:pt x="933" y="90"/>
                    </a:lnTo>
                    <a:lnTo>
                      <a:pt x="936" y="102"/>
                    </a:lnTo>
                    <a:lnTo>
                      <a:pt x="940" y="116"/>
                    </a:lnTo>
                    <a:lnTo>
                      <a:pt x="942" y="130"/>
                    </a:lnTo>
                    <a:lnTo>
                      <a:pt x="942" y="144"/>
                    </a:lnTo>
                    <a:lnTo>
                      <a:pt x="940" y="160"/>
                    </a:lnTo>
                    <a:lnTo>
                      <a:pt x="938" y="174"/>
                    </a:lnTo>
                    <a:lnTo>
                      <a:pt x="938" y="174"/>
                    </a:lnTo>
                    <a:lnTo>
                      <a:pt x="935" y="188"/>
                    </a:lnTo>
                    <a:lnTo>
                      <a:pt x="929" y="204"/>
                    </a:lnTo>
                    <a:lnTo>
                      <a:pt x="922" y="218"/>
                    </a:lnTo>
                    <a:lnTo>
                      <a:pt x="915" y="232"/>
                    </a:lnTo>
                    <a:lnTo>
                      <a:pt x="906" y="245"/>
                    </a:lnTo>
                    <a:lnTo>
                      <a:pt x="896" y="259"/>
                    </a:lnTo>
                    <a:lnTo>
                      <a:pt x="885" y="271"/>
                    </a:lnTo>
                    <a:lnTo>
                      <a:pt x="875" y="281"/>
                    </a:lnTo>
                    <a:lnTo>
                      <a:pt x="863" y="292"/>
                    </a:lnTo>
                    <a:lnTo>
                      <a:pt x="850" y="301"/>
                    </a:lnTo>
                    <a:lnTo>
                      <a:pt x="836" y="308"/>
                    </a:lnTo>
                    <a:lnTo>
                      <a:pt x="822" y="313"/>
                    </a:lnTo>
                    <a:lnTo>
                      <a:pt x="810" y="318"/>
                    </a:lnTo>
                    <a:lnTo>
                      <a:pt x="796" y="320"/>
                    </a:lnTo>
                    <a:lnTo>
                      <a:pt x="782" y="320"/>
                    </a:lnTo>
                    <a:lnTo>
                      <a:pt x="768" y="318"/>
                    </a:lnTo>
                    <a:lnTo>
                      <a:pt x="768" y="318"/>
                    </a:lnTo>
                    <a:lnTo>
                      <a:pt x="754" y="315"/>
                    </a:lnTo>
                    <a:lnTo>
                      <a:pt x="741" y="308"/>
                    </a:lnTo>
                    <a:lnTo>
                      <a:pt x="729" y="301"/>
                    </a:lnTo>
                    <a:lnTo>
                      <a:pt x="718" y="292"/>
                    </a:lnTo>
                    <a:lnTo>
                      <a:pt x="708" y="280"/>
                    </a:lnTo>
                    <a:lnTo>
                      <a:pt x="699" y="269"/>
                    </a:lnTo>
                    <a:lnTo>
                      <a:pt x="690" y="255"/>
                    </a:lnTo>
                    <a:lnTo>
                      <a:pt x="683" y="241"/>
                    </a:lnTo>
                    <a:lnTo>
                      <a:pt x="678" y="227"/>
                    </a:lnTo>
                    <a:lnTo>
                      <a:pt x="673" y="211"/>
                    </a:lnTo>
                    <a:lnTo>
                      <a:pt x="669" y="195"/>
                    </a:lnTo>
                    <a:lnTo>
                      <a:pt x="666" y="180"/>
                    </a:lnTo>
                    <a:lnTo>
                      <a:pt x="666" y="164"/>
                    </a:lnTo>
                    <a:lnTo>
                      <a:pt x="666" y="148"/>
                    </a:lnTo>
                    <a:lnTo>
                      <a:pt x="666" y="132"/>
                    </a:lnTo>
                    <a:lnTo>
                      <a:pt x="669" y="116"/>
                    </a:lnTo>
                    <a:lnTo>
                      <a:pt x="669" y="116"/>
                    </a:lnTo>
                    <a:lnTo>
                      <a:pt x="673" y="102"/>
                    </a:lnTo>
                    <a:lnTo>
                      <a:pt x="678" y="88"/>
                    </a:lnTo>
                    <a:lnTo>
                      <a:pt x="683" y="76"/>
                    </a:lnTo>
                    <a:lnTo>
                      <a:pt x="690" y="64"/>
                    </a:lnTo>
                    <a:lnTo>
                      <a:pt x="699" y="53"/>
                    </a:lnTo>
                    <a:lnTo>
                      <a:pt x="708" y="43"/>
                    </a:lnTo>
                    <a:lnTo>
                      <a:pt x="718" y="34"/>
                    </a:lnTo>
                    <a:lnTo>
                      <a:pt x="729" y="25"/>
                    </a:lnTo>
                    <a:lnTo>
                      <a:pt x="741" y="18"/>
                    </a:lnTo>
                    <a:lnTo>
                      <a:pt x="752" y="13"/>
                    </a:lnTo>
                    <a:lnTo>
                      <a:pt x="766" y="7"/>
                    </a:lnTo>
                    <a:lnTo>
                      <a:pt x="778" y="4"/>
                    </a:lnTo>
                    <a:lnTo>
                      <a:pt x="792" y="2"/>
                    </a:lnTo>
                    <a:lnTo>
                      <a:pt x="805" y="0"/>
                    </a:lnTo>
                    <a:lnTo>
                      <a:pt x="819" y="2"/>
                    </a:lnTo>
                    <a:lnTo>
                      <a:pt x="833" y="4"/>
                    </a:lnTo>
                    <a:lnTo>
                      <a:pt x="833" y="4"/>
                    </a:lnTo>
                    <a:close/>
                    <a:moveTo>
                      <a:pt x="817" y="390"/>
                    </a:moveTo>
                    <a:lnTo>
                      <a:pt x="817" y="390"/>
                    </a:lnTo>
                    <a:lnTo>
                      <a:pt x="831" y="396"/>
                    </a:lnTo>
                    <a:lnTo>
                      <a:pt x="848" y="403"/>
                    </a:lnTo>
                    <a:lnTo>
                      <a:pt x="868" y="413"/>
                    </a:lnTo>
                    <a:lnTo>
                      <a:pt x="877" y="420"/>
                    </a:lnTo>
                    <a:lnTo>
                      <a:pt x="885" y="427"/>
                    </a:lnTo>
                    <a:lnTo>
                      <a:pt x="885" y="427"/>
                    </a:lnTo>
                    <a:lnTo>
                      <a:pt x="1000" y="538"/>
                    </a:lnTo>
                    <a:lnTo>
                      <a:pt x="1019" y="556"/>
                    </a:lnTo>
                    <a:lnTo>
                      <a:pt x="1036" y="570"/>
                    </a:lnTo>
                    <a:lnTo>
                      <a:pt x="1052" y="582"/>
                    </a:lnTo>
                    <a:lnTo>
                      <a:pt x="1068" y="591"/>
                    </a:lnTo>
                    <a:lnTo>
                      <a:pt x="1084" y="598"/>
                    </a:lnTo>
                    <a:lnTo>
                      <a:pt x="1101" y="601"/>
                    </a:lnTo>
                    <a:lnTo>
                      <a:pt x="1119" y="605"/>
                    </a:lnTo>
                    <a:lnTo>
                      <a:pt x="1140" y="606"/>
                    </a:lnTo>
                    <a:lnTo>
                      <a:pt x="1193" y="606"/>
                    </a:lnTo>
                    <a:lnTo>
                      <a:pt x="1265" y="603"/>
                    </a:lnTo>
                    <a:lnTo>
                      <a:pt x="1265" y="603"/>
                    </a:lnTo>
                    <a:lnTo>
                      <a:pt x="1279" y="605"/>
                    </a:lnTo>
                    <a:lnTo>
                      <a:pt x="1293" y="608"/>
                    </a:lnTo>
                    <a:lnTo>
                      <a:pt x="1303" y="614"/>
                    </a:lnTo>
                    <a:lnTo>
                      <a:pt x="1312" y="622"/>
                    </a:lnTo>
                    <a:lnTo>
                      <a:pt x="1319" y="633"/>
                    </a:lnTo>
                    <a:lnTo>
                      <a:pt x="1325" y="643"/>
                    </a:lnTo>
                    <a:lnTo>
                      <a:pt x="1326" y="656"/>
                    </a:lnTo>
                    <a:lnTo>
                      <a:pt x="1328" y="668"/>
                    </a:lnTo>
                    <a:lnTo>
                      <a:pt x="1328" y="682"/>
                    </a:lnTo>
                    <a:lnTo>
                      <a:pt x="1326" y="694"/>
                    </a:lnTo>
                    <a:lnTo>
                      <a:pt x="1321" y="705"/>
                    </a:lnTo>
                    <a:lnTo>
                      <a:pt x="1316" y="715"/>
                    </a:lnTo>
                    <a:lnTo>
                      <a:pt x="1309" y="726"/>
                    </a:lnTo>
                    <a:lnTo>
                      <a:pt x="1300" y="733"/>
                    </a:lnTo>
                    <a:lnTo>
                      <a:pt x="1288" y="738"/>
                    </a:lnTo>
                    <a:lnTo>
                      <a:pt x="1275" y="740"/>
                    </a:lnTo>
                    <a:lnTo>
                      <a:pt x="1275" y="740"/>
                    </a:lnTo>
                    <a:lnTo>
                      <a:pt x="1200" y="749"/>
                    </a:lnTo>
                    <a:lnTo>
                      <a:pt x="1140" y="754"/>
                    </a:lnTo>
                    <a:lnTo>
                      <a:pt x="1116" y="754"/>
                    </a:lnTo>
                    <a:lnTo>
                      <a:pt x="1093" y="754"/>
                    </a:lnTo>
                    <a:lnTo>
                      <a:pt x="1072" y="754"/>
                    </a:lnTo>
                    <a:lnTo>
                      <a:pt x="1051" y="751"/>
                    </a:lnTo>
                    <a:lnTo>
                      <a:pt x="1031" y="745"/>
                    </a:lnTo>
                    <a:lnTo>
                      <a:pt x="1012" y="738"/>
                    </a:lnTo>
                    <a:lnTo>
                      <a:pt x="994" y="729"/>
                    </a:lnTo>
                    <a:lnTo>
                      <a:pt x="973" y="719"/>
                    </a:lnTo>
                    <a:lnTo>
                      <a:pt x="952" y="703"/>
                    </a:lnTo>
                    <a:lnTo>
                      <a:pt x="929" y="687"/>
                    </a:lnTo>
                    <a:lnTo>
                      <a:pt x="875" y="642"/>
                    </a:lnTo>
                    <a:lnTo>
                      <a:pt x="840" y="838"/>
                    </a:lnTo>
                    <a:lnTo>
                      <a:pt x="840" y="838"/>
                    </a:lnTo>
                    <a:lnTo>
                      <a:pt x="838" y="851"/>
                    </a:lnTo>
                    <a:lnTo>
                      <a:pt x="841" y="861"/>
                    </a:lnTo>
                    <a:lnTo>
                      <a:pt x="848" y="870"/>
                    </a:lnTo>
                    <a:lnTo>
                      <a:pt x="857" y="877"/>
                    </a:lnTo>
                    <a:lnTo>
                      <a:pt x="857" y="877"/>
                    </a:lnTo>
                    <a:lnTo>
                      <a:pt x="935" y="910"/>
                    </a:lnTo>
                    <a:lnTo>
                      <a:pt x="998" y="940"/>
                    </a:lnTo>
                    <a:lnTo>
                      <a:pt x="1026" y="954"/>
                    </a:lnTo>
                    <a:lnTo>
                      <a:pt x="1051" y="970"/>
                    </a:lnTo>
                    <a:lnTo>
                      <a:pt x="1073" y="986"/>
                    </a:lnTo>
                    <a:lnTo>
                      <a:pt x="1094" y="1005"/>
                    </a:lnTo>
                    <a:lnTo>
                      <a:pt x="1114" y="1026"/>
                    </a:lnTo>
                    <a:lnTo>
                      <a:pt x="1131" y="1051"/>
                    </a:lnTo>
                    <a:lnTo>
                      <a:pt x="1149" y="1079"/>
                    </a:lnTo>
                    <a:lnTo>
                      <a:pt x="1166" y="1112"/>
                    </a:lnTo>
                    <a:lnTo>
                      <a:pt x="1182" y="1149"/>
                    </a:lnTo>
                    <a:lnTo>
                      <a:pt x="1200" y="1193"/>
                    </a:lnTo>
                    <a:lnTo>
                      <a:pt x="1217" y="1242"/>
                    </a:lnTo>
                    <a:lnTo>
                      <a:pt x="1235" y="1299"/>
                    </a:lnTo>
                    <a:lnTo>
                      <a:pt x="1235" y="1299"/>
                    </a:lnTo>
                    <a:lnTo>
                      <a:pt x="1240" y="1318"/>
                    </a:lnTo>
                    <a:lnTo>
                      <a:pt x="1242" y="1336"/>
                    </a:lnTo>
                    <a:lnTo>
                      <a:pt x="1238" y="1351"/>
                    </a:lnTo>
                    <a:lnTo>
                      <a:pt x="1233" y="1365"/>
                    </a:lnTo>
                    <a:lnTo>
                      <a:pt x="1224" y="1379"/>
                    </a:lnTo>
                    <a:lnTo>
                      <a:pt x="1214" y="1390"/>
                    </a:lnTo>
                    <a:lnTo>
                      <a:pt x="1202" y="1401"/>
                    </a:lnTo>
                    <a:lnTo>
                      <a:pt x="1188" y="1408"/>
                    </a:lnTo>
                    <a:lnTo>
                      <a:pt x="1173" y="1413"/>
                    </a:lnTo>
                    <a:lnTo>
                      <a:pt x="1158" y="1416"/>
                    </a:lnTo>
                    <a:lnTo>
                      <a:pt x="1142" y="1416"/>
                    </a:lnTo>
                    <a:lnTo>
                      <a:pt x="1128" y="1413"/>
                    </a:lnTo>
                    <a:lnTo>
                      <a:pt x="1112" y="1408"/>
                    </a:lnTo>
                    <a:lnTo>
                      <a:pt x="1100" y="1399"/>
                    </a:lnTo>
                    <a:lnTo>
                      <a:pt x="1087" y="1386"/>
                    </a:lnTo>
                    <a:lnTo>
                      <a:pt x="1077" y="1371"/>
                    </a:lnTo>
                    <a:lnTo>
                      <a:pt x="1077" y="1371"/>
                    </a:lnTo>
                    <a:lnTo>
                      <a:pt x="1049" y="1316"/>
                    </a:lnTo>
                    <a:lnTo>
                      <a:pt x="1022" y="1269"/>
                    </a:lnTo>
                    <a:lnTo>
                      <a:pt x="998" y="1230"/>
                    </a:lnTo>
                    <a:lnTo>
                      <a:pt x="975" y="1195"/>
                    </a:lnTo>
                    <a:lnTo>
                      <a:pt x="952" y="1167"/>
                    </a:lnTo>
                    <a:lnTo>
                      <a:pt x="928" y="1142"/>
                    </a:lnTo>
                    <a:lnTo>
                      <a:pt x="903" y="1121"/>
                    </a:lnTo>
                    <a:lnTo>
                      <a:pt x="877" y="1104"/>
                    </a:lnTo>
                    <a:lnTo>
                      <a:pt x="847" y="1090"/>
                    </a:lnTo>
                    <a:lnTo>
                      <a:pt x="815" y="1076"/>
                    </a:lnTo>
                    <a:lnTo>
                      <a:pt x="778" y="1061"/>
                    </a:lnTo>
                    <a:lnTo>
                      <a:pt x="738" y="1047"/>
                    </a:lnTo>
                    <a:lnTo>
                      <a:pt x="638" y="1018"/>
                    </a:lnTo>
                    <a:lnTo>
                      <a:pt x="509" y="975"/>
                    </a:lnTo>
                    <a:lnTo>
                      <a:pt x="509" y="975"/>
                    </a:lnTo>
                    <a:lnTo>
                      <a:pt x="494" y="965"/>
                    </a:lnTo>
                    <a:lnTo>
                      <a:pt x="480" y="953"/>
                    </a:lnTo>
                    <a:lnTo>
                      <a:pt x="467" y="940"/>
                    </a:lnTo>
                    <a:lnTo>
                      <a:pt x="458" y="924"/>
                    </a:lnTo>
                    <a:lnTo>
                      <a:pt x="453" y="909"/>
                    </a:lnTo>
                    <a:lnTo>
                      <a:pt x="448" y="893"/>
                    </a:lnTo>
                    <a:lnTo>
                      <a:pt x="446" y="874"/>
                    </a:lnTo>
                    <a:lnTo>
                      <a:pt x="444" y="856"/>
                    </a:lnTo>
                    <a:lnTo>
                      <a:pt x="506" y="517"/>
                    </a:lnTo>
                    <a:lnTo>
                      <a:pt x="506" y="517"/>
                    </a:lnTo>
                    <a:lnTo>
                      <a:pt x="458" y="533"/>
                    </a:lnTo>
                    <a:lnTo>
                      <a:pt x="423" y="545"/>
                    </a:lnTo>
                    <a:lnTo>
                      <a:pt x="409" y="552"/>
                    </a:lnTo>
                    <a:lnTo>
                      <a:pt x="399" y="561"/>
                    </a:lnTo>
                    <a:lnTo>
                      <a:pt x="388" y="570"/>
                    </a:lnTo>
                    <a:lnTo>
                      <a:pt x="381" y="578"/>
                    </a:lnTo>
                    <a:lnTo>
                      <a:pt x="374" y="591"/>
                    </a:lnTo>
                    <a:lnTo>
                      <a:pt x="369" y="605"/>
                    </a:lnTo>
                    <a:lnTo>
                      <a:pt x="365" y="621"/>
                    </a:lnTo>
                    <a:lnTo>
                      <a:pt x="360" y="638"/>
                    </a:lnTo>
                    <a:lnTo>
                      <a:pt x="351" y="686"/>
                    </a:lnTo>
                    <a:lnTo>
                      <a:pt x="341" y="747"/>
                    </a:lnTo>
                    <a:lnTo>
                      <a:pt x="341" y="747"/>
                    </a:lnTo>
                    <a:lnTo>
                      <a:pt x="337" y="759"/>
                    </a:lnTo>
                    <a:lnTo>
                      <a:pt x="332" y="770"/>
                    </a:lnTo>
                    <a:lnTo>
                      <a:pt x="323" y="779"/>
                    </a:lnTo>
                    <a:lnTo>
                      <a:pt x="314" y="786"/>
                    </a:lnTo>
                    <a:lnTo>
                      <a:pt x="302" y="791"/>
                    </a:lnTo>
                    <a:lnTo>
                      <a:pt x="290" y="794"/>
                    </a:lnTo>
                    <a:lnTo>
                      <a:pt x="278" y="796"/>
                    </a:lnTo>
                    <a:lnTo>
                      <a:pt x="265" y="794"/>
                    </a:lnTo>
                    <a:lnTo>
                      <a:pt x="253" y="793"/>
                    </a:lnTo>
                    <a:lnTo>
                      <a:pt x="241" y="787"/>
                    </a:lnTo>
                    <a:lnTo>
                      <a:pt x="230" y="782"/>
                    </a:lnTo>
                    <a:lnTo>
                      <a:pt x="221" y="773"/>
                    </a:lnTo>
                    <a:lnTo>
                      <a:pt x="213" y="763"/>
                    </a:lnTo>
                    <a:lnTo>
                      <a:pt x="207" y="752"/>
                    </a:lnTo>
                    <a:lnTo>
                      <a:pt x="204" y="738"/>
                    </a:lnTo>
                    <a:lnTo>
                      <a:pt x="204" y="722"/>
                    </a:lnTo>
                    <a:lnTo>
                      <a:pt x="204" y="722"/>
                    </a:lnTo>
                    <a:lnTo>
                      <a:pt x="209" y="673"/>
                    </a:lnTo>
                    <a:lnTo>
                      <a:pt x="216" y="629"/>
                    </a:lnTo>
                    <a:lnTo>
                      <a:pt x="223" y="591"/>
                    </a:lnTo>
                    <a:lnTo>
                      <a:pt x="232" y="557"/>
                    </a:lnTo>
                    <a:lnTo>
                      <a:pt x="241" y="527"/>
                    </a:lnTo>
                    <a:lnTo>
                      <a:pt x="253" y="501"/>
                    </a:lnTo>
                    <a:lnTo>
                      <a:pt x="267" y="478"/>
                    </a:lnTo>
                    <a:lnTo>
                      <a:pt x="283" y="459"/>
                    </a:lnTo>
                    <a:lnTo>
                      <a:pt x="302" y="440"/>
                    </a:lnTo>
                    <a:lnTo>
                      <a:pt x="325" y="424"/>
                    </a:lnTo>
                    <a:lnTo>
                      <a:pt x="351" y="408"/>
                    </a:lnTo>
                    <a:lnTo>
                      <a:pt x="381" y="394"/>
                    </a:lnTo>
                    <a:lnTo>
                      <a:pt x="415" y="378"/>
                    </a:lnTo>
                    <a:lnTo>
                      <a:pt x="451" y="364"/>
                    </a:lnTo>
                    <a:lnTo>
                      <a:pt x="543" y="329"/>
                    </a:lnTo>
                    <a:lnTo>
                      <a:pt x="543" y="329"/>
                    </a:lnTo>
                    <a:lnTo>
                      <a:pt x="559" y="325"/>
                    </a:lnTo>
                    <a:lnTo>
                      <a:pt x="578" y="325"/>
                    </a:lnTo>
                    <a:lnTo>
                      <a:pt x="599" y="327"/>
                    </a:lnTo>
                    <a:lnTo>
                      <a:pt x="620" y="331"/>
                    </a:lnTo>
                    <a:lnTo>
                      <a:pt x="660" y="339"/>
                    </a:lnTo>
                    <a:lnTo>
                      <a:pt x="687" y="348"/>
                    </a:lnTo>
                    <a:lnTo>
                      <a:pt x="768" y="491"/>
                    </a:lnTo>
                    <a:lnTo>
                      <a:pt x="817" y="390"/>
                    </a:lnTo>
                    <a:lnTo>
                      <a:pt x="817" y="390"/>
                    </a:lnTo>
                    <a:close/>
                  </a:path>
                </a:pathLst>
              </a:custGeom>
              <a:solidFill>
                <a:srgbClr val="30394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6284875" y="1211580"/>
            <a:ext cx="842023" cy="842025"/>
            <a:chOff x="8654872" y="5386160"/>
            <a:chExt cx="581330" cy="581331"/>
          </a:xfrm>
        </p:grpSpPr>
        <p:sp>
          <p:nvSpPr>
            <p:cNvPr id="55" name="Teardrop 54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8704911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124968">
                      <a:lumMod val="65000"/>
                      <a:lumOff val="35000"/>
                    </a:srgbClr>
                  </a:gs>
                  <a:gs pos="0">
                    <a:srgbClr val="124968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8778643" y="5567321"/>
              <a:ext cx="333788" cy="27717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5011616" y="1211580"/>
            <a:ext cx="842023" cy="842025"/>
            <a:chOff x="2828874" y="620671"/>
            <a:chExt cx="581330" cy="581331"/>
          </a:xfrm>
        </p:grpSpPr>
        <p:sp>
          <p:nvSpPr>
            <p:cNvPr id="59" name="Teardrop 58"/>
            <p:cNvSpPr/>
            <p:nvPr/>
          </p:nvSpPr>
          <p:spPr>
            <a:xfrm rot="8100000">
              <a:off x="2828874" y="620671"/>
              <a:ext cx="581330" cy="581331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2878913" y="669795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765512"/>
                  </a:gs>
                  <a:gs pos="0">
                    <a:srgbClr val="A87000">
                      <a:lumMod val="64000"/>
                    </a:srgbClr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3003324" y="763136"/>
              <a:ext cx="232430" cy="309447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465100" y="1211580"/>
            <a:ext cx="842023" cy="842025"/>
            <a:chOff x="514172" y="2985860"/>
            <a:chExt cx="581330" cy="581331"/>
          </a:xfrm>
        </p:grpSpPr>
        <p:sp>
          <p:nvSpPr>
            <p:cNvPr id="63" name="Teardrop 62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564211" y="3032669"/>
              <a:ext cx="481252" cy="481252"/>
              <a:chOff x="564211" y="3032669"/>
              <a:chExt cx="481252" cy="481252"/>
            </a:xfrm>
          </p:grpSpPr>
          <p:sp>
            <p:nvSpPr>
              <p:cNvPr id="65" name="Oval 64"/>
              <p:cNvSpPr/>
              <p:nvPr/>
            </p:nvSpPr>
            <p:spPr>
              <a:xfrm>
                <a:off x="564211" y="3032669"/>
                <a:ext cx="481252" cy="481252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270">
                <a:gradFill>
                  <a:gsLst>
                    <a:gs pos="78000">
                      <a:schemeClr val="bg1"/>
                    </a:gs>
                    <a:gs pos="43000">
                      <a:srgbClr val="303940">
                        <a:lumMod val="63000"/>
                        <a:lumOff val="37000"/>
                      </a:srgbClr>
                    </a:gs>
                    <a:gs pos="0">
                      <a:srgbClr val="303940"/>
                    </a:gs>
                    <a:gs pos="100000">
                      <a:schemeClr val="bg1"/>
                    </a:gs>
                  </a:gsLst>
                  <a:lin ang="5400000" scaled="1"/>
                </a:gradFill>
              </a:ln>
              <a:effectLst>
                <a:innerShdw blurRad="25400" dist="25400" dir="162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Freeform 65"/>
              <p:cNvSpPr>
                <a:spLocks noEditPoints="1"/>
              </p:cNvSpPr>
              <p:nvPr/>
            </p:nvSpPr>
            <p:spPr bwMode="auto">
              <a:xfrm>
                <a:off x="657518" y="3147269"/>
                <a:ext cx="294639" cy="293987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67" name="Group 66"/>
          <p:cNvGrpSpPr/>
          <p:nvPr/>
        </p:nvGrpSpPr>
        <p:grpSpPr>
          <a:xfrm>
            <a:off x="3738359" y="1211580"/>
            <a:ext cx="842023" cy="842025"/>
            <a:chOff x="2867384" y="5386160"/>
            <a:chExt cx="581330" cy="581331"/>
          </a:xfrm>
        </p:grpSpPr>
        <p:sp>
          <p:nvSpPr>
            <p:cNvPr id="68" name="Teardrop 67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2917423" y="5436004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5F7133"/>
                  </a:gs>
                  <a:gs pos="0">
                    <a:srgbClr val="586875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3042058" y="5536101"/>
              <a:ext cx="231982" cy="31444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1191841" y="1211580"/>
            <a:ext cx="842023" cy="842025"/>
            <a:chOff x="9727404" y="4132372"/>
            <a:chExt cx="581330" cy="581331"/>
          </a:xfrm>
        </p:grpSpPr>
        <p:sp>
          <p:nvSpPr>
            <p:cNvPr id="72" name="Teardrop 71"/>
            <p:cNvSpPr/>
            <p:nvPr/>
          </p:nvSpPr>
          <p:spPr>
            <a:xfrm rot="8100000">
              <a:off x="9727404" y="4132372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A77000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9777443" y="4181739"/>
              <a:ext cx="481252" cy="481252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 w="1270">
              <a:gradFill>
                <a:gsLst>
                  <a:gs pos="78000">
                    <a:schemeClr val="bg1"/>
                  </a:gs>
                  <a:gs pos="43000">
                    <a:srgbClr val="A87000"/>
                  </a:gs>
                  <a:gs pos="0">
                    <a:srgbClr val="A87000"/>
                  </a:gs>
                  <a:gs pos="100000">
                    <a:schemeClr val="bg1"/>
                  </a:gs>
                </a:gsLst>
                <a:lin ang="5400000" scaled="1"/>
              </a:gradFill>
            </a:ln>
            <a:effectLst>
              <a:innerShdw blurRad="25400" dist="25400" dir="162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Freeform 73"/>
            <p:cNvSpPr>
              <a:spLocks noEditPoints="1"/>
            </p:cNvSpPr>
            <p:nvPr/>
          </p:nvSpPr>
          <p:spPr bwMode="auto">
            <a:xfrm>
              <a:off x="9869106" y="4263316"/>
              <a:ext cx="297926" cy="29792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16200000">
            <a:off x="10240851" y="3129336"/>
            <a:ext cx="531640" cy="986977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16200000">
            <a:off x="10240851" y="2444785"/>
            <a:ext cx="531640" cy="986977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16200000">
            <a:off x="10240851" y="1760233"/>
            <a:ext cx="531640" cy="986977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16200000">
            <a:off x="10240851" y="1075683"/>
            <a:ext cx="531640" cy="986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6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latinLnBrk="0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latinLnBrk="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latinLnBrk="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330171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2440997"/>
            <a:ext cx="12191999" cy="3411161"/>
            <a:chOff x="0" y="2118270"/>
            <a:chExt cx="12191999" cy="327047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090" r="331" b="17619"/>
            <a:stretch/>
          </p:blipFill>
          <p:spPr>
            <a:xfrm>
              <a:off x="838200" y="2118270"/>
              <a:ext cx="10480829" cy="3270476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7" t="27090" r="90802" b="60735"/>
            <a:stretch/>
          </p:blipFill>
          <p:spPr>
            <a:xfrm>
              <a:off x="0" y="2118270"/>
              <a:ext cx="838200" cy="72018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38" t="71961" r="1161" b="17619"/>
            <a:stretch/>
          </p:blipFill>
          <p:spPr>
            <a:xfrm>
              <a:off x="11319028" y="4772416"/>
              <a:ext cx="872971" cy="616330"/>
            </a:xfrm>
            <a:prstGeom prst="rect">
              <a:avLst/>
            </a:prstGeom>
          </p:spPr>
        </p:pic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4</a:t>
            </a:fld>
            <a:endParaRPr lang="ko-KR" altLang="en-US"/>
          </a:p>
        </p:txBody>
      </p:sp>
      <p:grpSp>
        <p:nvGrpSpPr>
          <p:cNvPr id="6" name="Group 5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17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9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25" name="Straight Connector 2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2103233" y="1669742"/>
            <a:ext cx="2284503" cy="821051"/>
            <a:chOff x="2361695" y="1680500"/>
            <a:chExt cx="2284503" cy="821051"/>
          </a:xfrm>
        </p:grpSpPr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2361695" y="1680500"/>
              <a:ext cx="2058474" cy="463846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2400" smtClean="0">
                  <a:solidFill>
                    <a:srgbClr val="2494D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240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2361696" y="2074638"/>
              <a:ext cx="2284502" cy="426913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Catch the feel of design in contemporary colors and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styles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620800" y="1687636"/>
            <a:ext cx="6695138" cy="3632416"/>
            <a:chOff x="4620800" y="1687636"/>
            <a:chExt cx="6695138" cy="3632416"/>
          </a:xfrm>
        </p:grpSpPr>
        <p:grpSp>
          <p:nvGrpSpPr>
            <p:cNvPr id="40" name="Group 39"/>
            <p:cNvGrpSpPr/>
            <p:nvPr/>
          </p:nvGrpSpPr>
          <p:grpSpPr>
            <a:xfrm>
              <a:off x="8332659" y="1687636"/>
              <a:ext cx="2284503" cy="803157"/>
              <a:chOff x="2361695" y="1698394"/>
              <a:chExt cx="2284503" cy="803157"/>
            </a:xfrm>
          </p:grpSpPr>
          <p:sp>
            <p:nvSpPr>
              <p:cNvPr id="41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D7D31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02</a:t>
                </a:r>
                <a:endParaRPr lang="en-US" altLang="ko-KR" sz="240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2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6024697" y="3064614"/>
              <a:ext cx="2284503" cy="803157"/>
              <a:chOff x="2361695" y="1698394"/>
              <a:chExt cx="2284503" cy="803157"/>
            </a:xfrm>
          </p:grpSpPr>
          <p:sp>
            <p:nvSpPr>
              <p:cNvPr id="44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dirty="0" smtClean="0">
                    <a:solidFill>
                      <a:srgbClr val="A0B862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03</a:t>
                </a:r>
                <a:endParaRPr lang="en-US" altLang="ko-KR" sz="2400" dirty="0">
                  <a:solidFill>
                    <a:srgbClr val="A0B862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5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620800" y="4516895"/>
              <a:ext cx="2284503" cy="803157"/>
              <a:chOff x="2361695" y="1698394"/>
              <a:chExt cx="2284503" cy="803157"/>
            </a:xfrm>
          </p:grpSpPr>
          <p:sp>
            <p:nvSpPr>
              <p:cNvPr id="47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EA9C00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04</a:t>
                </a:r>
                <a:endParaRPr lang="en-US" altLang="ko-KR" sz="2400">
                  <a:solidFill>
                    <a:srgbClr val="EA9C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48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9031435" y="4516895"/>
              <a:ext cx="2284503" cy="803157"/>
              <a:chOff x="2361695" y="1698394"/>
              <a:chExt cx="2284503" cy="803157"/>
            </a:xfrm>
          </p:grpSpPr>
          <p:sp>
            <p:nvSpPr>
              <p:cNvPr id="50" name="Rectangle 3"/>
              <p:cNvSpPr txBox="1">
                <a:spLocks noChangeArrowheads="1"/>
              </p:cNvSpPr>
              <p:nvPr/>
            </p:nvSpPr>
            <p:spPr bwMode="auto">
              <a:xfrm>
                <a:off x="2361695" y="1698394"/>
                <a:ext cx="2058474" cy="463846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/>
                <a:r>
                  <a:rPr lang="en-US" altLang="ko-KR" sz="2400" smtClean="0">
                    <a:solidFill>
                      <a:srgbClr val="20A8B6"/>
                    </a:solidFill>
                    <a:effectLst>
                      <a:innerShdw blurRad="50800" dist="38100" dir="16200000">
                        <a:prstClr val="black">
                          <a:alpha val="59000"/>
                        </a:prstClr>
                      </a:innerShdw>
                    </a:effectLst>
                    <a:latin typeface="Calibri" panose="020F0502020204030204" pitchFamily="34" charset="0"/>
                  </a:rPr>
                  <a:t>VALUE 05</a:t>
                </a:r>
                <a:endParaRPr lang="en-US" altLang="ko-KR" sz="2400">
                  <a:solidFill>
                    <a:srgbClr val="20A8B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endParaRPr>
              </a:p>
            </p:txBody>
          </p:sp>
          <p:sp>
            <p:nvSpPr>
              <p:cNvPr id="51" name="Rectangle 3"/>
              <p:cNvSpPr txBox="1">
                <a:spLocks noChangeArrowheads="1"/>
              </p:cNvSpPr>
              <p:nvPr/>
            </p:nvSpPr>
            <p:spPr bwMode="auto">
              <a:xfrm>
                <a:off x="2361696" y="2074638"/>
                <a:ext cx="2284502" cy="426913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>
                <a:spAutoFit/>
              </a:bodyPr>
              <a:lstStyle>
                <a:lvl1pPr algn="ctr">
                  <a:spcBef>
                    <a:spcPct val="0"/>
                  </a:spcBef>
                  <a:buNone/>
                  <a:defRPr lang="ko-KR" altLang="en-US" sz="4400" b="1" baseline="0" dirty="0">
                    <a:solidFill>
                      <a:schemeClr val="bg1"/>
                    </a:solidFill>
                    <a:effectLst>
                      <a:outerShdw blurRad="12700" dist="25400" dir="5400000" algn="t" rotWithShape="0">
                        <a:prstClr val="black">
                          <a:alpha val="50000"/>
                        </a:prstClr>
                      </a:outerShdw>
                    </a:effectLst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</a:lstStyle>
              <a:p>
                <a:pPr algn="l" latinLnBrk="0">
                  <a:lnSpc>
                    <a:spcPct val="90000"/>
                  </a:lnSpc>
                </a:pPr>
                <a:r>
                  <a:rPr lang="en-US" altLang="ko-KR" sz="1200" b="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latin typeface="Calibri" panose="020F0502020204030204" pitchFamily="34" charset="0"/>
                  </a:rPr>
                  <a:t>Catch the feel of design in contemporary colors and styles</a:t>
                </a:r>
              </a:p>
            </p:txBody>
          </p:sp>
        </p:grpSp>
      </p:grp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6" t="44628" r="53228" b="44628"/>
          <a:stretch/>
        </p:blipFill>
        <p:spPr>
          <a:xfrm rot="5400000" flipH="1">
            <a:off x="7164128" y="5266366"/>
            <a:ext cx="308297" cy="572346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12804960">
            <a:off x="2832739" y="4103487"/>
            <a:ext cx="308297" cy="572346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07" t="44628" r="46837" b="44628"/>
          <a:stretch/>
        </p:blipFill>
        <p:spPr>
          <a:xfrm rot="5400000" flipH="1">
            <a:off x="6739668" y="2433885"/>
            <a:ext cx="308297" cy="572346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5400000" flipH="1">
            <a:off x="3012887" y="2427404"/>
            <a:ext cx="308296" cy="572345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962199" y="1630550"/>
            <a:ext cx="1389386" cy="1149218"/>
            <a:chOff x="962199" y="1630550"/>
            <a:chExt cx="1389386" cy="1149218"/>
          </a:xfrm>
        </p:grpSpPr>
        <p:sp>
          <p:nvSpPr>
            <p:cNvPr id="7" name="Oval 6"/>
            <p:cNvSpPr/>
            <p:nvPr/>
          </p:nvSpPr>
          <p:spPr>
            <a:xfrm>
              <a:off x="962199" y="2636912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210755" y="1630550"/>
              <a:ext cx="892272" cy="892274"/>
              <a:chOff x="514172" y="2985860"/>
              <a:chExt cx="581330" cy="581331"/>
            </a:xfrm>
          </p:grpSpPr>
          <p:sp>
            <p:nvSpPr>
              <p:cNvPr id="13" name="Teardrop 12"/>
              <p:cNvSpPr/>
              <p:nvPr/>
            </p:nvSpPr>
            <p:spPr>
              <a:xfrm rot="8100000">
                <a:off x="514172" y="2985860"/>
                <a:ext cx="581330" cy="581331"/>
              </a:xfrm>
              <a:prstGeom prst="teardrop">
                <a:avLst/>
              </a:prstGeom>
              <a:solidFill>
                <a:srgbClr val="2494D3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" name="Freeform 13"/>
              <p:cNvSpPr>
                <a:spLocks noEditPoints="1"/>
              </p:cNvSpPr>
              <p:nvPr/>
            </p:nvSpPr>
            <p:spPr bwMode="auto">
              <a:xfrm>
                <a:off x="635304" y="3147269"/>
                <a:ext cx="339066" cy="338316"/>
              </a:xfrm>
              <a:custGeom>
                <a:avLst/>
                <a:gdLst>
                  <a:gd name="T0" fmla="*/ 1005 w 1806"/>
                  <a:gd name="T1" fmla="*/ 1323 h 1801"/>
                  <a:gd name="T2" fmla="*/ 1075 w 1806"/>
                  <a:gd name="T3" fmla="*/ 1249 h 1801"/>
                  <a:gd name="T4" fmla="*/ 1249 w 1806"/>
                  <a:gd name="T5" fmla="*/ 1066 h 1801"/>
                  <a:gd name="T6" fmla="*/ 1432 w 1806"/>
                  <a:gd name="T7" fmla="*/ 731 h 1801"/>
                  <a:gd name="T8" fmla="*/ 1395 w 1806"/>
                  <a:gd name="T9" fmla="*/ 451 h 1801"/>
                  <a:gd name="T10" fmla="*/ 1223 w 1806"/>
                  <a:gd name="T11" fmla="*/ 232 h 1801"/>
                  <a:gd name="T12" fmla="*/ 957 w 1806"/>
                  <a:gd name="T13" fmla="*/ 130 h 1801"/>
                  <a:gd name="T14" fmla="*/ 696 w 1806"/>
                  <a:gd name="T15" fmla="*/ 168 h 1801"/>
                  <a:gd name="T16" fmla="*/ 476 w 1806"/>
                  <a:gd name="T17" fmla="*/ 341 h 1801"/>
                  <a:gd name="T18" fmla="*/ 372 w 1806"/>
                  <a:gd name="T19" fmla="*/ 604 h 1801"/>
                  <a:gd name="T20" fmla="*/ 444 w 1806"/>
                  <a:gd name="T21" fmla="*/ 931 h 1801"/>
                  <a:gd name="T22" fmla="*/ 683 w 1806"/>
                  <a:gd name="T23" fmla="*/ 1154 h 1801"/>
                  <a:gd name="T24" fmla="*/ 1015 w 1806"/>
                  <a:gd name="T25" fmla="*/ 1758 h 1801"/>
                  <a:gd name="T26" fmla="*/ 824 w 1806"/>
                  <a:gd name="T27" fmla="*/ 1788 h 1801"/>
                  <a:gd name="T28" fmla="*/ 690 w 1806"/>
                  <a:gd name="T29" fmla="*/ 1720 h 1801"/>
                  <a:gd name="T30" fmla="*/ 610 w 1806"/>
                  <a:gd name="T31" fmla="*/ 1611 h 1801"/>
                  <a:gd name="T32" fmla="*/ 478 w 1806"/>
                  <a:gd name="T33" fmla="*/ 1163 h 1801"/>
                  <a:gd name="T34" fmla="*/ 249 w 1806"/>
                  <a:gd name="T35" fmla="*/ 748 h 1801"/>
                  <a:gd name="T36" fmla="*/ 295 w 1806"/>
                  <a:gd name="T37" fmla="*/ 402 h 1801"/>
                  <a:gd name="T38" fmla="*/ 509 w 1806"/>
                  <a:gd name="T39" fmla="*/ 132 h 1801"/>
                  <a:gd name="T40" fmla="*/ 836 w 1806"/>
                  <a:gd name="T41" fmla="*/ 3 h 1801"/>
                  <a:gd name="T42" fmla="*/ 1160 w 1806"/>
                  <a:gd name="T43" fmla="*/ 53 h 1801"/>
                  <a:gd name="T44" fmla="*/ 1432 w 1806"/>
                  <a:gd name="T45" fmla="*/ 265 h 1801"/>
                  <a:gd name="T46" fmla="*/ 1560 w 1806"/>
                  <a:gd name="T47" fmla="*/ 592 h 1801"/>
                  <a:gd name="T48" fmla="*/ 1470 w 1806"/>
                  <a:gd name="T49" fmla="*/ 996 h 1801"/>
                  <a:gd name="T50" fmla="*/ 1203 w 1806"/>
                  <a:gd name="T51" fmla="*/ 1254 h 1801"/>
                  <a:gd name="T52" fmla="*/ 1168 w 1806"/>
                  <a:gd name="T53" fmla="*/ 1681 h 1801"/>
                  <a:gd name="T54" fmla="*/ 1028 w 1806"/>
                  <a:gd name="T55" fmla="*/ 1730 h 1801"/>
                  <a:gd name="T56" fmla="*/ 1532 w 1806"/>
                  <a:gd name="T57" fmla="*/ 1015 h 1801"/>
                  <a:gd name="T58" fmla="*/ 1678 w 1806"/>
                  <a:gd name="T59" fmla="*/ 1052 h 1801"/>
                  <a:gd name="T60" fmla="*/ 1667 w 1806"/>
                  <a:gd name="T61" fmla="*/ 1121 h 1801"/>
                  <a:gd name="T62" fmla="*/ 1572 w 1806"/>
                  <a:gd name="T63" fmla="*/ 311 h 1801"/>
                  <a:gd name="T64" fmla="*/ 1527 w 1806"/>
                  <a:gd name="T65" fmla="*/ 258 h 1801"/>
                  <a:gd name="T66" fmla="*/ 1667 w 1806"/>
                  <a:gd name="T67" fmla="*/ 184 h 1801"/>
                  <a:gd name="T68" fmla="*/ 1678 w 1806"/>
                  <a:gd name="T69" fmla="*/ 255 h 1801"/>
                  <a:gd name="T70" fmla="*/ 1632 w 1806"/>
                  <a:gd name="T71" fmla="*/ 669 h 1801"/>
                  <a:gd name="T72" fmla="*/ 1671 w 1806"/>
                  <a:gd name="T73" fmla="*/ 611 h 1801"/>
                  <a:gd name="T74" fmla="*/ 1806 w 1806"/>
                  <a:gd name="T75" fmla="*/ 653 h 1801"/>
                  <a:gd name="T76" fmla="*/ 260 w 1806"/>
                  <a:gd name="T77" fmla="*/ 233 h 1801"/>
                  <a:gd name="T78" fmla="*/ 271 w 1806"/>
                  <a:gd name="T79" fmla="*/ 297 h 1801"/>
                  <a:gd name="T80" fmla="*/ 125 w 1806"/>
                  <a:gd name="T81" fmla="*/ 248 h 1801"/>
                  <a:gd name="T82" fmla="*/ 148 w 1806"/>
                  <a:gd name="T83" fmla="*/ 183 h 1801"/>
                  <a:gd name="T84" fmla="*/ 242 w 1806"/>
                  <a:gd name="T85" fmla="*/ 994 h 1801"/>
                  <a:gd name="T86" fmla="*/ 278 w 1806"/>
                  <a:gd name="T87" fmla="*/ 1056 h 1801"/>
                  <a:gd name="T88" fmla="*/ 132 w 1806"/>
                  <a:gd name="T89" fmla="*/ 1117 h 1801"/>
                  <a:gd name="T90" fmla="*/ 137 w 1806"/>
                  <a:gd name="T91" fmla="*/ 1047 h 1801"/>
                  <a:gd name="T92" fmla="*/ 177 w 1806"/>
                  <a:gd name="T93" fmla="*/ 645 h 1801"/>
                  <a:gd name="T94" fmla="*/ 42 w 1806"/>
                  <a:gd name="T95" fmla="*/ 696 h 1801"/>
                  <a:gd name="T96" fmla="*/ 2 w 1806"/>
                  <a:gd name="T97" fmla="*/ 645 h 1801"/>
                  <a:gd name="T98" fmla="*/ 587 w 1806"/>
                  <a:gd name="T99" fmla="*/ 465 h 1801"/>
                  <a:gd name="T100" fmla="*/ 631 w 1806"/>
                  <a:gd name="T101" fmla="*/ 413 h 1801"/>
                  <a:gd name="T102" fmla="*/ 780 w 1806"/>
                  <a:gd name="T103" fmla="*/ 497 h 1801"/>
                  <a:gd name="T104" fmla="*/ 880 w 1806"/>
                  <a:gd name="T105" fmla="*/ 388 h 1801"/>
                  <a:gd name="T106" fmla="*/ 945 w 1806"/>
                  <a:gd name="T107" fmla="*/ 414 h 1801"/>
                  <a:gd name="T108" fmla="*/ 1140 w 1806"/>
                  <a:gd name="T109" fmla="*/ 443 h 1801"/>
                  <a:gd name="T110" fmla="*/ 1200 w 1806"/>
                  <a:gd name="T111" fmla="*/ 416 h 1801"/>
                  <a:gd name="T112" fmla="*/ 1058 w 1806"/>
                  <a:gd name="T113" fmla="*/ 1010 h 1801"/>
                  <a:gd name="T114" fmla="*/ 989 w 1806"/>
                  <a:gd name="T115" fmla="*/ 1003 h 1801"/>
                  <a:gd name="T116" fmla="*/ 979 w 1806"/>
                  <a:gd name="T117" fmla="*/ 574 h 1801"/>
                  <a:gd name="T118" fmla="*/ 903 w 1806"/>
                  <a:gd name="T119" fmla="*/ 717 h 1801"/>
                  <a:gd name="T120" fmla="*/ 861 w 1806"/>
                  <a:gd name="T121" fmla="*/ 571 h 1801"/>
                  <a:gd name="T122" fmla="*/ 822 w 1806"/>
                  <a:gd name="T123" fmla="*/ 989 h 1801"/>
                  <a:gd name="T124" fmla="*/ 761 w 1806"/>
                  <a:gd name="T125" fmla="*/ 1021 h 18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806" h="1801">
                    <a:moveTo>
                      <a:pt x="734" y="1272"/>
                    </a:moveTo>
                    <a:lnTo>
                      <a:pt x="734" y="1272"/>
                    </a:lnTo>
                    <a:lnTo>
                      <a:pt x="738" y="1282"/>
                    </a:lnTo>
                    <a:lnTo>
                      <a:pt x="743" y="1293"/>
                    </a:lnTo>
                    <a:lnTo>
                      <a:pt x="750" y="1302"/>
                    </a:lnTo>
                    <a:lnTo>
                      <a:pt x="759" y="1309"/>
                    </a:lnTo>
                    <a:lnTo>
                      <a:pt x="768" y="1314"/>
                    </a:lnTo>
                    <a:lnTo>
                      <a:pt x="778" y="1319"/>
                    </a:lnTo>
                    <a:lnTo>
                      <a:pt x="791" y="1323"/>
                    </a:lnTo>
                    <a:lnTo>
                      <a:pt x="803" y="1323"/>
                    </a:lnTo>
                    <a:lnTo>
                      <a:pt x="1005" y="1323"/>
                    </a:lnTo>
                    <a:lnTo>
                      <a:pt x="1005" y="1323"/>
                    </a:lnTo>
                    <a:lnTo>
                      <a:pt x="1015" y="1323"/>
                    </a:lnTo>
                    <a:lnTo>
                      <a:pt x="1028" y="1319"/>
                    </a:lnTo>
                    <a:lnTo>
                      <a:pt x="1038" y="1314"/>
                    </a:lnTo>
                    <a:lnTo>
                      <a:pt x="1049" y="1309"/>
                    </a:lnTo>
                    <a:lnTo>
                      <a:pt x="1058" y="1302"/>
                    </a:lnTo>
                    <a:lnTo>
                      <a:pt x="1065" y="1293"/>
                    </a:lnTo>
                    <a:lnTo>
                      <a:pt x="1070" y="1282"/>
                    </a:lnTo>
                    <a:lnTo>
                      <a:pt x="1072" y="1272"/>
                    </a:lnTo>
                    <a:lnTo>
                      <a:pt x="1072" y="1272"/>
                    </a:lnTo>
                    <a:lnTo>
                      <a:pt x="1075" y="1249"/>
                    </a:lnTo>
                    <a:lnTo>
                      <a:pt x="1080" y="1228"/>
                    </a:lnTo>
                    <a:lnTo>
                      <a:pt x="1087" y="1207"/>
                    </a:lnTo>
                    <a:lnTo>
                      <a:pt x="1098" y="1187"/>
                    </a:lnTo>
                    <a:lnTo>
                      <a:pt x="1110" y="1170"/>
                    </a:lnTo>
                    <a:lnTo>
                      <a:pt x="1124" y="1154"/>
                    </a:lnTo>
                    <a:lnTo>
                      <a:pt x="1140" y="1140"/>
                    </a:lnTo>
                    <a:lnTo>
                      <a:pt x="1160" y="1128"/>
                    </a:lnTo>
                    <a:lnTo>
                      <a:pt x="1160" y="1128"/>
                    </a:lnTo>
                    <a:lnTo>
                      <a:pt x="1191" y="1108"/>
                    </a:lnTo>
                    <a:lnTo>
                      <a:pt x="1221" y="1089"/>
                    </a:lnTo>
                    <a:lnTo>
                      <a:pt x="1249" y="1066"/>
                    </a:lnTo>
                    <a:lnTo>
                      <a:pt x="1275" y="1042"/>
                    </a:lnTo>
                    <a:lnTo>
                      <a:pt x="1300" y="1017"/>
                    </a:lnTo>
                    <a:lnTo>
                      <a:pt x="1323" y="989"/>
                    </a:lnTo>
                    <a:lnTo>
                      <a:pt x="1342" y="961"/>
                    </a:lnTo>
                    <a:lnTo>
                      <a:pt x="1362" y="931"/>
                    </a:lnTo>
                    <a:lnTo>
                      <a:pt x="1379" y="901"/>
                    </a:lnTo>
                    <a:lnTo>
                      <a:pt x="1393" y="868"/>
                    </a:lnTo>
                    <a:lnTo>
                      <a:pt x="1407" y="836"/>
                    </a:lnTo>
                    <a:lnTo>
                      <a:pt x="1418" y="801"/>
                    </a:lnTo>
                    <a:lnTo>
                      <a:pt x="1425" y="768"/>
                    </a:lnTo>
                    <a:lnTo>
                      <a:pt x="1432" y="731"/>
                    </a:lnTo>
                    <a:lnTo>
                      <a:pt x="1435" y="696"/>
                    </a:lnTo>
                    <a:lnTo>
                      <a:pt x="1437" y="659"/>
                    </a:lnTo>
                    <a:lnTo>
                      <a:pt x="1437" y="659"/>
                    </a:lnTo>
                    <a:lnTo>
                      <a:pt x="1435" y="632"/>
                    </a:lnTo>
                    <a:lnTo>
                      <a:pt x="1434" y="604"/>
                    </a:lnTo>
                    <a:lnTo>
                      <a:pt x="1430" y="578"/>
                    </a:lnTo>
                    <a:lnTo>
                      <a:pt x="1425" y="551"/>
                    </a:lnTo>
                    <a:lnTo>
                      <a:pt x="1420" y="527"/>
                    </a:lnTo>
                    <a:lnTo>
                      <a:pt x="1412" y="501"/>
                    </a:lnTo>
                    <a:lnTo>
                      <a:pt x="1404" y="476"/>
                    </a:lnTo>
                    <a:lnTo>
                      <a:pt x="1395" y="451"/>
                    </a:lnTo>
                    <a:lnTo>
                      <a:pt x="1384" y="428"/>
                    </a:lnTo>
                    <a:lnTo>
                      <a:pt x="1372" y="406"/>
                    </a:lnTo>
                    <a:lnTo>
                      <a:pt x="1360" y="383"/>
                    </a:lnTo>
                    <a:lnTo>
                      <a:pt x="1346" y="362"/>
                    </a:lnTo>
                    <a:lnTo>
                      <a:pt x="1330" y="341"/>
                    </a:lnTo>
                    <a:lnTo>
                      <a:pt x="1314" y="320"/>
                    </a:lnTo>
                    <a:lnTo>
                      <a:pt x="1298" y="300"/>
                    </a:lnTo>
                    <a:lnTo>
                      <a:pt x="1281" y="283"/>
                    </a:lnTo>
                    <a:lnTo>
                      <a:pt x="1261" y="265"/>
                    </a:lnTo>
                    <a:lnTo>
                      <a:pt x="1242" y="248"/>
                    </a:lnTo>
                    <a:lnTo>
                      <a:pt x="1223" y="232"/>
                    </a:lnTo>
                    <a:lnTo>
                      <a:pt x="1202" y="218"/>
                    </a:lnTo>
                    <a:lnTo>
                      <a:pt x="1181" y="204"/>
                    </a:lnTo>
                    <a:lnTo>
                      <a:pt x="1158" y="191"/>
                    </a:lnTo>
                    <a:lnTo>
                      <a:pt x="1135" y="179"/>
                    </a:lnTo>
                    <a:lnTo>
                      <a:pt x="1110" y="168"/>
                    </a:lnTo>
                    <a:lnTo>
                      <a:pt x="1087" y="158"/>
                    </a:lnTo>
                    <a:lnTo>
                      <a:pt x="1061" y="151"/>
                    </a:lnTo>
                    <a:lnTo>
                      <a:pt x="1037" y="144"/>
                    </a:lnTo>
                    <a:lnTo>
                      <a:pt x="1010" y="137"/>
                    </a:lnTo>
                    <a:lnTo>
                      <a:pt x="984" y="133"/>
                    </a:lnTo>
                    <a:lnTo>
                      <a:pt x="957" y="130"/>
                    </a:lnTo>
                    <a:lnTo>
                      <a:pt x="931" y="126"/>
                    </a:lnTo>
                    <a:lnTo>
                      <a:pt x="903" y="126"/>
                    </a:lnTo>
                    <a:lnTo>
                      <a:pt x="903" y="126"/>
                    </a:lnTo>
                    <a:lnTo>
                      <a:pt x="877" y="126"/>
                    </a:lnTo>
                    <a:lnTo>
                      <a:pt x="849" y="130"/>
                    </a:lnTo>
                    <a:lnTo>
                      <a:pt x="822" y="133"/>
                    </a:lnTo>
                    <a:lnTo>
                      <a:pt x="796" y="137"/>
                    </a:lnTo>
                    <a:lnTo>
                      <a:pt x="769" y="144"/>
                    </a:lnTo>
                    <a:lnTo>
                      <a:pt x="745" y="151"/>
                    </a:lnTo>
                    <a:lnTo>
                      <a:pt x="720" y="158"/>
                    </a:lnTo>
                    <a:lnTo>
                      <a:pt x="696" y="168"/>
                    </a:lnTo>
                    <a:lnTo>
                      <a:pt x="673" y="179"/>
                    </a:lnTo>
                    <a:lnTo>
                      <a:pt x="650" y="191"/>
                    </a:lnTo>
                    <a:lnTo>
                      <a:pt x="627" y="204"/>
                    </a:lnTo>
                    <a:lnTo>
                      <a:pt x="606" y="218"/>
                    </a:lnTo>
                    <a:lnTo>
                      <a:pt x="585" y="232"/>
                    </a:lnTo>
                    <a:lnTo>
                      <a:pt x="564" y="248"/>
                    </a:lnTo>
                    <a:lnTo>
                      <a:pt x="545" y="265"/>
                    </a:lnTo>
                    <a:lnTo>
                      <a:pt x="527" y="283"/>
                    </a:lnTo>
                    <a:lnTo>
                      <a:pt x="509" y="300"/>
                    </a:lnTo>
                    <a:lnTo>
                      <a:pt x="492" y="320"/>
                    </a:lnTo>
                    <a:lnTo>
                      <a:pt x="476" y="341"/>
                    </a:lnTo>
                    <a:lnTo>
                      <a:pt x="462" y="362"/>
                    </a:lnTo>
                    <a:lnTo>
                      <a:pt x="448" y="383"/>
                    </a:lnTo>
                    <a:lnTo>
                      <a:pt x="436" y="406"/>
                    </a:lnTo>
                    <a:lnTo>
                      <a:pt x="423" y="428"/>
                    </a:lnTo>
                    <a:lnTo>
                      <a:pt x="413" y="451"/>
                    </a:lnTo>
                    <a:lnTo>
                      <a:pt x="402" y="476"/>
                    </a:lnTo>
                    <a:lnTo>
                      <a:pt x="395" y="501"/>
                    </a:lnTo>
                    <a:lnTo>
                      <a:pt x="387" y="527"/>
                    </a:lnTo>
                    <a:lnTo>
                      <a:pt x="381" y="551"/>
                    </a:lnTo>
                    <a:lnTo>
                      <a:pt x="376" y="578"/>
                    </a:lnTo>
                    <a:lnTo>
                      <a:pt x="372" y="604"/>
                    </a:lnTo>
                    <a:lnTo>
                      <a:pt x="371" y="632"/>
                    </a:lnTo>
                    <a:lnTo>
                      <a:pt x="371" y="659"/>
                    </a:lnTo>
                    <a:lnTo>
                      <a:pt x="371" y="659"/>
                    </a:lnTo>
                    <a:lnTo>
                      <a:pt x="372" y="696"/>
                    </a:lnTo>
                    <a:lnTo>
                      <a:pt x="376" y="731"/>
                    </a:lnTo>
                    <a:lnTo>
                      <a:pt x="381" y="768"/>
                    </a:lnTo>
                    <a:lnTo>
                      <a:pt x="390" y="801"/>
                    </a:lnTo>
                    <a:lnTo>
                      <a:pt x="401" y="836"/>
                    </a:lnTo>
                    <a:lnTo>
                      <a:pt x="413" y="868"/>
                    </a:lnTo>
                    <a:lnTo>
                      <a:pt x="429" y="901"/>
                    </a:lnTo>
                    <a:lnTo>
                      <a:pt x="444" y="931"/>
                    </a:lnTo>
                    <a:lnTo>
                      <a:pt x="464" y="961"/>
                    </a:lnTo>
                    <a:lnTo>
                      <a:pt x="485" y="989"/>
                    </a:lnTo>
                    <a:lnTo>
                      <a:pt x="508" y="1017"/>
                    </a:lnTo>
                    <a:lnTo>
                      <a:pt x="532" y="1042"/>
                    </a:lnTo>
                    <a:lnTo>
                      <a:pt x="559" y="1066"/>
                    </a:lnTo>
                    <a:lnTo>
                      <a:pt x="587" y="1089"/>
                    </a:lnTo>
                    <a:lnTo>
                      <a:pt x="617" y="1108"/>
                    </a:lnTo>
                    <a:lnTo>
                      <a:pt x="648" y="1128"/>
                    </a:lnTo>
                    <a:lnTo>
                      <a:pt x="648" y="1128"/>
                    </a:lnTo>
                    <a:lnTo>
                      <a:pt x="666" y="1140"/>
                    </a:lnTo>
                    <a:lnTo>
                      <a:pt x="683" y="1154"/>
                    </a:lnTo>
                    <a:lnTo>
                      <a:pt x="697" y="1170"/>
                    </a:lnTo>
                    <a:lnTo>
                      <a:pt x="710" y="1187"/>
                    </a:lnTo>
                    <a:lnTo>
                      <a:pt x="719" y="1207"/>
                    </a:lnTo>
                    <a:lnTo>
                      <a:pt x="726" y="1228"/>
                    </a:lnTo>
                    <a:lnTo>
                      <a:pt x="733" y="1249"/>
                    </a:lnTo>
                    <a:lnTo>
                      <a:pt x="734" y="1272"/>
                    </a:lnTo>
                    <a:lnTo>
                      <a:pt x="734" y="1272"/>
                    </a:lnTo>
                    <a:close/>
                    <a:moveTo>
                      <a:pt x="1028" y="1730"/>
                    </a:moveTo>
                    <a:lnTo>
                      <a:pt x="1028" y="1730"/>
                    </a:lnTo>
                    <a:lnTo>
                      <a:pt x="1022" y="1744"/>
                    </a:lnTo>
                    <a:lnTo>
                      <a:pt x="1015" y="1758"/>
                    </a:lnTo>
                    <a:lnTo>
                      <a:pt x="1007" y="1771"/>
                    </a:lnTo>
                    <a:lnTo>
                      <a:pt x="996" y="1781"/>
                    </a:lnTo>
                    <a:lnTo>
                      <a:pt x="984" y="1788"/>
                    </a:lnTo>
                    <a:lnTo>
                      <a:pt x="970" y="1795"/>
                    </a:lnTo>
                    <a:lnTo>
                      <a:pt x="954" y="1799"/>
                    </a:lnTo>
                    <a:lnTo>
                      <a:pt x="938" y="1801"/>
                    </a:lnTo>
                    <a:lnTo>
                      <a:pt x="868" y="1801"/>
                    </a:lnTo>
                    <a:lnTo>
                      <a:pt x="868" y="1801"/>
                    </a:lnTo>
                    <a:lnTo>
                      <a:pt x="852" y="1799"/>
                    </a:lnTo>
                    <a:lnTo>
                      <a:pt x="838" y="1795"/>
                    </a:lnTo>
                    <a:lnTo>
                      <a:pt x="824" y="1788"/>
                    </a:lnTo>
                    <a:lnTo>
                      <a:pt x="812" y="1781"/>
                    </a:lnTo>
                    <a:lnTo>
                      <a:pt x="801" y="1771"/>
                    </a:lnTo>
                    <a:lnTo>
                      <a:pt x="791" y="1758"/>
                    </a:lnTo>
                    <a:lnTo>
                      <a:pt x="784" y="1744"/>
                    </a:lnTo>
                    <a:lnTo>
                      <a:pt x="780" y="1730"/>
                    </a:lnTo>
                    <a:lnTo>
                      <a:pt x="743" y="1730"/>
                    </a:lnTo>
                    <a:lnTo>
                      <a:pt x="743" y="1730"/>
                    </a:lnTo>
                    <a:lnTo>
                      <a:pt x="729" y="1730"/>
                    </a:lnTo>
                    <a:lnTo>
                      <a:pt x="717" y="1727"/>
                    </a:lnTo>
                    <a:lnTo>
                      <a:pt x="703" y="1725"/>
                    </a:lnTo>
                    <a:lnTo>
                      <a:pt x="690" y="1720"/>
                    </a:lnTo>
                    <a:lnTo>
                      <a:pt x="680" y="1714"/>
                    </a:lnTo>
                    <a:lnTo>
                      <a:pt x="668" y="1707"/>
                    </a:lnTo>
                    <a:lnTo>
                      <a:pt x="657" y="1700"/>
                    </a:lnTo>
                    <a:lnTo>
                      <a:pt x="648" y="1692"/>
                    </a:lnTo>
                    <a:lnTo>
                      <a:pt x="639" y="1681"/>
                    </a:lnTo>
                    <a:lnTo>
                      <a:pt x="632" y="1671"/>
                    </a:lnTo>
                    <a:lnTo>
                      <a:pt x="625" y="1660"/>
                    </a:lnTo>
                    <a:lnTo>
                      <a:pt x="618" y="1649"/>
                    </a:lnTo>
                    <a:lnTo>
                      <a:pt x="615" y="1637"/>
                    </a:lnTo>
                    <a:lnTo>
                      <a:pt x="611" y="1623"/>
                    </a:lnTo>
                    <a:lnTo>
                      <a:pt x="610" y="1611"/>
                    </a:lnTo>
                    <a:lnTo>
                      <a:pt x="608" y="1597"/>
                    </a:lnTo>
                    <a:lnTo>
                      <a:pt x="610" y="1275"/>
                    </a:lnTo>
                    <a:lnTo>
                      <a:pt x="610" y="1275"/>
                    </a:lnTo>
                    <a:lnTo>
                      <a:pt x="608" y="1263"/>
                    </a:lnTo>
                    <a:lnTo>
                      <a:pt x="604" y="1254"/>
                    </a:lnTo>
                    <a:lnTo>
                      <a:pt x="597" y="1245"/>
                    </a:lnTo>
                    <a:lnTo>
                      <a:pt x="587" y="1238"/>
                    </a:lnTo>
                    <a:lnTo>
                      <a:pt x="587" y="1238"/>
                    </a:lnTo>
                    <a:lnTo>
                      <a:pt x="548" y="1216"/>
                    </a:lnTo>
                    <a:lnTo>
                      <a:pt x="511" y="1189"/>
                    </a:lnTo>
                    <a:lnTo>
                      <a:pt x="478" y="1163"/>
                    </a:lnTo>
                    <a:lnTo>
                      <a:pt x="444" y="1133"/>
                    </a:lnTo>
                    <a:lnTo>
                      <a:pt x="415" y="1101"/>
                    </a:lnTo>
                    <a:lnTo>
                      <a:pt x="387" y="1068"/>
                    </a:lnTo>
                    <a:lnTo>
                      <a:pt x="360" y="1033"/>
                    </a:lnTo>
                    <a:lnTo>
                      <a:pt x="336" y="996"/>
                    </a:lnTo>
                    <a:lnTo>
                      <a:pt x="314" y="957"/>
                    </a:lnTo>
                    <a:lnTo>
                      <a:pt x="297" y="919"/>
                    </a:lnTo>
                    <a:lnTo>
                      <a:pt x="281" y="876"/>
                    </a:lnTo>
                    <a:lnTo>
                      <a:pt x="267" y="834"/>
                    </a:lnTo>
                    <a:lnTo>
                      <a:pt x="258" y="792"/>
                    </a:lnTo>
                    <a:lnTo>
                      <a:pt x="249" y="748"/>
                    </a:lnTo>
                    <a:lnTo>
                      <a:pt x="246" y="704"/>
                    </a:lnTo>
                    <a:lnTo>
                      <a:pt x="244" y="659"/>
                    </a:lnTo>
                    <a:lnTo>
                      <a:pt x="244" y="659"/>
                    </a:lnTo>
                    <a:lnTo>
                      <a:pt x="244" y="625"/>
                    </a:lnTo>
                    <a:lnTo>
                      <a:pt x="248" y="592"/>
                    </a:lnTo>
                    <a:lnTo>
                      <a:pt x="251" y="559"/>
                    </a:lnTo>
                    <a:lnTo>
                      <a:pt x="258" y="527"/>
                    </a:lnTo>
                    <a:lnTo>
                      <a:pt x="265" y="495"/>
                    </a:lnTo>
                    <a:lnTo>
                      <a:pt x="274" y="464"/>
                    </a:lnTo>
                    <a:lnTo>
                      <a:pt x="285" y="432"/>
                    </a:lnTo>
                    <a:lnTo>
                      <a:pt x="295" y="402"/>
                    </a:lnTo>
                    <a:lnTo>
                      <a:pt x="309" y="374"/>
                    </a:lnTo>
                    <a:lnTo>
                      <a:pt x="323" y="344"/>
                    </a:lnTo>
                    <a:lnTo>
                      <a:pt x="339" y="318"/>
                    </a:lnTo>
                    <a:lnTo>
                      <a:pt x="357" y="291"/>
                    </a:lnTo>
                    <a:lnTo>
                      <a:pt x="374" y="265"/>
                    </a:lnTo>
                    <a:lnTo>
                      <a:pt x="395" y="241"/>
                    </a:lnTo>
                    <a:lnTo>
                      <a:pt x="415" y="216"/>
                    </a:lnTo>
                    <a:lnTo>
                      <a:pt x="437" y="193"/>
                    </a:lnTo>
                    <a:lnTo>
                      <a:pt x="460" y="172"/>
                    </a:lnTo>
                    <a:lnTo>
                      <a:pt x="483" y="151"/>
                    </a:lnTo>
                    <a:lnTo>
                      <a:pt x="509" y="132"/>
                    </a:lnTo>
                    <a:lnTo>
                      <a:pt x="534" y="112"/>
                    </a:lnTo>
                    <a:lnTo>
                      <a:pt x="562" y="95"/>
                    </a:lnTo>
                    <a:lnTo>
                      <a:pt x="589" y="79"/>
                    </a:lnTo>
                    <a:lnTo>
                      <a:pt x="618" y="65"/>
                    </a:lnTo>
                    <a:lnTo>
                      <a:pt x="647" y="53"/>
                    </a:lnTo>
                    <a:lnTo>
                      <a:pt x="676" y="40"/>
                    </a:lnTo>
                    <a:lnTo>
                      <a:pt x="708" y="30"/>
                    </a:lnTo>
                    <a:lnTo>
                      <a:pt x="738" y="21"/>
                    </a:lnTo>
                    <a:lnTo>
                      <a:pt x="771" y="14"/>
                    </a:lnTo>
                    <a:lnTo>
                      <a:pt x="803" y="7"/>
                    </a:lnTo>
                    <a:lnTo>
                      <a:pt x="836" y="3"/>
                    </a:lnTo>
                    <a:lnTo>
                      <a:pt x="870" y="2"/>
                    </a:lnTo>
                    <a:lnTo>
                      <a:pt x="903" y="0"/>
                    </a:lnTo>
                    <a:lnTo>
                      <a:pt x="903" y="0"/>
                    </a:lnTo>
                    <a:lnTo>
                      <a:pt x="938" y="2"/>
                    </a:lnTo>
                    <a:lnTo>
                      <a:pt x="972" y="3"/>
                    </a:lnTo>
                    <a:lnTo>
                      <a:pt x="1003" y="7"/>
                    </a:lnTo>
                    <a:lnTo>
                      <a:pt x="1037" y="14"/>
                    </a:lnTo>
                    <a:lnTo>
                      <a:pt x="1068" y="21"/>
                    </a:lnTo>
                    <a:lnTo>
                      <a:pt x="1100" y="30"/>
                    </a:lnTo>
                    <a:lnTo>
                      <a:pt x="1130" y="40"/>
                    </a:lnTo>
                    <a:lnTo>
                      <a:pt x="1160" y="53"/>
                    </a:lnTo>
                    <a:lnTo>
                      <a:pt x="1189" y="65"/>
                    </a:lnTo>
                    <a:lnTo>
                      <a:pt x="1217" y="79"/>
                    </a:lnTo>
                    <a:lnTo>
                      <a:pt x="1246" y="95"/>
                    </a:lnTo>
                    <a:lnTo>
                      <a:pt x="1272" y="112"/>
                    </a:lnTo>
                    <a:lnTo>
                      <a:pt x="1298" y="132"/>
                    </a:lnTo>
                    <a:lnTo>
                      <a:pt x="1323" y="151"/>
                    </a:lnTo>
                    <a:lnTo>
                      <a:pt x="1347" y="172"/>
                    </a:lnTo>
                    <a:lnTo>
                      <a:pt x="1370" y="193"/>
                    </a:lnTo>
                    <a:lnTo>
                      <a:pt x="1391" y="216"/>
                    </a:lnTo>
                    <a:lnTo>
                      <a:pt x="1412" y="241"/>
                    </a:lnTo>
                    <a:lnTo>
                      <a:pt x="1432" y="265"/>
                    </a:lnTo>
                    <a:lnTo>
                      <a:pt x="1449" y="291"/>
                    </a:lnTo>
                    <a:lnTo>
                      <a:pt x="1467" y="318"/>
                    </a:lnTo>
                    <a:lnTo>
                      <a:pt x="1483" y="344"/>
                    </a:lnTo>
                    <a:lnTo>
                      <a:pt x="1499" y="374"/>
                    </a:lnTo>
                    <a:lnTo>
                      <a:pt x="1511" y="402"/>
                    </a:lnTo>
                    <a:lnTo>
                      <a:pt x="1523" y="432"/>
                    </a:lnTo>
                    <a:lnTo>
                      <a:pt x="1534" y="464"/>
                    </a:lnTo>
                    <a:lnTo>
                      <a:pt x="1542" y="495"/>
                    </a:lnTo>
                    <a:lnTo>
                      <a:pt x="1550" y="527"/>
                    </a:lnTo>
                    <a:lnTo>
                      <a:pt x="1555" y="559"/>
                    </a:lnTo>
                    <a:lnTo>
                      <a:pt x="1560" y="592"/>
                    </a:lnTo>
                    <a:lnTo>
                      <a:pt x="1562" y="625"/>
                    </a:lnTo>
                    <a:lnTo>
                      <a:pt x="1564" y="659"/>
                    </a:lnTo>
                    <a:lnTo>
                      <a:pt x="1564" y="659"/>
                    </a:lnTo>
                    <a:lnTo>
                      <a:pt x="1562" y="704"/>
                    </a:lnTo>
                    <a:lnTo>
                      <a:pt x="1557" y="748"/>
                    </a:lnTo>
                    <a:lnTo>
                      <a:pt x="1550" y="792"/>
                    </a:lnTo>
                    <a:lnTo>
                      <a:pt x="1539" y="834"/>
                    </a:lnTo>
                    <a:lnTo>
                      <a:pt x="1527" y="876"/>
                    </a:lnTo>
                    <a:lnTo>
                      <a:pt x="1511" y="919"/>
                    </a:lnTo>
                    <a:lnTo>
                      <a:pt x="1492" y="957"/>
                    </a:lnTo>
                    <a:lnTo>
                      <a:pt x="1470" y="996"/>
                    </a:lnTo>
                    <a:lnTo>
                      <a:pt x="1448" y="1033"/>
                    </a:lnTo>
                    <a:lnTo>
                      <a:pt x="1421" y="1068"/>
                    </a:lnTo>
                    <a:lnTo>
                      <a:pt x="1393" y="1101"/>
                    </a:lnTo>
                    <a:lnTo>
                      <a:pt x="1363" y="1133"/>
                    </a:lnTo>
                    <a:lnTo>
                      <a:pt x="1330" y="1163"/>
                    </a:lnTo>
                    <a:lnTo>
                      <a:pt x="1295" y="1189"/>
                    </a:lnTo>
                    <a:lnTo>
                      <a:pt x="1258" y="1216"/>
                    </a:lnTo>
                    <a:lnTo>
                      <a:pt x="1219" y="1238"/>
                    </a:lnTo>
                    <a:lnTo>
                      <a:pt x="1219" y="1238"/>
                    </a:lnTo>
                    <a:lnTo>
                      <a:pt x="1210" y="1245"/>
                    </a:lnTo>
                    <a:lnTo>
                      <a:pt x="1203" y="1254"/>
                    </a:lnTo>
                    <a:lnTo>
                      <a:pt x="1200" y="1263"/>
                    </a:lnTo>
                    <a:lnTo>
                      <a:pt x="1198" y="1275"/>
                    </a:lnTo>
                    <a:lnTo>
                      <a:pt x="1198" y="1597"/>
                    </a:lnTo>
                    <a:lnTo>
                      <a:pt x="1198" y="1597"/>
                    </a:lnTo>
                    <a:lnTo>
                      <a:pt x="1198" y="1611"/>
                    </a:lnTo>
                    <a:lnTo>
                      <a:pt x="1196" y="1623"/>
                    </a:lnTo>
                    <a:lnTo>
                      <a:pt x="1193" y="1637"/>
                    </a:lnTo>
                    <a:lnTo>
                      <a:pt x="1188" y="1649"/>
                    </a:lnTo>
                    <a:lnTo>
                      <a:pt x="1182" y="1660"/>
                    </a:lnTo>
                    <a:lnTo>
                      <a:pt x="1175" y="1671"/>
                    </a:lnTo>
                    <a:lnTo>
                      <a:pt x="1168" y="1681"/>
                    </a:lnTo>
                    <a:lnTo>
                      <a:pt x="1160" y="1692"/>
                    </a:lnTo>
                    <a:lnTo>
                      <a:pt x="1149" y="1700"/>
                    </a:lnTo>
                    <a:lnTo>
                      <a:pt x="1138" y="1707"/>
                    </a:lnTo>
                    <a:lnTo>
                      <a:pt x="1128" y="1714"/>
                    </a:lnTo>
                    <a:lnTo>
                      <a:pt x="1116" y="1720"/>
                    </a:lnTo>
                    <a:lnTo>
                      <a:pt x="1103" y="1725"/>
                    </a:lnTo>
                    <a:lnTo>
                      <a:pt x="1091" y="1727"/>
                    </a:lnTo>
                    <a:lnTo>
                      <a:pt x="1077" y="1730"/>
                    </a:lnTo>
                    <a:lnTo>
                      <a:pt x="1065" y="1730"/>
                    </a:lnTo>
                    <a:lnTo>
                      <a:pt x="1028" y="1730"/>
                    </a:lnTo>
                    <a:lnTo>
                      <a:pt x="1028" y="1730"/>
                    </a:lnTo>
                    <a:close/>
                    <a:moveTo>
                      <a:pt x="1546" y="1073"/>
                    </a:moveTo>
                    <a:lnTo>
                      <a:pt x="1546" y="1073"/>
                    </a:lnTo>
                    <a:lnTo>
                      <a:pt x="1539" y="1068"/>
                    </a:lnTo>
                    <a:lnTo>
                      <a:pt x="1534" y="1061"/>
                    </a:lnTo>
                    <a:lnTo>
                      <a:pt x="1530" y="1056"/>
                    </a:lnTo>
                    <a:lnTo>
                      <a:pt x="1527" y="1047"/>
                    </a:lnTo>
                    <a:lnTo>
                      <a:pt x="1525" y="1040"/>
                    </a:lnTo>
                    <a:lnTo>
                      <a:pt x="1527" y="1031"/>
                    </a:lnTo>
                    <a:lnTo>
                      <a:pt x="1528" y="1022"/>
                    </a:lnTo>
                    <a:lnTo>
                      <a:pt x="1532" y="1015"/>
                    </a:lnTo>
                    <a:lnTo>
                      <a:pt x="1532" y="1015"/>
                    </a:lnTo>
                    <a:lnTo>
                      <a:pt x="1537" y="1008"/>
                    </a:lnTo>
                    <a:lnTo>
                      <a:pt x="1542" y="1003"/>
                    </a:lnTo>
                    <a:lnTo>
                      <a:pt x="1550" y="999"/>
                    </a:lnTo>
                    <a:lnTo>
                      <a:pt x="1557" y="996"/>
                    </a:lnTo>
                    <a:lnTo>
                      <a:pt x="1565" y="994"/>
                    </a:lnTo>
                    <a:lnTo>
                      <a:pt x="1572" y="994"/>
                    </a:lnTo>
                    <a:lnTo>
                      <a:pt x="1581" y="996"/>
                    </a:lnTo>
                    <a:lnTo>
                      <a:pt x="1588" y="999"/>
                    </a:lnTo>
                    <a:lnTo>
                      <a:pt x="1671" y="1047"/>
                    </a:lnTo>
                    <a:lnTo>
                      <a:pt x="1671" y="1047"/>
                    </a:lnTo>
                    <a:lnTo>
                      <a:pt x="1678" y="1052"/>
                    </a:lnTo>
                    <a:lnTo>
                      <a:pt x="1683" y="1057"/>
                    </a:lnTo>
                    <a:lnTo>
                      <a:pt x="1687" y="1064"/>
                    </a:lnTo>
                    <a:lnTo>
                      <a:pt x="1690" y="1073"/>
                    </a:lnTo>
                    <a:lnTo>
                      <a:pt x="1692" y="1080"/>
                    </a:lnTo>
                    <a:lnTo>
                      <a:pt x="1690" y="1089"/>
                    </a:lnTo>
                    <a:lnTo>
                      <a:pt x="1688" y="1096"/>
                    </a:lnTo>
                    <a:lnTo>
                      <a:pt x="1685" y="1105"/>
                    </a:lnTo>
                    <a:lnTo>
                      <a:pt x="1685" y="1105"/>
                    </a:lnTo>
                    <a:lnTo>
                      <a:pt x="1681" y="1112"/>
                    </a:lnTo>
                    <a:lnTo>
                      <a:pt x="1674" y="1117"/>
                    </a:lnTo>
                    <a:lnTo>
                      <a:pt x="1667" y="1121"/>
                    </a:lnTo>
                    <a:lnTo>
                      <a:pt x="1660" y="1124"/>
                    </a:lnTo>
                    <a:lnTo>
                      <a:pt x="1651" y="1126"/>
                    </a:lnTo>
                    <a:lnTo>
                      <a:pt x="1644" y="1126"/>
                    </a:lnTo>
                    <a:lnTo>
                      <a:pt x="1636" y="1124"/>
                    </a:lnTo>
                    <a:lnTo>
                      <a:pt x="1629" y="1121"/>
                    </a:lnTo>
                    <a:lnTo>
                      <a:pt x="1546" y="1073"/>
                    </a:lnTo>
                    <a:lnTo>
                      <a:pt x="1546" y="1073"/>
                    </a:lnTo>
                    <a:close/>
                    <a:moveTo>
                      <a:pt x="1588" y="306"/>
                    </a:moveTo>
                    <a:lnTo>
                      <a:pt x="1588" y="306"/>
                    </a:lnTo>
                    <a:lnTo>
                      <a:pt x="1581" y="309"/>
                    </a:lnTo>
                    <a:lnTo>
                      <a:pt x="1572" y="311"/>
                    </a:lnTo>
                    <a:lnTo>
                      <a:pt x="1565" y="311"/>
                    </a:lnTo>
                    <a:lnTo>
                      <a:pt x="1557" y="311"/>
                    </a:lnTo>
                    <a:lnTo>
                      <a:pt x="1550" y="307"/>
                    </a:lnTo>
                    <a:lnTo>
                      <a:pt x="1542" y="304"/>
                    </a:lnTo>
                    <a:lnTo>
                      <a:pt x="1537" y="297"/>
                    </a:lnTo>
                    <a:lnTo>
                      <a:pt x="1532" y="290"/>
                    </a:lnTo>
                    <a:lnTo>
                      <a:pt x="1532" y="290"/>
                    </a:lnTo>
                    <a:lnTo>
                      <a:pt x="1528" y="283"/>
                    </a:lnTo>
                    <a:lnTo>
                      <a:pt x="1527" y="274"/>
                    </a:lnTo>
                    <a:lnTo>
                      <a:pt x="1525" y="267"/>
                    </a:lnTo>
                    <a:lnTo>
                      <a:pt x="1527" y="258"/>
                    </a:lnTo>
                    <a:lnTo>
                      <a:pt x="1530" y="251"/>
                    </a:lnTo>
                    <a:lnTo>
                      <a:pt x="1534" y="244"/>
                    </a:lnTo>
                    <a:lnTo>
                      <a:pt x="1539" y="239"/>
                    </a:lnTo>
                    <a:lnTo>
                      <a:pt x="1546" y="233"/>
                    </a:lnTo>
                    <a:lnTo>
                      <a:pt x="1629" y="186"/>
                    </a:lnTo>
                    <a:lnTo>
                      <a:pt x="1629" y="186"/>
                    </a:lnTo>
                    <a:lnTo>
                      <a:pt x="1636" y="183"/>
                    </a:lnTo>
                    <a:lnTo>
                      <a:pt x="1644" y="181"/>
                    </a:lnTo>
                    <a:lnTo>
                      <a:pt x="1651" y="181"/>
                    </a:lnTo>
                    <a:lnTo>
                      <a:pt x="1660" y="183"/>
                    </a:lnTo>
                    <a:lnTo>
                      <a:pt x="1667" y="184"/>
                    </a:lnTo>
                    <a:lnTo>
                      <a:pt x="1674" y="190"/>
                    </a:lnTo>
                    <a:lnTo>
                      <a:pt x="1681" y="195"/>
                    </a:lnTo>
                    <a:lnTo>
                      <a:pt x="1685" y="202"/>
                    </a:lnTo>
                    <a:lnTo>
                      <a:pt x="1685" y="202"/>
                    </a:lnTo>
                    <a:lnTo>
                      <a:pt x="1688" y="209"/>
                    </a:lnTo>
                    <a:lnTo>
                      <a:pt x="1690" y="218"/>
                    </a:lnTo>
                    <a:lnTo>
                      <a:pt x="1692" y="225"/>
                    </a:lnTo>
                    <a:lnTo>
                      <a:pt x="1690" y="233"/>
                    </a:lnTo>
                    <a:lnTo>
                      <a:pt x="1687" y="241"/>
                    </a:lnTo>
                    <a:lnTo>
                      <a:pt x="1683" y="248"/>
                    </a:lnTo>
                    <a:lnTo>
                      <a:pt x="1678" y="255"/>
                    </a:lnTo>
                    <a:lnTo>
                      <a:pt x="1671" y="258"/>
                    </a:lnTo>
                    <a:lnTo>
                      <a:pt x="1588" y="306"/>
                    </a:lnTo>
                    <a:lnTo>
                      <a:pt x="1588" y="306"/>
                    </a:lnTo>
                    <a:close/>
                    <a:moveTo>
                      <a:pt x="1671" y="696"/>
                    </a:moveTo>
                    <a:lnTo>
                      <a:pt x="1671" y="696"/>
                    </a:lnTo>
                    <a:lnTo>
                      <a:pt x="1662" y="694"/>
                    </a:lnTo>
                    <a:lnTo>
                      <a:pt x="1655" y="692"/>
                    </a:lnTo>
                    <a:lnTo>
                      <a:pt x="1646" y="689"/>
                    </a:lnTo>
                    <a:lnTo>
                      <a:pt x="1641" y="683"/>
                    </a:lnTo>
                    <a:lnTo>
                      <a:pt x="1636" y="676"/>
                    </a:lnTo>
                    <a:lnTo>
                      <a:pt x="1632" y="669"/>
                    </a:lnTo>
                    <a:lnTo>
                      <a:pt x="1629" y="662"/>
                    </a:lnTo>
                    <a:lnTo>
                      <a:pt x="1629" y="653"/>
                    </a:lnTo>
                    <a:lnTo>
                      <a:pt x="1629" y="653"/>
                    </a:lnTo>
                    <a:lnTo>
                      <a:pt x="1629" y="645"/>
                    </a:lnTo>
                    <a:lnTo>
                      <a:pt x="1632" y="636"/>
                    </a:lnTo>
                    <a:lnTo>
                      <a:pt x="1636" y="629"/>
                    </a:lnTo>
                    <a:lnTo>
                      <a:pt x="1641" y="624"/>
                    </a:lnTo>
                    <a:lnTo>
                      <a:pt x="1646" y="618"/>
                    </a:lnTo>
                    <a:lnTo>
                      <a:pt x="1655" y="615"/>
                    </a:lnTo>
                    <a:lnTo>
                      <a:pt x="1662" y="611"/>
                    </a:lnTo>
                    <a:lnTo>
                      <a:pt x="1671" y="611"/>
                    </a:lnTo>
                    <a:lnTo>
                      <a:pt x="1764" y="611"/>
                    </a:lnTo>
                    <a:lnTo>
                      <a:pt x="1764" y="611"/>
                    </a:lnTo>
                    <a:lnTo>
                      <a:pt x="1773" y="611"/>
                    </a:lnTo>
                    <a:lnTo>
                      <a:pt x="1781" y="615"/>
                    </a:lnTo>
                    <a:lnTo>
                      <a:pt x="1788" y="618"/>
                    </a:lnTo>
                    <a:lnTo>
                      <a:pt x="1794" y="624"/>
                    </a:lnTo>
                    <a:lnTo>
                      <a:pt x="1799" y="629"/>
                    </a:lnTo>
                    <a:lnTo>
                      <a:pt x="1803" y="636"/>
                    </a:lnTo>
                    <a:lnTo>
                      <a:pt x="1806" y="645"/>
                    </a:lnTo>
                    <a:lnTo>
                      <a:pt x="1806" y="653"/>
                    </a:lnTo>
                    <a:lnTo>
                      <a:pt x="1806" y="653"/>
                    </a:lnTo>
                    <a:lnTo>
                      <a:pt x="1806" y="662"/>
                    </a:lnTo>
                    <a:lnTo>
                      <a:pt x="1803" y="669"/>
                    </a:lnTo>
                    <a:lnTo>
                      <a:pt x="1799" y="676"/>
                    </a:lnTo>
                    <a:lnTo>
                      <a:pt x="1794" y="683"/>
                    </a:lnTo>
                    <a:lnTo>
                      <a:pt x="1788" y="689"/>
                    </a:lnTo>
                    <a:lnTo>
                      <a:pt x="1781" y="692"/>
                    </a:lnTo>
                    <a:lnTo>
                      <a:pt x="1773" y="694"/>
                    </a:lnTo>
                    <a:lnTo>
                      <a:pt x="1764" y="696"/>
                    </a:lnTo>
                    <a:lnTo>
                      <a:pt x="1671" y="696"/>
                    </a:lnTo>
                    <a:lnTo>
                      <a:pt x="1671" y="696"/>
                    </a:lnTo>
                    <a:close/>
                    <a:moveTo>
                      <a:pt x="260" y="233"/>
                    </a:moveTo>
                    <a:lnTo>
                      <a:pt x="260" y="233"/>
                    </a:lnTo>
                    <a:lnTo>
                      <a:pt x="267" y="239"/>
                    </a:lnTo>
                    <a:lnTo>
                      <a:pt x="272" y="244"/>
                    </a:lnTo>
                    <a:lnTo>
                      <a:pt x="278" y="251"/>
                    </a:lnTo>
                    <a:lnTo>
                      <a:pt x="279" y="258"/>
                    </a:lnTo>
                    <a:lnTo>
                      <a:pt x="281" y="267"/>
                    </a:lnTo>
                    <a:lnTo>
                      <a:pt x="281" y="274"/>
                    </a:lnTo>
                    <a:lnTo>
                      <a:pt x="279" y="283"/>
                    </a:lnTo>
                    <a:lnTo>
                      <a:pt x="276" y="290"/>
                    </a:lnTo>
                    <a:lnTo>
                      <a:pt x="276" y="290"/>
                    </a:lnTo>
                    <a:lnTo>
                      <a:pt x="271" y="297"/>
                    </a:lnTo>
                    <a:lnTo>
                      <a:pt x="265" y="304"/>
                    </a:lnTo>
                    <a:lnTo>
                      <a:pt x="258" y="307"/>
                    </a:lnTo>
                    <a:lnTo>
                      <a:pt x="249" y="311"/>
                    </a:lnTo>
                    <a:lnTo>
                      <a:pt x="242" y="311"/>
                    </a:lnTo>
                    <a:lnTo>
                      <a:pt x="234" y="311"/>
                    </a:lnTo>
                    <a:lnTo>
                      <a:pt x="227" y="309"/>
                    </a:lnTo>
                    <a:lnTo>
                      <a:pt x="218" y="306"/>
                    </a:lnTo>
                    <a:lnTo>
                      <a:pt x="137" y="258"/>
                    </a:lnTo>
                    <a:lnTo>
                      <a:pt x="137" y="258"/>
                    </a:lnTo>
                    <a:lnTo>
                      <a:pt x="130" y="255"/>
                    </a:lnTo>
                    <a:lnTo>
                      <a:pt x="125" y="248"/>
                    </a:lnTo>
                    <a:lnTo>
                      <a:pt x="119" y="241"/>
                    </a:lnTo>
                    <a:lnTo>
                      <a:pt x="118" y="233"/>
                    </a:lnTo>
                    <a:lnTo>
                      <a:pt x="116" y="225"/>
                    </a:lnTo>
                    <a:lnTo>
                      <a:pt x="116" y="218"/>
                    </a:lnTo>
                    <a:lnTo>
                      <a:pt x="118" y="209"/>
                    </a:lnTo>
                    <a:lnTo>
                      <a:pt x="121" y="202"/>
                    </a:lnTo>
                    <a:lnTo>
                      <a:pt x="121" y="202"/>
                    </a:lnTo>
                    <a:lnTo>
                      <a:pt x="126" y="195"/>
                    </a:lnTo>
                    <a:lnTo>
                      <a:pt x="132" y="190"/>
                    </a:lnTo>
                    <a:lnTo>
                      <a:pt x="139" y="184"/>
                    </a:lnTo>
                    <a:lnTo>
                      <a:pt x="148" y="183"/>
                    </a:lnTo>
                    <a:lnTo>
                      <a:pt x="155" y="181"/>
                    </a:lnTo>
                    <a:lnTo>
                      <a:pt x="163" y="181"/>
                    </a:lnTo>
                    <a:lnTo>
                      <a:pt x="170" y="183"/>
                    </a:lnTo>
                    <a:lnTo>
                      <a:pt x="179" y="186"/>
                    </a:lnTo>
                    <a:lnTo>
                      <a:pt x="260" y="233"/>
                    </a:lnTo>
                    <a:lnTo>
                      <a:pt x="260" y="233"/>
                    </a:lnTo>
                    <a:close/>
                    <a:moveTo>
                      <a:pt x="218" y="999"/>
                    </a:moveTo>
                    <a:lnTo>
                      <a:pt x="218" y="999"/>
                    </a:lnTo>
                    <a:lnTo>
                      <a:pt x="227" y="996"/>
                    </a:lnTo>
                    <a:lnTo>
                      <a:pt x="234" y="994"/>
                    </a:lnTo>
                    <a:lnTo>
                      <a:pt x="242" y="994"/>
                    </a:lnTo>
                    <a:lnTo>
                      <a:pt x="249" y="996"/>
                    </a:lnTo>
                    <a:lnTo>
                      <a:pt x="258" y="999"/>
                    </a:lnTo>
                    <a:lnTo>
                      <a:pt x="265" y="1003"/>
                    </a:lnTo>
                    <a:lnTo>
                      <a:pt x="271" y="1008"/>
                    </a:lnTo>
                    <a:lnTo>
                      <a:pt x="276" y="1015"/>
                    </a:lnTo>
                    <a:lnTo>
                      <a:pt x="276" y="1015"/>
                    </a:lnTo>
                    <a:lnTo>
                      <a:pt x="279" y="1022"/>
                    </a:lnTo>
                    <a:lnTo>
                      <a:pt x="281" y="1031"/>
                    </a:lnTo>
                    <a:lnTo>
                      <a:pt x="281" y="1040"/>
                    </a:lnTo>
                    <a:lnTo>
                      <a:pt x="279" y="1047"/>
                    </a:lnTo>
                    <a:lnTo>
                      <a:pt x="278" y="1056"/>
                    </a:lnTo>
                    <a:lnTo>
                      <a:pt x="272" y="1061"/>
                    </a:lnTo>
                    <a:lnTo>
                      <a:pt x="267" y="1068"/>
                    </a:lnTo>
                    <a:lnTo>
                      <a:pt x="260" y="1073"/>
                    </a:lnTo>
                    <a:lnTo>
                      <a:pt x="179" y="1121"/>
                    </a:lnTo>
                    <a:lnTo>
                      <a:pt x="179" y="1121"/>
                    </a:lnTo>
                    <a:lnTo>
                      <a:pt x="170" y="1124"/>
                    </a:lnTo>
                    <a:lnTo>
                      <a:pt x="163" y="1126"/>
                    </a:lnTo>
                    <a:lnTo>
                      <a:pt x="155" y="1126"/>
                    </a:lnTo>
                    <a:lnTo>
                      <a:pt x="148" y="1124"/>
                    </a:lnTo>
                    <a:lnTo>
                      <a:pt x="139" y="1121"/>
                    </a:lnTo>
                    <a:lnTo>
                      <a:pt x="132" y="1117"/>
                    </a:lnTo>
                    <a:lnTo>
                      <a:pt x="126" y="1112"/>
                    </a:lnTo>
                    <a:lnTo>
                      <a:pt x="121" y="1105"/>
                    </a:lnTo>
                    <a:lnTo>
                      <a:pt x="121" y="1105"/>
                    </a:lnTo>
                    <a:lnTo>
                      <a:pt x="118" y="1096"/>
                    </a:lnTo>
                    <a:lnTo>
                      <a:pt x="116" y="1089"/>
                    </a:lnTo>
                    <a:lnTo>
                      <a:pt x="116" y="1080"/>
                    </a:lnTo>
                    <a:lnTo>
                      <a:pt x="118" y="1073"/>
                    </a:lnTo>
                    <a:lnTo>
                      <a:pt x="119" y="1064"/>
                    </a:lnTo>
                    <a:lnTo>
                      <a:pt x="125" y="1057"/>
                    </a:lnTo>
                    <a:lnTo>
                      <a:pt x="130" y="1052"/>
                    </a:lnTo>
                    <a:lnTo>
                      <a:pt x="137" y="1047"/>
                    </a:lnTo>
                    <a:lnTo>
                      <a:pt x="218" y="999"/>
                    </a:lnTo>
                    <a:lnTo>
                      <a:pt x="218" y="999"/>
                    </a:lnTo>
                    <a:close/>
                    <a:moveTo>
                      <a:pt x="137" y="611"/>
                    </a:moveTo>
                    <a:lnTo>
                      <a:pt x="137" y="611"/>
                    </a:lnTo>
                    <a:lnTo>
                      <a:pt x="144" y="611"/>
                    </a:lnTo>
                    <a:lnTo>
                      <a:pt x="153" y="615"/>
                    </a:lnTo>
                    <a:lnTo>
                      <a:pt x="160" y="618"/>
                    </a:lnTo>
                    <a:lnTo>
                      <a:pt x="167" y="624"/>
                    </a:lnTo>
                    <a:lnTo>
                      <a:pt x="172" y="629"/>
                    </a:lnTo>
                    <a:lnTo>
                      <a:pt x="176" y="636"/>
                    </a:lnTo>
                    <a:lnTo>
                      <a:pt x="177" y="645"/>
                    </a:lnTo>
                    <a:lnTo>
                      <a:pt x="179" y="653"/>
                    </a:lnTo>
                    <a:lnTo>
                      <a:pt x="179" y="653"/>
                    </a:lnTo>
                    <a:lnTo>
                      <a:pt x="177" y="662"/>
                    </a:lnTo>
                    <a:lnTo>
                      <a:pt x="176" y="669"/>
                    </a:lnTo>
                    <a:lnTo>
                      <a:pt x="172" y="676"/>
                    </a:lnTo>
                    <a:lnTo>
                      <a:pt x="167" y="683"/>
                    </a:lnTo>
                    <a:lnTo>
                      <a:pt x="160" y="689"/>
                    </a:lnTo>
                    <a:lnTo>
                      <a:pt x="153" y="692"/>
                    </a:lnTo>
                    <a:lnTo>
                      <a:pt x="144" y="694"/>
                    </a:lnTo>
                    <a:lnTo>
                      <a:pt x="137" y="696"/>
                    </a:lnTo>
                    <a:lnTo>
                      <a:pt x="42" y="696"/>
                    </a:lnTo>
                    <a:lnTo>
                      <a:pt x="42" y="696"/>
                    </a:lnTo>
                    <a:lnTo>
                      <a:pt x="33" y="694"/>
                    </a:lnTo>
                    <a:lnTo>
                      <a:pt x="26" y="692"/>
                    </a:lnTo>
                    <a:lnTo>
                      <a:pt x="19" y="689"/>
                    </a:lnTo>
                    <a:lnTo>
                      <a:pt x="12" y="683"/>
                    </a:lnTo>
                    <a:lnTo>
                      <a:pt x="7" y="676"/>
                    </a:lnTo>
                    <a:lnTo>
                      <a:pt x="4" y="669"/>
                    </a:lnTo>
                    <a:lnTo>
                      <a:pt x="2" y="662"/>
                    </a:lnTo>
                    <a:lnTo>
                      <a:pt x="0" y="653"/>
                    </a:lnTo>
                    <a:lnTo>
                      <a:pt x="0" y="653"/>
                    </a:lnTo>
                    <a:lnTo>
                      <a:pt x="2" y="645"/>
                    </a:lnTo>
                    <a:lnTo>
                      <a:pt x="4" y="636"/>
                    </a:lnTo>
                    <a:lnTo>
                      <a:pt x="7" y="629"/>
                    </a:lnTo>
                    <a:lnTo>
                      <a:pt x="12" y="624"/>
                    </a:lnTo>
                    <a:lnTo>
                      <a:pt x="19" y="618"/>
                    </a:lnTo>
                    <a:lnTo>
                      <a:pt x="26" y="615"/>
                    </a:lnTo>
                    <a:lnTo>
                      <a:pt x="33" y="611"/>
                    </a:lnTo>
                    <a:lnTo>
                      <a:pt x="42" y="611"/>
                    </a:lnTo>
                    <a:lnTo>
                      <a:pt x="137" y="611"/>
                    </a:lnTo>
                    <a:lnTo>
                      <a:pt x="137" y="611"/>
                    </a:lnTo>
                    <a:close/>
                    <a:moveTo>
                      <a:pt x="587" y="465"/>
                    </a:moveTo>
                    <a:lnTo>
                      <a:pt x="587" y="465"/>
                    </a:lnTo>
                    <a:lnTo>
                      <a:pt x="585" y="457"/>
                    </a:lnTo>
                    <a:lnTo>
                      <a:pt x="585" y="450"/>
                    </a:lnTo>
                    <a:lnTo>
                      <a:pt x="587" y="441"/>
                    </a:lnTo>
                    <a:lnTo>
                      <a:pt x="590" y="434"/>
                    </a:lnTo>
                    <a:lnTo>
                      <a:pt x="594" y="427"/>
                    </a:lnTo>
                    <a:lnTo>
                      <a:pt x="601" y="421"/>
                    </a:lnTo>
                    <a:lnTo>
                      <a:pt x="608" y="416"/>
                    </a:lnTo>
                    <a:lnTo>
                      <a:pt x="615" y="413"/>
                    </a:lnTo>
                    <a:lnTo>
                      <a:pt x="615" y="413"/>
                    </a:lnTo>
                    <a:lnTo>
                      <a:pt x="624" y="413"/>
                    </a:lnTo>
                    <a:lnTo>
                      <a:pt x="631" y="413"/>
                    </a:lnTo>
                    <a:lnTo>
                      <a:pt x="639" y="414"/>
                    </a:lnTo>
                    <a:lnTo>
                      <a:pt x="647" y="416"/>
                    </a:lnTo>
                    <a:lnTo>
                      <a:pt x="654" y="421"/>
                    </a:lnTo>
                    <a:lnTo>
                      <a:pt x="659" y="427"/>
                    </a:lnTo>
                    <a:lnTo>
                      <a:pt x="664" y="434"/>
                    </a:lnTo>
                    <a:lnTo>
                      <a:pt x="668" y="443"/>
                    </a:lnTo>
                    <a:lnTo>
                      <a:pt x="690" y="525"/>
                    </a:lnTo>
                    <a:lnTo>
                      <a:pt x="690" y="525"/>
                    </a:lnTo>
                    <a:lnTo>
                      <a:pt x="734" y="509"/>
                    </a:lnTo>
                    <a:lnTo>
                      <a:pt x="780" y="497"/>
                    </a:lnTo>
                    <a:lnTo>
                      <a:pt x="780" y="497"/>
                    </a:lnTo>
                    <a:lnTo>
                      <a:pt x="782" y="497"/>
                    </a:lnTo>
                    <a:lnTo>
                      <a:pt x="782" y="497"/>
                    </a:lnTo>
                    <a:lnTo>
                      <a:pt x="820" y="490"/>
                    </a:lnTo>
                    <a:lnTo>
                      <a:pt x="861" y="486"/>
                    </a:lnTo>
                    <a:lnTo>
                      <a:pt x="861" y="423"/>
                    </a:lnTo>
                    <a:lnTo>
                      <a:pt x="861" y="423"/>
                    </a:lnTo>
                    <a:lnTo>
                      <a:pt x="863" y="414"/>
                    </a:lnTo>
                    <a:lnTo>
                      <a:pt x="864" y="406"/>
                    </a:lnTo>
                    <a:lnTo>
                      <a:pt x="868" y="399"/>
                    </a:lnTo>
                    <a:lnTo>
                      <a:pt x="873" y="393"/>
                    </a:lnTo>
                    <a:lnTo>
                      <a:pt x="880" y="388"/>
                    </a:lnTo>
                    <a:lnTo>
                      <a:pt x="887" y="385"/>
                    </a:lnTo>
                    <a:lnTo>
                      <a:pt x="894" y="381"/>
                    </a:lnTo>
                    <a:lnTo>
                      <a:pt x="903" y="381"/>
                    </a:lnTo>
                    <a:lnTo>
                      <a:pt x="903" y="381"/>
                    </a:lnTo>
                    <a:lnTo>
                      <a:pt x="912" y="381"/>
                    </a:lnTo>
                    <a:lnTo>
                      <a:pt x="921" y="385"/>
                    </a:lnTo>
                    <a:lnTo>
                      <a:pt x="928" y="388"/>
                    </a:lnTo>
                    <a:lnTo>
                      <a:pt x="933" y="393"/>
                    </a:lnTo>
                    <a:lnTo>
                      <a:pt x="938" y="399"/>
                    </a:lnTo>
                    <a:lnTo>
                      <a:pt x="942" y="406"/>
                    </a:lnTo>
                    <a:lnTo>
                      <a:pt x="945" y="414"/>
                    </a:lnTo>
                    <a:lnTo>
                      <a:pt x="945" y="423"/>
                    </a:lnTo>
                    <a:lnTo>
                      <a:pt x="945" y="486"/>
                    </a:lnTo>
                    <a:lnTo>
                      <a:pt x="945" y="486"/>
                    </a:lnTo>
                    <a:lnTo>
                      <a:pt x="986" y="490"/>
                    </a:lnTo>
                    <a:lnTo>
                      <a:pt x="1026" y="497"/>
                    </a:lnTo>
                    <a:lnTo>
                      <a:pt x="1026" y="499"/>
                    </a:lnTo>
                    <a:lnTo>
                      <a:pt x="1026" y="497"/>
                    </a:lnTo>
                    <a:lnTo>
                      <a:pt x="1026" y="497"/>
                    </a:lnTo>
                    <a:lnTo>
                      <a:pt x="1072" y="509"/>
                    </a:lnTo>
                    <a:lnTo>
                      <a:pt x="1116" y="525"/>
                    </a:lnTo>
                    <a:lnTo>
                      <a:pt x="1140" y="443"/>
                    </a:lnTo>
                    <a:lnTo>
                      <a:pt x="1140" y="443"/>
                    </a:lnTo>
                    <a:lnTo>
                      <a:pt x="1144" y="434"/>
                    </a:lnTo>
                    <a:lnTo>
                      <a:pt x="1147" y="427"/>
                    </a:lnTo>
                    <a:lnTo>
                      <a:pt x="1152" y="421"/>
                    </a:lnTo>
                    <a:lnTo>
                      <a:pt x="1160" y="416"/>
                    </a:lnTo>
                    <a:lnTo>
                      <a:pt x="1167" y="414"/>
                    </a:lnTo>
                    <a:lnTo>
                      <a:pt x="1175" y="413"/>
                    </a:lnTo>
                    <a:lnTo>
                      <a:pt x="1184" y="413"/>
                    </a:lnTo>
                    <a:lnTo>
                      <a:pt x="1191" y="413"/>
                    </a:lnTo>
                    <a:lnTo>
                      <a:pt x="1191" y="413"/>
                    </a:lnTo>
                    <a:lnTo>
                      <a:pt x="1200" y="416"/>
                    </a:lnTo>
                    <a:lnTo>
                      <a:pt x="1207" y="421"/>
                    </a:lnTo>
                    <a:lnTo>
                      <a:pt x="1212" y="427"/>
                    </a:lnTo>
                    <a:lnTo>
                      <a:pt x="1217" y="434"/>
                    </a:lnTo>
                    <a:lnTo>
                      <a:pt x="1221" y="441"/>
                    </a:lnTo>
                    <a:lnTo>
                      <a:pt x="1221" y="450"/>
                    </a:lnTo>
                    <a:lnTo>
                      <a:pt x="1223" y="457"/>
                    </a:lnTo>
                    <a:lnTo>
                      <a:pt x="1221" y="465"/>
                    </a:lnTo>
                    <a:lnTo>
                      <a:pt x="1066" y="994"/>
                    </a:lnTo>
                    <a:lnTo>
                      <a:pt x="1066" y="994"/>
                    </a:lnTo>
                    <a:lnTo>
                      <a:pt x="1063" y="1003"/>
                    </a:lnTo>
                    <a:lnTo>
                      <a:pt x="1058" y="1010"/>
                    </a:lnTo>
                    <a:lnTo>
                      <a:pt x="1052" y="1015"/>
                    </a:lnTo>
                    <a:lnTo>
                      <a:pt x="1045" y="1021"/>
                    </a:lnTo>
                    <a:lnTo>
                      <a:pt x="1038" y="1022"/>
                    </a:lnTo>
                    <a:lnTo>
                      <a:pt x="1031" y="1024"/>
                    </a:lnTo>
                    <a:lnTo>
                      <a:pt x="1022" y="1026"/>
                    </a:lnTo>
                    <a:lnTo>
                      <a:pt x="1014" y="1024"/>
                    </a:lnTo>
                    <a:lnTo>
                      <a:pt x="1014" y="1024"/>
                    </a:lnTo>
                    <a:lnTo>
                      <a:pt x="1007" y="1021"/>
                    </a:lnTo>
                    <a:lnTo>
                      <a:pt x="1000" y="1015"/>
                    </a:lnTo>
                    <a:lnTo>
                      <a:pt x="993" y="1010"/>
                    </a:lnTo>
                    <a:lnTo>
                      <a:pt x="989" y="1003"/>
                    </a:lnTo>
                    <a:lnTo>
                      <a:pt x="986" y="996"/>
                    </a:lnTo>
                    <a:lnTo>
                      <a:pt x="984" y="989"/>
                    </a:lnTo>
                    <a:lnTo>
                      <a:pt x="984" y="980"/>
                    </a:lnTo>
                    <a:lnTo>
                      <a:pt x="986" y="971"/>
                    </a:lnTo>
                    <a:lnTo>
                      <a:pt x="1093" y="606"/>
                    </a:lnTo>
                    <a:lnTo>
                      <a:pt x="1093" y="606"/>
                    </a:lnTo>
                    <a:lnTo>
                      <a:pt x="1052" y="592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1008" y="580"/>
                    </a:lnTo>
                    <a:lnTo>
                      <a:pt x="979" y="574"/>
                    </a:lnTo>
                    <a:lnTo>
                      <a:pt x="945" y="571"/>
                    </a:lnTo>
                    <a:lnTo>
                      <a:pt x="945" y="674"/>
                    </a:lnTo>
                    <a:lnTo>
                      <a:pt x="945" y="674"/>
                    </a:lnTo>
                    <a:lnTo>
                      <a:pt x="945" y="681"/>
                    </a:lnTo>
                    <a:lnTo>
                      <a:pt x="942" y="690"/>
                    </a:lnTo>
                    <a:lnTo>
                      <a:pt x="938" y="697"/>
                    </a:lnTo>
                    <a:lnTo>
                      <a:pt x="933" y="703"/>
                    </a:lnTo>
                    <a:lnTo>
                      <a:pt x="928" y="708"/>
                    </a:lnTo>
                    <a:lnTo>
                      <a:pt x="921" y="713"/>
                    </a:lnTo>
                    <a:lnTo>
                      <a:pt x="912" y="715"/>
                    </a:lnTo>
                    <a:lnTo>
                      <a:pt x="903" y="717"/>
                    </a:lnTo>
                    <a:lnTo>
                      <a:pt x="903" y="717"/>
                    </a:lnTo>
                    <a:lnTo>
                      <a:pt x="894" y="715"/>
                    </a:lnTo>
                    <a:lnTo>
                      <a:pt x="887" y="713"/>
                    </a:lnTo>
                    <a:lnTo>
                      <a:pt x="880" y="708"/>
                    </a:lnTo>
                    <a:lnTo>
                      <a:pt x="873" y="703"/>
                    </a:lnTo>
                    <a:lnTo>
                      <a:pt x="868" y="697"/>
                    </a:lnTo>
                    <a:lnTo>
                      <a:pt x="864" y="690"/>
                    </a:lnTo>
                    <a:lnTo>
                      <a:pt x="863" y="681"/>
                    </a:lnTo>
                    <a:lnTo>
                      <a:pt x="861" y="674"/>
                    </a:lnTo>
                    <a:lnTo>
                      <a:pt x="861" y="571"/>
                    </a:lnTo>
                    <a:lnTo>
                      <a:pt x="861" y="571"/>
                    </a:lnTo>
                    <a:lnTo>
                      <a:pt x="829" y="574"/>
                    </a:lnTo>
                    <a:lnTo>
                      <a:pt x="799" y="580"/>
                    </a:lnTo>
                    <a:lnTo>
                      <a:pt x="799" y="580"/>
                    </a:lnTo>
                    <a:lnTo>
                      <a:pt x="798" y="580"/>
                    </a:lnTo>
                    <a:lnTo>
                      <a:pt x="798" y="580"/>
                    </a:lnTo>
                    <a:lnTo>
                      <a:pt x="755" y="592"/>
                    </a:lnTo>
                    <a:lnTo>
                      <a:pt x="715" y="606"/>
                    </a:lnTo>
                    <a:lnTo>
                      <a:pt x="822" y="971"/>
                    </a:lnTo>
                    <a:lnTo>
                      <a:pt x="822" y="971"/>
                    </a:lnTo>
                    <a:lnTo>
                      <a:pt x="822" y="980"/>
                    </a:lnTo>
                    <a:lnTo>
                      <a:pt x="822" y="989"/>
                    </a:lnTo>
                    <a:lnTo>
                      <a:pt x="820" y="996"/>
                    </a:lnTo>
                    <a:lnTo>
                      <a:pt x="819" y="1003"/>
                    </a:lnTo>
                    <a:lnTo>
                      <a:pt x="813" y="1010"/>
                    </a:lnTo>
                    <a:lnTo>
                      <a:pt x="808" y="1015"/>
                    </a:lnTo>
                    <a:lnTo>
                      <a:pt x="801" y="1021"/>
                    </a:lnTo>
                    <a:lnTo>
                      <a:pt x="792" y="1024"/>
                    </a:lnTo>
                    <a:lnTo>
                      <a:pt x="792" y="1024"/>
                    </a:lnTo>
                    <a:lnTo>
                      <a:pt x="785" y="1026"/>
                    </a:lnTo>
                    <a:lnTo>
                      <a:pt x="777" y="1024"/>
                    </a:lnTo>
                    <a:lnTo>
                      <a:pt x="768" y="1022"/>
                    </a:lnTo>
                    <a:lnTo>
                      <a:pt x="761" y="1021"/>
                    </a:lnTo>
                    <a:lnTo>
                      <a:pt x="754" y="1015"/>
                    </a:lnTo>
                    <a:lnTo>
                      <a:pt x="748" y="1010"/>
                    </a:lnTo>
                    <a:lnTo>
                      <a:pt x="743" y="1003"/>
                    </a:lnTo>
                    <a:lnTo>
                      <a:pt x="741" y="994"/>
                    </a:lnTo>
                    <a:lnTo>
                      <a:pt x="587" y="465"/>
                    </a:lnTo>
                    <a:lnTo>
                      <a:pt x="587" y="465"/>
                    </a:lnTo>
                    <a:close/>
                  </a:path>
                </a:pathLst>
              </a:custGeom>
              <a:solidFill>
                <a:srgbClr val="124968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7176120" y="1628775"/>
            <a:ext cx="1389386" cy="1150993"/>
            <a:chOff x="7176120" y="1628775"/>
            <a:chExt cx="1389386" cy="1150993"/>
          </a:xfrm>
        </p:grpSpPr>
        <p:sp>
          <p:nvSpPr>
            <p:cNvPr id="56" name="Oval 55"/>
            <p:cNvSpPr/>
            <p:nvPr/>
          </p:nvSpPr>
          <p:spPr>
            <a:xfrm>
              <a:off x="7176120" y="2636912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423789" y="1628775"/>
              <a:ext cx="894048" cy="894049"/>
              <a:chOff x="5749874" y="2071849"/>
              <a:chExt cx="692252" cy="692254"/>
            </a:xfrm>
          </p:grpSpPr>
          <p:sp>
            <p:nvSpPr>
              <p:cNvPr id="10" name="Teardrop 9"/>
              <p:cNvSpPr/>
              <p:nvPr/>
            </p:nvSpPr>
            <p:spPr>
              <a:xfrm rot="8100000">
                <a:off x="5749874" y="2071849"/>
                <a:ext cx="692252" cy="692254"/>
              </a:xfrm>
              <a:prstGeom prst="teardrop">
                <a:avLst/>
              </a:prstGeom>
              <a:solidFill>
                <a:schemeClr val="accent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843C0C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5945823" y="2226581"/>
                <a:ext cx="300356" cy="399881"/>
              </a:xfrm>
              <a:custGeom>
                <a:avLst/>
                <a:gdLst>
                  <a:gd name="T0" fmla="*/ 828 w 1353"/>
                  <a:gd name="T1" fmla="*/ 1302 h 1799"/>
                  <a:gd name="T2" fmla="*/ 1330 w 1353"/>
                  <a:gd name="T3" fmla="*/ 963 h 1799"/>
                  <a:gd name="T4" fmla="*/ 1311 w 1353"/>
                  <a:gd name="T5" fmla="*/ 1327 h 1799"/>
                  <a:gd name="T6" fmla="*/ 561 w 1353"/>
                  <a:gd name="T7" fmla="*/ 99 h 1799"/>
                  <a:gd name="T8" fmla="*/ 562 w 1353"/>
                  <a:gd name="T9" fmla="*/ 79 h 1799"/>
                  <a:gd name="T10" fmla="*/ 578 w 1353"/>
                  <a:gd name="T11" fmla="*/ 44 h 1799"/>
                  <a:gd name="T12" fmla="*/ 604 w 1353"/>
                  <a:gd name="T13" fmla="*/ 18 h 1799"/>
                  <a:gd name="T14" fmla="*/ 640 w 1353"/>
                  <a:gd name="T15" fmla="*/ 2 h 1799"/>
                  <a:gd name="T16" fmla="*/ 659 w 1353"/>
                  <a:gd name="T17" fmla="*/ 0 h 1799"/>
                  <a:gd name="T18" fmla="*/ 698 w 1353"/>
                  <a:gd name="T19" fmla="*/ 7 h 1799"/>
                  <a:gd name="T20" fmla="*/ 729 w 1353"/>
                  <a:gd name="T21" fmla="*/ 29 h 1799"/>
                  <a:gd name="T22" fmla="*/ 750 w 1353"/>
                  <a:gd name="T23" fmla="*/ 60 h 1799"/>
                  <a:gd name="T24" fmla="*/ 757 w 1353"/>
                  <a:gd name="T25" fmla="*/ 99 h 1799"/>
                  <a:gd name="T26" fmla="*/ 561 w 1353"/>
                  <a:gd name="T27" fmla="*/ 238 h 1799"/>
                  <a:gd name="T28" fmla="*/ 561 w 1353"/>
                  <a:gd name="T29" fmla="*/ 99 h 1799"/>
                  <a:gd name="T30" fmla="*/ 757 w 1353"/>
                  <a:gd name="T31" fmla="*/ 1631 h 1799"/>
                  <a:gd name="T32" fmla="*/ 759 w 1353"/>
                  <a:gd name="T33" fmla="*/ 1636 h 1799"/>
                  <a:gd name="T34" fmla="*/ 766 w 1353"/>
                  <a:gd name="T35" fmla="*/ 1650 h 1799"/>
                  <a:gd name="T36" fmla="*/ 780 w 1353"/>
                  <a:gd name="T37" fmla="*/ 1659 h 1799"/>
                  <a:gd name="T38" fmla="*/ 840 w 1353"/>
                  <a:gd name="T39" fmla="*/ 1659 h 1799"/>
                  <a:gd name="T40" fmla="*/ 856 w 1353"/>
                  <a:gd name="T41" fmla="*/ 1661 h 1799"/>
                  <a:gd name="T42" fmla="*/ 884 w 1353"/>
                  <a:gd name="T43" fmla="*/ 1673 h 1799"/>
                  <a:gd name="T44" fmla="*/ 907 w 1353"/>
                  <a:gd name="T45" fmla="*/ 1694 h 1799"/>
                  <a:gd name="T46" fmla="*/ 917 w 1353"/>
                  <a:gd name="T47" fmla="*/ 1722 h 1799"/>
                  <a:gd name="T48" fmla="*/ 919 w 1353"/>
                  <a:gd name="T49" fmla="*/ 1799 h 1799"/>
                  <a:gd name="T50" fmla="*/ 399 w 1353"/>
                  <a:gd name="T51" fmla="*/ 1738 h 1799"/>
                  <a:gd name="T52" fmla="*/ 401 w 1353"/>
                  <a:gd name="T53" fmla="*/ 1722 h 1799"/>
                  <a:gd name="T54" fmla="*/ 413 w 1353"/>
                  <a:gd name="T55" fmla="*/ 1694 h 1799"/>
                  <a:gd name="T56" fmla="*/ 434 w 1353"/>
                  <a:gd name="T57" fmla="*/ 1673 h 1799"/>
                  <a:gd name="T58" fmla="*/ 462 w 1353"/>
                  <a:gd name="T59" fmla="*/ 1661 h 1799"/>
                  <a:gd name="T60" fmla="*/ 532 w 1353"/>
                  <a:gd name="T61" fmla="*/ 1659 h 1799"/>
                  <a:gd name="T62" fmla="*/ 538 w 1353"/>
                  <a:gd name="T63" fmla="*/ 1659 h 1799"/>
                  <a:gd name="T64" fmla="*/ 553 w 1353"/>
                  <a:gd name="T65" fmla="*/ 1650 h 1799"/>
                  <a:gd name="T66" fmla="*/ 561 w 1353"/>
                  <a:gd name="T67" fmla="*/ 1636 h 1799"/>
                  <a:gd name="T68" fmla="*/ 561 w 1353"/>
                  <a:gd name="T69" fmla="*/ 745 h 1799"/>
                  <a:gd name="T70" fmla="*/ 757 w 1353"/>
                  <a:gd name="T71" fmla="*/ 735 h 1799"/>
                  <a:gd name="T72" fmla="*/ 132 w 1353"/>
                  <a:gd name="T73" fmla="*/ 1265 h 1799"/>
                  <a:gd name="T74" fmla="*/ 151 w 1353"/>
                  <a:gd name="T75" fmla="*/ 902 h 1799"/>
                  <a:gd name="T76" fmla="*/ 490 w 1353"/>
                  <a:gd name="T77" fmla="*/ 1285 h 1799"/>
                  <a:gd name="T78" fmla="*/ 23 w 1353"/>
                  <a:gd name="T79" fmla="*/ 338 h 1799"/>
                  <a:gd name="T80" fmla="*/ 1204 w 1353"/>
                  <a:gd name="T81" fmla="*/ 274 h 1799"/>
                  <a:gd name="T82" fmla="*/ 1223 w 1353"/>
                  <a:gd name="T83" fmla="*/ 640 h 1799"/>
                  <a:gd name="T84" fmla="*/ 42 w 1353"/>
                  <a:gd name="T85" fmla="*/ 703 h 1799"/>
                  <a:gd name="T86" fmla="*/ 23 w 1353"/>
                  <a:gd name="T87" fmla="*/ 338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53" h="1799">
                    <a:moveTo>
                      <a:pt x="1311" y="1327"/>
                    </a:moveTo>
                    <a:lnTo>
                      <a:pt x="828" y="1302"/>
                    </a:lnTo>
                    <a:lnTo>
                      <a:pt x="828" y="937"/>
                    </a:lnTo>
                    <a:lnTo>
                      <a:pt x="1330" y="963"/>
                    </a:lnTo>
                    <a:lnTo>
                      <a:pt x="1181" y="1137"/>
                    </a:lnTo>
                    <a:lnTo>
                      <a:pt x="1311" y="1327"/>
                    </a:lnTo>
                    <a:lnTo>
                      <a:pt x="1311" y="1327"/>
                    </a:lnTo>
                    <a:close/>
                    <a:moveTo>
                      <a:pt x="561" y="99"/>
                    </a:moveTo>
                    <a:lnTo>
                      <a:pt x="561" y="99"/>
                    </a:lnTo>
                    <a:lnTo>
                      <a:pt x="562" y="79"/>
                    </a:lnTo>
                    <a:lnTo>
                      <a:pt x="569" y="60"/>
                    </a:lnTo>
                    <a:lnTo>
                      <a:pt x="578" y="44"/>
                    </a:lnTo>
                    <a:lnTo>
                      <a:pt x="590" y="29"/>
                    </a:lnTo>
                    <a:lnTo>
                      <a:pt x="604" y="18"/>
                    </a:lnTo>
                    <a:lnTo>
                      <a:pt x="620" y="7"/>
                    </a:lnTo>
                    <a:lnTo>
                      <a:pt x="640" y="2"/>
                    </a:lnTo>
                    <a:lnTo>
                      <a:pt x="659" y="0"/>
                    </a:lnTo>
                    <a:lnTo>
                      <a:pt x="659" y="0"/>
                    </a:lnTo>
                    <a:lnTo>
                      <a:pt x="680" y="2"/>
                    </a:lnTo>
                    <a:lnTo>
                      <a:pt x="698" y="7"/>
                    </a:lnTo>
                    <a:lnTo>
                      <a:pt x="715" y="18"/>
                    </a:lnTo>
                    <a:lnTo>
                      <a:pt x="729" y="29"/>
                    </a:lnTo>
                    <a:lnTo>
                      <a:pt x="741" y="44"/>
                    </a:lnTo>
                    <a:lnTo>
                      <a:pt x="750" y="60"/>
                    </a:lnTo>
                    <a:lnTo>
                      <a:pt x="756" y="79"/>
                    </a:lnTo>
                    <a:lnTo>
                      <a:pt x="757" y="99"/>
                    </a:lnTo>
                    <a:lnTo>
                      <a:pt x="757" y="229"/>
                    </a:lnTo>
                    <a:lnTo>
                      <a:pt x="561" y="238"/>
                    </a:lnTo>
                    <a:lnTo>
                      <a:pt x="561" y="99"/>
                    </a:lnTo>
                    <a:lnTo>
                      <a:pt x="561" y="99"/>
                    </a:lnTo>
                    <a:close/>
                    <a:moveTo>
                      <a:pt x="757" y="735"/>
                    </a:moveTo>
                    <a:lnTo>
                      <a:pt x="757" y="1631"/>
                    </a:lnTo>
                    <a:lnTo>
                      <a:pt x="757" y="1631"/>
                    </a:lnTo>
                    <a:lnTo>
                      <a:pt x="759" y="1636"/>
                    </a:lnTo>
                    <a:lnTo>
                      <a:pt x="761" y="1641"/>
                    </a:lnTo>
                    <a:lnTo>
                      <a:pt x="766" y="1650"/>
                    </a:lnTo>
                    <a:lnTo>
                      <a:pt x="775" y="1657"/>
                    </a:lnTo>
                    <a:lnTo>
                      <a:pt x="780" y="1659"/>
                    </a:lnTo>
                    <a:lnTo>
                      <a:pt x="785" y="1659"/>
                    </a:lnTo>
                    <a:lnTo>
                      <a:pt x="840" y="1659"/>
                    </a:lnTo>
                    <a:lnTo>
                      <a:pt x="840" y="1659"/>
                    </a:lnTo>
                    <a:lnTo>
                      <a:pt x="856" y="1661"/>
                    </a:lnTo>
                    <a:lnTo>
                      <a:pt x="871" y="1666"/>
                    </a:lnTo>
                    <a:lnTo>
                      <a:pt x="884" y="1673"/>
                    </a:lnTo>
                    <a:lnTo>
                      <a:pt x="896" y="1682"/>
                    </a:lnTo>
                    <a:lnTo>
                      <a:pt x="907" y="1694"/>
                    </a:lnTo>
                    <a:lnTo>
                      <a:pt x="914" y="1708"/>
                    </a:lnTo>
                    <a:lnTo>
                      <a:pt x="917" y="1722"/>
                    </a:lnTo>
                    <a:lnTo>
                      <a:pt x="919" y="1738"/>
                    </a:lnTo>
                    <a:lnTo>
                      <a:pt x="919" y="1799"/>
                    </a:lnTo>
                    <a:lnTo>
                      <a:pt x="399" y="1799"/>
                    </a:lnTo>
                    <a:lnTo>
                      <a:pt x="399" y="1738"/>
                    </a:lnTo>
                    <a:lnTo>
                      <a:pt x="399" y="1738"/>
                    </a:lnTo>
                    <a:lnTo>
                      <a:pt x="401" y="1722"/>
                    </a:lnTo>
                    <a:lnTo>
                      <a:pt x="406" y="1708"/>
                    </a:lnTo>
                    <a:lnTo>
                      <a:pt x="413" y="1694"/>
                    </a:lnTo>
                    <a:lnTo>
                      <a:pt x="422" y="1682"/>
                    </a:lnTo>
                    <a:lnTo>
                      <a:pt x="434" y="1673"/>
                    </a:lnTo>
                    <a:lnTo>
                      <a:pt x="448" y="1666"/>
                    </a:lnTo>
                    <a:lnTo>
                      <a:pt x="462" y="1661"/>
                    </a:lnTo>
                    <a:lnTo>
                      <a:pt x="478" y="1659"/>
                    </a:lnTo>
                    <a:lnTo>
                      <a:pt x="532" y="1659"/>
                    </a:lnTo>
                    <a:lnTo>
                      <a:pt x="532" y="1659"/>
                    </a:lnTo>
                    <a:lnTo>
                      <a:pt x="538" y="1659"/>
                    </a:lnTo>
                    <a:lnTo>
                      <a:pt x="543" y="1657"/>
                    </a:lnTo>
                    <a:lnTo>
                      <a:pt x="553" y="1650"/>
                    </a:lnTo>
                    <a:lnTo>
                      <a:pt x="559" y="1641"/>
                    </a:lnTo>
                    <a:lnTo>
                      <a:pt x="561" y="1636"/>
                    </a:lnTo>
                    <a:lnTo>
                      <a:pt x="561" y="1631"/>
                    </a:lnTo>
                    <a:lnTo>
                      <a:pt x="561" y="745"/>
                    </a:lnTo>
                    <a:lnTo>
                      <a:pt x="757" y="735"/>
                    </a:lnTo>
                    <a:lnTo>
                      <a:pt x="757" y="735"/>
                    </a:lnTo>
                    <a:close/>
                    <a:moveTo>
                      <a:pt x="490" y="1285"/>
                    </a:moveTo>
                    <a:lnTo>
                      <a:pt x="132" y="1265"/>
                    </a:lnTo>
                    <a:lnTo>
                      <a:pt x="0" y="1076"/>
                    </a:lnTo>
                    <a:lnTo>
                      <a:pt x="151" y="902"/>
                    </a:lnTo>
                    <a:lnTo>
                      <a:pt x="490" y="919"/>
                    </a:lnTo>
                    <a:lnTo>
                      <a:pt x="490" y="1285"/>
                    </a:lnTo>
                    <a:lnTo>
                      <a:pt x="490" y="1285"/>
                    </a:lnTo>
                    <a:close/>
                    <a:moveTo>
                      <a:pt x="23" y="338"/>
                    </a:moveTo>
                    <a:lnTo>
                      <a:pt x="613" y="306"/>
                    </a:lnTo>
                    <a:lnTo>
                      <a:pt x="1204" y="274"/>
                    </a:lnTo>
                    <a:lnTo>
                      <a:pt x="1353" y="450"/>
                    </a:lnTo>
                    <a:lnTo>
                      <a:pt x="1223" y="640"/>
                    </a:lnTo>
                    <a:lnTo>
                      <a:pt x="633" y="672"/>
                    </a:lnTo>
                    <a:lnTo>
                      <a:pt x="42" y="703"/>
                    </a:lnTo>
                    <a:lnTo>
                      <a:pt x="174" y="512"/>
                    </a:lnTo>
                    <a:lnTo>
                      <a:pt x="23" y="338"/>
                    </a:lnTo>
                    <a:lnTo>
                      <a:pt x="23" y="33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4840333" y="3034597"/>
            <a:ext cx="1389386" cy="1176383"/>
            <a:chOff x="4840333" y="3034597"/>
            <a:chExt cx="1389386" cy="1176383"/>
          </a:xfrm>
        </p:grpSpPr>
        <p:sp>
          <p:nvSpPr>
            <p:cNvPr id="57" name="Oval 56"/>
            <p:cNvSpPr/>
            <p:nvPr/>
          </p:nvSpPr>
          <p:spPr>
            <a:xfrm>
              <a:off x="4840333" y="406812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5088002" y="3034597"/>
              <a:ext cx="894048" cy="894049"/>
              <a:chOff x="2867384" y="5386160"/>
              <a:chExt cx="581330" cy="581331"/>
            </a:xfrm>
          </p:grpSpPr>
          <p:sp>
            <p:nvSpPr>
              <p:cNvPr id="28" name="Teardrop 27"/>
              <p:cNvSpPr/>
              <p:nvPr/>
            </p:nvSpPr>
            <p:spPr>
              <a:xfrm rot="8100000">
                <a:off x="2867384" y="5386160"/>
                <a:ext cx="581330" cy="581331"/>
              </a:xfrm>
              <a:prstGeom prst="teardrop">
                <a:avLst/>
              </a:prstGeom>
              <a:solidFill>
                <a:srgbClr val="A0B862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445125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Freeform 28"/>
              <p:cNvSpPr>
                <a:spLocks noEditPoints="1"/>
              </p:cNvSpPr>
              <p:nvPr/>
            </p:nvSpPr>
            <p:spPr bwMode="auto">
              <a:xfrm>
                <a:off x="3024313" y="5531668"/>
                <a:ext cx="267472" cy="362544"/>
              </a:xfrm>
              <a:custGeom>
                <a:avLst/>
                <a:gdLst>
                  <a:gd name="T0" fmla="*/ 774 w 1264"/>
                  <a:gd name="T1" fmla="*/ 1342 h 1714"/>
                  <a:gd name="T2" fmla="*/ 885 w 1264"/>
                  <a:gd name="T3" fmla="*/ 1242 h 1714"/>
                  <a:gd name="T4" fmla="*/ 323 w 1264"/>
                  <a:gd name="T5" fmla="*/ 1252 h 1714"/>
                  <a:gd name="T6" fmla="*/ 442 w 1264"/>
                  <a:gd name="T7" fmla="*/ 1321 h 1714"/>
                  <a:gd name="T8" fmla="*/ 549 w 1264"/>
                  <a:gd name="T9" fmla="*/ 1338 h 1714"/>
                  <a:gd name="T10" fmla="*/ 743 w 1264"/>
                  <a:gd name="T11" fmla="*/ 0 h 1714"/>
                  <a:gd name="T12" fmla="*/ 829 w 1264"/>
                  <a:gd name="T13" fmla="*/ 77 h 1714"/>
                  <a:gd name="T14" fmla="*/ 959 w 1264"/>
                  <a:gd name="T15" fmla="*/ 89 h 1714"/>
                  <a:gd name="T16" fmla="*/ 1017 w 1264"/>
                  <a:gd name="T17" fmla="*/ 158 h 1714"/>
                  <a:gd name="T18" fmla="*/ 1106 w 1264"/>
                  <a:gd name="T19" fmla="*/ 246 h 1714"/>
                  <a:gd name="T20" fmla="*/ 1175 w 1264"/>
                  <a:gd name="T21" fmla="*/ 305 h 1714"/>
                  <a:gd name="T22" fmla="*/ 1187 w 1264"/>
                  <a:gd name="T23" fmla="*/ 435 h 1714"/>
                  <a:gd name="T24" fmla="*/ 1264 w 1264"/>
                  <a:gd name="T25" fmla="*/ 521 h 1714"/>
                  <a:gd name="T26" fmla="*/ 1212 w 1264"/>
                  <a:gd name="T27" fmla="*/ 639 h 1714"/>
                  <a:gd name="T28" fmla="*/ 1264 w 1264"/>
                  <a:gd name="T29" fmla="*/ 757 h 1714"/>
                  <a:gd name="T30" fmla="*/ 1168 w 1264"/>
                  <a:gd name="T31" fmla="*/ 853 h 1714"/>
                  <a:gd name="T32" fmla="*/ 1171 w 1264"/>
                  <a:gd name="T33" fmla="*/ 982 h 1714"/>
                  <a:gd name="T34" fmla="*/ 1055 w 1264"/>
                  <a:gd name="T35" fmla="*/ 1031 h 1714"/>
                  <a:gd name="T36" fmla="*/ 1006 w 1264"/>
                  <a:gd name="T37" fmla="*/ 1149 h 1714"/>
                  <a:gd name="T38" fmla="*/ 904 w 1264"/>
                  <a:gd name="T39" fmla="*/ 1164 h 1714"/>
                  <a:gd name="T40" fmla="*/ 797 w 1264"/>
                  <a:gd name="T41" fmla="*/ 1233 h 1714"/>
                  <a:gd name="T42" fmla="*/ 711 w 1264"/>
                  <a:gd name="T43" fmla="*/ 1249 h 1714"/>
                  <a:gd name="T44" fmla="*/ 585 w 1264"/>
                  <a:gd name="T45" fmla="*/ 1228 h 1714"/>
                  <a:gd name="T46" fmla="*/ 486 w 1264"/>
                  <a:gd name="T47" fmla="*/ 1252 h 1714"/>
                  <a:gd name="T48" fmla="*/ 395 w 1264"/>
                  <a:gd name="T49" fmla="*/ 1163 h 1714"/>
                  <a:gd name="T50" fmla="*/ 268 w 1264"/>
                  <a:gd name="T51" fmla="*/ 1163 h 1714"/>
                  <a:gd name="T52" fmla="*/ 223 w 1264"/>
                  <a:gd name="T53" fmla="*/ 1041 h 1714"/>
                  <a:gd name="T54" fmla="*/ 96 w 1264"/>
                  <a:gd name="T55" fmla="*/ 989 h 1714"/>
                  <a:gd name="T56" fmla="*/ 100 w 1264"/>
                  <a:gd name="T57" fmla="*/ 860 h 1714"/>
                  <a:gd name="T58" fmla="*/ 7 w 1264"/>
                  <a:gd name="T59" fmla="*/ 771 h 1714"/>
                  <a:gd name="T60" fmla="*/ 45 w 1264"/>
                  <a:gd name="T61" fmla="*/ 664 h 1714"/>
                  <a:gd name="T62" fmla="*/ 7 w 1264"/>
                  <a:gd name="T63" fmla="*/ 537 h 1714"/>
                  <a:gd name="T64" fmla="*/ 47 w 1264"/>
                  <a:gd name="T65" fmla="*/ 456 h 1714"/>
                  <a:gd name="T66" fmla="*/ 94 w 1264"/>
                  <a:gd name="T67" fmla="*/ 340 h 1714"/>
                  <a:gd name="T68" fmla="*/ 123 w 1264"/>
                  <a:gd name="T69" fmla="*/ 254 h 1714"/>
                  <a:gd name="T70" fmla="*/ 238 w 1264"/>
                  <a:gd name="T71" fmla="*/ 193 h 1714"/>
                  <a:gd name="T72" fmla="*/ 289 w 1264"/>
                  <a:gd name="T73" fmla="*/ 89 h 1714"/>
                  <a:gd name="T74" fmla="*/ 418 w 1264"/>
                  <a:gd name="T75" fmla="*/ 93 h 1714"/>
                  <a:gd name="T76" fmla="*/ 507 w 1264"/>
                  <a:gd name="T77" fmla="*/ 0 h 1714"/>
                  <a:gd name="T78" fmla="*/ 632 w 1264"/>
                  <a:gd name="T79" fmla="*/ 52 h 1714"/>
                  <a:gd name="T80" fmla="*/ 585 w 1264"/>
                  <a:gd name="T81" fmla="*/ 188 h 1714"/>
                  <a:gd name="T82" fmla="*/ 323 w 1264"/>
                  <a:gd name="T83" fmla="*/ 309 h 1714"/>
                  <a:gd name="T84" fmla="*/ 189 w 1264"/>
                  <a:gd name="T85" fmla="*/ 571 h 1714"/>
                  <a:gd name="T86" fmla="*/ 238 w 1264"/>
                  <a:gd name="T87" fmla="*/ 845 h 1714"/>
                  <a:gd name="T88" fmla="*/ 453 w 1264"/>
                  <a:gd name="T89" fmla="*/ 1040 h 1714"/>
                  <a:gd name="T90" fmla="*/ 748 w 1264"/>
                  <a:gd name="T91" fmla="*/ 1064 h 1714"/>
                  <a:gd name="T92" fmla="*/ 983 w 1264"/>
                  <a:gd name="T93" fmla="*/ 910 h 1714"/>
                  <a:gd name="T94" fmla="*/ 1080 w 1264"/>
                  <a:gd name="T95" fmla="*/ 637 h 1714"/>
                  <a:gd name="T96" fmla="*/ 985 w 1264"/>
                  <a:gd name="T97" fmla="*/ 356 h 1714"/>
                  <a:gd name="T98" fmla="*/ 632 w 1264"/>
                  <a:gd name="T99" fmla="*/ 265 h 1714"/>
                  <a:gd name="T100" fmla="*/ 955 w 1264"/>
                  <a:gd name="T101" fmla="*/ 456 h 1714"/>
                  <a:gd name="T102" fmla="*/ 955 w 1264"/>
                  <a:gd name="T103" fmla="*/ 806 h 1714"/>
                  <a:gd name="T104" fmla="*/ 632 w 1264"/>
                  <a:gd name="T105" fmla="*/ 998 h 1714"/>
                  <a:gd name="T106" fmla="*/ 328 w 1264"/>
                  <a:gd name="T107" fmla="*/ 836 h 1714"/>
                  <a:gd name="T108" fmla="*/ 295 w 1264"/>
                  <a:gd name="T109" fmla="*/ 488 h 1714"/>
                  <a:gd name="T110" fmla="*/ 595 w 1264"/>
                  <a:gd name="T111" fmla="*/ 267 h 1714"/>
                  <a:gd name="T112" fmla="*/ 890 w 1264"/>
                  <a:gd name="T113" fmla="*/ 546 h 1714"/>
                  <a:gd name="T114" fmla="*/ 792 w 1264"/>
                  <a:gd name="T115" fmla="*/ 850 h 1714"/>
                  <a:gd name="T116" fmla="*/ 479 w 1264"/>
                  <a:gd name="T117" fmla="*/ 853 h 1714"/>
                  <a:gd name="T118" fmla="*/ 374 w 1264"/>
                  <a:gd name="T119" fmla="*/ 562 h 1714"/>
                  <a:gd name="T120" fmla="*/ 613 w 1264"/>
                  <a:gd name="T121" fmla="*/ 369 h 17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64" h="1714">
                    <a:moveTo>
                      <a:pt x="941" y="1252"/>
                    </a:moveTo>
                    <a:lnTo>
                      <a:pt x="1024" y="1653"/>
                    </a:lnTo>
                    <a:lnTo>
                      <a:pt x="890" y="1619"/>
                    </a:lnTo>
                    <a:lnTo>
                      <a:pt x="792" y="1714"/>
                    </a:lnTo>
                    <a:lnTo>
                      <a:pt x="716" y="1338"/>
                    </a:lnTo>
                    <a:lnTo>
                      <a:pt x="716" y="1338"/>
                    </a:lnTo>
                    <a:lnTo>
                      <a:pt x="732" y="1342"/>
                    </a:lnTo>
                    <a:lnTo>
                      <a:pt x="750" y="1344"/>
                    </a:lnTo>
                    <a:lnTo>
                      <a:pt x="750" y="1344"/>
                    </a:lnTo>
                    <a:lnTo>
                      <a:pt x="762" y="1344"/>
                    </a:lnTo>
                    <a:lnTo>
                      <a:pt x="774" y="1342"/>
                    </a:lnTo>
                    <a:lnTo>
                      <a:pt x="774" y="1342"/>
                    </a:lnTo>
                    <a:lnTo>
                      <a:pt x="792" y="1337"/>
                    </a:lnTo>
                    <a:lnTo>
                      <a:pt x="808" y="1330"/>
                    </a:lnTo>
                    <a:lnTo>
                      <a:pt x="822" y="1321"/>
                    </a:lnTo>
                    <a:lnTo>
                      <a:pt x="834" y="1310"/>
                    </a:lnTo>
                    <a:lnTo>
                      <a:pt x="845" y="1300"/>
                    </a:lnTo>
                    <a:lnTo>
                      <a:pt x="855" y="1286"/>
                    </a:lnTo>
                    <a:lnTo>
                      <a:pt x="876" y="1258"/>
                    </a:lnTo>
                    <a:lnTo>
                      <a:pt x="876" y="1258"/>
                    </a:lnTo>
                    <a:lnTo>
                      <a:pt x="885" y="1242"/>
                    </a:lnTo>
                    <a:lnTo>
                      <a:pt x="885" y="1242"/>
                    </a:lnTo>
                    <a:lnTo>
                      <a:pt x="903" y="1245"/>
                    </a:lnTo>
                    <a:lnTo>
                      <a:pt x="903" y="1245"/>
                    </a:lnTo>
                    <a:lnTo>
                      <a:pt x="922" y="1251"/>
                    </a:lnTo>
                    <a:lnTo>
                      <a:pt x="941" y="1252"/>
                    </a:lnTo>
                    <a:lnTo>
                      <a:pt x="941" y="1252"/>
                    </a:lnTo>
                    <a:close/>
                    <a:moveTo>
                      <a:pt x="549" y="1338"/>
                    </a:moveTo>
                    <a:lnTo>
                      <a:pt x="472" y="1714"/>
                    </a:lnTo>
                    <a:lnTo>
                      <a:pt x="374" y="1619"/>
                    </a:lnTo>
                    <a:lnTo>
                      <a:pt x="240" y="1653"/>
                    </a:lnTo>
                    <a:lnTo>
                      <a:pt x="323" y="1252"/>
                    </a:lnTo>
                    <a:lnTo>
                      <a:pt x="323" y="1252"/>
                    </a:lnTo>
                    <a:lnTo>
                      <a:pt x="342" y="1251"/>
                    </a:lnTo>
                    <a:lnTo>
                      <a:pt x="361" y="1245"/>
                    </a:lnTo>
                    <a:lnTo>
                      <a:pt x="361" y="1245"/>
                    </a:lnTo>
                    <a:lnTo>
                      <a:pt x="379" y="1242"/>
                    </a:lnTo>
                    <a:lnTo>
                      <a:pt x="379" y="1242"/>
                    </a:lnTo>
                    <a:lnTo>
                      <a:pt x="390" y="1258"/>
                    </a:lnTo>
                    <a:lnTo>
                      <a:pt x="390" y="1258"/>
                    </a:lnTo>
                    <a:lnTo>
                      <a:pt x="405" y="1280"/>
                    </a:lnTo>
                    <a:lnTo>
                      <a:pt x="423" y="1301"/>
                    </a:lnTo>
                    <a:lnTo>
                      <a:pt x="432" y="1312"/>
                    </a:lnTo>
                    <a:lnTo>
                      <a:pt x="442" y="1321"/>
                    </a:lnTo>
                    <a:lnTo>
                      <a:pt x="455" y="1328"/>
                    </a:lnTo>
                    <a:lnTo>
                      <a:pt x="469" y="1335"/>
                    </a:lnTo>
                    <a:lnTo>
                      <a:pt x="469" y="1335"/>
                    </a:lnTo>
                    <a:lnTo>
                      <a:pt x="479" y="1338"/>
                    </a:lnTo>
                    <a:lnTo>
                      <a:pt x="491" y="1342"/>
                    </a:lnTo>
                    <a:lnTo>
                      <a:pt x="491" y="1342"/>
                    </a:lnTo>
                    <a:lnTo>
                      <a:pt x="507" y="1344"/>
                    </a:lnTo>
                    <a:lnTo>
                      <a:pt x="521" y="1344"/>
                    </a:lnTo>
                    <a:lnTo>
                      <a:pt x="535" y="1342"/>
                    </a:lnTo>
                    <a:lnTo>
                      <a:pt x="549" y="1338"/>
                    </a:lnTo>
                    <a:lnTo>
                      <a:pt x="549" y="1338"/>
                    </a:lnTo>
                    <a:close/>
                    <a:moveTo>
                      <a:pt x="632" y="52"/>
                    </a:moveTo>
                    <a:lnTo>
                      <a:pt x="632" y="52"/>
                    </a:lnTo>
                    <a:lnTo>
                      <a:pt x="641" y="52"/>
                    </a:lnTo>
                    <a:lnTo>
                      <a:pt x="648" y="51"/>
                    </a:lnTo>
                    <a:lnTo>
                      <a:pt x="664" y="44"/>
                    </a:lnTo>
                    <a:lnTo>
                      <a:pt x="679" y="35"/>
                    </a:lnTo>
                    <a:lnTo>
                      <a:pt x="695" y="24"/>
                    </a:lnTo>
                    <a:lnTo>
                      <a:pt x="711" y="14"/>
                    </a:lnTo>
                    <a:lnTo>
                      <a:pt x="727" y="5"/>
                    </a:lnTo>
                    <a:lnTo>
                      <a:pt x="734" y="1"/>
                    </a:lnTo>
                    <a:lnTo>
                      <a:pt x="743" y="0"/>
                    </a:lnTo>
                    <a:lnTo>
                      <a:pt x="750" y="0"/>
                    </a:lnTo>
                    <a:lnTo>
                      <a:pt x="759" y="0"/>
                    </a:lnTo>
                    <a:lnTo>
                      <a:pt x="759" y="0"/>
                    </a:lnTo>
                    <a:lnTo>
                      <a:pt x="766" y="1"/>
                    </a:lnTo>
                    <a:lnTo>
                      <a:pt x="773" y="5"/>
                    </a:lnTo>
                    <a:lnTo>
                      <a:pt x="780" y="10"/>
                    </a:lnTo>
                    <a:lnTo>
                      <a:pt x="785" y="17"/>
                    </a:lnTo>
                    <a:lnTo>
                      <a:pt x="795" y="30"/>
                    </a:lnTo>
                    <a:lnTo>
                      <a:pt x="806" y="45"/>
                    </a:lnTo>
                    <a:lnTo>
                      <a:pt x="816" y="61"/>
                    </a:lnTo>
                    <a:lnTo>
                      <a:pt x="829" y="77"/>
                    </a:lnTo>
                    <a:lnTo>
                      <a:pt x="839" y="89"/>
                    </a:lnTo>
                    <a:lnTo>
                      <a:pt x="846" y="93"/>
                    </a:lnTo>
                    <a:lnTo>
                      <a:pt x="853" y="96"/>
                    </a:lnTo>
                    <a:lnTo>
                      <a:pt x="853" y="96"/>
                    </a:lnTo>
                    <a:lnTo>
                      <a:pt x="862" y="100"/>
                    </a:lnTo>
                    <a:lnTo>
                      <a:pt x="869" y="100"/>
                    </a:lnTo>
                    <a:lnTo>
                      <a:pt x="887" y="102"/>
                    </a:lnTo>
                    <a:lnTo>
                      <a:pt x="904" y="98"/>
                    </a:lnTo>
                    <a:lnTo>
                      <a:pt x="924" y="95"/>
                    </a:lnTo>
                    <a:lnTo>
                      <a:pt x="941" y="91"/>
                    </a:lnTo>
                    <a:lnTo>
                      <a:pt x="959" y="89"/>
                    </a:lnTo>
                    <a:lnTo>
                      <a:pt x="968" y="89"/>
                    </a:lnTo>
                    <a:lnTo>
                      <a:pt x="976" y="89"/>
                    </a:lnTo>
                    <a:lnTo>
                      <a:pt x="983" y="93"/>
                    </a:lnTo>
                    <a:lnTo>
                      <a:pt x="990" y="96"/>
                    </a:lnTo>
                    <a:lnTo>
                      <a:pt x="990" y="96"/>
                    </a:lnTo>
                    <a:lnTo>
                      <a:pt x="996" y="102"/>
                    </a:lnTo>
                    <a:lnTo>
                      <a:pt x="1001" y="107"/>
                    </a:lnTo>
                    <a:lnTo>
                      <a:pt x="1006" y="114"/>
                    </a:lnTo>
                    <a:lnTo>
                      <a:pt x="1008" y="121"/>
                    </a:lnTo>
                    <a:lnTo>
                      <a:pt x="1013" y="138"/>
                    </a:lnTo>
                    <a:lnTo>
                      <a:pt x="1017" y="158"/>
                    </a:lnTo>
                    <a:lnTo>
                      <a:pt x="1020" y="175"/>
                    </a:lnTo>
                    <a:lnTo>
                      <a:pt x="1026" y="193"/>
                    </a:lnTo>
                    <a:lnTo>
                      <a:pt x="1033" y="209"/>
                    </a:lnTo>
                    <a:lnTo>
                      <a:pt x="1036" y="216"/>
                    </a:lnTo>
                    <a:lnTo>
                      <a:pt x="1041" y="221"/>
                    </a:lnTo>
                    <a:lnTo>
                      <a:pt x="1041" y="221"/>
                    </a:lnTo>
                    <a:lnTo>
                      <a:pt x="1048" y="228"/>
                    </a:lnTo>
                    <a:lnTo>
                      <a:pt x="1054" y="232"/>
                    </a:lnTo>
                    <a:lnTo>
                      <a:pt x="1069" y="239"/>
                    </a:lnTo>
                    <a:lnTo>
                      <a:pt x="1087" y="242"/>
                    </a:lnTo>
                    <a:lnTo>
                      <a:pt x="1106" y="246"/>
                    </a:lnTo>
                    <a:lnTo>
                      <a:pt x="1126" y="251"/>
                    </a:lnTo>
                    <a:lnTo>
                      <a:pt x="1141" y="254"/>
                    </a:lnTo>
                    <a:lnTo>
                      <a:pt x="1150" y="258"/>
                    </a:lnTo>
                    <a:lnTo>
                      <a:pt x="1157" y="263"/>
                    </a:lnTo>
                    <a:lnTo>
                      <a:pt x="1163" y="267"/>
                    </a:lnTo>
                    <a:lnTo>
                      <a:pt x="1168" y="274"/>
                    </a:lnTo>
                    <a:lnTo>
                      <a:pt x="1168" y="274"/>
                    </a:lnTo>
                    <a:lnTo>
                      <a:pt x="1171" y="281"/>
                    </a:lnTo>
                    <a:lnTo>
                      <a:pt x="1175" y="288"/>
                    </a:lnTo>
                    <a:lnTo>
                      <a:pt x="1175" y="297"/>
                    </a:lnTo>
                    <a:lnTo>
                      <a:pt x="1175" y="305"/>
                    </a:lnTo>
                    <a:lnTo>
                      <a:pt x="1173" y="323"/>
                    </a:lnTo>
                    <a:lnTo>
                      <a:pt x="1170" y="340"/>
                    </a:lnTo>
                    <a:lnTo>
                      <a:pt x="1166" y="360"/>
                    </a:lnTo>
                    <a:lnTo>
                      <a:pt x="1163" y="377"/>
                    </a:lnTo>
                    <a:lnTo>
                      <a:pt x="1163" y="395"/>
                    </a:lnTo>
                    <a:lnTo>
                      <a:pt x="1164" y="402"/>
                    </a:lnTo>
                    <a:lnTo>
                      <a:pt x="1168" y="409"/>
                    </a:lnTo>
                    <a:lnTo>
                      <a:pt x="1168" y="409"/>
                    </a:lnTo>
                    <a:lnTo>
                      <a:pt x="1171" y="418"/>
                    </a:lnTo>
                    <a:lnTo>
                      <a:pt x="1175" y="423"/>
                    </a:lnTo>
                    <a:lnTo>
                      <a:pt x="1187" y="435"/>
                    </a:lnTo>
                    <a:lnTo>
                      <a:pt x="1201" y="446"/>
                    </a:lnTo>
                    <a:lnTo>
                      <a:pt x="1217" y="456"/>
                    </a:lnTo>
                    <a:lnTo>
                      <a:pt x="1233" y="467"/>
                    </a:lnTo>
                    <a:lnTo>
                      <a:pt x="1247" y="479"/>
                    </a:lnTo>
                    <a:lnTo>
                      <a:pt x="1254" y="485"/>
                    </a:lnTo>
                    <a:lnTo>
                      <a:pt x="1257" y="492"/>
                    </a:lnTo>
                    <a:lnTo>
                      <a:pt x="1261" y="499"/>
                    </a:lnTo>
                    <a:lnTo>
                      <a:pt x="1264" y="506"/>
                    </a:lnTo>
                    <a:lnTo>
                      <a:pt x="1264" y="506"/>
                    </a:lnTo>
                    <a:lnTo>
                      <a:pt x="1264" y="514"/>
                    </a:lnTo>
                    <a:lnTo>
                      <a:pt x="1264" y="521"/>
                    </a:lnTo>
                    <a:lnTo>
                      <a:pt x="1263" y="528"/>
                    </a:lnTo>
                    <a:lnTo>
                      <a:pt x="1259" y="537"/>
                    </a:lnTo>
                    <a:lnTo>
                      <a:pt x="1250" y="553"/>
                    </a:lnTo>
                    <a:lnTo>
                      <a:pt x="1240" y="569"/>
                    </a:lnTo>
                    <a:lnTo>
                      <a:pt x="1229" y="585"/>
                    </a:lnTo>
                    <a:lnTo>
                      <a:pt x="1221" y="600"/>
                    </a:lnTo>
                    <a:lnTo>
                      <a:pt x="1214" y="616"/>
                    </a:lnTo>
                    <a:lnTo>
                      <a:pt x="1212" y="623"/>
                    </a:lnTo>
                    <a:lnTo>
                      <a:pt x="1212" y="632"/>
                    </a:lnTo>
                    <a:lnTo>
                      <a:pt x="1212" y="632"/>
                    </a:lnTo>
                    <a:lnTo>
                      <a:pt x="1212" y="639"/>
                    </a:lnTo>
                    <a:lnTo>
                      <a:pt x="1214" y="648"/>
                    </a:lnTo>
                    <a:lnTo>
                      <a:pt x="1221" y="664"/>
                    </a:lnTo>
                    <a:lnTo>
                      <a:pt x="1229" y="680"/>
                    </a:lnTo>
                    <a:lnTo>
                      <a:pt x="1240" y="694"/>
                    </a:lnTo>
                    <a:lnTo>
                      <a:pt x="1250" y="709"/>
                    </a:lnTo>
                    <a:lnTo>
                      <a:pt x="1259" y="725"/>
                    </a:lnTo>
                    <a:lnTo>
                      <a:pt x="1263" y="734"/>
                    </a:lnTo>
                    <a:lnTo>
                      <a:pt x="1264" y="741"/>
                    </a:lnTo>
                    <a:lnTo>
                      <a:pt x="1264" y="750"/>
                    </a:lnTo>
                    <a:lnTo>
                      <a:pt x="1264" y="757"/>
                    </a:lnTo>
                    <a:lnTo>
                      <a:pt x="1264" y="757"/>
                    </a:lnTo>
                    <a:lnTo>
                      <a:pt x="1261" y="764"/>
                    </a:lnTo>
                    <a:lnTo>
                      <a:pt x="1257" y="771"/>
                    </a:lnTo>
                    <a:lnTo>
                      <a:pt x="1254" y="778"/>
                    </a:lnTo>
                    <a:lnTo>
                      <a:pt x="1247" y="785"/>
                    </a:lnTo>
                    <a:lnTo>
                      <a:pt x="1233" y="795"/>
                    </a:lnTo>
                    <a:lnTo>
                      <a:pt x="1217" y="806"/>
                    </a:lnTo>
                    <a:lnTo>
                      <a:pt x="1201" y="817"/>
                    </a:lnTo>
                    <a:lnTo>
                      <a:pt x="1187" y="827"/>
                    </a:lnTo>
                    <a:lnTo>
                      <a:pt x="1175" y="839"/>
                    </a:lnTo>
                    <a:lnTo>
                      <a:pt x="1171" y="846"/>
                    </a:lnTo>
                    <a:lnTo>
                      <a:pt x="1168" y="853"/>
                    </a:lnTo>
                    <a:lnTo>
                      <a:pt x="1168" y="853"/>
                    </a:lnTo>
                    <a:lnTo>
                      <a:pt x="1164" y="860"/>
                    </a:lnTo>
                    <a:lnTo>
                      <a:pt x="1163" y="869"/>
                    </a:lnTo>
                    <a:lnTo>
                      <a:pt x="1163" y="885"/>
                    </a:lnTo>
                    <a:lnTo>
                      <a:pt x="1166" y="903"/>
                    </a:lnTo>
                    <a:lnTo>
                      <a:pt x="1170" y="922"/>
                    </a:lnTo>
                    <a:lnTo>
                      <a:pt x="1173" y="941"/>
                    </a:lnTo>
                    <a:lnTo>
                      <a:pt x="1175" y="959"/>
                    </a:lnTo>
                    <a:lnTo>
                      <a:pt x="1175" y="968"/>
                    </a:lnTo>
                    <a:lnTo>
                      <a:pt x="1175" y="975"/>
                    </a:lnTo>
                    <a:lnTo>
                      <a:pt x="1171" y="982"/>
                    </a:lnTo>
                    <a:lnTo>
                      <a:pt x="1168" y="989"/>
                    </a:lnTo>
                    <a:lnTo>
                      <a:pt x="1168" y="989"/>
                    </a:lnTo>
                    <a:lnTo>
                      <a:pt x="1163" y="996"/>
                    </a:lnTo>
                    <a:lnTo>
                      <a:pt x="1157" y="1001"/>
                    </a:lnTo>
                    <a:lnTo>
                      <a:pt x="1150" y="1005"/>
                    </a:lnTo>
                    <a:lnTo>
                      <a:pt x="1141" y="1008"/>
                    </a:lnTo>
                    <a:lnTo>
                      <a:pt x="1126" y="1013"/>
                    </a:lnTo>
                    <a:lnTo>
                      <a:pt x="1106" y="1017"/>
                    </a:lnTo>
                    <a:lnTo>
                      <a:pt x="1089" y="1020"/>
                    </a:lnTo>
                    <a:lnTo>
                      <a:pt x="1069" y="1024"/>
                    </a:lnTo>
                    <a:lnTo>
                      <a:pt x="1055" y="1031"/>
                    </a:lnTo>
                    <a:lnTo>
                      <a:pt x="1048" y="1036"/>
                    </a:lnTo>
                    <a:lnTo>
                      <a:pt x="1041" y="1041"/>
                    </a:lnTo>
                    <a:lnTo>
                      <a:pt x="1041" y="1041"/>
                    </a:lnTo>
                    <a:lnTo>
                      <a:pt x="1036" y="1047"/>
                    </a:lnTo>
                    <a:lnTo>
                      <a:pt x="1033" y="1054"/>
                    </a:lnTo>
                    <a:lnTo>
                      <a:pt x="1026" y="1070"/>
                    </a:lnTo>
                    <a:lnTo>
                      <a:pt x="1020" y="1087"/>
                    </a:lnTo>
                    <a:lnTo>
                      <a:pt x="1017" y="1105"/>
                    </a:lnTo>
                    <a:lnTo>
                      <a:pt x="1013" y="1124"/>
                    </a:lnTo>
                    <a:lnTo>
                      <a:pt x="1010" y="1142"/>
                    </a:lnTo>
                    <a:lnTo>
                      <a:pt x="1006" y="1149"/>
                    </a:lnTo>
                    <a:lnTo>
                      <a:pt x="1001" y="1156"/>
                    </a:lnTo>
                    <a:lnTo>
                      <a:pt x="996" y="1163"/>
                    </a:lnTo>
                    <a:lnTo>
                      <a:pt x="990" y="1166"/>
                    </a:lnTo>
                    <a:lnTo>
                      <a:pt x="990" y="1166"/>
                    </a:lnTo>
                    <a:lnTo>
                      <a:pt x="983" y="1171"/>
                    </a:lnTo>
                    <a:lnTo>
                      <a:pt x="976" y="1173"/>
                    </a:lnTo>
                    <a:lnTo>
                      <a:pt x="968" y="1175"/>
                    </a:lnTo>
                    <a:lnTo>
                      <a:pt x="959" y="1175"/>
                    </a:lnTo>
                    <a:lnTo>
                      <a:pt x="941" y="1171"/>
                    </a:lnTo>
                    <a:lnTo>
                      <a:pt x="924" y="1168"/>
                    </a:lnTo>
                    <a:lnTo>
                      <a:pt x="904" y="1164"/>
                    </a:lnTo>
                    <a:lnTo>
                      <a:pt x="887" y="1163"/>
                    </a:lnTo>
                    <a:lnTo>
                      <a:pt x="869" y="1163"/>
                    </a:lnTo>
                    <a:lnTo>
                      <a:pt x="862" y="1164"/>
                    </a:lnTo>
                    <a:lnTo>
                      <a:pt x="853" y="1166"/>
                    </a:lnTo>
                    <a:lnTo>
                      <a:pt x="853" y="1166"/>
                    </a:lnTo>
                    <a:lnTo>
                      <a:pt x="846" y="1170"/>
                    </a:lnTo>
                    <a:lnTo>
                      <a:pt x="841" y="1175"/>
                    </a:lnTo>
                    <a:lnTo>
                      <a:pt x="829" y="1186"/>
                    </a:lnTo>
                    <a:lnTo>
                      <a:pt x="816" y="1201"/>
                    </a:lnTo>
                    <a:lnTo>
                      <a:pt x="806" y="1217"/>
                    </a:lnTo>
                    <a:lnTo>
                      <a:pt x="797" y="1233"/>
                    </a:lnTo>
                    <a:lnTo>
                      <a:pt x="785" y="1247"/>
                    </a:lnTo>
                    <a:lnTo>
                      <a:pt x="780" y="1252"/>
                    </a:lnTo>
                    <a:lnTo>
                      <a:pt x="773" y="1258"/>
                    </a:lnTo>
                    <a:lnTo>
                      <a:pt x="766" y="1261"/>
                    </a:lnTo>
                    <a:lnTo>
                      <a:pt x="759" y="1263"/>
                    </a:lnTo>
                    <a:lnTo>
                      <a:pt x="759" y="1263"/>
                    </a:lnTo>
                    <a:lnTo>
                      <a:pt x="750" y="1265"/>
                    </a:lnTo>
                    <a:lnTo>
                      <a:pt x="743" y="1263"/>
                    </a:lnTo>
                    <a:lnTo>
                      <a:pt x="734" y="1261"/>
                    </a:lnTo>
                    <a:lnTo>
                      <a:pt x="727" y="1258"/>
                    </a:lnTo>
                    <a:lnTo>
                      <a:pt x="711" y="1249"/>
                    </a:lnTo>
                    <a:lnTo>
                      <a:pt x="695" y="1238"/>
                    </a:lnTo>
                    <a:lnTo>
                      <a:pt x="679" y="1228"/>
                    </a:lnTo>
                    <a:lnTo>
                      <a:pt x="664" y="1219"/>
                    </a:lnTo>
                    <a:lnTo>
                      <a:pt x="648" y="1212"/>
                    </a:lnTo>
                    <a:lnTo>
                      <a:pt x="641" y="1212"/>
                    </a:lnTo>
                    <a:lnTo>
                      <a:pt x="632" y="1210"/>
                    </a:lnTo>
                    <a:lnTo>
                      <a:pt x="632" y="1210"/>
                    </a:lnTo>
                    <a:lnTo>
                      <a:pt x="625" y="1212"/>
                    </a:lnTo>
                    <a:lnTo>
                      <a:pt x="616" y="1212"/>
                    </a:lnTo>
                    <a:lnTo>
                      <a:pt x="600" y="1219"/>
                    </a:lnTo>
                    <a:lnTo>
                      <a:pt x="585" y="1228"/>
                    </a:lnTo>
                    <a:lnTo>
                      <a:pt x="569" y="1238"/>
                    </a:lnTo>
                    <a:lnTo>
                      <a:pt x="553" y="1249"/>
                    </a:lnTo>
                    <a:lnTo>
                      <a:pt x="539" y="1258"/>
                    </a:lnTo>
                    <a:lnTo>
                      <a:pt x="530" y="1261"/>
                    </a:lnTo>
                    <a:lnTo>
                      <a:pt x="523" y="1263"/>
                    </a:lnTo>
                    <a:lnTo>
                      <a:pt x="514" y="1265"/>
                    </a:lnTo>
                    <a:lnTo>
                      <a:pt x="507" y="1263"/>
                    </a:lnTo>
                    <a:lnTo>
                      <a:pt x="507" y="1263"/>
                    </a:lnTo>
                    <a:lnTo>
                      <a:pt x="498" y="1261"/>
                    </a:lnTo>
                    <a:lnTo>
                      <a:pt x="491" y="1258"/>
                    </a:lnTo>
                    <a:lnTo>
                      <a:pt x="486" y="1252"/>
                    </a:lnTo>
                    <a:lnTo>
                      <a:pt x="479" y="1247"/>
                    </a:lnTo>
                    <a:lnTo>
                      <a:pt x="469" y="1233"/>
                    </a:lnTo>
                    <a:lnTo>
                      <a:pt x="458" y="1217"/>
                    </a:lnTo>
                    <a:lnTo>
                      <a:pt x="448" y="1201"/>
                    </a:lnTo>
                    <a:lnTo>
                      <a:pt x="437" y="1186"/>
                    </a:lnTo>
                    <a:lnTo>
                      <a:pt x="425" y="1175"/>
                    </a:lnTo>
                    <a:lnTo>
                      <a:pt x="418" y="1170"/>
                    </a:lnTo>
                    <a:lnTo>
                      <a:pt x="411" y="1166"/>
                    </a:lnTo>
                    <a:lnTo>
                      <a:pt x="411" y="1166"/>
                    </a:lnTo>
                    <a:lnTo>
                      <a:pt x="404" y="1164"/>
                    </a:lnTo>
                    <a:lnTo>
                      <a:pt x="395" y="1163"/>
                    </a:lnTo>
                    <a:lnTo>
                      <a:pt x="379" y="1163"/>
                    </a:lnTo>
                    <a:lnTo>
                      <a:pt x="360" y="1164"/>
                    </a:lnTo>
                    <a:lnTo>
                      <a:pt x="342" y="1168"/>
                    </a:lnTo>
                    <a:lnTo>
                      <a:pt x="323" y="1173"/>
                    </a:lnTo>
                    <a:lnTo>
                      <a:pt x="305" y="1175"/>
                    </a:lnTo>
                    <a:lnTo>
                      <a:pt x="296" y="1175"/>
                    </a:lnTo>
                    <a:lnTo>
                      <a:pt x="289" y="1173"/>
                    </a:lnTo>
                    <a:lnTo>
                      <a:pt x="282" y="1171"/>
                    </a:lnTo>
                    <a:lnTo>
                      <a:pt x="275" y="1166"/>
                    </a:lnTo>
                    <a:lnTo>
                      <a:pt x="275" y="1166"/>
                    </a:lnTo>
                    <a:lnTo>
                      <a:pt x="268" y="1163"/>
                    </a:lnTo>
                    <a:lnTo>
                      <a:pt x="263" y="1156"/>
                    </a:lnTo>
                    <a:lnTo>
                      <a:pt x="260" y="1149"/>
                    </a:lnTo>
                    <a:lnTo>
                      <a:pt x="256" y="1142"/>
                    </a:lnTo>
                    <a:lnTo>
                      <a:pt x="251" y="1124"/>
                    </a:lnTo>
                    <a:lnTo>
                      <a:pt x="247" y="1106"/>
                    </a:lnTo>
                    <a:lnTo>
                      <a:pt x="244" y="1087"/>
                    </a:lnTo>
                    <a:lnTo>
                      <a:pt x="240" y="1070"/>
                    </a:lnTo>
                    <a:lnTo>
                      <a:pt x="233" y="1054"/>
                    </a:lnTo>
                    <a:lnTo>
                      <a:pt x="228" y="1047"/>
                    </a:lnTo>
                    <a:lnTo>
                      <a:pt x="223" y="1041"/>
                    </a:lnTo>
                    <a:lnTo>
                      <a:pt x="223" y="1041"/>
                    </a:lnTo>
                    <a:lnTo>
                      <a:pt x="217" y="1036"/>
                    </a:lnTo>
                    <a:lnTo>
                      <a:pt x="210" y="1031"/>
                    </a:lnTo>
                    <a:lnTo>
                      <a:pt x="195" y="1024"/>
                    </a:lnTo>
                    <a:lnTo>
                      <a:pt x="177" y="1020"/>
                    </a:lnTo>
                    <a:lnTo>
                      <a:pt x="158" y="1017"/>
                    </a:lnTo>
                    <a:lnTo>
                      <a:pt x="140" y="1013"/>
                    </a:lnTo>
                    <a:lnTo>
                      <a:pt x="123" y="1008"/>
                    </a:lnTo>
                    <a:lnTo>
                      <a:pt x="116" y="1005"/>
                    </a:lnTo>
                    <a:lnTo>
                      <a:pt x="108" y="1001"/>
                    </a:lnTo>
                    <a:lnTo>
                      <a:pt x="101" y="996"/>
                    </a:lnTo>
                    <a:lnTo>
                      <a:pt x="96" y="989"/>
                    </a:lnTo>
                    <a:lnTo>
                      <a:pt x="96" y="989"/>
                    </a:lnTo>
                    <a:lnTo>
                      <a:pt x="93" y="982"/>
                    </a:lnTo>
                    <a:lnTo>
                      <a:pt x="91" y="975"/>
                    </a:lnTo>
                    <a:lnTo>
                      <a:pt x="89" y="968"/>
                    </a:lnTo>
                    <a:lnTo>
                      <a:pt x="89" y="959"/>
                    </a:lnTo>
                    <a:lnTo>
                      <a:pt x="91" y="941"/>
                    </a:lnTo>
                    <a:lnTo>
                      <a:pt x="94" y="922"/>
                    </a:lnTo>
                    <a:lnTo>
                      <a:pt x="100" y="904"/>
                    </a:lnTo>
                    <a:lnTo>
                      <a:pt x="101" y="885"/>
                    </a:lnTo>
                    <a:lnTo>
                      <a:pt x="101" y="869"/>
                    </a:lnTo>
                    <a:lnTo>
                      <a:pt x="100" y="860"/>
                    </a:lnTo>
                    <a:lnTo>
                      <a:pt x="98" y="853"/>
                    </a:lnTo>
                    <a:lnTo>
                      <a:pt x="98" y="853"/>
                    </a:lnTo>
                    <a:lnTo>
                      <a:pt x="94" y="846"/>
                    </a:lnTo>
                    <a:lnTo>
                      <a:pt x="89" y="839"/>
                    </a:lnTo>
                    <a:lnTo>
                      <a:pt x="77" y="827"/>
                    </a:lnTo>
                    <a:lnTo>
                      <a:pt x="63" y="817"/>
                    </a:lnTo>
                    <a:lnTo>
                      <a:pt x="47" y="806"/>
                    </a:lnTo>
                    <a:lnTo>
                      <a:pt x="31" y="795"/>
                    </a:lnTo>
                    <a:lnTo>
                      <a:pt x="17" y="785"/>
                    </a:lnTo>
                    <a:lnTo>
                      <a:pt x="12" y="778"/>
                    </a:lnTo>
                    <a:lnTo>
                      <a:pt x="7" y="771"/>
                    </a:lnTo>
                    <a:lnTo>
                      <a:pt x="3" y="764"/>
                    </a:lnTo>
                    <a:lnTo>
                      <a:pt x="1" y="757"/>
                    </a:lnTo>
                    <a:lnTo>
                      <a:pt x="1" y="757"/>
                    </a:lnTo>
                    <a:lnTo>
                      <a:pt x="0" y="750"/>
                    </a:lnTo>
                    <a:lnTo>
                      <a:pt x="1" y="741"/>
                    </a:lnTo>
                    <a:lnTo>
                      <a:pt x="3" y="734"/>
                    </a:lnTo>
                    <a:lnTo>
                      <a:pt x="7" y="725"/>
                    </a:lnTo>
                    <a:lnTo>
                      <a:pt x="14" y="709"/>
                    </a:lnTo>
                    <a:lnTo>
                      <a:pt x="24" y="695"/>
                    </a:lnTo>
                    <a:lnTo>
                      <a:pt x="36" y="680"/>
                    </a:lnTo>
                    <a:lnTo>
                      <a:pt x="45" y="664"/>
                    </a:lnTo>
                    <a:lnTo>
                      <a:pt x="50" y="648"/>
                    </a:lnTo>
                    <a:lnTo>
                      <a:pt x="52" y="639"/>
                    </a:lnTo>
                    <a:lnTo>
                      <a:pt x="52" y="632"/>
                    </a:lnTo>
                    <a:lnTo>
                      <a:pt x="52" y="632"/>
                    </a:lnTo>
                    <a:lnTo>
                      <a:pt x="52" y="623"/>
                    </a:lnTo>
                    <a:lnTo>
                      <a:pt x="50" y="616"/>
                    </a:lnTo>
                    <a:lnTo>
                      <a:pt x="45" y="600"/>
                    </a:lnTo>
                    <a:lnTo>
                      <a:pt x="36" y="585"/>
                    </a:lnTo>
                    <a:lnTo>
                      <a:pt x="24" y="569"/>
                    </a:lnTo>
                    <a:lnTo>
                      <a:pt x="14" y="553"/>
                    </a:lnTo>
                    <a:lnTo>
                      <a:pt x="7" y="537"/>
                    </a:lnTo>
                    <a:lnTo>
                      <a:pt x="3" y="530"/>
                    </a:lnTo>
                    <a:lnTo>
                      <a:pt x="1" y="521"/>
                    </a:lnTo>
                    <a:lnTo>
                      <a:pt x="0" y="514"/>
                    </a:lnTo>
                    <a:lnTo>
                      <a:pt x="1" y="506"/>
                    </a:lnTo>
                    <a:lnTo>
                      <a:pt x="1" y="506"/>
                    </a:lnTo>
                    <a:lnTo>
                      <a:pt x="3" y="499"/>
                    </a:lnTo>
                    <a:lnTo>
                      <a:pt x="7" y="492"/>
                    </a:lnTo>
                    <a:lnTo>
                      <a:pt x="12" y="485"/>
                    </a:lnTo>
                    <a:lnTo>
                      <a:pt x="17" y="479"/>
                    </a:lnTo>
                    <a:lnTo>
                      <a:pt x="31" y="467"/>
                    </a:lnTo>
                    <a:lnTo>
                      <a:pt x="47" y="456"/>
                    </a:lnTo>
                    <a:lnTo>
                      <a:pt x="63" y="448"/>
                    </a:lnTo>
                    <a:lnTo>
                      <a:pt x="77" y="435"/>
                    </a:lnTo>
                    <a:lnTo>
                      <a:pt x="89" y="423"/>
                    </a:lnTo>
                    <a:lnTo>
                      <a:pt x="94" y="418"/>
                    </a:lnTo>
                    <a:lnTo>
                      <a:pt x="98" y="409"/>
                    </a:lnTo>
                    <a:lnTo>
                      <a:pt x="98" y="409"/>
                    </a:lnTo>
                    <a:lnTo>
                      <a:pt x="100" y="402"/>
                    </a:lnTo>
                    <a:lnTo>
                      <a:pt x="101" y="395"/>
                    </a:lnTo>
                    <a:lnTo>
                      <a:pt x="101" y="377"/>
                    </a:lnTo>
                    <a:lnTo>
                      <a:pt x="100" y="360"/>
                    </a:lnTo>
                    <a:lnTo>
                      <a:pt x="94" y="340"/>
                    </a:lnTo>
                    <a:lnTo>
                      <a:pt x="91" y="323"/>
                    </a:lnTo>
                    <a:lnTo>
                      <a:pt x="89" y="305"/>
                    </a:lnTo>
                    <a:lnTo>
                      <a:pt x="89" y="297"/>
                    </a:lnTo>
                    <a:lnTo>
                      <a:pt x="91" y="288"/>
                    </a:lnTo>
                    <a:lnTo>
                      <a:pt x="93" y="281"/>
                    </a:lnTo>
                    <a:lnTo>
                      <a:pt x="96" y="274"/>
                    </a:lnTo>
                    <a:lnTo>
                      <a:pt x="96" y="274"/>
                    </a:lnTo>
                    <a:lnTo>
                      <a:pt x="101" y="267"/>
                    </a:lnTo>
                    <a:lnTo>
                      <a:pt x="108" y="263"/>
                    </a:lnTo>
                    <a:lnTo>
                      <a:pt x="116" y="258"/>
                    </a:lnTo>
                    <a:lnTo>
                      <a:pt x="123" y="254"/>
                    </a:lnTo>
                    <a:lnTo>
                      <a:pt x="140" y="251"/>
                    </a:lnTo>
                    <a:lnTo>
                      <a:pt x="158" y="246"/>
                    </a:lnTo>
                    <a:lnTo>
                      <a:pt x="177" y="242"/>
                    </a:lnTo>
                    <a:lnTo>
                      <a:pt x="195" y="239"/>
                    </a:lnTo>
                    <a:lnTo>
                      <a:pt x="210" y="232"/>
                    </a:lnTo>
                    <a:lnTo>
                      <a:pt x="217" y="228"/>
                    </a:lnTo>
                    <a:lnTo>
                      <a:pt x="223" y="221"/>
                    </a:lnTo>
                    <a:lnTo>
                      <a:pt x="223" y="221"/>
                    </a:lnTo>
                    <a:lnTo>
                      <a:pt x="228" y="216"/>
                    </a:lnTo>
                    <a:lnTo>
                      <a:pt x="233" y="209"/>
                    </a:lnTo>
                    <a:lnTo>
                      <a:pt x="238" y="193"/>
                    </a:lnTo>
                    <a:lnTo>
                      <a:pt x="244" y="175"/>
                    </a:lnTo>
                    <a:lnTo>
                      <a:pt x="247" y="158"/>
                    </a:lnTo>
                    <a:lnTo>
                      <a:pt x="251" y="138"/>
                    </a:lnTo>
                    <a:lnTo>
                      <a:pt x="256" y="121"/>
                    </a:lnTo>
                    <a:lnTo>
                      <a:pt x="260" y="114"/>
                    </a:lnTo>
                    <a:lnTo>
                      <a:pt x="263" y="107"/>
                    </a:lnTo>
                    <a:lnTo>
                      <a:pt x="268" y="102"/>
                    </a:lnTo>
                    <a:lnTo>
                      <a:pt x="275" y="96"/>
                    </a:lnTo>
                    <a:lnTo>
                      <a:pt x="275" y="96"/>
                    </a:lnTo>
                    <a:lnTo>
                      <a:pt x="282" y="93"/>
                    </a:lnTo>
                    <a:lnTo>
                      <a:pt x="289" y="89"/>
                    </a:lnTo>
                    <a:lnTo>
                      <a:pt x="296" y="89"/>
                    </a:lnTo>
                    <a:lnTo>
                      <a:pt x="305" y="89"/>
                    </a:lnTo>
                    <a:lnTo>
                      <a:pt x="323" y="91"/>
                    </a:lnTo>
                    <a:lnTo>
                      <a:pt x="342" y="95"/>
                    </a:lnTo>
                    <a:lnTo>
                      <a:pt x="360" y="98"/>
                    </a:lnTo>
                    <a:lnTo>
                      <a:pt x="379" y="102"/>
                    </a:lnTo>
                    <a:lnTo>
                      <a:pt x="395" y="100"/>
                    </a:lnTo>
                    <a:lnTo>
                      <a:pt x="404" y="100"/>
                    </a:lnTo>
                    <a:lnTo>
                      <a:pt x="411" y="96"/>
                    </a:lnTo>
                    <a:lnTo>
                      <a:pt x="411" y="96"/>
                    </a:lnTo>
                    <a:lnTo>
                      <a:pt x="418" y="93"/>
                    </a:lnTo>
                    <a:lnTo>
                      <a:pt x="425" y="89"/>
                    </a:lnTo>
                    <a:lnTo>
                      <a:pt x="437" y="77"/>
                    </a:lnTo>
                    <a:lnTo>
                      <a:pt x="448" y="61"/>
                    </a:lnTo>
                    <a:lnTo>
                      <a:pt x="458" y="45"/>
                    </a:lnTo>
                    <a:lnTo>
                      <a:pt x="469" y="31"/>
                    </a:lnTo>
                    <a:lnTo>
                      <a:pt x="479" y="17"/>
                    </a:lnTo>
                    <a:lnTo>
                      <a:pt x="486" y="10"/>
                    </a:lnTo>
                    <a:lnTo>
                      <a:pt x="491" y="5"/>
                    </a:lnTo>
                    <a:lnTo>
                      <a:pt x="498" y="1"/>
                    </a:lnTo>
                    <a:lnTo>
                      <a:pt x="507" y="0"/>
                    </a:lnTo>
                    <a:lnTo>
                      <a:pt x="507" y="0"/>
                    </a:lnTo>
                    <a:lnTo>
                      <a:pt x="514" y="0"/>
                    </a:lnTo>
                    <a:lnTo>
                      <a:pt x="523" y="0"/>
                    </a:lnTo>
                    <a:lnTo>
                      <a:pt x="530" y="1"/>
                    </a:lnTo>
                    <a:lnTo>
                      <a:pt x="539" y="5"/>
                    </a:lnTo>
                    <a:lnTo>
                      <a:pt x="553" y="14"/>
                    </a:lnTo>
                    <a:lnTo>
                      <a:pt x="569" y="24"/>
                    </a:lnTo>
                    <a:lnTo>
                      <a:pt x="585" y="35"/>
                    </a:lnTo>
                    <a:lnTo>
                      <a:pt x="600" y="44"/>
                    </a:lnTo>
                    <a:lnTo>
                      <a:pt x="616" y="51"/>
                    </a:lnTo>
                    <a:lnTo>
                      <a:pt x="625" y="52"/>
                    </a:lnTo>
                    <a:lnTo>
                      <a:pt x="632" y="52"/>
                    </a:lnTo>
                    <a:lnTo>
                      <a:pt x="632" y="52"/>
                    </a:lnTo>
                    <a:close/>
                    <a:moveTo>
                      <a:pt x="804" y="219"/>
                    </a:moveTo>
                    <a:lnTo>
                      <a:pt x="804" y="219"/>
                    </a:lnTo>
                    <a:lnTo>
                      <a:pt x="776" y="209"/>
                    </a:lnTo>
                    <a:lnTo>
                      <a:pt x="748" y="200"/>
                    </a:lnTo>
                    <a:lnTo>
                      <a:pt x="720" y="193"/>
                    </a:lnTo>
                    <a:lnTo>
                      <a:pt x="693" y="188"/>
                    </a:lnTo>
                    <a:lnTo>
                      <a:pt x="665" y="186"/>
                    </a:lnTo>
                    <a:lnTo>
                      <a:pt x="637" y="184"/>
                    </a:lnTo>
                    <a:lnTo>
                      <a:pt x="611" y="184"/>
                    </a:lnTo>
                    <a:lnTo>
                      <a:pt x="585" y="188"/>
                    </a:lnTo>
                    <a:lnTo>
                      <a:pt x="556" y="191"/>
                    </a:lnTo>
                    <a:lnTo>
                      <a:pt x="530" y="196"/>
                    </a:lnTo>
                    <a:lnTo>
                      <a:pt x="506" y="203"/>
                    </a:lnTo>
                    <a:lnTo>
                      <a:pt x="479" y="212"/>
                    </a:lnTo>
                    <a:lnTo>
                      <a:pt x="455" y="221"/>
                    </a:lnTo>
                    <a:lnTo>
                      <a:pt x="432" y="233"/>
                    </a:lnTo>
                    <a:lnTo>
                      <a:pt x="407" y="246"/>
                    </a:lnTo>
                    <a:lnTo>
                      <a:pt x="386" y="260"/>
                    </a:lnTo>
                    <a:lnTo>
                      <a:pt x="363" y="274"/>
                    </a:lnTo>
                    <a:lnTo>
                      <a:pt x="344" y="291"/>
                    </a:lnTo>
                    <a:lnTo>
                      <a:pt x="323" y="309"/>
                    </a:lnTo>
                    <a:lnTo>
                      <a:pt x="305" y="328"/>
                    </a:lnTo>
                    <a:lnTo>
                      <a:pt x="288" y="348"/>
                    </a:lnTo>
                    <a:lnTo>
                      <a:pt x="270" y="369"/>
                    </a:lnTo>
                    <a:lnTo>
                      <a:pt x="256" y="391"/>
                    </a:lnTo>
                    <a:lnTo>
                      <a:pt x="242" y="414"/>
                    </a:lnTo>
                    <a:lnTo>
                      <a:pt x="230" y="437"/>
                    </a:lnTo>
                    <a:lnTo>
                      <a:pt x="217" y="462"/>
                    </a:lnTo>
                    <a:lnTo>
                      <a:pt x="209" y="488"/>
                    </a:lnTo>
                    <a:lnTo>
                      <a:pt x="200" y="514"/>
                    </a:lnTo>
                    <a:lnTo>
                      <a:pt x="195" y="543"/>
                    </a:lnTo>
                    <a:lnTo>
                      <a:pt x="189" y="571"/>
                    </a:lnTo>
                    <a:lnTo>
                      <a:pt x="186" y="599"/>
                    </a:lnTo>
                    <a:lnTo>
                      <a:pt x="186" y="629"/>
                    </a:lnTo>
                    <a:lnTo>
                      <a:pt x="186" y="629"/>
                    </a:lnTo>
                    <a:lnTo>
                      <a:pt x="186" y="658"/>
                    </a:lnTo>
                    <a:lnTo>
                      <a:pt x="189" y="687"/>
                    </a:lnTo>
                    <a:lnTo>
                      <a:pt x="193" y="715"/>
                    </a:lnTo>
                    <a:lnTo>
                      <a:pt x="200" y="743"/>
                    </a:lnTo>
                    <a:lnTo>
                      <a:pt x="207" y="769"/>
                    </a:lnTo>
                    <a:lnTo>
                      <a:pt x="216" y="795"/>
                    </a:lnTo>
                    <a:lnTo>
                      <a:pt x="226" y="820"/>
                    </a:lnTo>
                    <a:lnTo>
                      <a:pt x="238" y="845"/>
                    </a:lnTo>
                    <a:lnTo>
                      <a:pt x="253" y="868"/>
                    </a:lnTo>
                    <a:lnTo>
                      <a:pt x="268" y="890"/>
                    </a:lnTo>
                    <a:lnTo>
                      <a:pt x="284" y="911"/>
                    </a:lnTo>
                    <a:lnTo>
                      <a:pt x="302" y="933"/>
                    </a:lnTo>
                    <a:lnTo>
                      <a:pt x="321" y="952"/>
                    </a:lnTo>
                    <a:lnTo>
                      <a:pt x="340" y="969"/>
                    </a:lnTo>
                    <a:lnTo>
                      <a:pt x="361" y="987"/>
                    </a:lnTo>
                    <a:lnTo>
                      <a:pt x="383" y="1001"/>
                    </a:lnTo>
                    <a:lnTo>
                      <a:pt x="405" y="1017"/>
                    </a:lnTo>
                    <a:lnTo>
                      <a:pt x="428" y="1029"/>
                    </a:lnTo>
                    <a:lnTo>
                      <a:pt x="453" y="1040"/>
                    </a:lnTo>
                    <a:lnTo>
                      <a:pt x="477" y="1050"/>
                    </a:lnTo>
                    <a:lnTo>
                      <a:pt x="502" y="1059"/>
                    </a:lnTo>
                    <a:lnTo>
                      <a:pt x="528" y="1066"/>
                    </a:lnTo>
                    <a:lnTo>
                      <a:pt x="555" y="1071"/>
                    </a:lnTo>
                    <a:lnTo>
                      <a:pt x="581" y="1077"/>
                    </a:lnTo>
                    <a:lnTo>
                      <a:pt x="609" y="1078"/>
                    </a:lnTo>
                    <a:lnTo>
                      <a:pt x="636" y="1078"/>
                    </a:lnTo>
                    <a:lnTo>
                      <a:pt x="664" y="1078"/>
                    </a:lnTo>
                    <a:lnTo>
                      <a:pt x="692" y="1075"/>
                    </a:lnTo>
                    <a:lnTo>
                      <a:pt x="720" y="1070"/>
                    </a:lnTo>
                    <a:lnTo>
                      <a:pt x="748" y="1064"/>
                    </a:lnTo>
                    <a:lnTo>
                      <a:pt x="776" y="1055"/>
                    </a:lnTo>
                    <a:lnTo>
                      <a:pt x="804" y="1045"/>
                    </a:lnTo>
                    <a:lnTo>
                      <a:pt x="804" y="1045"/>
                    </a:lnTo>
                    <a:lnTo>
                      <a:pt x="831" y="1033"/>
                    </a:lnTo>
                    <a:lnTo>
                      <a:pt x="857" y="1019"/>
                    </a:lnTo>
                    <a:lnTo>
                      <a:pt x="881" y="1003"/>
                    </a:lnTo>
                    <a:lnTo>
                      <a:pt x="904" y="987"/>
                    </a:lnTo>
                    <a:lnTo>
                      <a:pt x="925" y="969"/>
                    </a:lnTo>
                    <a:lnTo>
                      <a:pt x="946" y="950"/>
                    </a:lnTo>
                    <a:lnTo>
                      <a:pt x="966" y="931"/>
                    </a:lnTo>
                    <a:lnTo>
                      <a:pt x="983" y="910"/>
                    </a:lnTo>
                    <a:lnTo>
                      <a:pt x="999" y="889"/>
                    </a:lnTo>
                    <a:lnTo>
                      <a:pt x="1013" y="866"/>
                    </a:lnTo>
                    <a:lnTo>
                      <a:pt x="1027" y="843"/>
                    </a:lnTo>
                    <a:lnTo>
                      <a:pt x="1038" y="818"/>
                    </a:lnTo>
                    <a:lnTo>
                      <a:pt x="1048" y="794"/>
                    </a:lnTo>
                    <a:lnTo>
                      <a:pt x="1057" y="769"/>
                    </a:lnTo>
                    <a:lnTo>
                      <a:pt x="1066" y="743"/>
                    </a:lnTo>
                    <a:lnTo>
                      <a:pt x="1071" y="716"/>
                    </a:lnTo>
                    <a:lnTo>
                      <a:pt x="1075" y="690"/>
                    </a:lnTo>
                    <a:lnTo>
                      <a:pt x="1078" y="664"/>
                    </a:lnTo>
                    <a:lnTo>
                      <a:pt x="1080" y="637"/>
                    </a:lnTo>
                    <a:lnTo>
                      <a:pt x="1078" y="611"/>
                    </a:lnTo>
                    <a:lnTo>
                      <a:pt x="1076" y="583"/>
                    </a:lnTo>
                    <a:lnTo>
                      <a:pt x="1073" y="557"/>
                    </a:lnTo>
                    <a:lnTo>
                      <a:pt x="1068" y="530"/>
                    </a:lnTo>
                    <a:lnTo>
                      <a:pt x="1061" y="504"/>
                    </a:lnTo>
                    <a:lnTo>
                      <a:pt x="1054" y="479"/>
                    </a:lnTo>
                    <a:lnTo>
                      <a:pt x="1043" y="453"/>
                    </a:lnTo>
                    <a:lnTo>
                      <a:pt x="1031" y="428"/>
                    </a:lnTo>
                    <a:lnTo>
                      <a:pt x="1017" y="404"/>
                    </a:lnTo>
                    <a:lnTo>
                      <a:pt x="1003" y="379"/>
                    </a:lnTo>
                    <a:lnTo>
                      <a:pt x="985" y="356"/>
                    </a:lnTo>
                    <a:lnTo>
                      <a:pt x="968" y="335"/>
                    </a:lnTo>
                    <a:lnTo>
                      <a:pt x="946" y="312"/>
                    </a:lnTo>
                    <a:lnTo>
                      <a:pt x="946" y="312"/>
                    </a:lnTo>
                    <a:lnTo>
                      <a:pt x="931" y="298"/>
                    </a:lnTo>
                    <a:lnTo>
                      <a:pt x="915" y="284"/>
                    </a:lnTo>
                    <a:lnTo>
                      <a:pt x="880" y="258"/>
                    </a:lnTo>
                    <a:lnTo>
                      <a:pt x="843" y="237"/>
                    </a:lnTo>
                    <a:lnTo>
                      <a:pt x="804" y="219"/>
                    </a:lnTo>
                    <a:lnTo>
                      <a:pt x="804" y="219"/>
                    </a:lnTo>
                    <a:close/>
                    <a:moveTo>
                      <a:pt x="632" y="265"/>
                    </a:moveTo>
                    <a:lnTo>
                      <a:pt x="632" y="265"/>
                    </a:lnTo>
                    <a:lnTo>
                      <a:pt x="671" y="267"/>
                    </a:lnTo>
                    <a:lnTo>
                      <a:pt x="706" y="272"/>
                    </a:lnTo>
                    <a:lnTo>
                      <a:pt x="741" y="281"/>
                    </a:lnTo>
                    <a:lnTo>
                      <a:pt x="774" y="293"/>
                    </a:lnTo>
                    <a:lnTo>
                      <a:pt x="808" y="309"/>
                    </a:lnTo>
                    <a:lnTo>
                      <a:pt x="838" y="328"/>
                    </a:lnTo>
                    <a:lnTo>
                      <a:pt x="866" y="349"/>
                    </a:lnTo>
                    <a:lnTo>
                      <a:pt x="892" y="372"/>
                    </a:lnTo>
                    <a:lnTo>
                      <a:pt x="915" y="398"/>
                    </a:lnTo>
                    <a:lnTo>
                      <a:pt x="936" y="427"/>
                    </a:lnTo>
                    <a:lnTo>
                      <a:pt x="955" y="456"/>
                    </a:lnTo>
                    <a:lnTo>
                      <a:pt x="971" y="488"/>
                    </a:lnTo>
                    <a:lnTo>
                      <a:pt x="983" y="523"/>
                    </a:lnTo>
                    <a:lnTo>
                      <a:pt x="992" y="558"/>
                    </a:lnTo>
                    <a:lnTo>
                      <a:pt x="997" y="593"/>
                    </a:lnTo>
                    <a:lnTo>
                      <a:pt x="999" y="632"/>
                    </a:lnTo>
                    <a:lnTo>
                      <a:pt x="999" y="632"/>
                    </a:lnTo>
                    <a:lnTo>
                      <a:pt x="997" y="669"/>
                    </a:lnTo>
                    <a:lnTo>
                      <a:pt x="992" y="706"/>
                    </a:lnTo>
                    <a:lnTo>
                      <a:pt x="983" y="741"/>
                    </a:lnTo>
                    <a:lnTo>
                      <a:pt x="971" y="774"/>
                    </a:lnTo>
                    <a:lnTo>
                      <a:pt x="955" y="806"/>
                    </a:lnTo>
                    <a:lnTo>
                      <a:pt x="936" y="836"/>
                    </a:lnTo>
                    <a:lnTo>
                      <a:pt x="915" y="864"/>
                    </a:lnTo>
                    <a:lnTo>
                      <a:pt x="892" y="890"/>
                    </a:lnTo>
                    <a:lnTo>
                      <a:pt x="866" y="915"/>
                    </a:lnTo>
                    <a:lnTo>
                      <a:pt x="838" y="936"/>
                    </a:lnTo>
                    <a:lnTo>
                      <a:pt x="808" y="954"/>
                    </a:lnTo>
                    <a:lnTo>
                      <a:pt x="774" y="969"/>
                    </a:lnTo>
                    <a:lnTo>
                      <a:pt x="741" y="982"/>
                    </a:lnTo>
                    <a:lnTo>
                      <a:pt x="706" y="990"/>
                    </a:lnTo>
                    <a:lnTo>
                      <a:pt x="671" y="996"/>
                    </a:lnTo>
                    <a:lnTo>
                      <a:pt x="632" y="998"/>
                    </a:lnTo>
                    <a:lnTo>
                      <a:pt x="632" y="998"/>
                    </a:lnTo>
                    <a:lnTo>
                      <a:pt x="595" y="996"/>
                    </a:lnTo>
                    <a:lnTo>
                      <a:pt x="558" y="990"/>
                    </a:lnTo>
                    <a:lnTo>
                      <a:pt x="523" y="982"/>
                    </a:lnTo>
                    <a:lnTo>
                      <a:pt x="490" y="969"/>
                    </a:lnTo>
                    <a:lnTo>
                      <a:pt x="458" y="954"/>
                    </a:lnTo>
                    <a:lnTo>
                      <a:pt x="428" y="936"/>
                    </a:lnTo>
                    <a:lnTo>
                      <a:pt x="398" y="915"/>
                    </a:lnTo>
                    <a:lnTo>
                      <a:pt x="374" y="890"/>
                    </a:lnTo>
                    <a:lnTo>
                      <a:pt x="349" y="864"/>
                    </a:lnTo>
                    <a:lnTo>
                      <a:pt x="328" y="836"/>
                    </a:lnTo>
                    <a:lnTo>
                      <a:pt x="311" y="806"/>
                    </a:lnTo>
                    <a:lnTo>
                      <a:pt x="295" y="774"/>
                    </a:lnTo>
                    <a:lnTo>
                      <a:pt x="282" y="741"/>
                    </a:lnTo>
                    <a:lnTo>
                      <a:pt x="274" y="706"/>
                    </a:lnTo>
                    <a:lnTo>
                      <a:pt x="268" y="669"/>
                    </a:lnTo>
                    <a:lnTo>
                      <a:pt x="267" y="632"/>
                    </a:lnTo>
                    <a:lnTo>
                      <a:pt x="267" y="632"/>
                    </a:lnTo>
                    <a:lnTo>
                      <a:pt x="268" y="593"/>
                    </a:lnTo>
                    <a:lnTo>
                      <a:pt x="274" y="558"/>
                    </a:lnTo>
                    <a:lnTo>
                      <a:pt x="282" y="523"/>
                    </a:lnTo>
                    <a:lnTo>
                      <a:pt x="295" y="488"/>
                    </a:lnTo>
                    <a:lnTo>
                      <a:pt x="311" y="456"/>
                    </a:lnTo>
                    <a:lnTo>
                      <a:pt x="328" y="427"/>
                    </a:lnTo>
                    <a:lnTo>
                      <a:pt x="349" y="398"/>
                    </a:lnTo>
                    <a:lnTo>
                      <a:pt x="374" y="372"/>
                    </a:lnTo>
                    <a:lnTo>
                      <a:pt x="398" y="349"/>
                    </a:lnTo>
                    <a:lnTo>
                      <a:pt x="428" y="328"/>
                    </a:lnTo>
                    <a:lnTo>
                      <a:pt x="458" y="309"/>
                    </a:lnTo>
                    <a:lnTo>
                      <a:pt x="490" y="293"/>
                    </a:lnTo>
                    <a:lnTo>
                      <a:pt x="523" y="281"/>
                    </a:lnTo>
                    <a:lnTo>
                      <a:pt x="558" y="272"/>
                    </a:lnTo>
                    <a:lnTo>
                      <a:pt x="595" y="267"/>
                    </a:lnTo>
                    <a:lnTo>
                      <a:pt x="632" y="265"/>
                    </a:lnTo>
                    <a:lnTo>
                      <a:pt x="632" y="265"/>
                    </a:lnTo>
                    <a:close/>
                    <a:moveTo>
                      <a:pt x="657" y="376"/>
                    </a:moveTo>
                    <a:lnTo>
                      <a:pt x="720" y="511"/>
                    </a:lnTo>
                    <a:lnTo>
                      <a:pt x="867" y="528"/>
                    </a:lnTo>
                    <a:lnTo>
                      <a:pt x="867" y="528"/>
                    </a:lnTo>
                    <a:lnTo>
                      <a:pt x="876" y="530"/>
                    </a:lnTo>
                    <a:lnTo>
                      <a:pt x="881" y="534"/>
                    </a:lnTo>
                    <a:lnTo>
                      <a:pt x="887" y="539"/>
                    </a:lnTo>
                    <a:lnTo>
                      <a:pt x="890" y="546"/>
                    </a:lnTo>
                    <a:lnTo>
                      <a:pt x="890" y="546"/>
                    </a:lnTo>
                    <a:lnTo>
                      <a:pt x="892" y="555"/>
                    </a:lnTo>
                    <a:lnTo>
                      <a:pt x="890" y="562"/>
                    </a:lnTo>
                    <a:lnTo>
                      <a:pt x="889" y="569"/>
                    </a:lnTo>
                    <a:lnTo>
                      <a:pt x="883" y="574"/>
                    </a:lnTo>
                    <a:lnTo>
                      <a:pt x="773" y="676"/>
                    </a:lnTo>
                    <a:lnTo>
                      <a:pt x="802" y="824"/>
                    </a:lnTo>
                    <a:lnTo>
                      <a:pt x="802" y="824"/>
                    </a:lnTo>
                    <a:lnTo>
                      <a:pt x="802" y="831"/>
                    </a:lnTo>
                    <a:lnTo>
                      <a:pt x="801" y="838"/>
                    </a:lnTo>
                    <a:lnTo>
                      <a:pt x="797" y="845"/>
                    </a:lnTo>
                    <a:lnTo>
                      <a:pt x="792" y="850"/>
                    </a:lnTo>
                    <a:lnTo>
                      <a:pt x="792" y="850"/>
                    </a:lnTo>
                    <a:lnTo>
                      <a:pt x="785" y="853"/>
                    </a:lnTo>
                    <a:lnTo>
                      <a:pt x="778" y="855"/>
                    </a:lnTo>
                    <a:lnTo>
                      <a:pt x="771" y="853"/>
                    </a:lnTo>
                    <a:lnTo>
                      <a:pt x="764" y="852"/>
                    </a:lnTo>
                    <a:lnTo>
                      <a:pt x="632" y="778"/>
                    </a:lnTo>
                    <a:lnTo>
                      <a:pt x="502" y="852"/>
                    </a:lnTo>
                    <a:lnTo>
                      <a:pt x="502" y="852"/>
                    </a:lnTo>
                    <a:lnTo>
                      <a:pt x="495" y="853"/>
                    </a:lnTo>
                    <a:lnTo>
                      <a:pt x="488" y="855"/>
                    </a:lnTo>
                    <a:lnTo>
                      <a:pt x="479" y="853"/>
                    </a:lnTo>
                    <a:lnTo>
                      <a:pt x="472" y="850"/>
                    </a:lnTo>
                    <a:lnTo>
                      <a:pt x="472" y="850"/>
                    </a:lnTo>
                    <a:lnTo>
                      <a:pt x="467" y="845"/>
                    </a:lnTo>
                    <a:lnTo>
                      <a:pt x="463" y="838"/>
                    </a:lnTo>
                    <a:lnTo>
                      <a:pt x="462" y="831"/>
                    </a:lnTo>
                    <a:lnTo>
                      <a:pt x="462" y="824"/>
                    </a:lnTo>
                    <a:lnTo>
                      <a:pt x="491" y="676"/>
                    </a:lnTo>
                    <a:lnTo>
                      <a:pt x="383" y="574"/>
                    </a:lnTo>
                    <a:lnTo>
                      <a:pt x="383" y="574"/>
                    </a:lnTo>
                    <a:lnTo>
                      <a:pt x="377" y="569"/>
                    </a:lnTo>
                    <a:lnTo>
                      <a:pt x="374" y="562"/>
                    </a:lnTo>
                    <a:lnTo>
                      <a:pt x="374" y="555"/>
                    </a:lnTo>
                    <a:lnTo>
                      <a:pt x="374" y="546"/>
                    </a:lnTo>
                    <a:lnTo>
                      <a:pt x="374" y="546"/>
                    </a:lnTo>
                    <a:lnTo>
                      <a:pt x="377" y="539"/>
                    </a:lnTo>
                    <a:lnTo>
                      <a:pt x="383" y="534"/>
                    </a:lnTo>
                    <a:lnTo>
                      <a:pt x="390" y="530"/>
                    </a:lnTo>
                    <a:lnTo>
                      <a:pt x="397" y="528"/>
                    </a:lnTo>
                    <a:lnTo>
                      <a:pt x="546" y="511"/>
                    </a:lnTo>
                    <a:lnTo>
                      <a:pt x="607" y="376"/>
                    </a:lnTo>
                    <a:lnTo>
                      <a:pt x="607" y="376"/>
                    </a:lnTo>
                    <a:lnTo>
                      <a:pt x="613" y="369"/>
                    </a:lnTo>
                    <a:lnTo>
                      <a:pt x="618" y="363"/>
                    </a:lnTo>
                    <a:lnTo>
                      <a:pt x="625" y="360"/>
                    </a:lnTo>
                    <a:lnTo>
                      <a:pt x="632" y="360"/>
                    </a:lnTo>
                    <a:lnTo>
                      <a:pt x="632" y="360"/>
                    </a:lnTo>
                    <a:lnTo>
                      <a:pt x="641" y="360"/>
                    </a:lnTo>
                    <a:lnTo>
                      <a:pt x="648" y="363"/>
                    </a:lnTo>
                    <a:lnTo>
                      <a:pt x="653" y="369"/>
                    </a:lnTo>
                    <a:lnTo>
                      <a:pt x="657" y="376"/>
                    </a:lnTo>
                    <a:lnTo>
                      <a:pt x="657" y="376"/>
                    </a:lnTo>
                    <a:close/>
                  </a:path>
                </a:pathLst>
              </a:custGeom>
              <a:solidFill>
                <a:srgbClr val="5F7133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3431704" y="4444591"/>
            <a:ext cx="1389386" cy="1185529"/>
            <a:chOff x="3431704" y="4444591"/>
            <a:chExt cx="1389386" cy="1185529"/>
          </a:xfrm>
        </p:grpSpPr>
        <p:sp>
          <p:nvSpPr>
            <p:cNvPr id="58" name="Oval 57"/>
            <p:cNvSpPr/>
            <p:nvPr/>
          </p:nvSpPr>
          <p:spPr>
            <a:xfrm>
              <a:off x="3431704" y="548726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3679373" y="4444591"/>
              <a:ext cx="894048" cy="894049"/>
              <a:chOff x="9759772" y="4141560"/>
              <a:chExt cx="581330" cy="581331"/>
            </a:xfrm>
          </p:grpSpPr>
          <p:sp>
            <p:nvSpPr>
              <p:cNvPr id="31" name="Teardrop 30"/>
              <p:cNvSpPr/>
              <p:nvPr/>
            </p:nvSpPr>
            <p:spPr>
              <a:xfrm rot="8100000">
                <a:off x="9759772" y="4141560"/>
                <a:ext cx="581330" cy="581331"/>
              </a:xfrm>
              <a:prstGeom prst="teardrop">
                <a:avLst/>
              </a:prstGeom>
              <a:solidFill>
                <a:srgbClr val="FFB10D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A77000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9880919" y="4262707"/>
                <a:ext cx="339036" cy="339036"/>
              </a:xfrm>
              <a:custGeom>
                <a:avLst/>
                <a:gdLst>
                  <a:gd name="T0" fmla="*/ 810 w 1799"/>
                  <a:gd name="T1" fmla="*/ 30 h 1799"/>
                  <a:gd name="T2" fmla="*/ 746 w 1799"/>
                  <a:gd name="T3" fmla="*/ 134 h 1799"/>
                  <a:gd name="T4" fmla="*/ 764 w 1799"/>
                  <a:gd name="T5" fmla="*/ 253 h 1799"/>
                  <a:gd name="T6" fmla="*/ 857 w 1799"/>
                  <a:gd name="T7" fmla="*/ 353 h 1799"/>
                  <a:gd name="T8" fmla="*/ 964 w 1799"/>
                  <a:gd name="T9" fmla="*/ 344 h 1799"/>
                  <a:gd name="T10" fmla="*/ 1045 w 1799"/>
                  <a:gd name="T11" fmla="*/ 230 h 1799"/>
                  <a:gd name="T12" fmla="*/ 1047 w 1799"/>
                  <a:gd name="T13" fmla="*/ 112 h 1799"/>
                  <a:gd name="T14" fmla="*/ 971 w 1799"/>
                  <a:gd name="T15" fmla="*/ 18 h 1799"/>
                  <a:gd name="T16" fmla="*/ 1003 w 1799"/>
                  <a:gd name="T17" fmla="*/ 430 h 1799"/>
                  <a:gd name="T18" fmla="*/ 1154 w 1799"/>
                  <a:gd name="T19" fmla="*/ 443 h 1799"/>
                  <a:gd name="T20" fmla="*/ 1207 w 1799"/>
                  <a:gd name="T21" fmla="*/ 495 h 1799"/>
                  <a:gd name="T22" fmla="*/ 1221 w 1799"/>
                  <a:gd name="T23" fmla="*/ 764 h 1799"/>
                  <a:gd name="T24" fmla="*/ 604 w 1799"/>
                  <a:gd name="T25" fmla="*/ 778 h 1799"/>
                  <a:gd name="T26" fmla="*/ 566 w 1799"/>
                  <a:gd name="T27" fmla="*/ 727 h 1799"/>
                  <a:gd name="T28" fmla="*/ 606 w 1799"/>
                  <a:gd name="T29" fmla="*/ 471 h 1799"/>
                  <a:gd name="T30" fmla="*/ 778 w 1799"/>
                  <a:gd name="T31" fmla="*/ 418 h 1799"/>
                  <a:gd name="T32" fmla="*/ 318 w 1799"/>
                  <a:gd name="T33" fmla="*/ 907 h 1799"/>
                  <a:gd name="T34" fmla="*/ 214 w 1799"/>
                  <a:gd name="T35" fmla="*/ 968 h 1799"/>
                  <a:gd name="T36" fmla="*/ 181 w 1799"/>
                  <a:gd name="T37" fmla="*/ 1072 h 1799"/>
                  <a:gd name="T38" fmla="*/ 228 w 1799"/>
                  <a:gd name="T39" fmla="*/ 1205 h 1799"/>
                  <a:gd name="T40" fmla="*/ 339 w 1799"/>
                  <a:gd name="T41" fmla="*/ 1268 h 1799"/>
                  <a:gd name="T42" fmla="*/ 437 w 1799"/>
                  <a:gd name="T43" fmla="*/ 1216 h 1799"/>
                  <a:gd name="T44" fmla="*/ 492 w 1799"/>
                  <a:gd name="T45" fmla="*/ 1084 h 1799"/>
                  <a:gd name="T46" fmla="*/ 464 w 1799"/>
                  <a:gd name="T47" fmla="*/ 975 h 1799"/>
                  <a:gd name="T48" fmla="*/ 365 w 1799"/>
                  <a:gd name="T49" fmla="*/ 908 h 1799"/>
                  <a:gd name="T50" fmla="*/ 451 w 1799"/>
                  <a:gd name="T51" fmla="*/ 1326 h 1799"/>
                  <a:gd name="T52" fmla="*/ 623 w 1799"/>
                  <a:gd name="T53" fmla="*/ 1369 h 1799"/>
                  <a:gd name="T54" fmla="*/ 671 w 1799"/>
                  <a:gd name="T55" fmla="*/ 1644 h 1799"/>
                  <a:gd name="T56" fmla="*/ 652 w 1799"/>
                  <a:gd name="T57" fmla="*/ 1787 h 1799"/>
                  <a:gd name="T58" fmla="*/ 35 w 1799"/>
                  <a:gd name="T59" fmla="*/ 1795 h 1799"/>
                  <a:gd name="T60" fmla="*/ 2 w 1799"/>
                  <a:gd name="T61" fmla="*/ 1716 h 1799"/>
                  <a:gd name="T62" fmla="*/ 37 w 1799"/>
                  <a:gd name="T63" fmla="*/ 1386 h 1799"/>
                  <a:gd name="T64" fmla="*/ 205 w 1799"/>
                  <a:gd name="T65" fmla="*/ 1325 h 1799"/>
                  <a:gd name="T66" fmla="*/ 857 w 1799"/>
                  <a:gd name="T67" fmla="*/ 907 h 1799"/>
                  <a:gd name="T68" fmla="*/ 899 w 1799"/>
                  <a:gd name="T69" fmla="*/ 864 h 1799"/>
                  <a:gd name="T70" fmla="*/ 941 w 1799"/>
                  <a:gd name="T71" fmla="*/ 898 h 1799"/>
                  <a:gd name="T72" fmla="*/ 1122 w 1799"/>
                  <a:gd name="T73" fmla="*/ 1202 h 1799"/>
                  <a:gd name="T74" fmla="*/ 1101 w 1799"/>
                  <a:gd name="T75" fmla="*/ 1251 h 1799"/>
                  <a:gd name="T76" fmla="*/ 738 w 1799"/>
                  <a:gd name="T77" fmla="*/ 1249 h 1799"/>
                  <a:gd name="T78" fmla="*/ 680 w 1799"/>
                  <a:gd name="T79" fmla="*/ 1233 h 1799"/>
                  <a:gd name="T80" fmla="*/ 688 w 1799"/>
                  <a:gd name="T81" fmla="*/ 1181 h 1799"/>
                  <a:gd name="T82" fmla="*/ 1430 w 1799"/>
                  <a:gd name="T83" fmla="*/ 910 h 1799"/>
                  <a:gd name="T84" fmla="*/ 1333 w 1799"/>
                  <a:gd name="T85" fmla="*/ 980 h 1799"/>
                  <a:gd name="T86" fmla="*/ 1309 w 1799"/>
                  <a:gd name="T87" fmla="*/ 1089 h 1799"/>
                  <a:gd name="T88" fmla="*/ 1367 w 1799"/>
                  <a:gd name="T89" fmla="*/ 1219 h 1799"/>
                  <a:gd name="T90" fmla="*/ 1467 w 1799"/>
                  <a:gd name="T91" fmla="*/ 1268 h 1799"/>
                  <a:gd name="T92" fmla="*/ 1576 w 1799"/>
                  <a:gd name="T93" fmla="*/ 1202 h 1799"/>
                  <a:gd name="T94" fmla="*/ 1620 w 1799"/>
                  <a:gd name="T95" fmla="*/ 1066 h 1799"/>
                  <a:gd name="T96" fmla="*/ 1583 w 1799"/>
                  <a:gd name="T97" fmla="*/ 963 h 1799"/>
                  <a:gd name="T98" fmla="*/ 1477 w 1799"/>
                  <a:gd name="T99" fmla="*/ 907 h 1799"/>
                  <a:gd name="T100" fmla="*/ 1586 w 1799"/>
                  <a:gd name="T101" fmla="*/ 1325 h 1799"/>
                  <a:gd name="T102" fmla="*/ 1758 w 1799"/>
                  <a:gd name="T103" fmla="*/ 1377 h 1799"/>
                  <a:gd name="T104" fmla="*/ 1799 w 1799"/>
                  <a:gd name="T105" fmla="*/ 1681 h 1799"/>
                  <a:gd name="T106" fmla="*/ 1772 w 1799"/>
                  <a:gd name="T107" fmla="*/ 1792 h 1799"/>
                  <a:gd name="T108" fmla="*/ 1156 w 1799"/>
                  <a:gd name="T109" fmla="*/ 1792 h 1799"/>
                  <a:gd name="T110" fmla="*/ 1128 w 1799"/>
                  <a:gd name="T111" fmla="*/ 1681 h 1799"/>
                  <a:gd name="T112" fmla="*/ 1170 w 1799"/>
                  <a:gd name="T113" fmla="*/ 1377 h 1799"/>
                  <a:gd name="T114" fmla="*/ 1342 w 1799"/>
                  <a:gd name="T115" fmla="*/ 1325 h 1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799" h="1799">
                    <a:moveTo>
                      <a:pt x="898" y="0"/>
                    </a:moveTo>
                    <a:lnTo>
                      <a:pt x="898" y="0"/>
                    </a:lnTo>
                    <a:lnTo>
                      <a:pt x="882" y="2"/>
                    </a:lnTo>
                    <a:lnTo>
                      <a:pt x="866" y="4"/>
                    </a:lnTo>
                    <a:lnTo>
                      <a:pt x="850" y="9"/>
                    </a:lnTo>
                    <a:lnTo>
                      <a:pt x="836" y="14"/>
                    </a:lnTo>
                    <a:lnTo>
                      <a:pt x="824" y="21"/>
                    </a:lnTo>
                    <a:lnTo>
                      <a:pt x="810" y="30"/>
                    </a:lnTo>
                    <a:lnTo>
                      <a:pt x="799" y="39"/>
                    </a:lnTo>
                    <a:lnTo>
                      <a:pt x="787" y="51"/>
                    </a:lnTo>
                    <a:lnTo>
                      <a:pt x="778" y="61"/>
                    </a:lnTo>
                    <a:lnTo>
                      <a:pt x="769" y="76"/>
                    </a:lnTo>
                    <a:lnTo>
                      <a:pt x="761" y="88"/>
                    </a:lnTo>
                    <a:lnTo>
                      <a:pt x="755" y="104"/>
                    </a:lnTo>
                    <a:lnTo>
                      <a:pt x="750" y="118"/>
                    </a:lnTo>
                    <a:lnTo>
                      <a:pt x="746" y="134"/>
                    </a:lnTo>
                    <a:lnTo>
                      <a:pt x="745" y="149"/>
                    </a:lnTo>
                    <a:lnTo>
                      <a:pt x="745" y="167"/>
                    </a:lnTo>
                    <a:lnTo>
                      <a:pt x="745" y="167"/>
                    </a:lnTo>
                    <a:lnTo>
                      <a:pt x="745" y="184"/>
                    </a:lnTo>
                    <a:lnTo>
                      <a:pt x="748" y="202"/>
                    </a:lnTo>
                    <a:lnTo>
                      <a:pt x="752" y="218"/>
                    </a:lnTo>
                    <a:lnTo>
                      <a:pt x="757" y="235"/>
                    </a:lnTo>
                    <a:lnTo>
                      <a:pt x="764" y="253"/>
                    </a:lnTo>
                    <a:lnTo>
                      <a:pt x="773" y="269"/>
                    </a:lnTo>
                    <a:lnTo>
                      <a:pt x="782" y="285"/>
                    </a:lnTo>
                    <a:lnTo>
                      <a:pt x="792" y="300"/>
                    </a:lnTo>
                    <a:lnTo>
                      <a:pt x="803" y="313"/>
                    </a:lnTo>
                    <a:lnTo>
                      <a:pt x="815" y="325"/>
                    </a:lnTo>
                    <a:lnTo>
                      <a:pt x="829" y="337"/>
                    </a:lnTo>
                    <a:lnTo>
                      <a:pt x="843" y="346"/>
                    </a:lnTo>
                    <a:lnTo>
                      <a:pt x="857" y="353"/>
                    </a:lnTo>
                    <a:lnTo>
                      <a:pt x="871" y="358"/>
                    </a:lnTo>
                    <a:lnTo>
                      <a:pt x="887" y="362"/>
                    </a:lnTo>
                    <a:lnTo>
                      <a:pt x="903" y="364"/>
                    </a:lnTo>
                    <a:lnTo>
                      <a:pt x="903" y="364"/>
                    </a:lnTo>
                    <a:lnTo>
                      <a:pt x="919" y="362"/>
                    </a:lnTo>
                    <a:lnTo>
                      <a:pt x="934" y="358"/>
                    </a:lnTo>
                    <a:lnTo>
                      <a:pt x="950" y="351"/>
                    </a:lnTo>
                    <a:lnTo>
                      <a:pt x="964" y="344"/>
                    </a:lnTo>
                    <a:lnTo>
                      <a:pt x="977" y="334"/>
                    </a:lnTo>
                    <a:lnTo>
                      <a:pt x="989" y="321"/>
                    </a:lnTo>
                    <a:lnTo>
                      <a:pt x="1001" y="309"/>
                    </a:lnTo>
                    <a:lnTo>
                      <a:pt x="1012" y="295"/>
                    </a:lnTo>
                    <a:lnTo>
                      <a:pt x="1022" y="279"/>
                    </a:lnTo>
                    <a:lnTo>
                      <a:pt x="1031" y="264"/>
                    </a:lnTo>
                    <a:lnTo>
                      <a:pt x="1038" y="248"/>
                    </a:lnTo>
                    <a:lnTo>
                      <a:pt x="1045" y="230"/>
                    </a:lnTo>
                    <a:lnTo>
                      <a:pt x="1049" y="213"/>
                    </a:lnTo>
                    <a:lnTo>
                      <a:pt x="1052" y="195"/>
                    </a:lnTo>
                    <a:lnTo>
                      <a:pt x="1056" y="177"/>
                    </a:lnTo>
                    <a:lnTo>
                      <a:pt x="1056" y="160"/>
                    </a:lnTo>
                    <a:lnTo>
                      <a:pt x="1056" y="160"/>
                    </a:lnTo>
                    <a:lnTo>
                      <a:pt x="1054" y="144"/>
                    </a:lnTo>
                    <a:lnTo>
                      <a:pt x="1052" y="128"/>
                    </a:lnTo>
                    <a:lnTo>
                      <a:pt x="1047" y="112"/>
                    </a:lnTo>
                    <a:lnTo>
                      <a:pt x="1042" y="97"/>
                    </a:lnTo>
                    <a:lnTo>
                      <a:pt x="1035" y="83"/>
                    </a:lnTo>
                    <a:lnTo>
                      <a:pt x="1028" y="70"/>
                    </a:lnTo>
                    <a:lnTo>
                      <a:pt x="1019" y="58"/>
                    </a:lnTo>
                    <a:lnTo>
                      <a:pt x="1008" y="46"/>
                    </a:lnTo>
                    <a:lnTo>
                      <a:pt x="996" y="35"/>
                    </a:lnTo>
                    <a:lnTo>
                      <a:pt x="984" y="26"/>
                    </a:lnTo>
                    <a:lnTo>
                      <a:pt x="971" y="18"/>
                    </a:lnTo>
                    <a:lnTo>
                      <a:pt x="957" y="12"/>
                    </a:lnTo>
                    <a:lnTo>
                      <a:pt x="943" y="7"/>
                    </a:lnTo>
                    <a:lnTo>
                      <a:pt x="927" y="4"/>
                    </a:lnTo>
                    <a:lnTo>
                      <a:pt x="913" y="0"/>
                    </a:lnTo>
                    <a:lnTo>
                      <a:pt x="898" y="0"/>
                    </a:lnTo>
                    <a:lnTo>
                      <a:pt x="898" y="0"/>
                    </a:lnTo>
                    <a:close/>
                    <a:moveTo>
                      <a:pt x="899" y="576"/>
                    </a:moveTo>
                    <a:lnTo>
                      <a:pt x="1003" y="430"/>
                    </a:lnTo>
                    <a:lnTo>
                      <a:pt x="1003" y="430"/>
                    </a:lnTo>
                    <a:lnTo>
                      <a:pt x="1008" y="425"/>
                    </a:lnTo>
                    <a:lnTo>
                      <a:pt x="1015" y="420"/>
                    </a:lnTo>
                    <a:lnTo>
                      <a:pt x="1022" y="418"/>
                    </a:lnTo>
                    <a:lnTo>
                      <a:pt x="1029" y="418"/>
                    </a:lnTo>
                    <a:lnTo>
                      <a:pt x="1140" y="439"/>
                    </a:lnTo>
                    <a:lnTo>
                      <a:pt x="1140" y="439"/>
                    </a:lnTo>
                    <a:lnTo>
                      <a:pt x="1154" y="443"/>
                    </a:lnTo>
                    <a:lnTo>
                      <a:pt x="1166" y="448"/>
                    </a:lnTo>
                    <a:lnTo>
                      <a:pt x="1177" y="455"/>
                    </a:lnTo>
                    <a:lnTo>
                      <a:pt x="1186" y="462"/>
                    </a:lnTo>
                    <a:lnTo>
                      <a:pt x="1194" y="471"/>
                    </a:lnTo>
                    <a:lnTo>
                      <a:pt x="1200" y="480"/>
                    </a:lnTo>
                    <a:lnTo>
                      <a:pt x="1203" y="488"/>
                    </a:lnTo>
                    <a:lnTo>
                      <a:pt x="1207" y="495"/>
                    </a:lnTo>
                    <a:lnTo>
                      <a:pt x="1207" y="495"/>
                    </a:lnTo>
                    <a:lnTo>
                      <a:pt x="1224" y="631"/>
                    </a:lnTo>
                    <a:lnTo>
                      <a:pt x="1230" y="682"/>
                    </a:lnTo>
                    <a:lnTo>
                      <a:pt x="1235" y="727"/>
                    </a:lnTo>
                    <a:lnTo>
                      <a:pt x="1235" y="727"/>
                    </a:lnTo>
                    <a:lnTo>
                      <a:pt x="1233" y="738"/>
                    </a:lnTo>
                    <a:lnTo>
                      <a:pt x="1231" y="747"/>
                    </a:lnTo>
                    <a:lnTo>
                      <a:pt x="1228" y="757"/>
                    </a:lnTo>
                    <a:lnTo>
                      <a:pt x="1221" y="764"/>
                    </a:lnTo>
                    <a:lnTo>
                      <a:pt x="1221" y="764"/>
                    </a:lnTo>
                    <a:lnTo>
                      <a:pt x="1214" y="771"/>
                    </a:lnTo>
                    <a:lnTo>
                      <a:pt x="1205" y="777"/>
                    </a:lnTo>
                    <a:lnTo>
                      <a:pt x="1194" y="778"/>
                    </a:lnTo>
                    <a:lnTo>
                      <a:pt x="1186" y="780"/>
                    </a:lnTo>
                    <a:lnTo>
                      <a:pt x="615" y="780"/>
                    </a:lnTo>
                    <a:lnTo>
                      <a:pt x="615" y="780"/>
                    </a:lnTo>
                    <a:lnTo>
                      <a:pt x="604" y="778"/>
                    </a:lnTo>
                    <a:lnTo>
                      <a:pt x="595" y="777"/>
                    </a:lnTo>
                    <a:lnTo>
                      <a:pt x="587" y="771"/>
                    </a:lnTo>
                    <a:lnTo>
                      <a:pt x="580" y="764"/>
                    </a:lnTo>
                    <a:lnTo>
                      <a:pt x="580" y="764"/>
                    </a:lnTo>
                    <a:lnTo>
                      <a:pt x="573" y="757"/>
                    </a:lnTo>
                    <a:lnTo>
                      <a:pt x="569" y="747"/>
                    </a:lnTo>
                    <a:lnTo>
                      <a:pt x="566" y="738"/>
                    </a:lnTo>
                    <a:lnTo>
                      <a:pt x="566" y="727"/>
                    </a:lnTo>
                    <a:lnTo>
                      <a:pt x="566" y="727"/>
                    </a:lnTo>
                    <a:lnTo>
                      <a:pt x="569" y="682"/>
                    </a:lnTo>
                    <a:lnTo>
                      <a:pt x="576" y="631"/>
                    </a:lnTo>
                    <a:lnTo>
                      <a:pt x="594" y="495"/>
                    </a:lnTo>
                    <a:lnTo>
                      <a:pt x="594" y="495"/>
                    </a:lnTo>
                    <a:lnTo>
                      <a:pt x="595" y="488"/>
                    </a:lnTo>
                    <a:lnTo>
                      <a:pt x="599" y="480"/>
                    </a:lnTo>
                    <a:lnTo>
                      <a:pt x="606" y="471"/>
                    </a:lnTo>
                    <a:lnTo>
                      <a:pt x="613" y="462"/>
                    </a:lnTo>
                    <a:lnTo>
                      <a:pt x="622" y="455"/>
                    </a:lnTo>
                    <a:lnTo>
                      <a:pt x="632" y="448"/>
                    </a:lnTo>
                    <a:lnTo>
                      <a:pt x="645" y="443"/>
                    </a:lnTo>
                    <a:lnTo>
                      <a:pt x="659" y="439"/>
                    </a:lnTo>
                    <a:lnTo>
                      <a:pt x="769" y="418"/>
                    </a:lnTo>
                    <a:lnTo>
                      <a:pt x="769" y="418"/>
                    </a:lnTo>
                    <a:lnTo>
                      <a:pt x="778" y="418"/>
                    </a:lnTo>
                    <a:lnTo>
                      <a:pt x="785" y="420"/>
                    </a:lnTo>
                    <a:lnTo>
                      <a:pt x="790" y="425"/>
                    </a:lnTo>
                    <a:lnTo>
                      <a:pt x="796" y="430"/>
                    </a:lnTo>
                    <a:lnTo>
                      <a:pt x="899" y="576"/>
                    </a:lnTo>
                    <a:lnTo>
                      <a:pt x="899" y="576"/>
                    </a:lnTo>
                    <a:close/>
                    <a:moveTo>
                      <a:pt x="334" y="907"/>
                    </a:moveTo>
                    <a:lnTo>
                      <a:pt x="334" y="907"/>
                    </a:lnTo>
                    <a:lnTo>
                      <a:pt x="318" y="907"/>
                    </a:lnTo>
                    <a:lnTo>
                      <a:pt x="302" y="910"/>
                    </a:lnTo>
                    <a:lnTo>
                      <a:pt x="286" y="914"/>
                    </a:lnTo>
                    <a:lnTo>
                      <a:pt x="272" y="921"/>
                    </a:lnTo>
                    <a:lnTo>
                      <a:pt x="260" y="928"/>
                    </a:lnTo>
                    <a:lnTo>
                      <a:pt x="246" y="935"/>
                    </a:lnTo>
                    <a:lnTo>
                      <a:pt x="235" y="945"/>
                    </a:lnTo>
                    <a:lnTo>
                      <a:pt x="223" y="956"/>
                    </a:lnTo>
                    <a:lnTo>
                      <a:pt x="214" y="968"/>
                    </a:lnTo>
                    <a:lnTo>
                      <a:pt x="205" y="980"/>
                    </a:lnTo>
                    <a:lnTo>
                      <a:pt x="198" y="994"/>
                    </a:lnTo>
                    <a:lnTo>
                      <a:pt x="191" y="1008"/>
                    </a:lnTo>
                    <a:lnTo>
                      <a:pt x="186" y="1024"/>
                    </a:lnTo>
                    <a:lnTo>
                      <a:pt x="183" y="1040"/>
                    </a:lnTo>
                    <a:lnTo>
                      <a:pt x="181" y="1056"/>
                    </a:lnTo>
                    <a:lnTo>
                      <a:pt x="181" y="1072"/>
                    </a:lnTo>
                    <a:lnTo>
                      <a:pt x="181" y="1072"/>
                    </a:lnTo>
                    <a:lnTo>
                      <a:pt x="181" y="1089"/>
                    </a:lnTo>
                    <a:lnTo>
                      <a:pt x="184" y="1107"/>
                    </a:lnTo>
                    <a:lnTo>
                      <a:pt x="188" y="1124"/>
                    </a:lnTo>
                    <a:lnTo>
                      <a:pt x="193" y="1142"/>
                    </a:lnTo>
                    <a:lnTo>
                      <a:pt x="200" y="1158"/>
                    </a:lnTo>
                    <a:lnTo>
                      <a:pt x="209" y="1175"/>
                    </a:lnTo>
                    <a:lnTo>
                      <a:pt x="218" y="1191"/>
                    </a:lnTo>
                    <a:lnTo>
                      <a:pt x="228" y="1205"/>
                    </a:lnTo>
                    <a:lnTo>
                      <a:pt x="239" y="1219"/>
                    </a:lnTo>
                    <a:lnTo>
                      <a:pt x="251" y="1232"/>
                    </a:lnTo>
                    <a:lnTo>
                      <a:pt x="265" y="1242"/>
                    </a:lnTo>
                    <a:lnTo>
                      <a:pt x="279" y="1253"/>
                    </a:lnTo>
                    <a:lnTo>
                      <a:pt x="293" y="1260"/>
                    </a:lnTo>
                    <a:lnTo>
                      <a:pt x="307" y="1265"/>
                    </a:lnTo>
                    <a:lnTo>
                      <a:pt x="323" y="1268"/>
                    </a:lnTo>
                    <a:lnTo>
                      <a:pt x="339" y="1268"/>
                    </a:lnTo>
                    <a:lnTo>
                      <a:pt x="339" y="1268"/>
                    </a:lnTo>
                    <a:lnTo>
                      <a:pt x="355" y="1268"/>
                    </a:lnTo>
                    <a:lnTo>
                      <a:pt x="370" y="1263"/>
                    </a:lnTo>
                    <a:lnTo>
                      <a:pt x="386" y="1258"/>
                    </a:lnTo>
                    <a:lnTo>
                      <a:pt x="400" y="1249"/>
                    </a:lnTo>
                    <a:lnTo>
                      <a:pt x="413" y="1240"/>
                    </a:lnTo>
                    <a:lnTo>
                      <a:pt x="427" y="1228"/>
                    </a:lnTo>
                    <a:lnTo>
                      <a:pt x="437" y="1216"/>
                    </a:lnTo>
                    <a:lnTo>
                      <a:pt x="448" y="1202"/>
                    </a:lnTo>
                    <a:lnTo>
                      <a:pt x="458" y="1186"/>
                    </a:lnTo>
                    <a:lnTo>
                      <a:pt x="467" y="1170"/>
                    </a:lnTo>
                    <a:lnTo>
                      <a:pt x="474" y="1152"/>
                    </a:lnTo>
                    <a:lnTo>
                      <a:pt x="481" y="1137"/>
                    </a:lnTo>
                    <a:lnTo>
                      <a:pt x="486" y="1119"/>
                    </a:lnTo>
                    <a:lnTo>
                      <a:pt x="490" y="1102"/>
                    </a:lnTo>
                    <a:lnTo>
                      <a:pt x="492" y="1084"/>
                    </a:lnTo>
                    <a:lnTo>
                      <a:pt x="492" y="1066"/>
                    </a:lnTo>
                    <a:lnTo>
                      <a:pt x="492" y="1066"/>
                    </a:lnTo>
                    <a:lnTo>
                      <a:pt x="490" y="1049"/>
                    </a:lnTo>
                    <a:lnTo>
                      <a:pt x="488" y="1033"/>
                    </a:lnTo>
                    <a:lnTo>
                      <a:pt x="485" y="1017"/>
                    </a:lnTo>
                    <a:lnTo>
                      <a:pt x="478" y="1003"/>
                    </a:lnTo>
                    <a:lnTo>
                      <a:pt x="471" y="989"/>
                    </a:lnTo>
                    <a:lnTo>
                      <a:pt x="464" y="975"/>
                    </a:lnTo>
                    <a:lnTo>
                      <a:pt x="455" y="963"/>
                    </a:lnTo>
                    <a:lnTo>
                      <a:pt x="444" y="952"/>
                    </a:lnTo>
                    <a:lnTo>
                      <a:pt x="432" y="942"/>
                    </a:lnTo>
                    <a:lnTo>
                      <a:pt x="421" y="931"/>
                    </a:lnTo>
                    <a:lnTo>
                      <a:pt x="407" y="924"/>
                    </a:lnTo>
                    <a:lnTo>
                      <a:pt x="393" y="917"/>
                    </a:lnTo>
                    <a:lnTo>
                      <a:pt x="379" y="912"/>
                    </a:lnTo>
                    <a:lnTo>
                      <a:pt x="365" y="908"/>
                    </a:lnTo>
                    <a:lnTo>
                      <a:pt x="349" y="907"/>
                    </a:lnTo>
                    <a:lnTo>
                      <a:pt x="334" y="907"/>
                    </a:lnTo>
                    <a:lnTo>
                      <a:pt x="334" y="907"/>
                    </a:lnTo>
                    <a:close/>
                    <a:moveTo>
                      <a:pt x="335" y="1481"/>
                    </a:moveTo>
                    <a:lnTo>
                      <a:pt x="439" y="1337"/>
                    </a:lnTo>
                    <a:lnTo>
                      <a:pt x="439" y="1337"/>
                    </a:lnTo>
                    <a:lnTo>
                      <a:pt x="444" y="1330"/>
                    </a:lnTo>
                    <a:lnTo>
                      <a:pt x="451" y="1326"/>
                    </a:lnTo>
                    <a:lnTo>
                      <a:pt x="458" y="1325"/>
                    </a:lnTo>
                    <a:lnTo>
                      <a:pt x="465" y="1325"/>
                    </a:lnTo>
                    <a:lnTo>
                      <a:pt x="576" y="1344"/>
                    </a:lnTo>
                    <a:lnTo>
                      <a:pt x="576" y="1344"/>
                    </a:lnTo>
                    <a:lnTo>
                      <a:pt x="590" y="1347"/>
                    </a:lnTo>
                    <a:lnTo>
                      <a:pt x="602" y="1353"/>
                    </a:lnTo>
                    <a:lnTo>
                      <a:pt x="613" y="1360"/>
                    </a:lnTo>
                    <a:lnTo>
                      <a:pt x="623" y="1369"/>
                    </a:lnTo>
                    <a:lnTo>
                      <a:pt x="631" y="1377"/>
                    </a:lnTo>
                    <a:lnTo>
                      <a:pt x="636" y="1386"/>
                    </a:lnTo>
                    <a:lnTo>
                      <a:pt x="639" y="1393"/>
                    </a:lnTo>
                    <a:lnTo>
                      <a:pt x="643" y="1402"/>
                    </a:lnTo>
                    <a:lnTo>
                      <a:pt x="643" y="1402"/>
                    </a:lnTo>
                    <a:lnTo>
                      <a:pt x="659" y="1520"/>
                    </a:lnTo>
                    <a:lnTo>
                      <a:pt x="667" y="1607"/>
                    </a:lnTo>
                    <a:lnTo>
                      <a:pt x="671" y="1644"/>
                    </a:lnTo>
                    <a:lnTo>
                      <a:pt x="671" y="1681"/>
                    </a:lnTo>
                    <a:lnTo>
                      <a:pt x="671" y="1716"/>
                    </a:lnTo>
                    <a:lnTo>
                      <a:pt x="667" y="1755"/>
                    </a:lnTo>
                    <a:lnTo>
                      <a:pt x="667" y="1755"/>
                    </a:lnTo>
                    <a:lnTo>
                      <a:pt x="666" y="1764"/>
                    </a:lnTo>
                    <a:lnTo>
                      <a:pt x="662" y="1773"/>
                    </a:lnTo>
                    <a:lnTo>
                      <a:pt x="657" y="1780"/>
                    </a:lnTo>
                    <a:lnTo>
                      <a:pt x="652" y="1787"/>
                    </a:lnTo>
                    <a:lnTo>
                      <a:pt x="645" y="1792"/>
                    </a:lnTo>
                    <a:lnTo>
                      <a:pt x="636" y="1795"/>
                    </a:lnTo>
                    <a:lnTo>
                      <a:pt x="627" y="1799"/>
                    </a:lnTo>
                    <a:lnTo>
                      <a:pt x="618" y="1799"/>
                    </a:lnTo>
                    <a:lnTo>
                      <a:pt x="54" y="1799"/>
                    </a:lnTo>
                    <a:lnTo>
                      <a:pt x="54" y="1799"/>
                    </a:lnTo>
                    <a:lnTo>
                      <a:pt x="44" y="1799"/>
                    </a:lnTo>
                    <a:lnTo>
                      <a:pt x="35" y="1795"/>
                    </a:lnTo>
                    <a:lnTo>
                      <a:pt x="28" y="1792"/>
                    </a:lnTo>
                    <a:lnTo>
                      <a:pt x="21" y="1787"/>
                    </a:lnTo>
                    <a:lnTo>
                      <a:pt x="14" y="1780"/>
                    </a:lnTo>
                    <a:lnTo>
                      <a:pt x="10" y="1773"/>
                    </a:lnTo>
                    <a:lnTo>
                      <a:pt x="7" y="1764"/>
                    </a:lnTo>
                    <a:lnTo>
                      <a:pt x="5" y="1755"/>
                    </a:lnTo>
                    <a:lnTo>
                      <a:pt x="5" y="1755"/>
                    </a:lnTo>
                    <a:lnTo>
                      <a:pt x="2" y="1716"/>
                    </a:lnTo>
                    <a:lnTo>
                      <a:pt x="0" y="1681"/>
                    </a:lnTo>
                    <a:lnTo>
                      <a:pt x="2" y="1644"/>
                    </a:lnTo>
                    <a:lnTo>
                      <a:pt x="3" y="1607"/>
                    </a:lnTo>
                    <a:lnTo>
                      <a:pt x="14" y="1520"/>
                    </a:lnTo>
                    <a:lnTo>
                      <a:pt x="30" y="1402"/>
                    </a:lnTo>
                    <a:lnTo>
                      <a:pt x="30" y="1402"/>
                    </a:lnTo>
                    <a:lnTo>
                      <a:pt x="31" y="1393"/>
                    </a:lnTo>
                    <a:lnTo>
                      <a:pt x="37" y="1386"/>
                    </a:lnTo>
                    <a:lnTo>
                      <a:pt x="42" y="1377"/>
                    </a:lnTo>
                    <a:lnTo>
                      <a:pt x="49" y="1369"/>
                    </a:lnTo>
                    <a:lnTo>
                      <a:pt x="58" y="1360"/>
                    </a:lnTo>
                    <a:lnTo>
                      <a:pt x="68" y="1353"/>
                    </a:lnTo>
                    <a:lnTo>
                      <a:pt x="81" y="1347"/>
                    </a:lnTo>
                    <a:lnTo>
                      <a:pt x="95" y="1344"/>
                    </a:lnTo>
                    <a:lnTo>
                      <a:pt x="205" y="1325"/>
                    </a:lnTo>
                    <a:lnTo>
                      <a:pt x="205" y="1325"/>
                    </a:lnTo>
                    <a:lnTo>
                      <a:pt x="214" y="1325"/>
                    </a:lnTo>
                    <a:lnTo>
                      <a:pt x="221" y="1326"/>
                    </a:lnTo>
                    <a:lnTo>
                      <a:pt x="226" y="1330"/>
                    </a:lnTo>
                    <a:lnTo>
                      <a:pt x="232" y="1337"/>
                    </a:lnTo>
                    <a:lnTo>
                      <a:pt x="335" y="1481"/>
                    </a:lnTo>
                    <a:lnTo>
                      <a:pt x="335" y="1481"/>
                    </a:lnTo>
                    <a:close/>
                    <a:moveTo>
                      <a:pt x="857" y="907"/>
                    </a:moveTo>
                    <a:lnTo>
                      <a:pt x="857" y="907"/>
                    </a:lnTo>
                    <a:lnTo>
                      <a:pt x="859" y="898"/>
                    </a:lnTo>
                    <a:lnTo>
                      <a:pt x="861" y="889"/>
                    </a:lnTo>
                    <a:lnTo>
                      <a:pt x="864" y="882"/>
                    </a:lnTo>
                    <a:lnTo>
                      <a:pt x="869" y="877"/>
                    </a:lnTo>
                    <a:lnTo>
                      <a:pt x="876" y="871"/>
                    </a:lnTo>
                    <a:lnTo>
                      <a:pt x="883" y="866"/>
                    </a:lnTo>
                    <a:lnTo>
                      <a:pt x="891" y="864"/>
                    </a:lnTo>
                    <a:lnTo>
                      <a:pt x="899" y="864"/>
                    </a:lnTo>
                    <a:lnTo>
                      <a:pt x="899" y="864"/>
                    </a:lnTo>
                    <a:lnTo>
                      <a:pt x="908" y="864"/>
                    </a:lnTo>
                    <a:lnTo>
                      <a:pt x="917" y="866"/>
                    </a:lnTo>
                    <a:lnTo>
                      <a:pt x="924" y="871"/>
                    </a:lnTo>
                    <a:lnTo>
                      <a:pt x="929" y="877"/>
                    </a:lnTo>
                    <a:lnTo>
                      <a:pt x="934" y="882"/>
                    </a:lnTo>
                    <a:lnTo>
                      <a:pt x="938" y="889"/>
                    </a:lnTo>
                    <a:lnTo>
                      <a:pt x="941" y="898"/>
                    </a:lnTo>
                    <a:lnTo>
                      <a:pt x="941" y="907"/>
                    </a:lnTo>
                    <a:lnTo>
                      <a:pt x="941" y="1082"/>
                    </a:lnTo>
                    <a:lnTo>
                      <a:pt x="1103" y="1175"/>
                    </a:lnTo>
                    <a:lnTo>
                      <a:pt x="1103" y="1175"/>
                    </a:lnTo>
                    <a:lnTo>
                      <a:pt x="1110" y="1181"/>
                    </a:lnTo>
                    <a:lnTo>
                      <a:pt x="1115" y="1188"/>
                    </a:lnTo>
                    <a:lnTo>
                      <a:pt x="1121" y="1195"/>
                    </a:lnTo>
                    <a:lnTo>
                      <a:pt x="1122" y="1202"/>
                    </a:lnTo>
                    <a:lnTo>
                      <a:pt x="1124" y="1209"/>
                    </a:lnTo>
                    <a:lnTo>
                      <a:pt x="1124" y="1217"/>
                    </a:lnTo>
                    <a:lnTo>
                      <a:pt x="1122" y="1226"/>
                    </a:lnTo>
                    <a:lnTo>
                      <a:pt x="1119" y="1233"/>
                    </a:lnTo>
                    <a:lnTo>
                      <a:pt x="1119" y="1233"/>
                    </a:lnTo>
                    <a:lnTo>
                      <a:pt x="1114" y="1240"/>
                    </a:lnTo>
                    <a:lnTo>
                      <a:pt x="1108" y="1246"/>
                    </a:lnTo>
                    <a:lnTo>
                      <a:pt x="1101" y="1251"/>
                    </a:lnTo>
                    <a:lnTo>
                      <a:pt x="1094" y="1253"/>
                    </a:lnTo>
                    <a:lnTo>
                      <a:pt x="1086" y="1254"/>
                    </a:lnTo>
                    <a:lnTo>
                      <a:pt x="1077" y="1254"/>
                    </a:lnTo>
                    <a:lnTo>
                      <a:pt x="1070" y="1253"/>
                    </a:lnTo>
                    <a:lnTo>
                      <a:pt x="1061" y="1249"/>
                    </a:lnTo>
                    <a:lnTo>
                      <a:pt x="899" y="1156"/>
                    </a:lnTo>
                    <a:lnTo>
                      <a:pt x="738" y="1249"/>
                    </a:lnTo>
                    <a:lnTo>
                      <a:pt x="738" y="1249"/>
                    </a:lnTo>
                    <a:lnTo>
                      <a:pt x="731" y="1253"/>
                    </a:lnTo>
                    <a:lnTo>
                      <a:pt x="722" y="1254"/>
                    </a:lnTo>
                    <a:lnTo>
                      <a:pt x="715" y="1254"/>
                    </a:lnTo>
                    <a:lnTo>
                      <a:pt x="706" y="1253"/>
                    </a:lnTo>
                    <a:lnTo>
                      <a:pt x="699" y="1251"/>
                    </a:lnTo>
                    <a:lnTo>
                      <a:pt x="692" y="1246"/>
                    </a:lnTo>
                    <a:lnTo>
                      <a:pt x="685" y="1240"/>
                    </a:lnTo>
                    <a:lnTo>
                      <a:pt x="680" y="1233"/>
                    </a:lnTo>
                    <a:lnTo>
                      <a:pt x="680" y="1233"/>
                    </a:lnTo>
                    <a:lnTo>
                      <a:pt x="676" y="1226"/>
                    </a:lnTo>
                    <a:lnTo>
                      <a:pt x="674" y="1217"/>
                    </a:lnTo>
                    <a:lnTo>
                      <a:pt x="674" y="1209"/>
                    </a:lnTo>
                    <a:lnTo>
                      <a:pt x="676" y="1202"/>
                    </a:lnTo>
                    <a:lnTo>
                      <a:pt x="680" y="1195"/>
                    </a:lnTo>
                    <a:lnTo>
                      <a:pt x="683" y="1188"/>
                    </a:lnTo>
                    <a:lnTo>
                      <a:pt x="688" y="1181"/>
                    </a:lnTo>
                    <a:lnTo>
                      <a:pt x="696" y="1175"/>
                    </a:lnTo>
                    <a:lnTo>
                      <a:pt x="857" y="1082"/>
                    </a:lnTo>
                    <a:lnTo>
                      <a:pt x="857" y="907"/>
                    </a:lnTo>
                    <a:lnTo>
                      <a:pt x="857" y="907"/>
                    </a:lnTo>
                    <a:close/>
                    <a:moveTo>
                      <a:pt x="1461" y="907"/>
                    </a:moveTo>
                    <a:lnTo>
                      <a:pt x="1461" y="907"/>
                    </a:lnTo>
                    <a:lnTo>
                      <a:pt x="1444" y="907"/>
                    </a:lnTo>
                    <a:lnTo>
                      <a:pt x="1430" y="910"/>
                    </a:lnTo>
                    <a:lnTo>
                      <a:pt x="1414" y="914"/>
                    </a:lnTo>
                    <a:lnTo>
                      <a:pt x="1400" y="921"/>
                    </a:lnTo>
                    <a:lnTo>
                      <a:pt x="1386" y="928"/>
                    </a:lnTo>
                    <a:lnTo>
                      <a:pt x="1374" y="935"/>
                    </a:lnTo>
                    <a:lnTo>
                      <a:pt x="1361" y="945"/>
                    </a:lnTo>
                    <a:lnTo>
                      <a:pt x="1351" y="956"/>
                    </a:lnTo>
                    <a:lnTo>
                      <a:pt x="1342" y="968"/>
                    </a:lnTo>
                    <a:lnTo>
                      <a:pt x="1333" y="980"/>
                    </a:lnTo>
                    <a:lnTo>
                      <a:pt x="1324" y="994"/>
                    </a:lnTo>
                    <a:lnTo>
                      <a:pt x="1319" y="1008"/>
                    </a:lnTo>
                    <a:lnTo>
                      <a:pt x="1314" y="1024"/>
                    </a:lnTo>
                    <a:lnTo>
                      <a:pt x="1310" y="1040"/>
                    </a:lnTo>
                    <a:lnTo>
                      <a:pt x="1309" y="1056"/>
                    </a:lnTo>
                    <a:lnTo>
                      <a:pt x="1309" y="1072"/>
                    </a:lnTo>
                    <a:lnTo>
                      <a:pt x="1309" y="1072"/>
                    </a:lnTo>
                    <a:lnTo>
                      <a:pt x="1309" y="1089"/>
                    </a:lnTo>
                    <a:lnTo>
                      <a:pt x="1312" y="1107"/>
                    </a:lnTo>
                    <a:lnTo>
                      <a:pt x="1316" y="1124"/>
                    </a:lnTo>
                    <a:lnTo>
                      <a:pt x="1321" y="1142"/>
                    </a:lnTo>
                    <a:lnTo>
                      <a:pt x="1328" y="1158"/>
                    </a:lnTo>
                    <a:lnTo>
                      <a:pt x="1337" y="1175"/>
                    </a:lnTo>
                    <a:lnTo>
                      <a:pt x="1346" y="1191"/>
                    </a:lnTo>
                    <a:lnTo>
                      <a:pt x="1356" y="1205"/>
                    </a:lnTo>
                    <a:lnTo>
                      <a:pt x="1367" y="1219"/>
                    </a:lnTo>
                    <a:lnTo>
                      <a:pt x="1379" y="1232"/>
                    </a:lnTo>
                    <a:lnTo>
                      <a:pt x="1393" y="1242"/>
                    </a:lnTo>
                    <a:lnTo>
                      <a:pt x="1407" y="1253"/>
                    </a:lnTo>
                    <a:lnTo>
                      <a:pt x="1421" y="1260"/>
                    </a:lnTo>
                    <a:lnTo>
                      <a:pt x="1435" y="1265"/>
                    </a:lnTo>
                    <a:lnTo>
                      <a:pt x="1451" y="1268"/>
                    </a:lnTo>
                    <a:lnTo>
                      <a:pt x="1467" y="1268"/>
                    </a:lnTo>
                    <a:lnTo>
                      <a:pt x="1467" y="1268"/>
                    </a:lnTo>
                    <a:lnTo>
                      <a:pt x="1483" y="1268"/>
                    </a:lnTo>
                    <a:lnTo>
                      <a:pt x="1498" y="1263"/>
                    </a:lnTo>
                    <a:lnTo>
                      <a:pt x="1512" y="1258"/>
                    </a:lnTo>
                    <a:lnTo>
                      <a:pt x="1528" y="1249"/>
                    </a:lnTo>
                    <a:lnTo>
                      <a:pt x="1541" y="1240"/>
                    </a:lnTo>
                    <a:lnTo>
                      <a:pt x="1553" y="1228"/>
                    </a:lnTo>
                    <a:lnTo>
                      <a:pt x="1565" y="1216"/>
                    </a:lnTo>
                    <a:lnTo>
                      <a:pt x="1576" y="1202"/>
                    </a:lnTo>
                    <a:lnTo>
                      <a:pt x="1586" y="1186"/>
                    </a:lnTo>
                    <a:lnTo>
                      <a:pt x="1595" y="1170"/>
                    </a:lnTo>
                    <a:lnTo>
                      <a:pt x="1602" y="1152"/>
                    </a:lnTo>
                    <a:lnTo>
                      <a:pt x="1609" y="1137"/>
                    </a:lnTo>
                    <a:lnTo>
                      <a:pt x="1613" y="1119"/>
                    </a:lnTo>
                    <a:lnTo>
                      <a:pt x="1616" y="1102"/>
                    </a:lnTo>
                    <a:lnTo>
                      <a:pt x="1620" y="1084"/>
                    </a:lnTo>
                    <a:lnTo>
                      <a:pt x="1620" y="1066"/>
                    </a:lnTo>
                    <a:lnTo>
                      <a:pt x="1620" y="1066"/>
                    </a:lnTo>
                    <a:lnTo>
                      <a:pt x="1618" y="1049"/>
                    </a:lnTo>
                    <a:lnTo>
                      <a:pt x="1616" y="1033"/>
                    </a:lnTo>
                    <a:lnTo>
                      <a:pt x="1611" y="1017"/>
                    </a:lnTo>
                    <a:lnTo>
                      <a:pt x="1606" y="1003"/>
                    </a:lnTo>
                    <a:lnTo>
                      <a:pt x="1599" y="989"/>
                    </a:lnTo>
                    <a:lnTo>
                      <a:pt x="1591" y="975"/>
                    </a:lnTo>
                    <a:lnTo>
                      <a:pt x="1583" y="963"/>
                    </a:lnTo>
                    <a:lnTo>
                      <a:pt x="1572" y="952"/>
                    </a:lnTo>
                    <a:lnTo>
                      <a:pt x="1560" y="942"/>
                    </a:lnTo>
                    <a:lnTo>
                      <a:pt x="1548" y="931"/>
                    </a:lnTo>
                    <a:lnTo>
                      <a:pt x="1535" y="924"/>
                    </a:lnTo>
                    <a:lnTo>
                      <a:pt x="1521" y="917"/>
                    </a:lnTo>
                    <a:lnTo>
                      <a:pt x="1507" y="912"/>
                    </a:lnTo>
                    <a:lnTo>
                      <a:pt x="1491" y="908"/>
                    </a:lnTo>
                    <a:lnTo>
                      <a:pt x="1477" y="907"/>
                    </a:lnTo>
                    <a:lnTo>
                      <a:pt x="1461" y="907"/>
                    </a:lnTo>
                    <a:lnTo>
                      <a:pt x="1461" y="907"/>
                    </a:lnTo>
                    <a:close/>
                    <a:moveTo>
                      <a:pt x="1463" y="1481"/>
                    </a:moveTo>
                    <a:lnTo>
                      <a:pt x="1567" y="1337"/>
                    </a:lnTo>
                    <a:lnTo>
                      <a:pt x="1567" y="1337"/>
                    </a:lnTo>
                    <a:lnTo>
                      <a:pt x="1572" y="1330"/>
                    </a:lnTo>
                    <a:lnTo>
                      <a:pt x="1579" y="1326"/>
                    </a:lnTo>
                    <a:lnTo>
                      <a:pt x="1586" y="1325"/>
                    </a:lnTo>
                    <a:lnTo>
                      <a:pt x="1593" y="1325"/>
                    </a:lnTo>
                    <a:lnTo>
                      <a:pt x="1704" y="1344"/>
                    </a:lnTo>
                    <a:lnTo>
                      <a:pt x="1704" y="1344"/>
                    </a:lnTo>
                    <a:lnTo>
                      <a:pt x="1718" y="1347"/>
                    </a:lnTo>
                    <a:lnTo>
                      <a:pt x="1730" y="1353"/>
                    </a:lnTo>
                    <a:lnTo>
                      <a:pt x="1741" y="1360"/>
                    </a:lnTo>
                    <a:lnTo>
                      <a:pt x="1750" y="1369"/>
                    </a:lnTo>
                    <a:lnTo>
                      <a:pt x="1758" y="1377"/>
                    </a:lnTo>
                    <a:lnTo>
                      <a:pt x="1764" y="1386"/>
                    </a:lnTo>
                    <a:lnTo>
                      <a:pt x="1767" y="1393"/>
                    </a:lnTo>
                    <a:lnTo>
                      <a:pt x="1771" y="1402"/>
                    </a:lnTo>
                    <a:lnTo>
                      <a:pt x="1771" y="1402"/>
                    </a:lnTo>
                    <a:lnTo>
                      <a:pt x="1787" y="1520"/>
                    </a:lnTo>
                    <a:lnTo>
                      <a:pt x="1795" y="1607"/>
                    </a:lnTo>
                    <a:lnTo>
                      <a:pt x="1799" y="1644"/>
                    </a:lnTo>
                    <a:lnTo>
                      <a:pt x="1799" y="1681"/>
                    </a:lnTo>
                    <a:lnTo>
                      <a:pt x="1799" y="1716"/>
                    </a:lnTo>
                    <a:lnTo>
                      <a:pt x="1795" y="1755"/>
                    </a:lnTo>
                    <a:lnTo>
                      <a:pt x="1795" y="1755"/>
                    </a:lnTo>
                    <a:lnTo>
                      <a:pt x="1794" y="1764"/>
                    </a:lnTo>
                    <a:lnTo>
                      <a:pt x="1790" y="1773"/>
                    </a:lnTo>
                    <a:lnTo>
                      <a:pt x="1785" y="1780"/>
                    </a:lnTo>
                    <a:lnTo>
                      <a:pt x="1779" y="1787"/>
                    </a:lnTo>
                    <a:lnTo>
                      <a:pt x="1772" y="1792"/>
                    </a:lnTo>
                    <a:lnTo>
                      <a:pt x="1764" y="1795"/>
                    </a:lnTo>
                    <a:lnTo>
                      <a:pt x="1755" y="1799"/>
                    </a:lnTo>
                    <a:lnTo>
                      <a:pt x="1746" y="1799"/>
                    </a:lnTo>
                    <a:lnTo>
                      <a:pt x="1180" y="1799"/>
                    </a:lnTo>
                    <a:lnTo>
                      <a:pt x="1180" y="1799"/>
                    </a:lnTo>
                    <a:lnTo>
                      <a:pt x="1172" y="1799"/>
                    </a:lnTo>
                    <a:lnTo>
                      <a:pt x="1163" y="1795"/>
                    </a:lnTo>
                    <a:lnTo>
                      <a:pt x="1156" y="1792"/>
                    </a:lnTo>
                    <a:lnTo>
                      <a:pt x="1149" y="1787"/>
                    </a:lnTo>
                    <a:lnTo>
                      <a:pt x="1142" y="1780"/>
                    </a:lnTo>
                    <a:lnTo>
                      <a:pt x="1138" y="1773"/>
                    </a:lnTo>
                    <a:lnTo>
                      <a:pt x="1135" y="1764"/>
                    </a:lnTo>
                    <a:lnTo>
                      <a:pt x="1133" y="1755"/>
                    </a:lnTo>
                    <a:lnTo>
                      <a:pt x="1133" y="1755"/>
                    </a:lnTo>
                    <a:lnTo>
                      <a:pt x="1129" y="1716"/>
                    </a:lnTo>
                    <a:lnTo>
                      <a:pt x="1128" y="1681"/>
                    </a:lnTo>
                    <a:lnTo>
                      <a:pt x="1129" y="1644"/>
                    </a:lnTo>
                    <a:lnTo>
                      <a:pt x="1131" y="1607"/>
                    </a:lnTo>
                    <a:lnTo>
                      <a:pt x="1142" y="1520"/>
                    </a:lnTo>
                    <a:lnTo>
                      <a:pt x="1158" y="1402"/>
                    </a:lnTo>
                    <a:lnTo>
                      <a:pt x="1158" y="1402"/>
                    </a:lnTo>
                    <a:lnTo>
                      <a:pt x="1159" y="1393"/>
                    </a:lnTo>
                    <a:lnTo>
                      <a:pt x="1163" y="1386"/>
                    </a:lnTo>
                    <a:lnTo>
                      <a:pt x="1170" y="1377"/>
                    </a:lnTo>
                    <a:lnTo>
                      <a:pt x="1177" y="1369"/>
                    </a:lnTo>
                    <a:lnTo>
                      <a:pt x="1186" y="1360"/>
                    </a:lnTo>
                    <a:lnTo>
                      <a:pt x="1196" y="1353"/>
                    </a:lnTo>
                    <a:lnTo>
                      <a:pt x="1209" y="1347"/>
                    </a:lnTo>
                    <a:lnTo>
                      <a:pt x="1223" y="1344"/>
                    </a:lnTo>
                    <a:lnTo>
                      <a:pt x="1333" y="1325"/>
                    </a:lnTo>
                    <a:lnTo>
                      <a:pt x="1333" y="1325"/>
                    </a:lnTo>
                    <a:lnTo>
                      <a:pt x="1342" y="1325"/>
                    </a:lnTo>
                    <a:lnTo>
                      <a:pt x="1349" y="1326"/>
                    </a:lnTo>
                    <a:lnTo>
                      <a:pt x="1354" y="1330"/>
                    </a:lnTo>
                    <a:lnTo>
                      <a:pt x="1360" y="1337"/>
                    </a:lnTo>
                    <a:lnTo>
                      <a:pt x="1463" y="1481"/>
                    </a:lnTo>
                    <a:lnTo>
                      <a:pt x="1463" y="1481"/>
                    </a:lnTo>
                    <a:close/>
                  </a:path>
                </a:pathLst>
              </a:custGeom>
              <a:solidFill>
                <a:srgbClr val="A87000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7882561" y="4444591"/>
            <a:ext cx="1389386" cy="1185529"/>
            <a:chOff x="7882561" y="4444591"/>
            <a:chExt cx="1389386" cy="1185529"/>
          </a:xfrm>
        </p:grpSpPr>
        <p:grpSp>
          <p:nvGrpSpPr>
            <p:cNvPr id="22" name="Group 21"/>
            <p:cNvGrpSpPr/>
            <p:nvPr/>
          </p:nvGrpSpPr>
          <p:grpSpPr>
            <a:xfrm>
              <a:off x="8130230" y="4444591"/>
              <a:ext cx="894048" cy="894049"/>
              <a:chOff x="8654872" y="5386160"/>
              <a:chExt cx="581330" cy="581331"/>
            </a:xfrm>
          </p:grpSpPr>
          <p:sp>
            <p:nvSpPr>
              <p:cNvPr id="23" name="Teardrop 22"/>
              <p:cNvSpPr/>
              <p:nvPr/>
            </p:nvSpPr>
            <p:spPr>
              <a:xfrm rot="8100000">
                <a:off x="8654872" y="5386160"/>
                <a:ext cx="581330" cy="581331"/>
              </a:xfrm>
              <a:prstGeom prst="teardrop">
                <a:avLst/>
              </a:prstGeom>
              <a:solidFill>
                <a:srgbClr val="20A8B6"/>
              </a:solidFill>
              <a:ln w="15875">
                <a:gradFill flip="none" rotWithShape="1">
                  <a:gsLst>
                    <a:gs pos="24000">
                      <a:srgbClr val="EBEBEB"/>
                    </a:gs>
                    <a:gs pos="0">
                      <a:schemeClr val="bg1"/>
                    </a:gs>
                    <a:gs pos="100000">
                      <a:srgbClr val="15587D"/>
                    </a:gs>
                  </a:gsLst>
                  <a:lin ang="18900000" scaled="1"/>
                  <a:tileRect/>
                </a:gradFill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Freeform 23"/>
              <p:cNvSpPr>
                <a:spLocks noEditPoints="1"/>
              </p:cNvSpPr>
              <p:nvPr/>
            </p:nvSpPr>
            <p:spPr bwMode="auto">
              <a:xfrm>
                <a:off x="8774459" y="5580030"/>
                <a:ext cx="342156" cy="284123"/>
              </a:xfrm>
              <a:custGeom>
                <a:avLst/>
                <a:gdLst>
                  <a:gd name="T0" fmla="*/ 1518 w 1697"/>
                  <a:gd name="T1" fmla="*/ 799 h 1410"/>
                  <a:gd name="T2" fmla="*/ 1542 w 1697"/>
                  <a:gd name="T3" fmla="*/ 977 h 1410"/>
                  <a:gd name="T4" fmla="*/ 1484 w 1697"/>
                  <a:gd name="T5" fmla="*/ 1112 h 1410"/>
                  <a:gd name="T6" fmla="*/ 1351 w 1697"/>
                  <a:gd name="T7" fmla="*/ 1201 h 1410"/>
                  <a:gd name="T8" fmla="*/ 1274 w 1697"/>
                  <a:gd name="T9" fmla="*/ 1303 h 1410"/>
                  <a:gd name="T10" fmla="*/ 1161 w 1697"/>
                  <a:gd name="T11" fmla="*/ 1368 h 1410"/>
                  <a:gd name="T12" fmla="*/ 989 w 1697"/>
                  <a:gd name="T13" fmla="*/ 1395 h 1410"/>
                  <a:gd name="T14" fmla="*/ 1036 w 1697"/>
                  <a:gd name="T15" fmla="*/ 1323 h 1410"/>
                  <a:gd name="T16" fmla="*/ 1110 w 1697"/>
                  <a:gd name="T17" fmla="*/ 1295 h 1410"/>
                  <a:gd name="T18" fmla="*/ 989 w 1697"/>
                  <a:gd name="T19" fmla="*/ 1124 h 1410"/>
                  <a:gd name="T20" fmla="*/ 1172 w 1697"/>
                  <a:gd name="T21" fmla="*/ 1205 h 1410"/>
                  <a:gd name="T22" fmla="*/ 1261 w 1697"/>
                  <a:gd name="T23" fmla="*/ 1210 h 1410"/>
                  <a:gd name="T24" fmla="*/ 1114 w 1697"/>
                  <a:gd name="T25" fmla="*/ 1045 h 1410"/>
                  <a:gd name="T26" fmla="*/ 1133 w 1697"/>
                  <a:gd name="T27" fmla="*/ 978 h 1410"/>
                  <a:gd name="T28" fmla="*/ 1342 w 1697"/>
                  <a:gd name="T29" fmla="*/ 1115 h 1410"/>
                  <a:gd name="T30" fmla="*/ 1400 w 1697"/>
                  <a:gd name="T31" fmla="*/ 1056 h 1410"/>
                  <a:gd name="T32" fmla="*/ 1200 w 1697"/>
                  <a:gd name="T33" fmla="*/ 859 h 1410"/>
                  <a:gd name="T34" fmla="*/ 1267 w 1697"/>
                  <a:gd name="T35" fmla="*/ 836 h 1410"/>
                  <a:gd name="T36" fmla="*/ 1474 w 1697"/>
                  <a:gd name="T37" fmla="*/ 927 h 1410"/>
                  <a:gd name="T38" fmla="*/ 1008 w 1697"/>
                  <a:gd name="T39" fmla="*/ 444 h 1410"/>
                  <a:gd name="T40" fmla="*/ 1079 w 1697"/>
                  <a:gd name="T41" fmla="*/ 421 h 1410"/>
                  <a:gd name="T42" fmla="*/ 142 w 1697"/>
                  <a:gd name="T43" fmla="*/ 648 h 1410"/>
                  <a:gd name="T44" fmla="*/ 0 w 1697"/>
                  <a:gd name="T45" fmla="*/ 376 h 1410"/>
                  <a:gd name="T46" fmla="*/ 256 w 1697"/>
                  <a:gd name="T47" fmla="*/ 47 h 1410"/>
                  <a:gd name="T48" fmla="*/ 383 w 1697"/>
                  <a:gd name="T49" fmla="*/ 3 h 1410"/>
                  <a:gd name="T50" fmla="*/ 534 w 1697"/>
                  <a:gd name="T51" fmla="*/ 88 h 1410"/>
                  <a:gd name="T52" fmla="*/ 775 w 1697"/>
                  <a:gd name="T53" fmla="*/ 60 h 1410"/>
                  <a:gd name="T54" fmla="*/ 499 w 1697"/>
                  <a:gd name="T55" fmla="*/ 165 h 1410"/>
                  <a:gd name="T56" fmla="*/ 344 w 1697"/>
                  <a:gd name="T57" fmla="*/ 88 h 1410"/>
                  <a:gd name="T58" fmla="*/ 88 w 1697"/>
                  <a:gd name="T59" fmla="*/ 395 h 1410"/>
                  <a:gd name="T60" fmla="*/ 211 w 1697"/>
                  <a:gd name="T61" fmla="*/ 543 h 1410"/>
                  <a:gd name="T62" fmla="*/ 220 w 1697"/>
                  <a:gd name="T63" fmla="*/ 739 h 1410"/>
                  <a:gd name="T64" fmla="*/ 794 w 1697"/>
                  <a:gd name="T65" fmla="*/ 1165 h 1410"/>
                  <a:gd name="T66" fmla="*/ 755 w 1697"/>
                  <a:gd name="T67" fmla="*/ 1142 h 1410"/>
                  <a:gd name="T68" fmla="*/ 673 w 1697"/>
                  <a:gd name="T69" fmla="*/ 1045 h 1410"/>
                  <a:gd name="T70" fmla="*/ 581 w 1697"/>
                  <a:gd name="T71" fmla="*/ 1049 h 1410"/>
                  <a:gd name="T72" fmla="*/ 546 w 1697"/>
                  <a:gd name="T73" fmla="*/ 948 h 1410"/>
                  <a:gd name="T74" fmla="*/ 436 w 1697"/>
                  <a:gd name="T75" fmla="*/ 926 h 1410"/>
                  <a:gd name="T76" fmla="*/ 418 w 1697"/>
                  <a:gd name="T77" fmla="*/ 806 h 1410"/>
                  <a:gd name="T78" fmla="*/ 288 w 1697"/>
                  <a:gd name="T79" fmla="*/ 778 h 1410"/>
                  <a:gd name="T80" fmla="*/ 198 w 1697"/>
                  <a:gd name="T81" fmla="*/ 898 h 1410"/>
                  <a:gd name="T82" fmla="*/ 256 w 1697"/>
                  <a:gd name="T83" fmla="*/ 1006 h 1410"/>
                  <a:gd name="T84" fmla="*/ 339 w 1697"/>
                  <a:gd name="T85" fmla="*/ 1022 h 1410"/>
                  <a:gd name="T86" fmla="*/ 353 w 1697"/>
                  <a:gd name="T87" fmla="*/ 1173 h 1410"/>
                  <a:gd name="T88" fmla="*/ 502 w 1697"/>
                  <a:gd name="T89" fmla="*/ 1166 h 1410"/>
                  <a:gd name="T90" fmla="*/ 529 w 1697"/>
                  <a:gd name="T91" fmla="*/ 1245 h 1410"/>
                  <a:gd name="T92" fmla="*/ 676 w 1697"/>
                  <a:gd name="T93" fmla="*/ 1273 h 1410"/>
                  <a:gd name="T94" fmla="*/ 706 w 1697"/>
                  <a:gd name="T95" fmla="*/ 1305 h 1410"/>
                  <a:gd name="T96" fmla="*/ 798 w 1697"/>
                  <a:gd name="T97" fmla="*/ 1384 h 1410"/>
                  <a:gd name="T98" fmla="*/ 912 w 1697"/>
                  <a:gd name="T99" fmla="*/ 1321 h 1410"/>
                  <a:gd name="T100" fmla="*/ 889 w 1697"/>
                  <a:gd name="T101" fmla="*/ 1187 h 1410"/>
                  <a:gd name="T102" fmla="*/ 1528 w 1697"/>
                  <a:gd name="T103" fmla="*/ 653 h 1410"/>
                  <a:gd name="T104" fmla="*/ 1609 w 1697"/>
                  <a:gd name="T105" fmla="*/ 462 h 1410"/>
                  <a:gd name="T106" fmla="*/ 1669 w 1697"/>
                  <a:gd name="T107" fmla="*/ 255 h 1410"/>
                  <a:gd name="T108" fmla="*/ 1275 w 1697"/>
                  <a:gd name="T109" fmla="*/ 61 h 1410"/>
                  <a:gd name="T110" fmla="*/ 1012 w 1697"/>
                  <a:gd name="T111" fmla="*/ 63 h 1410"/>
                  <a:gd name="T112" fmla="*/ 492 w 1697"/>
                  <a:gd name="T113" fmla="*/ 365 h 1410"/>
                  <a:gd name="T114" fmla="*/ 529 w 1697"/>
                  <a:gd name="T115" fmla="*/ 499 h 1410"/>
                  <a:gd name="T116" fmla="*/ 899 w 1697"/>
                  <a:gd name="T117" fmla="*/ 328 h 1410"/>
                  <a:gd name="T118" fmla="*/ 1052 w 1697"/>
                  <a:gd name="T119" fmla="*/ 355 h 1410"/>
                  <a:gd name="T120" fmla="*/ 1177 w 1697"/>
                  <a:gd name="T121" fmla="*/ 377 h 1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697" h="1410">
                    <a:moveTo>
                      <a:pt x="1105" y="420"/>
                    </a:moveTo>
                    <a:lnTo>
                      <a:pt x="1105" y="420"/>
                    </a:lnTo>
                    <a:lnTo>
                      <a:pt x="1258" y="558"/>
                    </a:lnTo>
                    <a:lnTo>
                      <a:pt x="1333" y="627"/>
                    </a:lnTo>
                    <a:lnTo>
                      <a:pt x="1409" y="699"/>
                    </a:lnTo>
                    <a:lnTo>
                      <a:pt x="1409" y="699"/>
                    </a:lnTo>
                    <a:lnTo>
                      <a:pt x="1419" y="706"/>
                    </a:lnTo>
                    <a:lnTo>
                      <a:pt x="1430" y="715"/>
                    </a:lnTo>
                    <a:lnTo>
                      <a:pt x="1486" y="766"/>
                    </a:lnTo>
                    <a:lnTo>
                      <a:pt x="1518" y="799"/>
                    </a:lnTo>
                    <a:lnTo>
                      <a:pt x="1518" y="799"/>
                    </a:lnTo>
                    <a:lnTo>
                      <a:pt x="1532" y="815"/>
                    </a:lnTo>
                    <a:lnTo>
                      <a:pt x="1542" y="831"/>
                    </a:lnTo>
                    <a:lnTo>
                      <a:pt x="1551" y="847"/>
                    </a:lnTo>
                    <a:lnTo>
                      <a:pt x="1556" y="864"/>
                    </a:lnTo>
                    <a:lnTo>
                      <a:pt x="1562" y="880"/>
                    </a:lnTo>
                    <a:lnTo>
                      <a:pt x="1562" y="898"/>
                    </a:lnTo>
                    <a:lnTo>
                      <a:pt x="1562" y="913"/>
                    </a:lnTo>
                    <a:lnTo>
                      <a:pt x="1560" y="931"/>
                    </a:lnTo>
                    <a:lnTo>
                      <a:pt x="1556" y="947"/>
                    </a:lnTo>
                    <a:lnTo>
                      <a:pt x="1549" y="963"/>
                    </a:lnTo>
                    <a:lnTo>
                      <a:pt x="1542" y="977"/>
                    </a:lnTo>
                    <a:lnTo>
                      <a:pt x="1534" y="991"/>
                    </a:lnTo>
                    <a:lnTo>
                      <a:pt x="1521" y="1003"/>
                    </a:lnTo>
                    <a:lnTo>
                      <a:pt x="1509" y="1013"/>
                    </a:lnTo>
                    <a:lnTo>
                      <a:pt x="1497" y="1022"/>
                    </a:lnTo>
                    <a:lnTo>
                      <a:pt x="1481" y="1029"/>
                    </a:lnTo>
                    <a:lnTo>
                      <a:pt x="1481" y="1029"/>
                    </a:lnTo>
                    <a:lnTo>
                      <a:pt x="1486" y="1047"/>
                    </a:lnTo>
                    <a:lnTo>
                      <a:pt x="1490" y="1064"/>
                    </a:lnTo>
                    <a:lnTo>
                      <a:pt x="1490" y="1080"/>
                    </a:lnTo>
                    <a:lnTo>
                      <a:pt x="1488" y="1096"/>
                    </a:lnTo>
                    <a:lnTo>
                      <a:pt x="1484" y="1112"/>
                    </a:lnTo>
                    <a:lnTo>
                      <a:pt x="1479" y="1126"/>
                    </a:lnTo>
                    <a:lnTo>
                      <a:pt x="1472" y="1140"/>
                    </a:lnTo>
                    <a:lnTo>
                      <a:pt x="1463" y="1152"/>
                    </a:lnTo>
                    <a:lnTo>
                      <a:pt x="1453" y="1163"/>
                    </a:lnTo>
                    <a:lnTo>
                      <a:pt x="1442" y="1173"/>
                    </a:lnTo>
                    <a:lnTo>
                      <a:pt x="1428" y="1182"/>
                    </a:lnTo>
                    <a:lnTo>
                      <a:pt x="1414" y="1191"/>
                    </a:lnTo>
                    <a:lnTo>
                      <a:pt x="1400" y="1196"/>
                    </a:lnTo>
                    <a:lnTo>
                      <a:pt x="1384" y="1200"/>
                    </a:lnTo>
                    <a:lnTo>
                      <a:pt x="1368" y="1201"/>
                    </a:lnTo>
                    <a:lnTo>
                      <a:pt x="1351" y="1201"/>
                    </a:lnTo>
                    <a:lnTo>
                      <a:pt x="1351" y="1201"/>
                    </a:lnTo>
                    <a:lnTo>
                      <a:pt x="1349" y="1215"/>
                    </a:lnTo>
                    <a:lnTo>
                      <a:pt x="1346" y="1230"/>
                    </a:lnTo>
                    <a:lnTo>
                      <a:pt x="1340" y="1242"/>
                    </a:lnTo>
                    <a:lnTo>
                      <a:pt x="1333" y="1254"/>
                    </a:lnTo>
                    <a:lnTo>
                      <a:pt x="1326" y="1265"/>
                    </a:lnTo>
                    <a:lnTo>
                      <a:pt x="1318" y="1273"/>
                    </a:lnTo>
                    <a:lnTo>
                      <a:pt x="1307" y="1284"/>
                    </a:lnTo>
                    <a:lnTo>
                      <a:pt x="1296" y="1291"/>
                    </a:lnTo>
                    <a:lnTo>
                      <a:pt x="1286" y="1298"/>
                    </a:lnTo>
                    <a:lnTo>
                      <a:pt x="1274" y="1303"/>
                    </a:lnTo>
                    <a:lnTo>
                      <a:pt x="1261" y="1309"/>
                    </a:lnTo>
                    <a:lnTo>
                      <a:pt x="1249" y="1312"/>
                    </a:lnTo>
                    <a:lnTo>
                      <a:pt x="1235" y="1314"/>
                    </a:lnTo>
                    <a:lnTo>
                      <a:pt x="1221" y="1314"/>
                    </a:lnTo>
                    <a:lnTo>
                      <a:pt x="1207" y="1312"/>
                    </a:lnTo>
                    <a:lnTo>
                      <a:pt x="1193" y="1310"/>
                    </a:lnTo>
                    <a:lnTo>
                      <a:pt x="1193" y="1310"/>
                    </a:lnTo>
                    <a:lnTo>
                      <a:pt x="1188" y="1326"/>
                    </a:lnTo>
                    <a:lnTo>
                      <a:pt x="1180" y="1342"/>
                    </a:lnTo>
                    <a:lnTo>
                      <a:pt x="1172" y="1356"/>
                    </a:lnTo>
                    <a:lnTo>
                      <a:pt x="1161" y="1368"/>
                    </a:lnTo>
                    <a:lnTo>
                      <a:pt x="1149" y="1381"/>
                    </a:lnTo>
                    <a:lnTo>
                      <a:pt x="1137" y="1389"/>
                    </a:lnTo>
                    <a:lnTo>
                      <a:pt x="1123" y="1396"/>
                    </a:lnTo>
                    <a:lnTo>
                      <a:pt x="1107" y="1403"/>
                    </a:lnTo>
                    <a:lnTo>
                      <a:pt x="1091" y="1407"/>
                    </a:lnTo>
                    <a:lnTo>
                      <a:pt x="1075" y="1410"/>
                    </a:lnTo>
                    <a:lnTo>
                      <a:pt x="1058" y="1410"/>
                    </a:lnTo>
                    <a:lnTo>
                      <a:pt x="1040" y="1409"/>
                    </a:lnTo>
                    <a:lnTo>
                      <a:pt x="1022" y="1407"/>
                    </a:lnTo>
                    <a:lnTo>
                      <a:pt x="1005" y="1402"/>
                    </a:lnTo>
                    <a:lnTo>
                      <a:pt x="989" y="1395"/>
                    </a:lnTo>
                    <a:lnTo>
                      <a:pt x="971" y="1386"/>
                    </a:lnTo>
                    <a:lnTo>
                      <a:pt x="959" y="1377"/>
                    </a:lnTo>
                    <a:lnTo>
                      <a:pt x="959" y="1377"/>
                    </a:lnTo>
                    <a:lnTo>
                      <a:pt x="971" y="1360"/>
                    </a:lnTo>
                    <a:lnTo>
                      <a:pt x="980" y="1340"/>
                    </a:lnTo>
                    <a:lnTo>
                      <a:pt x="987" y="1321"/>
                    </a:lnTo>
                    <a:lnTo>
                      <a:pt x="993" y="1300"/>
                    </a:lnTo>
                    <a:lnTo>
                      <a:pt x="993" y="1300"/>
                    </a:lnTo>
                    <a:lnTo>
                      <a:pt x="1010" y="1310"/>
                    </a:lnTo>
                    <a:lnTo>
                      <a:pt x="1028" y="1319"/>
                    </a:lnTo>
                    <a:lnTo>
                      <a:pt x="1036" y="1323"/>
                    </a:lnTo>
                    <a:lnTo>
                      <a:pt x="1045" y="1324"/>
                    </a:lnTo>
                    <a:lnTo>
                      <a:pt x="1054" y="1326"/>
                    </a:lnTo>
                    <a:lnTo>
                      <a:pt x="1065" y="1326"/>
                    </a:lnTo>
                    <a:lnTo>
                      <a:pt x="1065" y="1326"/>
                    </a:lnTo>
                    <a:lnTo>
                      <a:pt x="1080" y="1323"/>
                    </a:lnTo>
                    <a:lnTo>
                      <a:pt x="1093" y="1317"/>
                    </a:lnTo>
                    <a:lnTo>
                      <a:pt x="1098" y="1312"/>
                    </a:lnTo>
                    <a:lnTo>
                      <a:pt x="1103" y="1307"/>
                    </a:lnTo>
                    <a:lnTo>
                      <a:pt x="1107" y="1302"/>
                    </a:lnTo>
                    <a:lnTo>
                      <a:pt x="1110" y="1295"/>
                    </a:lnTo>
                    <a:lnTo>
                      <a:pt x="1110" y="1295"/>
                    </a:lnTo>
                    <a:lnTo>
                      <a:pt x="1112" y="1280"/>
                    </a:lnTo>
                    <a:lnTo>
                      <a:pt x="1108" y="1263"/>
                    </a:lnTo>
                    <a:lnTo>
                      <a:pt x="1000" y="1175"/>
                    </a:lnTo>
                    <a:lnTo>
                      <a:pt x="1000" y="1175"/>
                    </a:lnTo>
                    <a:lnTo>
                      <a:pt x="994" y="1170"/>
                    </a:lnTo>
                    <a:lnTo>
                      <a:pt x="989" y="1163"/>
                    </a:lnTo>
                    <a:lnTo>
                      <a:pt x="985" y="1156"/>
                    </a:lnTo>
                    <a:lnTo>
                      <a:pt x="984" y="1147"/>
                    </a:lnTo>
                    <a:lnTo>
                      <a:pt x="984" y="1140"/>
                    </a:lnTo>
                    <a:lnTo>
                      <a:pt x="985" y="1131"/>
                    </a:lnTo>
                    <a:lnTo>
                      <a:pt x="989" y="1124"/>
                    </a:lnTo>
                    <a:lnTo>
                      <a:pt x="993" y="1117"/>
                    </a:lnTo>
                    <a:lnTo>
                      <a:pt x="993" y="1117"/>
                    </a:lnTo>
                    <a:lnTo>
                      <a:pt x="1000" y="1110"/>
                    </a:lnTo>
                    <a:lnTo>
                      <a:pt x="1007" y="1107"/>
                    </a:lnTo>
                    <a:lnTo>
                      <a:pt x="1014" y="1103"/>
                    </a:lnTo>
                    <a:lnTo>
                      <a:pt x="1021" y="1101"/>
                    </a:lnTo>
                    <a:lnTo>
                      <a:pt x="1029" y="1101"/>
                    </a:lnTo>
                    <a:lnTo>
                      <a:pt x="1036" y="1103"/>
                    </a:lnTo>
                    <a:lnTo>
                      <a:pt x="1045" y="1105"/>
                    </a:lnTo>
                    <a:lnTo>
                      <a:pt x="1052" y="1110"/>
                    </a:lnTo>
                    <a:lnTo>
                      <a:pt x="1172" y="1205"/>
                    </a:lnTo>
                    <a:lnTo>
                      <a:pt x="1172" y="1205"/>
                    </a:lnTo>
                    <a:lnTo>
                      <a:pt x="1182" y="1214"/>
                    </a:lnTo>
                    <a:lnTo>
                      <a:pt x="1193" y="1221"/>
                    </a:lnTo>
                    <a:lnTo>
                      <a:pt x="1205" y="1226"/>
                    </a:lnTo>
                    <a:lnTo>
                      <a:pt x="1216" y="1228"/>
                    </a:lnTo>
                    <a:lnTo>
                      <a:pt x="1224" y="1230"/>
                    </a:lnTo>
                    <a:lnTo>
                      <a:pt x="1235" y="1228"/>
                    </a:lnTo>
                    <a:lnTo>
                      <a:pt x="1245" y="1224"/>
                    </a:lnTo>
                    <a:lnTo>
                      <a:pt x="1254" y="1219"/>
                    </a:lnTo>
                    <a:lnTo>
                      <a:pt x="1254" y="1219"/>
                    </a:lnTo>
                    <a:lnTo>
                      <a:pt x="1261" y="1210"/>
                    </a:lnTo>
                    <a:lnTo>
                      <a:pt x="1267" y="1201"/>
                    </a:lnTo>
                    <a:lnTo>
                      <a:pt x="1267" y="1201"/>
                    </a:lnTo>
                    <a:lnTo>
                      <a:pt x="1268" y="1191"/>
                    </a:lnTo>
                    <a:lnTo>
                      <a:pt x="1270" y="1180"/>
                    </a:lnTo>
                    <a:lnTo>
                      <a:pt x="1270" y="1175"/>
                    </a:lnTo>
                    <a:lnTo>
                      <a:pt x="1268" y="1170"/>
                    </a:lnTo>
                    <a:lnTo>
                      <a:pt x="1265" y="1166"/>
                    </a:lnTo>
                    <a:lnTo>
                      <a:pt x="1261" y="1161"/>
                    </a:lnTo>
                    <a:lnTo>
                      <a:pt x="1119" y="1050"/>
                    </a:lnTo>
                    <a:lnTo>
                      <a:pt x="1119" y="1050"/>
                    </a:lnTo>
                    <a:lnTo>
                      <a:pt x="1114" y="1045"/>
                    </a:lnTo>
                    <a:lnTo>
                      <a:pt x="1108" y="1038"/>
                    </a:lnTo>
                    <a:lnTo>
                      <a:pt x="1105" y="1031"/>
                    </a:lnTo>
                    <a:lnTo>
                      <a:pt x="1103" y="1022"/>
                    </a:lnTo>
                    <a:lnTo>
                      <a:pt x="1103" y="1015"/>
                    </a:lnTo>
                    <a:lnTo>
                      <a:pt x="1105" y="1006"/>
                    </a:lnTo>
                    <a:lnTo>
                      <a:pt x="1108" y="999"/>
                    </a:lnTo>
                    <a:lnTo>
                      <a:pt x="1112" y="992"/>
                    </a:lnTo>
                    <a:lnTo>
                      <a:pt x="1112" y="992"/>
                    </a:lnTo>
                    <a:lnTo>
                      <a:pt x="1119" y="985"/>
                    </a:lnTo>
                    <a:lnTo>
                      <a:pt x="1126" y="982"/>
                    </a:lnTo>
                    <a:lnTo>
                      <a:pt x="1133" y="978"/>
                    </a:lnTo>
                    <a:lnTo>
                      <a:pt x="1140" y="977"/>
                    </a:lnTo>
                    <a:lnTo>
                      <a:pt x="1149" y="977"/>
                    </a:lnTo>
                    <a:lnTo>
                      <a:pt x="1156" y="977"/>
                    </a:lnTo>
                    <a:lnTo>
                      <a:pt x="1165" y="980"/>
                    </a:lnTo>
                    <a:lnTo>
                      <a:pt x="1172" y="985"/>
                    </a:lnTo>
                    <a:lnTo>
                      <a:pt x="1319" y="1101"/>
                    </a:lnTo>
                    <a:lnTo>
                      <a:pt x="1319" y="1101"/>
                    </a:lnTo>
                    <a:lnTo>
                      <a:pt x="1323" y="1103"/>
                    </a:lnTo>
                    <a:lnTo>
                      <a:pt x="1323" y="1103"/>
                    </a:lnTo>
                    <a:lnTo>
                      <a:pt x="1332" y="1110"/>
                    </a:lnTo>
                    <a:lnTo>
                      <a:pt x="1342" y="1115"/>
                    </a:lnTo>
                    <a:lnTo>
                      <a:pt x="1353" y="1117"/>
                    </a:lnTo>
                    <a:lnTo>
                      <a:pt x="1361" y="1119"/>
                    </a:lnTo>
                    <a:lnTo>
                      <a:pt x="1372" y="1117"/>
                    </a:lnTo>
                    <a:lnTo>
                      <a:pt x="1381" y="1114"/>
                    </a:lnTo>
                    <a:lnTo>
                      <a:pt x="1388" y="1108"/>
                    </a:lnTo>
                    <a:lnTo>
                      <a:pt x="1395" y="1103"/>
                    </a:lnTo>
                    <a:lnTo>
                      <a:pt x="1400" y="1094"/>
                    </a:lnTo>
                    <a:lnTo>
                      <a:pt x="1404" y="1085"/>
                    </a:lnTo>
                    <a:lnTo>
                      <a:pt x="1405" y="1077"/>
                    </a:lnTo>
                    <a:lnTo>
                      <a:pt x="1404" y="1066"/>
                    </a:lnTo>
                    <a:lnTo>
                      <a:pt x="1400" y="1056"/>
                    </a:lnTo>
                    <a:lnTo>
                      <a:pt x="1395" y="1043"/>
                    </a:lnTo>
                    <a:lnTo>
                      <a:pt x="1384" y="1033"/>
                    </a:lnTo>
                    <a:lnTo>
                      <a:pt x="1372" y="1020"/>
                    </a:lnTo>
                    <a:lnTo>
                      <a:pt x="1216" y="903"/>
                    </a:lnTo>
                    <a:lnTo>
                      <a:pt x="1216" y="903"/>
                    </a:lnTo>
                    <a:lnTo>
                      <a:pt x="1209" y="898"/>
                    </a:lnTo>
                    <a:lnTo>
                      <a:pt x="1205" y="890"/>
                    </a:lnTo>
                    <a:lnTo>
                      <a:pt x="1202" y="883"/>
                    </a:lnTo>
                    <a:lnTo>
                      <a:pt x="1200" y="875"/>
                    </a:lnTo>
                    <a:lnTo>
                      <a:pt x="1200" y="868"/>
                    </a:lnTo>
                    <a:lnTo>
                      <a:pt x="1200" y="859"/>
                    </a:lnTo>
                    <a:lnTo>
                      <a:pt x="1203" y="852"/>
                    </a:lnTo>
                    <a:lnTo>
                      <a:pt x="1207" y="845"/>
                    </a:lnTo>
                    <a:lnTo>
                      <a:pt x="1207" y="845"/>
                    </a:lnTo>
                    <a:lnTo>
                      <a:pt x="1214" y="838"/>
                    </a:lnTo>
                    <a:lnTo>
                      <a:pt x="1219" y="832"/>
                    </a:lnTo>
                    <a:lnTo>
                      <a:pt x="1228" y="829"/>
                    </a:lnTo>
                    <a:lnTo>
                      <a:pt x="1235" y="827"/>
                    </a:lnTo>
                    <a:lnTo>
                      <a:pt x="1244" y="827"/>
                    </a:lnTo>
                    <a:lnTo>
                      <a:pt x="1251" y="829"/>
                    </a:lnTo>
                    <a:lnTo>
                      <a:pt x="1260" y="831"/>
                    </a:lnTo>
                    <a:lnTo>
                      <a:pt x="1267" y="836"/>
                    </a:lnTo>
                    <a:lnTo>
                      <a:pt x="1421" y="952"/>
                    </a:lnTo>
                    <a:lnTo>
                      <a:pt x="1421" y="952"/>
                    </a:lnTo>
                    <a:lnTo>
                      <a:pt x="1428" y="955"/>
                    </a:lnTo>
                    <a:lnTo>
                      <a:pt x="1433" y="955"/>
                    </a:lnTo>
                    <a:lnTo>
                      <a:pt x="1441" y="955"/>
                    </a:lnTo>
                    <a:lnTo>
                      <a:pt x="1446" y="954"/>
                    </a:lnTo>
                    <a:lnTo>
                      <a:pt x="1453" y="950"/>
                    </a:lnTo>
                    <a:lnTo>
                      <a:pt x="1458" y="947"/>
                    </a:lnTo>
                    <a:lnTo>
                      <a:pt x="1469" y="936"/>
                    </a:lnTo>
                    <a:lnTo>
                      <a:pt x="1469" y="936"/>
                    </a:lnTo>
                    <a:lnTo>
                      <a:pt x="1474" y="927"/>
                    </a:lnTo>
                    <a:lnTo>
                      <a:pt x="1477" y="917"/>
                    </a:lnTo>
                    <a:lnTo>
                      <a:pt x="1479" y="908"/>
                    </a:lnTo>
                    <a:lnTo>
                      <a:pt x="1479" y="898"/>
                    </a:lnTo>
                    <a:lnTo>
                      <a:pt x="1476" y="887"/>
                    </a:lnTo>
                    <a:lnTo>
                      <a:pt x="1472" y="876"/>
                    </a:lnTo>
                    <a:lnTo>
                      <a:pt x="1467" y="868"/>
                    </a:lnTo>
                    <a:lnTo>
                      <a:pt x="1458" y="859"/>
                    </a:lnTo>
                    <a:lnTo>
                      <a:pt x="1426" y="825"/>
                    </a:lnTo>
                    <a:lnTo>
                      <a:pt x="1012" y="448"/>
                    </a:lnTo>
                    <a:lnTo>
                      <a:pt x="1012" y="448"/>
                    </a:lnTo>
                    <a:lnTo>
                      <a:pt x="1008" y="444"/>
                    </a:lnTo>
                    <a:lnTo>
                      <a:pt x="1008" y="441"/>
                    </a:lnTo>
                    <a:lnTo>
                      <a:pt x="1007" y="437"/>
                    </a:lnTo>
                    <a:lnTo>
                      <a:pt x="1008" y="432"/>
                    </a:lnTo>
                    <a:lnTo>
                      <a:pt x="1010" y="428"/>
                    </a:lnTo>
                    <a:lnTo>
                      <a:pt x="1014" y="427"/>
                    </a:lnTo>
                    <a:lnTo>
                      <a:pt x="1017" y="425"/>
                    </a:lnTo>
                    <a:lnTo>
                      <a:pt x="1022" y="425"/>
                    </a:lnTo>
                    <a:lnTo>
                      <a:pt x="1022" y="425"/>
                    </a:lnTo>
                    <a:lnTo>
                      <a:pt x="1042" y="425"/>
                    </a:lnTo>
                    <a:lnTo>
                      <a:pt x="1061" y="423"/>
                    </a:lnTo>
                    <a:lnTo>
                      <a:pt x="1079" y="421"/>
                    </a:lnTo>
                    <a:lnTo>
                      <a:pt x="1098" y="420"/>
                    </a:lnTo>
                    <a:lnTo>
                      <a:pt x="1098" y="420"/>
                    </a:lnTo>
                    <a:lnTo>
                      <a:pt x="1105" y="420"/>
                    </a:lnTo>
                    <a:lnTo>
                      <a:pt x="1105" y="420"/>
                    </a:lnTo>
                    <a:close/>
                    <a:moveTo>
                      <a:pt x="190" y="771"/>
                    </a:moveTo>
                    <a:lnTo>
                      <a:pt x="190" y="771"/>
                    </a:lnTo>
                    <a:lnTo>
                      <a:pt x="176" y="748"/>
                    </a:lnTo>
                    <a:lnTo>
                      <a:pt x="165" y="725"/>
                    </a:lnTo>
                    <a:lnTo>
                      <a:pt x="156" y="701"/>
                    </a:lnTo>
                    <a:lnTo>
                      <a:pt x="149" y="674"/>
                    </a:lnTo>
                    <a:lnTo>
                      <a:pt x="142" y="648"/>
                    </a:lnTo>
                    <a:lnTo>
                      <a:pt x="139" y="622"/>
                    </a:lnTo>
                    <a:lnTo>
                      <a:pt x="132" y="565"/>
                    </a:lnTo>
                    <a:lnTo>
                      <a:pt x="79" y="516"/>
                    </a:lnTo>
                    <a:lnTo>
                      <a:pt x="79" y="516"/>
                    </a:lnTo>
                    <a:lnTo>
                      <a:pt x="49" y="485"/>
                    </a:lnTo>
                    <a:lnTo>
                      <a:pt x="35" y="469"/>
                    </a:lnTo>
                    <a:lnTo>
                      <a:pt x="24" y="453"/>
                    </a:lnTo>
                    <a:lnTo>
                      <a:pt x="14" y="437"/>
                    </a:lnTo>
                    <a:lnTo>
                      <a:pt x="7" y="418"/>
                    </a:lnTo>
                    <a:lnTo>
                      <a:pt x="2" y="399"/>
                    </a:lnTo>
                    <a:lnTo>
                      <a:pt x="0" y="376"/>
                    </a:lnTo>
                    <a:lnTo>
                      <a:pt x="0" y="376"/>
                    </a:lnTo>
                    <a:lnTo>
                      <a:pt x="2" y="363"/>
                    </a:lnTo>
                    <a:lnTo>
                      <a:pt x="3" y="351"/>
                    </a:lnTo>
                    <a:lnTo>
                      <a:pt x="5" y="339"/>
                    </a:lnTo>
                    <a:lnTo>
                      <a:pt x="10" y="328"/>
                    </a:lnTo>
                    <a:lnTo>
                      <a:pt x="16" y="316"/>
                    </a:lnTo>
                    <a:lnTo>
                      <a:pt x="21" y="305"/>
                    </a:lnTo>
                    <a:lnTo>
                      <a:pt x="28" y="295"/>
                    </a:lnTo>
                    <a:lnTo>
                      <a:pt x="37" y="284"/>
                    </a:lnTo>
                    <a:lnTo>
                      <a:pt x="256" y="47"/>
                    </a:lnTo>
                    <a:lnTo>
                      <a:pt x="256" y="47"/>
                    </a:lnTo>
                    <a:lnTo>
                      <a:pt x="265" y="37"/>
                    </a:lnTo>
                    <a:lnTo>
                      <a:pt x="276" y="30"/>
                    </a:lnTo>
                    <a:lnTo>
                      <a:pt x="286" y="23"/>
                    </a:lnTo>
                    <a:lnTo>
                      <a:pt x="299" y="16"/>
                    </a:lnTo>
                    <a:lnTo>
                      <a:pt x="309" y="10"/>
                    </a:lnTo>
                    <a:lnTo>
                      <a:pt x="321" y="7"/>
                    </a:lnTo>
                    <a:lnTo>
                      <a:pt x="334" y="3"/>
                    </a:lnTo>
                    <a:lnTo>
                      <a:pt x="346" y="2"/>
                    </a:lnTo>
                    <a:lnTo>
                      <a:pt x="358" y="2"/>
                    </a:lnTo>
                    <a:lnTo>
                      <a:pt x="371" y="2"/>
                    </a:lnTo>
                    <a:lnTo>
                      <a:pt x="383" y="3"/>
                    </a:lnTo>
                    <a:lnTo>
                      <a:pt x="395" y="7"/>
                    </a:lnTo>
                    <a:lnTo>
                      <a:pt x="407" y="10"/>
                    </a:lnTo>
                    <a:lnTo>
                      <a:pt x="420" y="16"/>
                    </a:lnTo>
                    <a:lnTo>
                      <a:pt x="430" y="23"/>
                    </a:lnTo>
                    <a:lnTo>
                      <a:pt x="441" y="30"/>
                    </a:lnTo>
                    <a:lnTo>
                      <a:pt x="441" y="30"/>
                    </a:lnTo>
                    <a:lnTo>
                      <a:pt x="464" y="47"/>
                    </a:lnTo>
                    <a:lnTo>
                      <a:pt x="485" y="61"/>
                    </a:lnTo>
                    <a:lnTo>
                      <a:pt x="506" y="75"/>
                    </a:lnTo>
                    <a:lnTo>
                      <a:pt x="534" y="88"/>
                    </a:lnTo>
                    <a:lnTo>
                      <a:pt x="534" y="88"/>
                    </a:lnTo>
                    <a:lnTo>
                      <a:pt x="553" y="95"/>
                    </a:lnTo>
                    <a:lnTo>
                      <a:pt x="564" y="96"/>
                    </a:lnTo>
                    <a:lnTo>
                      <a:pt x="564" y="96"/>
                    </a:lnTo>
                    <a:lnTo>
                      <a:pt x="588" y="91"/>
                    </a:lnTo>
                    <a:lnTo>
                      <a:pt x="613" y="86"/>
                    </a:lnTo>
                    <a:lnTo>
                      <a:pt x="666" y="74"/>
                    </a:lnTo>
                    <a:lnTo>
                      <a:pt x="692" y="68"/>
                    </a:lnTo>
                    <a:lnTo>
                      <a:pt x="720" y="63"/>
                    </a:lnTo>
                    <a:lnTo>
                      <a:pt x="747" y="60"/>
                    </a:lnTo>
                    <a:lnTo>
                      <a:pt x="775" y="60"/>
                    </a:lnTo>
                    <a:lnTo>
                      <a:pt x="775" y="60"/>
                    </a:lnTo>
                    <a:lnTo>
                      <a:pt x="740" y="84"/>
                    </a:lnTo>
                    <a:lnTo>
                      <a:pt x="692" y="121"/>
                    </a:lnTo>
                    <a:lnTo>
                      <a:pt x="629" y="168"/>
                    </a:lnTo>
                    <a:lnTo>
                      <a:pt x="629" y="168"/>
                    </a:lnTo>
                    <a:lnTo>
                      <a:pt x="601" y="175"/>
                    </a:lnTo>
                    <a:lnTo>
                      <a:pt x="574" y="179"/>
                    </a:lnTo>
                    <a:lnTo>
                      <a:pt x="574" y="179"/>
                    </a:lnTo>
                    <a:lnTo>
                      <a:pt x="559" y="179"/>
                    </a:lnTo>
                    <a:lnTo>
                      <a:pt x="539" y="177"/>
                    </a:lnTo>
                    <a:lnTo>
                      <a:pt x="520" y="172"/>
                    </a:lnTo>
                    <a:lnTo>
                      <a:pt x="499" y="165"/>
                    </a:lnTo>
                    <a:lnTo>
                      <a:pt x="480" y="156"/>
                    </a:lnTo>
                    <a:lnTo>
                      <a:pt x="462" y="147"/>
                    </a:lnTo>
                    <a:lnTo>
                      <a:pt x="446" y="137"/>
                    </a:lnTo>
                    <a:lnTo>
                      <a:pt x="432" y="130"/>
                    </a:lnTo>
                    <a:lnTo>
                      <a:pt x="390" y="96"/>
                    </a:lnTo>
                    <a:lnTo>
                      <a:pt x="390" y="96"/>
                    </a:lnTo>
                    <a:lnTo>
                      <a:pt x="381" y="91"/>
                    </a:lnTo>
                    <a:lnTo>
                      <a:pt x="372" y="88"/>
                    </a:lnTo>
                    <a:lnTo>
                      <a:pt x="364" y="86"/>
                    </a:lnTo>
                    <a:lnTo>
                      <a:pt x="353" y="86"/>
                    </a:lnTo>
                    <a:lnTo>
                      <a:pt x="344" y="88"/>
                    </a:lnTo>
                    <a:lnTo>
                      <a:pt x="335" y="91"/>
                    </a:lnTo>
                    <a:lnTo>
                      <a:pt x="327" y="96"/>
                    </a:lnTo>
                    <a:lnTo>
                      <a:pt x="318" y="103"/>
                    </a:lnTo>
                    <a:lnTo>
                      <a:pt x="98" y="341"/>
                    </a:lnTo>
                    <a:lnTo>
                      <a:pt x="98" y="341"/>
                    </a:lnTo>
                    <a:lnTo>
                      <a:pt x="93" y="349"/>
                    </a:lnTo>
                    <a:lnTo>
                      <a:pt x="88" y="358"/>
                    </a:lnTo>
                    <a:lnTo>
                      <a:pt x="86" y="367"/>
                    </a:lnTo>
                    <a:lnTo>
                      <a:pt x="84" y="377"/>
                    </a:lnTo>
                    <a:lnTo>
                      <a:pt x="86" y="386"/>
                    </a:lnTo>
                    <a:lnTo>
                      <a:pt x="88" y="395"/>
                    </a:lnTo>
                    <a:lnTo>
                      <a:pt x="93" y="404"/>
                    </a:lnTo>
                    <a:lnTo>
                      <a:pt x="98" y="413"/>
                    </a:lnTo>
                    <a:lnTo>
                      <a:pt x="98" y="413"/>
                    </a:lnTo>
                    <a:lnTo>
                      <a:pt x="125" y="442"/>
                    </a:lnTo>
                    <a:lnTo>
                      <a:pt x="155" y="472"/>
                    </a:lnTo>
                    <a:lnTo>
                      <a:pt x="155" y="472"/>
                    </a:lnTo>
                    <a:lnTo>
                      <a:pt x="172" y="490"/>
                    </a:lnTo>
                    <a:lnTo>
                      <a:pt x="191" y="511"/>
                    </a:lnTo>
                    <a:lnTo>
                      <a:pt x="200" y="522"/>
                    </a:lnTo>
                    <a:lnTo>
                      <a:pt x="205" y="532"/>
                    </a:lnTo>
                    <a:lnTo>
                      <a:pt x="211" y="543"/>
                    </a:lnTo>
                    <a:lnTo>
                      <a:pt x="214" y="553"/>
                    </a:lnTo>
                    <a:lnTo>
                      <a:pt x="214" y="553"/>
                    </a:lnTo>
                    <a:lnTo>
                      <a:pt x="220" y="595"/>
                    </a:lnTo>
                    <a:lnTo>
                      <a:pt x="227" y="639"/>
                    </a:lnTo>
                    <a:lnTo>
                      <a:pt x="232" y="662"/>
                    </a:lnTo>
                    <a:lnTo>
                      <a:pt x="237" y="681"/>
                    </a:lnTo>
                    <a:lnTo>
                      <a:pt x="246" y="701"/>
                    </a:lnTo>
                    <a:lnTo>
                      <a:pt x="255" y="717"/>
                    </a:lnTo>
                    <a:lnTo>
                      <a:pt x="255" y="717"/>
                    </a:lnTo>
                    <a:lnTo>
                      <a:pt x="235" y="727"/>
                    </a:lnTo>
                    <a:lnTo>
                      <a:pt x="220" y="739"/>
                    </a:lnTo>
                    <a:lnTo>
                      <a:pt x="205" y="753"/>
                    </a:lnTo>
                    <a:lnTo>
                      <a:pt x="190" y="771"/>
                    </a:lnTo>
                    <a:lnTo>
                      <a:pt x="190" y="771"/>
                    </a:lnTo>
                    <a:close/>
                    <a:moveTo>
                      <a:pt x="889" y="1187"/>
                    </a:moveTo>
                    <a:lnTo>
                      <a:pt x="889" y="1187"/>
                    </a:lnTo>
                    <a:lnTo>
                      <a:pt x="875" y="1177"/>
                    </a:lnTo>
                    <a:lnTo>
                      <a:pt x="859" y="1170"/>
                    </a:lnTo>
                    <a:lnTo>
                      <a:pt x="843" y="1165"/>
                    </a:lnTo>
                    <a:lnTo>
                      <a:pt x="827" y="1161"/>
                    </a:lnTo>
                    <a:lnTo>
                      <a:pt x="810" y="1161"/>
                    </a:lnTo>
                    <a:lnTo>
                      <a:pt x="794" y="1165"/>
                    </a:lnTo>
                    <a:lnTo>
                      <a:pt x="778" y="1168"/>
                    </a:lnTo>
                    <a:lnTo>
                      <a:pt x="764" y="1177"/>
                    </a:lnTo>
                    <a:lnTo>
                      <a:pt x="764" y="1177"/>
                    </a:lnTo>
                    <a:lnTo>
                      <a:pt x="759" y="1177"/>
                    </a:lnTo>
                    <a:lnTo>
                      <a:pt x="755" y="1175"/>
                    </a:lnTo>
                    <a:lnTo>
                      <a:pt x="755" y="1175"/>
                    </a:lnTo>
                    <a:lnTo>
                      <a:pt x="754" y="1173"/>
                    </a:lnTo>
                    <a:lnTo>
                      <a:pt x="754" y="1168"/>
                    </a:lnTo>
                    <a:lnTo>
                      <a:pt x="754" y="1168"/>
                    </a:lnTo>
                    <a:lnTo>
                      <a:pt x="755" y="1156"/>
                    </a:lnTo>
                    <a:lnTo>
                      <a:pt x="755" y="1142"/>
                    </a:lnTo>
                    <a:lnTo>
                      <a:pt x="752" y="1128"/>
                    </a:lnTo>
                    <a:lnTo>
                      <a:pt x="748" y="1114"/>
                    </a:lnTo>
                    <a:lnTo>
                      <a:pt x="743" y="1101"/>
                    </a:lnTo>
                    <a:lnTo>
                      <a:pt x="736" y="1089"/>
                    </a:lnTo>
                    <a:lnTo>
                      <a:pt x="727" y="1077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18" y="1068"/>
                    </a:lnTo>
                    <a:lnTo>
                      <a:pt x="704" y="1057"/>
                    </a:lnTo>
                    <a:lnTo>
                      <a:pt x="689" y="1049"/>
                    </a:lnTo>
                    <a:lnTo>
                      <a:pt x="673" y="1045"/>
                    </a:lnTo>
                    <a:lnTo>
                      <a:pt x="655" y="1042"/>
                    </a:lnTo>
                    <a:lnTo>
                      <a:pt x="639" y="1042"/>
                    </a:lnTo>
                    <a:lnTo>
                      <a:pt x="624" y="1043"/>
                    </a:lnTo>
                    <a:lnTo>
                      <a:pt x="608" y="1049"/>
                    </a:lnTo>
                    <a:lnTo>
                      <a:pt x="592" y="1057"/>
                    </a:lnTo>
                    <a:lnTo>
                      <a:pt x="592" y="1057"/>
                    </a:lnTo>
                    <a:lnTo>
                      <a:pt x="588" y="1057"/>
                    </a:lnTo>
                    <a:lnTo>
                      <a:pt x="585" y="1056"/>
                    </a:lnTo>
                    <a:lnTo>
                      <a:pt x="585" y="1056"/>
                    </a:lnTo>
                    <a:lnTo>
                      <a:pt x="581" y="1054"/>
                    </a:lnTo>
                    <a:lnTo>
                      <a:pt x="581" y="1049"/>
                    </a:lnTo>
                    <a:lnTo>
                      <a:pt x="581" y="1049"/>
                    </a:lnTo>
                    <a:lnTo>
                      <a:pt x="583" y="1035"/>
                    </a:lnTo>
                    <a:lnTo>
                      <a:pt x="583" y="1022"/>
                    </a:lnTo>
                    <a:lnTo>
                      <a:pt x="581" y="1008"/>
                    </a:lnTo>
                    <a:lnTo>
                      <a:pt x="578" y="994"/>
                    </a:lnTo>
                    <a:lnTo>
                      <a:pt x="573" y="982"/>
                    </a:lnTo>
                    <a:lnTo>
                      <a:pt x="566" y="970"/>
                    </a:lnTo>
                    <a:lnTo>
                      <a:pt x="557" y="957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46" y="948"/>
                    </a:lnTo>
                    <a:lnTo>
                      <a:pt x="536" y="940"/>
                    </a:lnTo>
                    <a:lnTo>
                      <a:pt x="523" y="933"/>
                    </a:lnTo>
                    <a:lnTo>
                      <a:pt x="509" y="927"/>
                    </a:lnTo>
                    <a:lnTo>
                      <a:pt x="497" y="924"/>
                    </a:lnTo>
                    <a:lnTo>
                      <a:pt x="483" y="922"/>
                    </a:lnTo>
                    <a:lnTo>
                      <a:pt x="469" y="922"/>
                    </a:lnTo>
                    <a:lnTo>
                      <a:pt x="455" y="924"/>
                    </a:lnTo>
                    <a:lnTo>
                      <a:pt x="443" y="927"/>
                    </a:lnTo>
                    <a:lnTo>
                      <a:pt x="443" y="927"/>
                    </a:lnTo>
                    <a:lnTo>
                      <a:pt x="439" y="927"/>
                    </a:lnTo>
                    <a:lnTo>
                      <a:pt x="436" y="926"/>
                    </a:lnTo>
                    <a:lnTo>
                      <a:pt x="436" y="926"/>
                    </a:lnTo>
                    <a:lnTo>
                      <a:pt x="434" y="922"/>
                    </a:lnTo>
                    <a:lnTo>
                      <a:pt x="434" y="919"/>
                    </a:lnTo>
                    <a:lnTo>
                      <a:pt x="434" y="919"/>
                    </a:lnTo>
                    <a:lnTo>
                      <a:pt x="439" y="901"/>
                    </a:lnTo>
                    <a:lnTo>
                      <a:pt x="443" y="885"/>
                    </a:lnTo>
                    <a:lnTo>
                      <a:pt x="443" y="868"/>
                    </a:lnTo>
                    <a:lnTo>
                      <a:pt x="441" y="852"/>
                    </a:lnTo>
                    <a:lnTo>
                      <a:pt x="436" y="836"/>
                    </a:lnTo>
                    <a:lnTo>
                      <a:pt x="429" y="820"/>
                    </a:lnTo>
                    <a:lnTo>
                      <a:pt x="418" y="806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406" y="794"/>
                    </a:lnTo>
                    <a:lnTo>
                      <a:pt x="397" y="787"/>
                    </a:lnTo>
                    <a:lnTo>
                      <a:pt x="388" y="782"/>
                    </a:lnTo>
                    <a:lnTo>
                      <a:pt x="378" y="776"/>
                    </a:lnTo>
                    <a:lnTo>
                      <a:pt x="369" y="773"/>
                    </a:lnTo>
                    <a:lnTo>
                      <a:pt x="348" y="767"/>
                    </a:lnTo>
                    <a:lnTo>
                      <a:pt x="327" y="767"/>
                    </a:lnTo>
                    <a:lnTo>
                      <a:pt x="307" y="771"/>
                    </a:lnTo>
                    <a:lnTo>
                      <a:pt x="288" y="778"/>
                    </a:lnTo>
                    <a:lnTo>
                      <a:pt x="279" y="783"/>
                    </a:lnTo>
                    <a:lnTo>
                      <a:pt x="270" y="790"/>
                    </a:lnTo>
                    <a:lnTo>
                      <a:pt x="262" y="797"/>
                    </a:lnTo>
                    <a:lnTo>
                      <a:pt x="255" y="804"/>
                    </a:lnTo>
                    <a:lnTo>
                      <a:pt x="223" y="840"/>
                    </a:lnTo>
                    <a:lnTo>
                      <a:pt x="223" y="840"/>
                    </a:lnTo>
                    <a:lnTo>
                      <a:pt x="216" y="848"/>
                    </a:lnTo>
                    <a:lnTo>
                      <a:pt x="211" y="859"/>
                    </a:lnTo>
                    <a:lnTo>
                      <a:pt x="205" y="868"/>
                    </a:lnTo>
                    <a:lnTo>
                      <a:pt x="202" y="878"/>
                    </a:lnTo>
                    <a:lnTo>
                      <a:pt x="198" y="898"/>
                    </a:lnTo>
                    <a:lnTo>
                      <a:pt x="197" y="919"/>
                    </a:lnTo>
                    <a:lnTo>
                      <a:pt x="200" y="938"/>
                    </a:lnTo>
                    <a:lnTo>
                      <a:pt x="209" y="957"/>
                    </a:lnTo>
                    <a:lnTo>
                      <a:pt x="214" y="968"/>
                    </a:lnTo>
                    <a:lnTo>
                      <a:pt x="220" y="977"/>
                    </a:lnTo>
                    <a:lnTo>
                      <a:pt x="227" y="984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34" y="992"/>
                    </a:lnTo>
                    <a:lnTo>
                      <a:pt x="244" y="999"/>
                    </a:lnTo>
                    <a:lnTo>
                      <a:pt x="256" y="1006"/>
                    </a:lnTo>
                    <a:lnTo>
                      <a:pt x="269" y="1012"/>
                    </a:lnTo>
                    <a:lnTo>
                      <a:pt x="281" y="1015"/>
                    </a:lnTo>
                    <a:lnTo>
                      <a:pt x="293" y="1017"/>
                    </a:lnTo>
                    <a:lnTo>
                      <a:pt x="306" y="1017"/>
                    </a:lnTo>
                    <a:lnTo>
                      <a:pt x="318" y="1017"/>
                    </a:lnTo>
                    <a:lnTo>
                      <a:pt x="330" y="1015"/>
                    </a:lnTo>
                    <a:lnTo>
                      <a:pt x="330" y="1015"/>
                    </a:lnTo>
                    <a:lnTo>
                      <a:pt x="335" y="1015"/>
                    </a:lnTo>
                    <a:lnTo>
                      <a:pt x="339" y="1017"/>
                    </a:lnTo>
                    <a:lnTo>
                      <a:pt x="339" y="1017"/>
                    </a:lnTo>
                    <a:lnTo>
                      <a:pt x="339" y="1022"/>
                    </a:lnTo>
                    <a:lnTo>
                      <a:pt x="337" y="1026"/>
                    </a:lnTo>
                    <a:lnTo>
                      <a:pt x="337" y="1026"/>
                    </a:lnTo>
                    <a:lnTo>
                      <a:pt x="327" y="1043"/>
                    </a:lnTo>
                    <a:lnTo>
                      <a:pt x="320" y="1063"/>
                    </a:lnTo>
                    <a:lnTo>
                      <a:pt x="316" y="1082"/>
                    </a:lnTo>
                    <a:lnTo>
                      <a:pt x="316" y="1101"/>
                    </a:lnTo>
                    <a:lnTo>
                      <a:pt x="320" y="1121"/>
                    </a:lnTo>
                    <a:lnTo>
                      <a:pt x="327" y="1140"/>
                    </a:lnTo>
                    <a:lnTo>
                      <a:pt x="337" y="1158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53" y="1173"/>
                    </a:lnTo>
                    <a:lnTo>
                      <a:pt x="369" y="1184"/>
                    </a:lnTo>
                    <a:lnTo>
                      <a:pt x="388" y="1193"/>
                    </a:lnTo>
                    <a:lnTo>
                      <a:pt x="407" y="1198"/>
                    </a:lnTo>
                    <a:lnTo>
                      <a:pt x="427" y="1198"/>
                    </a:lnTo>
                    <a:lnTo>
                      <a:pt x="446" y="1196"/>
                    </a:lnTo>
                    <a:lnTo>
                      <a:pt x="465" y="1189"/>
                    </a:lnTo>
                    <a:lnTo>
                      <a:pt x="483" y="1180"/>
                    </a:lnTo>
                    <a:lnTo>
                      <a:pt x="499" y="1168"/>
                    </a:lnTo>
                    <a:lnTo>
                      <a:pt x="499" y="1168"/>
                    </a:lnTo>
                    <a:lnTo>
                      <a:pt x="502" y="1166"/>
                    </a:lnTo>
                    <a:lnTo>
                      <a:pt x="506" y="1166"/>
                    </a:lnTo>
                    <a:lnTo>
                      <a:pt x="506" y="1166"/>
                    </a:lnTo>
                    <a:lnTo>
                      <a:pt x="509" y="1170"/>
                    </a:lnTo>
                    <a:lnTo>
                      <a:pt x="509" y="1173"/>
                    </a:lnTo>
                    <a:lnTo>
                      <a:pt x="509" y="1173"/>
                    </a:lnTo>
                    <a:lnTo>
                      <a:pt x="509" y="1186"/>
                    </a:lnTo>
                    <a:lnTo>
                      <a:pt x="511" y="1198"/>
                    </a:lnTo>
                    <a:lnTo>
                      <a:pt x="513" y="1212"/>
                    </a:lnTo>
                    <a:lnTo>
                      <a:pt x="516" y="1223"/>
                    </a:lnTo>
                    <a:lnTo>
                      <a:pt x="522" y="1235"/>
                    </a:lnTo>
                    <a:lnTo>
                      <a:pt x="529" y="1245"/>
                    </a:lnTo>
                    <a:lnTo>
                      <a:pt x="537" y="125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46" y="1266"/>
                    </a:lnTo>
                    <a:lnTo>
                      <a:pt x="564" y="1277"/>
                    </a:lnTo>
                    <a:lnTo>
                      <a:pt x="581" y="1286"/>
                    </a:lnTo>
                    <a:lnTo>
                      <a:pt x="601" y="1291"/>
                    </a:lnTo>
                    <a:lnTo>
                      <a:pt x="620" y="1291"/>
                    </a:lnTo>
                    <a:lnTo>
                      <a:pt x="639" y="1289"/>
                    </a:lnTo>
                    <a:lnTo>
                      <a:pt x="659" y="1282"/>
                    </a:lnTo>
                    <a:lnTo>
                      <a:pt x="676" y="1273"/>
                    </a:lnTo>
                    <a:lnTo>
                      <a:pt x="692" y="1261"/>
                    </a:lnTo>
                    <a:lnTo>
                      <a:pt x="692" y="1261"/>
                    </a:lnTo>
                    <a:lnTo>
                      <a:pt x="696" y="1259"/>
                    </a:lnTo>
                    <a:lnTo>
                      <a:pt x="699" y="1259"/>
                    </a:lnTo>
                    <a:lnTo>
                      <a:pt x="699" y="1259"/>
                    </a:lnTo>
                    <a:lnTo>
                      <a:pt x="703" y="1263"/>
                    </a:lnTo>
                    <a:lnTo>
                      <a:pt x="704" y="1266"/>
                    </a:lnTo>
                    <a:lnTo>
                      <a:pt x="704" y="1266"/>
                    </a:lnTo>
                    <a:lnTo>
                      <a:pt x="703" y="1279"/>
                    </a:lnTo>
                    <a:lnTo>
                      <a:pt x="704" y="1291"/>
                    </a:lnTo>
                    <a:lnTo>
                      <a:pt x="706" y="1305"/>
                    </a:lnTo>
                    <a:lnTo>
                      <a:pt x="711" y="1316"/>
                    </a:lnTo>
                    <a:lnTo>
                      <a:pt x="717" y="1328"/>
                    </a:lnTo>
                    <a:lnTo>
                      <a:pt x="722" y="1338"/>
                    </a:lnTo>
                    <a:lnTo>
                      <a:pt x="731" y="1349"/>
                    </a:lnTo>
                    <a:lnTo>
                      <a:pt x="741" y="1360"/>
                    </a:lnTo>
                    <a:lnTo>
                      <a:pt x="741" y="1360"/>
                    </a:lnTo>
                    <a:lnTo>
                      <a:pt x="748" y="1365"/>
                    </a:lnTo>
                    <a:lnTo>
                      <a:pt x="759" y="1372"/>
                    </a:lnTo>
                    <a:lnTo>
                      <a:pt x="768" y="1375"/>
                    </a:lnTo>
                    <a:lnTo>
                      <a:pt x="778" y="1379"/>
                    </a:lnTo>
                    <a:lnTo>
                      <a:pt x="798" y="1384"/>
                    </a:lnTo>
                    <a:lnTo>
                      <a:pt x="819" y="1384"/>
                    </a:lnTo>
                    <a:lnTo>
                      <a:pt x="840" y="1381"/>
                    </a:lnTo>
                    <a:lnTo>
                      <a:pt x="859" y="1374"/>
                    </a:lnTo>
                    <a:lnTo>
                      <a:pt x="868" y="1368"/>
                    </a:lnTo>
                    <a:lnTo>
                      <a:pt x="877" y="1363"/>
                    </a:lnTo>
                    <a:lnTo>
                      <a:pt x="884" y="1356"/>
                    </a:lnTo>
                    <a:lnTo>
                      <a:pt x="892" y="1347"/>
                    </a:lnTo>
                    <a:lnTo>
                      <a:pt x="899" y="1338"/>
                    </a:lnTo>
                    <a:lnTo>
                      <a:pt x="899" y="1338"/>
                    </a:lnTo>
                    <a:lnTo>
                      <a:pt x="906" y="1330"/>
                    </a:lnTo>
                    <a:lnTo>
                      <a:pt x="912" y="1321"/>
                    </a:lnTo>
                    <a:lnTo>
                      <a:pt x="917" y="1310"/>
                    </a:lnTo>
                    <a:lnTo>
                      <a:pt x="920" y="1302"/>
                    </a:lnTo>
                    <a:lnTo>
                      <a:pt x="926" y="1280"/>
                    </a:lnTo>
                    <a:lnTo>
                      <a:pt x="926" y="1261"/>
                    </a:lnTo>
                    <a:lnTo>
                      <a:pt x="922" y="1240"/>
                    </a:lnTo>
                    <a:lnTo>
                      <a:pt x="915" y="1221"/>
                    </a:lnTo>
                    <a:lnTo>
                      <a:pt x="910" y="1212"/>
                    </a:lnTo>
                    <a:lnTo>
                      <a:pt x="903" y="1203"/>
                    </a:lnTo>
                    <a:lnTo>
                      <a:pt x="896" y="1194"/>
                    </a:lnTo>
                    <a:lnTo>
                      <a:pt x="889" y="1187"/>
                    </a:lnTo>
                    <a:lnTo>
                      <a:pt x="889" y="1187"/>
                    </a:lnTo>
                    <a:close/>
                    <a:moveTo>
                      <a:pt x="1177" y="377"/>
                    </a:moveTo>
                    <a:lnTo>
                      <a:pt x="1177" y="377"/>
                    </a:lnTo>
                    <a:lnTo>
                      <a:pt x="1458" y="648"/>
                    </a:lnTo>
                    <a:lnTo>
                      <a:pt x="1458" y="648"/>
                    </a:lnTo>
                    <a:lnTo>
                      <a:pt x="1469" y="655"/>
                    </a:lnTo>
                    <a:lnTo>
                      <a:pt x="1479" y="660"/>
                    </a:lnTo>
                    <a:lnTo>
                      <a:pt x="1491" y="664"/>
                    </a:lnTo>
                    <a:lnTo>
                      <a:pt x="1506" y="662"/>
                    </a:lnTo>
                    <a:lnTo>
                      <a:pt x="1506" y="662"/>
                    </a:lnTo>
                    <a:lnTo>
                      <a:pt x="1518" y="659"/>
                    </a:lnTo>
                    <a:lnTo>
                      <a:pt x="1528" y="653"/>
                    </a:lnTo>
                    <a:lnTo>
                      <a:pt x="1539" y="645"/>
                    </a:lnTo>
                    <a:lnTo>
                      <a:pt x="1546" y="634"/>
                    </a:lnTo>
                    <a:lnTo>
                      <a:pt x="1546" y="634"/>
                    </a:lnTo>
                    <a:lnTo>
                      <a:pt x="1562" y="604"/>
                    </a:lnTo>
                    <a:lnTo>
                      <a:pt x="1574" y="572"/>
                    </a:lnTo>
                    <a:lnTo>
                      <a:pt x="1583" y="539"/>
                    </a:lnTo>
                    <a:lnTo>
                      <a:pt x="1592" y="504"/>
                    </a:lnTo>
                    <a:lnTo>
                      <a:pt x="1592" y="504"/>
                    </a:lnTo>
                    <a:lnTo>
                      <a:pt x="1595" y="488"/>
                    </a:lnTo>
                    <a:lnTo>
                      <a:pt x="1600" y="474"/>
                    </a:lnTo>
                    <a:lnTo>
                      <a:pt x="1609" y="462"/>
                    </a:lnTo>
                    <a:lnTo>
                      <a:pt x="1618" y="450"/>
                    </a:lnTo>
                    <a:lnTo>
                      <a:pt x="1667" y="397"/>
                    </a:lnTo>
                    <a:lnTo>
                      <a:pt x="1667" y="397"/>
                    </a:lnTo>
                    <a:lnTo>
                      <a:pt x="1681" y="381"/>
                    </a:lnTo>
                    <a:lnTo>
                      <a:pt x="1690" y="363"/>
                    </a:lnTo>
                    <a:lnTo>
                      <a:pt x="1695" y="344"/>
                    </a:lnTo>
                    <a:lnTo>
                      <a:pt x="1697" y="325"/>
                    </a:lnTo>
                    <a:lnTo>
                      <a:pt x="1695" y="307"/>
                    </a:lnTo>
                    <a:lnTo>
                      <a:pt x="1690" y="288"/>
                    </a:lnTo>
                    <a:lnTo>
                      <a:pt x="1681" y="270"/>
                    </a:lnTo>
                    <a:lnTo>
                      <a:pt x="1669" y="255"/>
                    </a:lnTo>
                    <a:lnTo>
                      <a:pt x="1467" y="33"/>
                    </a:lnTo>
                    <a:lnTo>
                      <a:pt x="1467" y="33"/>
                    </a:lnTo>
                    <a:lnTo>
                      <a:pt x="1451" y="19"/>
                    </a:lnTo>
                    <a:lnTo>
                      <a:pt x="1435" y="10"/>
                    </a:lnTo>
                    <a:lnTo>
                      <a:pt x="1416" y="3"/>
                    </a:lnTo>
                    <a:lnTo>
                      <a:pt x="1397" y="0"/>
                    </a:lnTo>
                    <a:lnTo>
                      <a:pt x="1377" y="0"/>
                    </a:lnTo>
                    <a:lnTo>
                      <a:pt x="1358" y="3"/>
                    </a:lnTo>
                    <a:lnTo>
                      <a:pt x="1340" y="10"/>
                    </a:lnTo>
                    <a:lnTo>
                      <a:pt x="1323" y="23"/>
                    </a:lnTo>
                    <a:lnTo>
                      <a:pt x="1275" y="61"/>
                    </a:lnTo>
                    <a:lnTo>
                      <a:pt x="1275" y="61"/>
                    </a:lnTo>
                    <a:lnTo>
                      <a:pt x="1258" y="72"/>
                    </a:lnTo>
                    <a:lnTo>
                      <a:pt x="1247" y="77"/>
                    </a:lnTo>
                    <a:lnTo>
                      <a:pt x="1238" y="81"/>
                    </a:lnTo>
                    <a:lnTo>
                      <a:pt x="1228" y="82"/>
                    </a:lnTo>
                    <a:lnTo>
                      <a:pt x="1217" y="84"/>
                    </a:lnTo>
                    <a:lnTo>
                      <a:pt x="1196" y="84"/>
                    </a:lnTo>
                    <a:lnTo>
                      <a:pt x="1196" y="84"/>
                    </a:lnTo>
                    <a:lnTo>
                      <a:pt x="1045" y="65"/>
                    </a:lnTo>
                    <a:lnTo>
                      <a:pt x="1045" y="65"/>
                    </a:lnTo>
                    <a:lnTo>
                      <a:pt x="1012" y="63"/>
                    </a:lnTo>
                    <a:lnTo>
                      <a:pt x="977" y="63"/>
                    </a:lnTo>
                    <a:lnTo>
                      <a:pt x="943" y="67"/>
                    </a:lnTo>
                    <a:lnTo>
                      <a:pt x="912" y="74"/>
                    </a:lnTo>
                    <a:lnTo>
                      <a:pt x="880" y="84"/>
                    </a:lnTo>
                    <a:lnTo>
                      <a:pt x="848" y="98"/>
                    </a:lnTo>
                    <a:lnTo>
                      <a:pt x="819" y="114"/>
                    </a:lnTo>
                    <a:lnTo>
                      <a:pt x="790" y="135"/>
                    </a:lnTo>
                    <a:lnTo>
                      <a:pt x="790" y="135"/>
                    </a:lnTo>
                    <a:lnTo>
                      <a:pt x="641" y="249"/>
                    </a:lnTo>
                    <a:lnTo>
                      <a:pt x="492" y="365"/>
                    </a:lnTo>
                    <a:lnTo>
                      <a:pt x="492" y="365"/>
                    </a:lnTo>
                    <a:lnTo>
                      <a:pt x="476" y="379"/>
                    </a:lnTo>
                    <a:lnTo>
                      <a:pt x="465" y="395"/>
                    </a:lnTo>
                    <a:lnTo>
                      <a:pt x="458" y="411"/>
                    </a:lnTo>
                    <a:lnTo>
                      <a:pt x="457" y="425"/>
                    </a:lnTo>
                    <a:lnTo>
                      <a:pt x="458" y="441"/>
                    </a:lnTo>
                    <a:lnTo>
                      <a:pt x="464" y="455"/>
                    </a:lnTo>
                    <a:lnTo>
                      <a:pt x="472" y="467"/>
                    </a:lnTo>
                    <a:lnTo>
                      <a:pt x="483" y="478"/>
                    </a:lnTo>
                    <a:lnTo>
                      <a:pt x="495" y="486"/>
                    </a:lnTo>
                    <a:lnTo>
                      <a:pt x="511" y="495"/>
                    </a:lnTo>
                    <a:lnTo>
                      <a:pt x="529" y="499"/>
                    </a:lnTo>
                    <a:lnTo>
                      <a:pt x="548" y="502"/>
                    </a:lnTo>
                    <a:lnTo>
                      <a:pt x="569" y="500"/>
                    </a:lnTo>
                    <a:lnTo>
                      <a:pt x="590" y="497"/>
                    </a:lnTo>
                    <a:lnTo>
                      <a:pt x="611" y="490"/>
                    </a:lnTo>
                    <a:lnTo>
                      <a:pt x="634" y="478"/>
                    </a:lnTo>
                    <a:lnTo>
                      <a:pt x="850" y="344"/>
                    </a:lnTo>
                    <a:lnTo>
                      <a:pt x="850" y="344"/>
                    </a:lnTo>
                    <a:lnTo>
                      <a:pt x="863" y="337"/>
                    </a:lnTo>
                    <a:lnTo>
                      <a:pt x="875" y="332"/>
                    </a:lnTo>
                    <a:lnTo>
                      <a:pt x="887" y="330"/>
                    </a:lnTo>
                    <a:lnTo>
                      <a:pt x="899" y="328"/>
                    </a:lnTo>
                    <a:lnTo>
                      <a:pt x="912" y="328"/>
                    </a:lnTo>
                    <a:lnTo>
                      <a:pt x="924" y="328"/>
                    </a:lnTo>
                    <a:lnTo>
                      <a:pt x="936" y="332"/>
                    </a:lnTo>
                    <a:lnTo>
                      <a:pt x="949" y="337"/>
                    </a:lnTo>
                    <a:lnTo>
                      <a:pt x="949" y="337"/>
                    </a:lnTo>
                    <a:lnTo>
                      <a:pt x="964" y="342"/>
                    </a:lnTo>
                    <a:lnTo>
                      <a:pt x="982" y="348"/>
                    </a:lnTo>
                    <a:lnTo>
                      <a:pt x="1000" y="351"/>
                    </a:lnTo>
                    <a:lnTo>
                      <a:pt x="1017" y="353"/>
                    </a:lnTo>
                    <a:lnTo>
                      <a:pt x="1035" y="355"/>
                    </a:lnTo>
                    <a:lnTo>
                      <a:pt x="1052" y="355"/>
                    </a:lnTo>
                    <a:lnTo>
                      <a:pt x="1070" y="353"/>
                    </a:lnTo>
                    <a:lnTo>
                      <a:pt x="1086" y="351"/>
                    </a:lnTo>
                    <a:lnTo>
                      <a:pt x="1086" y="351"/>
                    </a:lnTo>
                    <a:lnTo>
                      <a:pt x="1098" y="349"/>
                    </a:lnTo>
                    <a:lnTo>
                      <a:pt x="1110" y="349"/>
                    </a:lnTo>
                    <a:lnTo>
                      <a:pt x="1123" y="349"/>
                    </a:lnTo>
                    <a:lnTo>
                      <a:pt x="1135" y="353"/>
                    </a:lnTo>
                    <a:lnTo>
                      <a:pt x="1145" y="356"/>
                    </a:lnTo>
                    <a:lnTo>
                      <a:pt x="1156" y="363"/>
                    </a:lnTo>
                    <a:lnTo>
                      <a:pt x="1166" y="370"/>
                    </a:lnTo>
                    <a:lnTo>
                      <a:pt x="1177" y="377"/>
                    </a:lnTo>
                    <a:lnTo>
                      <a:pt x="1177" y="377"/>
                    </a:lnTo>
                    <a:close/>
                  </a:path>
                </a:pathLst>
              </a:custGeom>
              <a:solidFill>
                <a:srgbClr val="15587D"/>
              </a:solidFill>
              <a:ln>
                <a:noFill/>
              </a:ln>
              <a:effectLst>
                <a:innerShdw blurRad="25400" dist="12700" dir="16200000">
                  <a:prstClr val="black">
                    <a:alpha val="77000"/>
                  </a:prstClr>
                </a:inn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59" name="Oval 58"/>
            <p:cNvSpPr/>
            <p:nvPr/>
          </p:nvSpPr>
          <p:spPr>
            <a:xfrm>
              <a:off x="7882561" y="5487264"/>
              <a:ext cx="1389386" cy="142856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lumMod val="95000"/>
                    <a:lumOff val="5000"/>
                    <a:alpha val="68000"/>
                  </a:schemeClr>
                </a:gs>
                <a:gs pos="43000">
                  <a:schemeClr val="tx1">
                    <a:lumMod val="95000"/>
                    <a:lumOff val="5000"/>
                    <a:alpha val="11000"/>
                  </a:schemeClr>
                </a:gs>
                <a:gs pos="100000">
                  <a:schemeClr val="tx1">
                    <a:lumMod val="95000"/>
                    <a:lumOff val="5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3129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5</a:t>
            </a:fld>
            <a:endParaRPr lang="ko-KR" altLang="en-US"/>
          </a:p>
        </p:txBody>
      </p:sp>
      <p:sp>
        <p:nvSpPr>
          <p:cNvPr id="8" name="Freeform 7"/>
          <p:cNvSpPr/>
          <p:nvPr/>
        </p:nvSpPr>
        <p:spPr>
          <a:xfrm>
            <a:off x="4275485" y="1853364"/>
            <a:ext cx="1563757" cy="1570766"/>
          </a:xfrm>
          <a:custGeom>
            <a:avLst/>
            <a:gdLst>
              <a:gd name="connsiteX0" fmla="*/ 1563757 w 1563757"/>
              <a:gd name="connsiteY0" fmla="*/ 0 h 1570766"/>
              <a:gd name="connsiteX1" fmla="*/ 1563757 w 1563757"/>
              <a:gd name="connsiteY1" fmla="*/ 1570766 h 1570766"/>
              <a:gd name="connsiteX2" fmla="*/ 195 w 1563757"/>
              <a:gd name="connsiteY2" fmla="*/ 1570766 h 1570766"/>
              <a:gd name="connsiteX3" fmla="*/ 0 w 1563757"/>
              <a:gd name="connsiteY3" fmla="*/ 1566902 h 1570766"/>
              <a:gd name="connsiteX4" fmla="*/ 1406846 w 1563757"/>
              <a:gd name="connsiteY4" fmla="*/ 7924 h 1570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757" h="1570766">
                <a:moveTo>
                  <a:pt x="1563757" y="0"/>
                </a:moveTo>
                <a:lnTo>
                  <a:pt x="1563757" y="1570766"/>
                </a:lnTo>
                <a:lnTo>
                  <a:pt x="195" y="1570766"/>
                </a:lnTo>
                <a:lnTo>
                  <a:pt x="0" y="1566902"/>
                </a:lnTo>
                <a:cubicBezTo>
                  <a:pt x="0" y="755526"/>
                  <a:pt x="616642" y="88173"/>
                  <a:pt x="1406846" y="7924"/>
                </a:cubicBezTo>
                <a:close/>
              </a:path>
            </a:pathLst>
          </a:custGeom>
          <a:pattFill prst="wdDnDiag">
            <a:fgClr>
              <a:srgbClr val="ED7D3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graphicFrame>
        <p:nvGraphicFramePr>
          <p:cNvPr id="9" name="차트 9"/>
          <p:cNvGraphicFramePr/>
          <p:nvPr>
            <p:extLst>
              <p:ext uri="{D42A27DB-BD31-4B8C-83A1-F6EECF244321}">
                <p14:modId xmlns:p14="http://schemas.microsoft.com/office/powerpoint/2010/main" val="835397176"/>
              </p:ext>
            </p:extLst>
          </p:nvPr>
        </p:nvGraphicFramePr>
        <p:xfrm>
          <a:off x="4263163" y="1823930"/>
          <a:ext cx="3715374" cy="36634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9"/>
          <p:cNvSpPr/>
          <p:nvPr/>
        </p:nvSpPr>
        <p:spPr>
          <a:xfrm>
            <a:off x="4622911" y="2238724"/>
            <a:ext cx="196354" cy="196352"/>
          </a:xfrm>
          <a:prstGeom prst="ellipse">
            <a:avLst/>
          </a:prstGeom>
          <a:solidFill>
            <a:srgbClr val="ED7D3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779370" y="2253963"/>
            <a:ext cx="89676" cy="89674"/>
          </a:xfrm>
          <a:prstGeom prst="ellipse">
            <a:avLst/>
          </a:prstGeom>
          <a:solidFill>
            <a:srgbClr val="A0B862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587090" y="3396963"/>
            <a:ext cx="89676" cy="89674"/>
          </a:xfrm>
          <a:prstGeom prst="ellipse">
            <a:avLst/>
          </a:prstGeom>
          <a:solidFill>
            <a:srgbClr val="58687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7145130" y="4730463"/>
            <a:ext cx="89676" cy="89674"/>
          </a:xfrm>
          <a:prstGeom prst="ellipse">
            <a:avLst/>
          </a:prstGeom>
          <a:solidFill>
            <a:srgbClr val="20A8B6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5819250" y="5180043"/>
            <a:ext cx="89676" cy="89674"/>
          </a:xfrm>
          <a:prstGeom prst="ellipse">
            <a:avLst/>
          </a:prstGeom>
          <a:solidFill>
            <a:srgbClr val="FFB10D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4655295" y="4322793"/>
            <a:ext cx="89676" cy="89674"/>
          </a:xfrm>
          <a:prstGeom prst="ellipse">
            <a:avLst/>
          </a:prstGeom>
          <a:solidFill>
            <a:srgbClr val="586875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>
              <a:latin typeface="Calibri" panose="020F050202020403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76082" y="1692848"/>
            <a:ext cx="3704088" cy="1066991"/>
            <a:chOff x="866775" y="2037305"/>
            <a:chExt cx="3704088" cy="1066991"/>
          </a:xfrm>
        </p:grpSpPr>
        <p:sp>
          <p:nvSpPr>
            <p:cNvPr id="18" name="TextBox 17"/>
            <p:cNvSpPr txBox="1"/>
            <p:nvPr/>
          </p:nvSpPr>
          <p:spPr>
            <a:xfrm>
              <a:off x="866775" y="2037305"/>
              <a:ext cx="3704088" cy="5909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r" latinLnBrk="0">
                <a:lnSpc>
                  <a:spcPct val="90000"/>
                </a:lnSpc>
                <a:spcBef>
                  <a:spcPct val="0"/>
                </a:spcBef>
                <a:buClr>
                  <a:srgbClr val="C35954"/>
                </a:buClr>
                <a:buSzPct val="120000"/>
              </a:pPr>
              <a:r>
                <a:rPr lang="en-US" altLang="ko-KR" sz="3600" b="1" dirty="0">
                  <a:solidFill>
                    <a:srgbClr val="ED7D31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  <a:ea typeface="Tahoma" pitchFamily="34" charset="0"/>
                  <a:cs typeface="Tahoma" pitchFamily="34" charset="0"/>
                </a:rPr>
                <a:t>2017</a:t>
              </a:r>
            </a:p>
          </p:txBody>
        </p:sp>
        <p:sp>
          <p:nvSpPr>
            <p:cNvPr id="22" name="Rectangle 3"/>
            <p:cNvSpPr txBox="1">
              <a:spLocks noChangeArrowheads="1"/>
            </p:cNvSpPr>
            <p:nvPr/>
          </p:nvSpPr>
          <p:spPr bwMode="auto">
            <a:xfrm>
              <a:off x="1812489" y="2455784"/>
              <a:ext cx="2758372" cy="6485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r"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edge </a:t>
              </a:r>
              <a:endPara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955516" y="1736180"/>
            <a:ext cx="8443302" cy="4327212"/>
            <a:chOff x="1955516" y="1767002"/>
            <a:chExt cx="8443302" cy="4327212"/>
          </a:xfrm>
        </p:grpSpPr>
        <p:grpSp>
          <p:nvGrpSpPr>
            <p:cNvPr id="2" name="Group 1"/>
            <p:cNvGrpSpPr/>
            <p:nvPr/>
          </p:nvGrpSpPr>
          <p:grpSpPr>
            <a:xfrm>
              <a:off x="7177833" y="1767002"/>
              <a:ext cx="3220985" cy="3776260"/>
              <a:chOff x="7177833" y="1767002"/>
              <a:chExt cx="3220985" cy="377626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7177833" y="176700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24" name="TextBox 23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2010</a:t>
                  </a:r>
                </a:p>
              </p:txBody>
            </p:sp>
            <p:sp>
              <p:nvSpPr>
                <p:cNvPr id="27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7854108" y="315765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29" name="TextBox 28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2012</a:t>
                  </a:r>
                </a:p>
              </p:txBody>
            </p:sp>
            <p:sp>
              <p:nvSpPr>
                <p:cNvPr id="30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7387383" y="4719752"/>
                <a:ext cx="2544710" cy="823510"/>
                <a:chOff x="7516174" y="3895220"/>
                <a:chExt cx="3218656" cy="823510"/>
              </a:xfrm>
            </p:grpSpPr>
            <p:sp>
              <p:nvSpPr>
                <p:cNvPr id="32" name="TextBox 31"/>
                <p:cNvSpPr txBox="1"/>
                <p:nvPr/>
              </p:nvSpPr>
              <p:spPr>
                <a:xfrm>
                  <a:off x="7516174" y="3895220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2014</a:t>
                  </a:r>
                </a:p>
              </p:txBody>
            </p:sp>
            <p:sp>
              <p:nvSpPr>
                <p:cNvPr id="33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516175" y="4224106"/>
                  <a:ext cx="3218655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l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</p:grpSp>
        <p:grpSp>
          <p:nvGrpSpPr>
            <p:cNvPr id="3" name="Group 2"/>
            <p:cNvGrpSpPr/>
            <p:nvPr/>
          </p:nvGrpSpPr>
          <p:grpSpPr>
            <a:xfrm>
              <a:off x="1955516" y="4233228"/>
              <a:ext cx="3837070" cy="1860986"/>
              <a:chOff x="1955516" y="4233228"/>
              <a:chExt cx="3837070" cy="1860986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1955516" y="4233228"/>
                <a:ext cx="2617870" cy="813236"/>
                <a:chOff x="7404436" y="3884946"/>
                <a:chExt cx="3311192" cy="813236"/>
              </a:xfrm>
            </p:grpSpPr>
            <p:sp>
              <p:nvSpPr>
                <p:cNvPr id="35" name="TextBox 34"/>
                <p:cNvSpPr txBox="1"/>
                <p:nvPr/>
              </p:nvSpPr>
              <p:spPr>
                <a:xfrm>
                  <a:off x="7992104" y="3884946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r"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2016</a:t>
                  </a:r>
                </a:p>
              </p:txBody>
            </p:sp>
            <p:sp>
              <p:nvSpPr>
                <p:cNvPr id="36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404436" y="4203558"/>
                  <a:ext cx="3311192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r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>
                <a:off x="3174716" y="5280978"/>
                <a:ext cx="2617870" cy="813236"/>
                <a:chOff x="7404436" y="3884946"/>
                <a:chExt cx="3311192" cy="813236"/>
              </a:xfrm>
            </p:grpSpPr>
            <p:sp>
              <p:nvSpPr>
                <p:cNvPr id="38" name="TextBox 37"/>
                <p:cNvSpPr txBox="1"/>
                <p:nvPr/>
              </p:nvSpPr>
              <p:spPr>
                <a:xfrm>
                  <a:off x="7992104" y="3884946"/>
                  <a:ext cx="2723521" cy="461665"/>
                </a:xfrm>
                <a:prstGeom prst="rect">
                  <a:avLst/>
                </a:prstGeom>
              </p:spPr>
              <p:txBody>
                <a:bodyPr wrap="square" rtlCol="0">
                  <a:spAutoFit/>
                </a:bodyPr>
                <a:lstStyle/>
                <a:p>
                  <a:pPr algn="r">
                    <a:buClr>
                      <a:schemeClr val="tx1">
                        <a:lumMod val="85000"/>
                        <a:lumOff val="15000"/>
                      </a:schemeClr>
                    </a:buClr>
                    <a:buSzPct val="105000"/>
                  </a:pPr>
                  <a:r>
                    <a:rPr lang="en-US" altLang="ko-KR" sz="2400" b="1">
                      <a:solidFill>
                        <a:srgbClr val="586875"/>
                      </a:solidFill>
                      <a:effectLst>
                        <a:innerShdw blurRad="50800" dist="38100" dir="16200000">
                          <a:prstClr val="black">
                            <a:alpha val="59000"/>
                          </a:prstClr>
                        </a:innerShdw>
                      </a:effectLst>
                      <a:latin typeface="Calibri" panose="020F0502020204030204" pitchFamily="34" charset="0"/>
                      <a:ea typeface="Tahoma" pitchFamily="34" charset="0"/>
                      <a:cs typeface="Tahoma" pitchFamily="34" charset="0"/>
                    </a:rPr>
                    <a:t>2015</a:t>
                  </a:r>
                </a:p>
              </p:txBody>
            </p:sp>
            <p:sp>
              <p:nvSpPr>
                <p:cNvPr id="39" name="Rectangle 3"/>
                <p:cNvSpPr txBox="1">
                  <a:spLocks noChangeArrowheads="1"/>
                </p:cNvSpPr>
                <p:nvPr/>
              </p:nvSpPr>
              <p:spPr bwMode="auto">
                <a:xfrm>
                  <a:off x="7404436" y="4203558"/>
                  <a:ext cx="3311192" cy="494624"/>
                </a:xfrm>
                <a:prstGeom prst="rect">
                  <a:avLst/>
                </a:prstGeom>
                <a:noFill/>
                <a:extLst/>
              </p:spPr>
              <p:txBody>
                <a:bodyPr wrap="square" lIns="90000" tIns="46800" rIns="90000" bIns="46800">
                  <a:spAutoFit/>
                </a:bodyPr>
                <a:lstStyle>
                  <a:lvl1pPr algn="ctr">
                    <a:spcBef>
                      <a:spcPct val="0"/>
                    </a:spcBef>
                    <a:buNone/>
                    <a:defRPr lang="ko-KR" altLang="en-US" sz="4400" b="1" baseline="0" dirty="0">
                      <a:solidFill>
                        <a:schemeClr val="bg1"/>
                      </a:solidFill>
                      <a:effectLst>
                        <a:outerShdw blurRad="12700" dist="25400" dir="5400000" algn="t" rotWithShape="0">
                          <a:prstClr val="black">
                            <a:alpha val="50000"/>
                          </a:prstClr>
                        </a:outerShdw>
                      </a:effectLst>
                      <a:latin typeface="Tahoma" pitchFamily="34" charset="0"/>
                      <a:ea typeface="Tahoma" pitchFamily="34" charset="0"/>
                      <a:cs typeface="Tahoma" pitchFamily="34" charset="0"/>
                    </a:defRPr>
                  </a:lvl1pPr>
                </a:lstStyle>
                <a:p>
                  <a:pPr algn="r" latinLnBrk="0"/>
                  <a:r>
                    <a:rPr lang="en-US" altLang="ko-KR" sz="1300" b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effectLst/>
                      <a:latin typeface="Calibri" panose="020F0502020204030204" pitchFamily="34" charset="0"/>
                    </a:rPr>
                    <a:t>Stylish templates can be a valuable aid to creative professionals</a:t>
                  </a:r>
                </a:p>
              </p:txBody>
            </p:sp>
          </p:grpSp>
        </p:grpSp>
      </p:grpSp>
      <p:sp>
        <p:nvSpPr>
          <p:cNvPr id="40" name="TextBox 39"/>
          <p:cNvSpPr txBox="1"/>
          <p:nvPr/>
        </p:nvSpPr>
        <p:spPr>
          <a:xfrm>
            <a:off x="5126161" y="3541268"/>
            <a:ext cx="1939678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buClr>
                <a:schemeClr val="tx1">
                  <a:lumMod val="85000"/>
                  <a:lumOff val="15000"/>
                </a:schemeClr>
              </a:buClr>
              <a:buSzPct val="105000"/>
            </a:pPr>
            <a:r>
              <a:rPr lang="en-US" altLang="ko-KR" sz="2000" b="1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  <a:ea typeface="Tahoma" pitchFamily="34" charset="0"/>
                <a:cs typeface="Tahoma" pitchFamily="34" charset="0"/>
              </a:rPr>
              <a:t>STYLISH DESIGN</a:t>
            </a:r>
            <a:endParaRPr lang="en-US" altLang="ko-KR" sz="2000" b="1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4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45" name="Straight Connector 4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207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6</a:t>
            </a:fld>
            <a:endParaRPr lang="ko-KR" altLang="en-US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3568700" y="186058"/>
            <a:ext cx="5054600" cy="64851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3600" smtClean="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SLIDE MAIN TITLE</a:t>
            </a:r>
            <a:endParaRPr lang="en-US" altLang="ko-KR" sz="3600" dirty="0">
              <a:solidFill>
                <a:srgbClr val="586875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3577190" y="879034"/>
            <a:ext cx="5037619" cy="433068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dist" latinLnBrk="0"/>
            <a:r>
              <a: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</a:t>
            </a:r>
            <a:r>
              <a:rPr lang="en-US" altLang="ko-KR" sz="1100" b="0" smtClean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time</a:t>
            </a:r>
            <a:endParaRPr lang="en-US" altLang="ko-KR" sz="1100" b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669560" y="863090"/>
            <a:ext cx="4852881" cy="11430"/>
            <a:chOff x="5926470" y="6430886"/>
            <a:chExt cx="339061" cy="11430"/>
          </a:xfrm>
        </p:grpSpPr>
        <p:cxnSp>
          <p:nvCxnSpPr>
            <p:cNvPr id="25" name="Straight Connector 24"/>
            <p:cNvCxnSpPr/>
            <p:nvPr userDrawn="1"/>
          </p:nvCxnSpPr>
          <p:spPr>
            <a:xfrm>
              <a:off x="5926470" y="6430886"/>
              <a:ext cx="339061" cy="0"/>
            </a:xfrm>
            <a:prstGeom prst="line">
              <a:avLst/>
            </a:prstGeom>
            <a:ln w="12700" cap="rnd">
              <a:solidFill>
                <a:schemeClr val="tx1">
                  <a:lumMod val="50000"/>
                  <a:lumOff val="5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 userDrawn="1"/>
          </p:nvCxnSpPr>
          <p:spPr>
            <a:xfrm>
              <a:off x="5926470" y="6442316"/>
              <a:ext cx="339061" cy="0"/>
            </a:xfrm>
            <a:prstGeom prst="line">
              <a:avLst/>
            </a:prstGeom>
            <a:ln w="12700" cap="rnd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730006" y="2363594"/>
            <a:ext cx="11019662" cy="2006122"/>
            <a:chOff x="761636" y="2149410"/>
            <a:chExt cx="10668730" cy="194223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8" t="33993" r="67692" b="41831"/>
            <a:stretch/>
          </p:blipFill>
          <p:spPr>
            <a:xfrm>
              <a:off x="761636" y="2149410"/>
              <a:ext cx="3260604" cy="194223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8" t="33993" r="67692" b="41831"/>
            <a:stretch/>
          </p:blipFill>
          <p:spPr>
            <a:xfrm>
              <a:off x="3231011" y="2149410"/>
              <a:ext cx="3260604" cy="1942236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8" t="33993" r="67692" b="41831"/>
            <a:stretch/>
          </p:blipFill>
          <p:spPr>
            <a:xfrm>
              <a:off x="5700387" y="2149410"/>
              <a:ext cx="3260604" cy="1942236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78" t="33993" r="67692" b="41831"/>
            <a:stretch/>
          </p:blipFill>
          <p:spPr>
            <a:xfrm>
              <a:off x="8169762" y="2149410"/>
              <a:ext cx="3260604" cy="1942236"/>
            </a:xfrm>
            <a:prstGeom prst="rect">
              <a:avLst/>
            </a:prstGeom>
          </p:spPr>
        </p:pic>
        <p:sp>
          <p:nvSpPr>
            <p:cNvPr id="18" name="Freeform 17"/>
            <p:cNvSpPr/>
            <p:nvPr/>
          </p:nvSpPr>
          <p:spPr>
            <a:xfrm>
              <a:off x="1034541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2" name="Freeform 21"/>
            <p:cNvSpPr/>
            <p:nvPr/>
          </p:nvSpPr>
          <p:spPr>
            <a:xfrm flipH="1">
              <a:off x="3500260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962324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4" name="Freeform 23"/>
            <p:cNvSpPr/>
            <p:nvPr/>
          </p:nvSpPr>
          <p:spPr>
            <a:xfrm flipH="1">
              <a:off x="8424388" y="2439785"/>
              <a:ext cx="2462064" cy="1216430"/>
            </a:xfrm>
            <a:custGeom>
              <a:avLst/>
              <a:gdLst>
                <a:gd name="connsiteX0" fmla="*/ 1214556 w 2429112"/>
                <a:gd name="connsiteY0" fmla="*/ 0 h 1200150"/>
                <a:gd name="connsiteX1" fmla="*/ 2423604 w 2429112"/>
                <a:gd name="connsiteY1" fmla="*/ 1091063 h 1200150"/>
                <a:gd name="connsiteX2" fmla="*/ 2429112 w 2429112"/>
                <a:gd name="connsiteY2" fmla="*/ 1200150 h 1200150"/>
                <a:gd name="connsiteX3" fmla="*/ 0 w 2429112"/>
                <a:gd name="connsiteY3" fmla="*/ 1200150 h 1200150"/>
                <a:gd name="connsiteX4" fmla="*/ 5509 w 2429112"/>
                <a:gd name="connsiteY4" fmla="*/ 1091063 h 1200150"/>
                <a:gd name="connsiteX5" fmla="*/ 1214556 w 2429112"/>
                <a:gd name="connsiteY5" fmla="*/ 0 h 1200150"/>
                <a:gd name="connsiteX0" fmla="*/ 1214556 w 2429112"/>
                <a:gd name="connsiteY0" fmla="*/ 0 h 1420283"/>
                <a:gd name="connsiteX1" fmla="*/ 2423604 w 2429112"/>
                <a:gd name="connsiteY1" fmla="*/ 1091063 h 1420283"/>
                <a:gd name="connsiteX2" fmla="*/ 2429112 w 2429112"/>
                <a:gd name="connsiteY2" fmla="*/ 1200150 h 1420283"/>
                <a:gd name="connsiteX3" fmla="*/ 0 w 2429112"/>
                <a:gd name="connsiteY3" fmla="*/ 1200150 h 1420283"/>
                <a:gd name="connsiteX4" fmla="*/ 5509 w 2429112"/>
                <a:gd name="connsiteY4" fmla="*/ 1091063 h 1420283"/>
                <a:gd name="connsiteX5" fmla="*/ 1214556 w 2429112"/>
                <a:gd name="connsiteY5" fmla="*/ 0 h 1420283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91440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43815 w 2429112"/>
                <a:gd name="connsiteY5" fmla="*/ 1291590 h 1450099"/>
                <a:gd name="connsiteX0" fmla="*/ 0 w 2429112"/>
                <a:gd name="connsiteY0" fmla="*/ 1200150 h 1450099"/>
                <a:gd name="connsiteX1" fmla="*/ 5509 w 2429112"/>
                <a:gd name="connsiteY1" fmla="*/ 1091063 h 1450099"/>
                <a:gd name="connsiteX2" fmla="*/ 1214556 w 2429112"/>
                <a:gd name="connsiteY2" fmla="*/ 0 h 1450099"/>
                <a:gd name="connsiteX3" fmla="*/ 2423604 w 2429112"/>
                <a:gd name="connsiteY3" fmla="*/ 1091063 h 1450099"/>
                <a:gd name="connsiteX4" fmla="*/ 2429112 w 2429112"/>
                <a:gd name="connsiteY4" fmla="*/ 1200150 h 1450099"/>
                <a:gd name="connsiteX5" fmla="*/ 34290 w 2429112"/>
                <a:gd name="connsiteY5" fmla="*/ 1291590 h 1450099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34290 w 2429112"/>
                <a:gd name="connsiteY5" fmla="*/ 1282065 h 1442532"/>
                <a:gd name="connsiteX0" fmla="*/ 0 w 2429112"/>
                <a:gd name="connsiteY0" fmla="*/ 1200150 h 1442532"/>
                <a:gd name="connsiteX1" fmla="*/ 5509 w 2429112"/>
                <a:gd name="connsiteY1" fmla="*/ 1091063 h 1442532"/>
                <a:gd name="connsiteX2" fmla="*/ 1214556 w 2429112"/>
                <a:gd name="connsiteY2" fmla="*/ 0 h 1442532"/>
                <a:gd name="connsiteX3" fmla="*/ 2423604 w 2429112"/>
                <a:gd name="connsiteY3" fmla="*/ 1091063 h 1442532"/>
                <a:gd name="connsiteX4" fmla="*/ 2429112 w 2429112"/>
                <a:gd name="connsiteY4" fmla="*/ 1200150 h 1442532"/>
                <a:gd name="connsiteX5" fmla="*/ 53340 w 2429112"/>
                <a:gd name="connsiteY5" fmla="*/ 1282065 h 1442532"/>
                <a:gd name="connsiteX0" fmla="*/ 0 w 2429112"/>
                <a:gd name="connsiteY0" fmla="*/ 1200150 h 1617722"/>
                <a:gd name="connsiteX1" fmla="*/ 5509 w 2429112"/>
                <a:gd name="connsiteY1" fmla="*/ 1091063 h 1617722"/>
                <a:gd name="connsiteX2" fmla="*/ 1214556 w 2429112"/>
                <a:gd name="connsiteY2" fmla="*/ 0 h 1617722"/>
                <a:gd name="connsiteX3" fmla="*/ 2423604 w 2429112"/>
                <a:gd name="connsiteY3" fmla="*/ 1091063 h 1617722"/>
                <a:gd name="connsiteX4" fmla="*/ 2429112 w 2429112"/>
                <a:gd name="connsiteY4" fmla="*/ 1200150 h 1617722"/>
                <a:gd name="connsiteX5" fmla="*/ 186690 w 2429112"/>
                <a:gd name="connsiteY5" fmla="*/ 1491615 h 1617722"/>
                <a:gd name="connsiteX0" fmla="*/ 0 w 2429112"/>
                <a:gd name="connsiteY0" fmla="*/ 1200150 h 1200150"/>
                <a:gd name="connsiteX1" fmla="*/ 5509 w 2429112"/>
                <a:gd name="connsiteY1" fmla="*/ 1091063 h 1200150"/>
                <a:gd name="connsiteX2" fmla="*/ 1214556 w 2429112"/>
                <a:gd name="connsiteY2" fmla="*/ 0 h 1200150"/>
                <a:gd name="connsiteX3" fmla="*/ 2423604 w 2429112"/>
                <a:gd name="connsiteY3" fmla="*/ 1091063 h 1200150"/>
                <a:gd name="connsiteX4" fmla="*/ 2429112 w 2429112"/>
                <a:gd name="connsiteY4" fmla="*/ 1200150 h 120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9112" h="1200150">
                  <a:moveTo>
                    <a:pt x="0" y="1200150"/>
                  </a:moveTo>
                  <a:lnTo>
                    <a:pt x="5509" y="1091063"/>
                  </a:lnTo>
                  <a:cubicBezTo>
                    <a:pt x="67745" y="478229"/>
                    <a:pt x="585302" y="0"/>
                    <a:pt x="1214556" y="0"/>
                  </a:cubicBezTo>
                  <a:cubicBezTo>
                    <a:pt x="1843810" y="0"/>
                    <a:pt x="2361367" y="478229"/>
                    <a:pt x="2423604" y="1091063"/>
                  </a:cubicBezTo>
                  <a:lnTo>
                    <a:pt x="2429112" y="1200150"/>
                  </a:lnTo>
                </a:path>
              </a:pathLst>
            </a:custGeom>
            <a:noFill/>
            <a:ln w="19050" cap="rnd">
              <a:solidFill>
                <a:schemeClr val="bg1">
                  <a:lumMod val="9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823064" y="1627237"/>
            <a:ext cx="858568" cy="858568"/>
            <a:chOff x="5749874" y="2071849"/>
            <a:chExt cx="692252" cy="692254"/>
          </a:xfrm>
        </p:grpSpPr>
        <p:sp>
          <p:nvSpPr>
            <p:cNvPr id="28" name="Teardrop 27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491883" y="1627237"/>
            <a:ext cx="858568" cy="858568"/>
            <a:chOff x="8654872" y="5386160"/>
            <a:chExt cx="581330" cy="581331"/>
          </a:xfrm>
        </p:grpSpPr>
        <p:sp>
          <p:nvSpPr>
            <p:cNvPr id="31" name="Teardrop 30"/>
            <p:cNvSpPr/>
            <p:nvPr/>
          </p:nvSpPr>
          <p:spPr>
            <a:xfrm rot="8100000">
              <a:off x="8654872" y="5386160"/>
              <a:ext cx="581330" cy="581331"/>
            </a:xfrm>
            <a:prstGeom prst="teardrop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8774459" y="5580030"/>
              <a:ext cx="342156" cy="284123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377729" y="1627237"/>
            <a:ext cx="858568" cy="858568"/>
            <a:chOff x="2867384" y="5386160"/>
            <a:chExt cx="581330" cy="581331"/>
          </a:xfrm>
        </p:grpSpPr>
        <p:sp>
          <p:nvSpPr>
            <p:cNvPr id="34" name="Teardrop 33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32394" y="1627237"/>
            <a:ext cx="858568" cy="858568"/>
            <a:chOff x="9759772" y="4141560"/>
            <a:chExt cx="581330" cy="581331"/>
          </a:xfrm>
        </p:grpSpPr>
        <p:sp>
          <p:nvSpPr>
            <p:cNvPr id="37" name="Teardrop 36"/>
            <p:cNvSpPr/>
            <p:nvPr/>
          </p:nvSpPr>
          <p:spPr>
            <a:xfrm rot="8100000">
              <a:off x="9759772" y="4141560"/>
              <a:ext cx="581330" cy="581331"/>
            </a:xfrm>
            <a:prstGeom prst="teardrop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880919" y="4262707"/>
              <a:ext cx="339036" cy="33903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39" name="Rectangle 3"/>
          <p:cNvSpPr txBox="1">
            <a:spLocks noChangeArrowheads="1"/>
          </p:cNvSpPr>
          <p:nvPr/>
        </p:nvSpPr>
        <p:spPr bwMode="auto">
          <a:xfrm>
            <a:off x="1721079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0" name="Rectangle 3"/>
          <p:cNvSpPr txBox="1">
            <a:spLocks noChangeArrowheads="1"/>
          </p:cNvSpPr>
          <p:nvPr/>
        </p:nvSpPr>
        <p:spPr bwMode="auto">
          <a:xfrm>
            <a:off x="9389898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04</a:t>
            </a:r>
            <a:endParaRPr lang="en-US" altLang="ko-KR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41" name="Rectangle 3"/>
          <p:cNvSpPr txBox="1">
            <a:spLocks noChangeArrowheads="1"/>
          </p:cNvSpPr>
          <p:nvPr/>
        </p:nvSpPr>
        <p:spPr bwMode="auto">
          <a:xfrm>
            <a:off x="4275744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02</a:t>
            </a:r>
            <a:endParaRPr lang="en-US" altLang="ko-KR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985651" y="4409078"/>
            <a:ext cx="2533392" cy="1303415"/>
            <a:chOff x="4453968" y="4766374"/>
            <a:chExt cx="3284061" cy="1261907"/>
          </a:xfrm>
        </p:grpSpPr>
        <p:sp>
          <p:nvSpPr>
            <p:cNvPr id="49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0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52" name="Straight Connector 51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3"/>
          <p:cNvSpPr txBox="1">
            <a:spLocks noChangeArrowheads="1"/>
          </p:cNvSpPr>
          <p:nvPr/>
        </p:nvSpPr>
        <p:spPr bwMode="auto">
          <a:xfrm>
            <a:off x="6830408" y="3268473"/>
            <a:ext cx="1062538" cy="980911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90000"/>
              </a:lnSpc>
            </a:pPr>
            <a:r>
              <a:rPr lang="en-US" altLang="ko-KR" sz="2000" smtClean="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90000"/>
              </a:lnSpc>
            </a:pPr>
            <a:r>
              <a:rPr lang="en-US" altLang="ko-KR" smtClean="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03</a:t>
            </a:r>
            <a:endParaRPr lang="en-US" altLang="ko-KR">
              <a:solidFill>
                <a:srgbClr val="A77000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3540316" y="4409078"/>
            <a:ext cx="2533392" cy="1303415"/>
            <a:chOff x="4453968" y="4766374"/>
            <a:chExt cx="3284061" cy="1261907"/>
          </a:xfrm>
        </p:grpSpPr>
        <p:sp>
          <p:nvSpPr>
            <p:cNvPr id="62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3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65" name="Straight Connector 6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Group 66"/>
          <p:cNvGrpSpPr/>
          <p:nvPr/>
        </p:nvGrpSpPr>
        <p:grpSpPr>
          <a:xfrm>
            <a:off x="6094981" y="4409078"/>
            <a:ext cx="2533392" cy="1303415"/>
            <a:chOff x="4453968" y="4766374"/>
            <a:chExt cx="3284061" cy="1261907"/>
          </a:xfrm>
        </p:grpSpPr>
        <p:sp>
          <p:nvSpPr>
            <p:cNvPr id="68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9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71" name="Straight Connector 70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Group 72"/>
          <p:cNvGrpSpPr/>
          <p:nvPr/>
        </p:nvGrpSpPr>
        <p:grpSpPr>
          <a:xfrm>
            <a:off x="8654470" y="4409078"/>
            <a:ext cx="2533392" cy="1303415"/>
            <a:chOff x="4453968" y="4766374"/>
            <a:chExt cx="3284061" cy="1261907"/>
          </a:xfrm>
        </p:grpSpPr>
        <p:sp>
          <p:nvSpPr>
            <p:cNvPr id="74" name="Rectangle 3"/>
            <p:cNvSpPr txBox="1">
              <a:spLocks noChangeArrowheads="1"/>
            </p:cNvSpPr>
            <p:nvPr/>
          </p:nvSpPr>
          <p:spPr bwMode="auto">
            <a:xfrm>
              <a:off x="4453968" y="4766374"/>
              <a:ext cx="3284061" cy="389480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5" name="Rectangle 3"/>
            <p:cNvSpPr txBox="1">
              <a:spLocks noChangeArrowheads="1"/>
            </p:cNvSpPr>
            <p:nvPr/>
          </p:nvSpPr>
          <p:spPr bwMode="auto">
            <a:xfrm>
              <a:off x="4551193" y="5221636"/>
              <a:ext cx="3089613" cy="806645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We create powerpoint templates based on new visual trend that’s fresh, relevant and always on the cutting edge. </a:t>
              </a:r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77" name="Straight Connector 76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19401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9606742" y="1577805"/>
            <a:ext cx="990600" cy="990600"/>
            <a:chOff x="9606742" y="1577805"/>
            <a:chExt cx="990600" cy="990600"/>
          </a:xfrm>
        </p:grpSpPr>
        <p:sp>
          <p:nvSpPr>
            <p:cNvPr id="22" name="Oval 21"/>
            <p:cNvSpPr/>
            <p:nvPr/>
          </p:nvSpPr>
          <p:spPr>
            <a:xfrm>
              <a:off x="9667566" y="1638629"/>
              <a:ext cx="868952" cy="868952"/>
            </a:xfrm>
            <a:prstGeom prst="ellipse">
              <a:avLst/>
            </a:prstGeom>
            <a:solidFill>
              <a:schemeClr val="bg1">
                <a:alpha val="72000"/>
              </a:schemeClr>
            </a:solidFill>
            <a:ln w="28575" cap="rnd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9606742" y="1577805"/>
              <a:ext cx="990600" cy="990600"/>
            </a:xfrm>
            <a:prstGeom prst="ellipse">
              <a:avLst/>
            </a:prstGeom>
            <a:noFill/>
            <a:ln w="28575" cap="rnd">
              <a:solidFill>
                <a:srgbClr val="ED7D3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7</a:t>
            </a:fld>
            <a:endParaRPr lang="ko-KR" altLang="en-US"/>
          </a:p>
        </p:txBody>
      </p:sp>
      <p:graphicFrame>
        <p:nvGraphicFramePr>
          <p:cNvPr id="8" name="차트 8"/>
          <p:cNvGraphicFramePr/>
          <p:nvPr>
            <p:extLst>
              <p:ext uri="{D42A27DB-BD31-4B8C-83A1-F6EECF244321}">
                <p14:modId xmlns:p14="http://schemas.microsoft.com/office/powerpoint/2010/main" val="1181024585"/>
              </p:ext>
            </p:extLst>
          </p:nvPr>
        </p:nvGraphicFramePr>
        <p:xfrm>
          <a:off x="5858866" y="1524000"/>
          <a:ext cx="4936134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9880978" y="2316480"/>
            <a:ext cx="442128" cy="3235036"/>
            <a:chOff x="10134978" y="2316480"/>
            <a:chExt cx="442128" cy="3235036"/>
          </a:xfrm>
        </p:grpSpPr>
        <p:cxnSp>
          <p:nvCxnSpPr>
            <p:cNvPr id="3" name="Straight Connector 2"/>
            <p:cNvCxnSpPr/>
            <p:nvPr/>
          </p:nvCxnSpPr>
          <p:spPr>
            <a:xfrm>
              <a:off x="10356042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dash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07" t="44628" r="46837" b="44628"/>
            <a:stretch/>
          </p:blipFill>
          <p:spPr>
            <a:xfrm>
              <a:off x="10161314" y="2417820"/>
              <a:ext cx="389456" cy="723014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0134978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0577106" y="2316480"/>
              <a:ext cx="0" cy="3235036"/>
            </a:xfrm>
            <a:prstGeom prst="line">
              <a:avLst/>
            </a:prstGeom>
            <a:ln w="15875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0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84584"/>
              </p:ext>
            </p:extLst>
          </p:nvPr>
        </p:nvGraphicFramePr>
        <p:xfrm>
          <a:off x="658813" y="2316479"/>
          <a:ext cx="5236600" cy="3236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973"/>
                <a:gridCol w="1017725"/>
                <a:gridCol w="1156451"/>
                <a:gridCol w="1156451"/>
              </a:tblGrid>
              <a:tr h="404523">
                <a:tc>
                  <a:txBody>
                    <a:bodyPr/>
                    <a:lstStyle/>
                    <a:p>
                      <a:pPr algn="l" latinLnBrk="1"/>
                      <a:endParaRPr lang="en-US" altLang="ko-KR" sz="14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Number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 title</a:t>
                      </a:r>
                      <a:endParaRPr lang="en-US" altLang="ko-KR" sz="12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1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Visual trends</a:t>
                      </a:r>
                      <a:endParaRPr lang="en-US" altLang="ko-KR" sz="12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en-US" altLang="ko-KR" sz="12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01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02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03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04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05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0.00</a:t>
                      </a:r>
                      <a:endParaRPr lang="ko-KR" altLang="en-US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04523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10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Value 06</a:t>
                      </a:r>
                      <a:endParaRPr lang="en-US" altLang="ko-KR" sz="11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$ 0.00</a:t>
                      </a:r>
                      <a:endParaRPr lang="ko-KR" altLang="en-US" sz="1100" b="1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latinLnBrk="1"/>
                      <a:r>
                        <a:rPr lang="en-US" altLang="ko-KR" sz="1100" b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Text</a:t>
                      </a:r>
                      <a:endParaRPr lang="en-US" altLang="ko-KR" sz="1100" b="1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70618" marR="70618" marT="35309" marB="35309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1" name="Group 3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3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91147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8</a:t>
            </a:fld>
            <a:endParaRPr lang="ko-KR" altLang="en-US"/>
          </a:p>
        </p:txBody>
      </p:sp>
      <p:sp>
        <p:nvSpPr>
          <p:cNvPr id="95" name="Right Arrow 94"/>
          <p:cNvSpPr/>
          <p:nvPr/>
        </p:nvSpPr>
        <p:spPr>
          <a:xfrm>
            <a:off x="2545309" y="2640856"/>
            <a:ext cx="573320" cy="374492"/>
          </a:xfrm>
          <a:prstGeom prst="rightArrow">
            <a:avLst>
              <a:gd name="adj1" fmla="val 7425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37" name="Rounded Rectangle 36"/>
          <p:cNvSpPr/>
          <p:nvPr/>
        </p:nvSpPr>
        <p:spPr>
          <a:xfrm>
            <a:off x="3153480" y="1962365"/>
            <a:ext cx="5871785" cy="3637758"/>
          </a:xfrm>
          <a:prstGeom prst="roundRect">
            <a:avLst>
              <a:gd name="adj" fmla="val 22567"/>
            </a:avLst>
          </a:prstGeom>
          <a:solidFill>
            <a:schemeClr val="bg1">
              <a:alpha val="40000"/>
            </a:schemeClr>
          </a:solidFill>
          <a:ln w="127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66" name="Group 65"/>
          <p:cNvGrpSpPr/>
          <p:nvPr/>
        </p:nvGrpSpPr>
        <p:grpSpPr>
          <a:xfrm>
            <a:off x="1004430" y="2030278"/>
            <a:ext cx="1595649" cy="1595649"/>
            <a:chOff x="1199575" y="2018371"/>
            <a:chExt cx="1535366" cy="1535366"/>
          </a:xfrm>
        </p:grpSpPr>
        <p:sp>
          <p:nvSpPr>
            <p:cNvPr id="2" name="Oval 1"/>
            <p:cNvSpPr/>
            <p:nvPr/>
          </p:nvSpPr>
          <p:spPr>
            <a:xfrm>
              <a:off x="1199575" y="2018371"/>
              <a:ext cx="1535366" cy="1535366"/>
            </a:xfrm>
            <a:prstGeom prst="ellipse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770707" y="2311097"/>
              <a:ext cx="393104" cy="523359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134932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01</a:t>
              </a:r>
              <a:endParaRPr lang="en-US" altLang="ko-KR" sz="4000">
                <a:solidFill>
                  <a:srgbClr val="843C0C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1288576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9584150" y="2030278"/>
            <a:ext cx="1595649" cy="1595649"/>
            <a:chOff x="9455155" y="2018371"/>
            <a:chExt cx="1535366" cy="1535366"/>
          </a:xfrm>
        </p:grpSpPr>
        <p:sp>
          <p:nvSpPr>
            <p:cNvPr id="30" name="Oval 29"/>
            <p:cNvSpPr/>
            <p:nvPr/>
          </p:nvSpPr>
          <p:spPr>
            <a:xfrm>
              <a:off x="9455155" y="2018371"/>
              <a:ext cx="1535366" cy="1535366"/>
            </a:xfrm>
            <a:prstGeom prst="ellipse">
              <a:avLst/>
            </a:prstGeom>
            <a:solidFill>
              <a:srgbClr val="586875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586875">
                      <a:lumMod val="54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9961013" y="2290132"/>
              <a:ext cx="563409" cy="565291"/>
            </a:xfrm>
            <a:custGeom>
              <a:avLst/>
              <a:gdLst>
                <a:gd name="T0" fmla="*/ 975 w 1794"/>
                <a:gd name="T1" fmla="*/ 1515 h 1799"/>
                <a:gd name="T2" fmla="*/ 1316 w 1794"/>
                <a:gd name="T3" fmla="*/ 1364 h 1799"/>
                <a:gd name="T4" fmla="*/ 1351 w 1794"/>
                <a:gd name="T5" fmla="*/ 1313 h 1799"/>
                <a:gd name="T6" fmla="*/ 1790 w 1794"/>
                <a:gd name="T7" fmla="*/ 1399 h 1799"/>
                <a:gd name="T8" fmla="*/ 1442 w 1794"/>
                <a:gd name="T9" fmla="*/ 1434 h 1799"/>
                <a:gd name="T10" fmla="*/ 1418 w 1794"/>
                <a:gd name="T11" fmla="*/ 1608 h 1799"/>
                <a:gd name="T12" fmla="*/ 1091 w 1794"/>
                <a:gd name="T13" fmla="*/ 1754 h 1799"/>
                <a:gd name="T14" fmla="*/ 1035 w 1794"/>
                <a:gd name="T15" fmla="*/ 1799 h 1799"/>
                <a:gd name="T16" fmla="*/ 631 w 1794"/>
                <a:gd name="T17" fmla="*/ 1689 h 1799"/>
                <a:gd name="T18" fmla="*/ 321 w 1794"/>
                <a:gd name="T19" fmla="*/ 1125 h 1799"/>
                <a:gd name="T20" fmla="*/ 383 w 1794"/>
                <a:gd name="T21" fmla="*/ 1091 h 1799"/>
                <a:gd name="T22" fmla="*/ 395 w 1794"/>
                <a:gd name="T23" fmla="*/ 886 h 1799"/>
                <a:gd name="T24" fmla="*/ 81 w 1794"/>
                <a:gd name="T25" fmla="*/ 831 h 1799"/>
                <a:gd name="T26" fmla="*/ 14 w 1794"/>
                <a:gd name="T27" fmla="*/ 875 h 1799"/>
                <a:gd name="T28" fmla="*/ 14 w 1794"/>
                <a:gd name="T29" fmla="*/ 1079 h 1799"/>
                <a:gd name="T30" fmla="*/ 343 w 1794"/>
                <a:gd name="T31" fmla="*/ 1467 h 1799"/>
                <a:gd name="T32" fmla="*/ 511 w 1794"/>
                <a:gd name="T33" fmla="*/ 1228 h 1799"/>
                <a:gd name="T34" fmla="*/ 752 w 1794"/>
                <a:gd name="T35" fmla="*/ 1126 h 1799"/>
                <a:gd name="T36" fmla="*/ 646 w 1794"/>
                <a:gd name="T37" fmla="*/ 1383 h 1799"/>
                <a:gd name="T38" fmla="*/ 458 w 1794"/>
                <a:gd name="T39" fmla="*/ 1596 h 1799"/>
                <a:gd name="T40" fmla="*/ 350 w 1794"/>
                <a:gd name="T41" fmla="*/ 1589 h 1799"/>
                <a:gd name="T42" fmla="*/ 330 w 1794"/>
                <a:gd name="T43" fmla="*/ 1483 h 1799"/>
                <a:gd name="T44" fmla="*/ 871 w 1794"/>
                <a:gd name="T45" fmla="*/ 18 h 1799"/>
                <a:gd name="T46" fmla="*/ 933 w 1794"/>
                <a:gd name="T47" fmla="*/ 90 h 1799"/>
                <a:gd name="T48" fmla="*/ 938 w 1794"/>
                <a:gd name="T49" fmla="*/ 174 h 1799"/>
                <a:gd name="T50" fmla="*/ 885 w 1794"/>
                <a:gd name="T51" fmla="*/ 271 h 1799"/>
                <a:gd name="T52" fmla="*/ 796 w 1794"/>
                <a:gd name="T53" fmla="*/ 320 h 1799"/>
                <a:gd name="T54" fmla="*/ 718 w 1794"/>
                <a:gd name="T55" fmla="*/ 292 h 1799"/>
                <a:gd name="T56" fmla="*/ 669 w 1794"/>
                <a:gd name="T57" fmla="*/ 195 h 1799"/>
                <a:gd name="T58" fmla="*/ 673 w 1794"/>
                <a:gd name="T59" fmla="*/ 102 h 1799"/>
                <a:gd name="T60" fmla="*/ 729 w 1794"/>
                <a:gd name="T61" fmla="*/ 25 h 1799"/>
                <a:gd name="T62" fmla="*/ 819 w 1794"/>
                <a:gd name="T63" fmla="*/ 2 h 1799"/>
                <a:gd name="T64" fmla="*/ 868 w 1794"/>
                <a:gd name="T65" fmla="*/ 413 h 1799"/>
                <a:gd name="T66" fmla="*/ 1052 w 1794"/>
                <a:gd name="T67" fmla="*/ 582 h 1799"/>
                <a:gd name="T68" fmla="*/ 1265 w 1794"/>
                <a:gd name="T69" fmla="*/ 603 h 1799"/>
                <a:gd name="T70" fmla="*/ 1325 w 1794"/>
                <a:gd name="T71" fmla="*/ 643 h 1799"/>
                <a:gd name="T72" fmla="*/ 1309 w 1794"/>
                <a:gd name="T73" fmla="*/ 726 h 1799"/>
                <a:gd name="T74" fmla="*/ 1116 w 1794"/>
                <a:gd name="T75" fmla="*/ 754 h 1799"/>
                <a:gd name="T76" fmla="*/ 973 w 1794"/>
                <a:gd name="T77" fmla="*/ 719 h 1799"/>
                <a:gd name="T78" fmla="*/ 841 w 1794"/>
                <a:gd name="T79" fmla="*/ 861 h 1799"/>
                <a:gd name="T80" fmla="*/ 1051 w 1794"/>
                <a:gd name="T81" fmla="*/ 970 h 1799"/>
                <a:gd name="T82" fmla="*/ 1182 w 1794"/>
                <a:gd name="T83" fmla="*/ 1149 h 1799"/>
                <a:gd name="T84" fmla="*/ 1238 w 1794"/>
                <a:gd name="T85" fmla="*/ 1351 h 1799"/>
                <a:gd name="T86" fmla="*/ 1158 w 1794"/>
                <a:gd name="T87" fmla="*/ 1416 h 1799"/>
                <a:gd name="T88" fmla="*/ 1077 w 1794"/>
                <a:gd name="T89" fmla="*/ 1371 h 1799"/>
                <a:gd name="T90" fmla="*/ 903 w 1794"/>
                <a:gd name="T91" fmla="*/ 1121 h 1799"/>
                <a:gd name="T92" fmla="*/ 509 w 1794"/>
                <a:gd name="T93" fmla="*/ 975 h 1799"/>
                <a:gd name="T94" fmla="*/ 448 w 1794"/>
                <a:gd name="T95" fmla="*/ 893 h 1799"/>
                <a:gd name="T96" fmla="*/ 409 w 1794"/>
                <a:gd name="T97" fmla="*/ 552 h 1799"/>
                <a:gd name="T98" fmla="*/ 360 w 1794"/>
                <a:gd name="T99" fmla="*/ 638 h 1799"/>
                <a:gd name="T100" fmla="*/ 314 w 1794"/>
                <a:gd name="T101" fmla="*/ 786 h 1799"/>
                <a:gd name="T102" fmla="*/ 230 w 1794"/>
                <a:gd name="T103" fmla="*/ 782 h 1799"/>
                <a:gd name="T104" fmla="*/ 209 w 1794"/>
                <a:gd name="T105" fmla="*/ 673 h 1799"/>
                <a:gd name="T106" fmla="*/ 283 w 1794"/>
                <a:gd name="T107" fmla="*/ 459 h 1799"/>
                <a:gd name="T108" fmla="*/ 543 w 1794"/>
                <a:gd name="T109" fmla="*/ 329 h 1799"/>
                <a:gd name="T110" fmla="*/ 687 w 1794"/>
                <a:gd name="T111" fmla="*/ 34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94" h="1799">
                  <a:moveTo>
                    <a:pt x="671" y="1673"/>
                  </a:moveTo>
                  <a:lnTo>
                    <a:pt x="964" y="1673"/>
                  </a:lnTo>
                  <a:lnTo>
                    <a:pt x="964" y="1546"/>
                  </a:lnTo>
                  <a:lnTo>
                    <a:pt x="964" y="1546"/>
                  </a:lnTo>
                  <a:lnTo>
                    <a:pt x="966" y="1536"/>
                  </a:lnTo>
                  <a:lnTo>
                    <a:pt x="970" y="1525"/>
                  </a:lnTo>
                  <a:lnTo>
                    <a:pt x="975" y="1515"/>
                  </a:lnTo>
                  <a:lnTo>
                    <a:pt x="982" y="1506"/>
                  </a:lnTo>
                  <a:lnTo>
                    <a:pt x="989" y="1499"/>
                  </a:lnTo>
                  <a:lnTo>
                    <a:pt x="1000" y="1495"/>
                  </a:lnTo>
                  <a:lnTo>
                    <a:pt x="1010" y="1492"/>
                  </a:lnTo>
                  <a:lnTo>
                    <a:pt x="1021" y="1490"/>
                  </a:lnTo>
                  <a:lnTo>
                    <a:pt x="1316" y="1490"/>
                  </a:lnTo>
                  <a:lnTo>
                    <a:pt x="1316" y="1364"/>
                  </a:lnTo>
                  <a:lnTo>
                    <a:pt x="1316" y="1364"/>
                  </a:lnTo>
                  <a:lnTo>
                    <a:pt x="1318" y="1353"/>
                  </a:lnTo>
                  <a:lnTo>
                    <a:pt x="1321" y="1343"/>
                  </a:lnTo>
                  <a:lnTo>
                    <a:pt x="1326" y="1332"/>
                  </a:lnTo>
                  <a:lnTo>
                    <a:pt x="1333" y="1323"/>
                  </a:lnTo>
                  <a:lnTo>
                    <a:pt x="1340" y="1316"/>
                  </a:lnTo>
                  <a:lnTo>
                    <a:pt x="1351" y="1313"/>
                  </a:lnTo>
                  <a:lnTo>
                    <a:pt x="1361" y="1309"/>
                  </a:lnTo>
                  <a:lnTo>
                    <a:pt x="1372" y="1307"/>
                  </a:lnTo>
                  <a:lnTo>
                    <a:pt x="1794" y="1307"/>
                  </a:lnTo>
                  <a:lnTo>
                    <a:pt x="1794" y="1378"/>
                  </a:lnTo>
                  <a:lnTo>
                    <a:pt x="1794" y="1378"/>
                  </a:lnTo>
                  <a:lnTo>
                    <a:pt x="1792" y="1388"/>
                  </a:lnTo>
                  <a:lnTo>
                    <a:pt x="1790" y="1399"/>
                  </a:lnTo>
                  <a:lnTo>
                    <a:pt x="1785" y="1409"/>
                  </a:lnTo>
                  <a:lnTo>
                    <a:pt x="1778" y="1418"/>
                  </a:lnTo>
                  <a:lnTo>
                    <a:pt x="1769" y="1425"/>
                  </a:lnTo>
                  <a:lnTo>
                    <a:pt x="1760" y="1429"/>
                  </a:lnTo>
                  <a:lnTo>
                    <a:pt x="1748" y="1432"/>
                  </a:lnTo>
                  <a:lnTo>
                    <a:pt x="1737" y="1434"/>
                  </a:lnTo>
                  <a:lnTo>
                    <a:pt x="1442" y="1434"/>
                  </a:lnTo>
                  <a:lnTo>
                    <a:pt x="1442" y="1560"/>
                  </a:lnTo>
                  <a:lnTo>
                    <a:pt x="1442" y="1560"/>
                  </a:lnTo>
                  <a:lnTo>
                    <a:pt x="1442" y="1571"/>
                  </a:lnTo>
                  <a:lnTo>
                    <a:pt x="1439" y="1581"/>
                  </a:lnTo>
                  <a:lnTo>
                    <a:pt x="1434" y="1592"/>
                  </a:lnTo>
                  <a:lnTo>
                    <a:pt x="1426" y="1601"/>
                  </a:lnTo>
                  <a:lnTo>
                    <a:pt x="1418" y="1608"/>
                  </a:lnTo>
                  <a:lnTo>
                    <a:pt x="1409" y="1611"/>
                  </a:lnTo>
                  <a:lnTo>
                    <a:pt x="1398" y="1615"/>
                  </a:lnTo>
                  <a:lnTo>
                    <a:pt x="1386" y="1617"/>
                  </a:lnTo>
                  <a:lnTo>
                    <a:pt x="1091" y="1617"/>
                  </a:lnTo>
                  <a:lnTo>
                    <a:pt x="1091" y="1743"/>
                  </a:lnTo>
                  <a:lnTo>
                    <a:pt x="1091" y="1743"/>
                  </a:lnTo>
                  <a:lnTo>
                    <a:pt x="1091" y="1754"/>
                  </a:lnTo>
                  <a:lnTo>
                    <a:pt x="1087" y="1764"/>
                  </a:lnTo>
                  <a:lnTo>
                    <a:pt x="1082" y="1775"/>
                  </a:lnTo>
                  <a:lnTo>
                    <a:pt x="1075" y="1784"/>
                  </a:lnTo>
                  <a:lnTo>
                    <a:pt x="1066" y="1791"/>
                  </a:lnTo>
                  <a:lnTo>
                    <a:pt x="1058" y="1794"/>
                  </a:lnTo>
                  <a:lnTo>
                    <a:pt x="1047" y="1798"/>
                  </a:lnTo>
                  <a:lnTo>
                    <a:pt x="1035" y="1799"/>
                  </a:lnTo>
                  <a:lnTo>
                    <a:pt x="613" y="1799"/>
                  </a:lnTo>
                  <a:lnTo>
                    <a:pt x="613" y="1729"/>
                  </a:lnTo>
                  <a:lnTo>
                    <a:pt x="613" y="1729"/>
                  </a:lnTo>
                  <a:lnTo>
                    <a:pt x="615" y="1719"/>
                  </a:lnTo>
                  <a:lnTo>
                    <a:pt x="618" y="1708"/>
                  </a:lnTo>
                  <a:lnTo>
                    <a:pt x="624" y="1697"/>
                  </a:lnTo>
                  <a:lnTo>
                    <a:pt x="631" y="1689"/>
                  </a:lnTo>
                  <a:lnTo>
                    <a:pt x="639" y="1682"/>
                  </a:lnTo>
                  <a:lnTo>
                    <a:pt x="648" y="1678"/>
                  </a:lnTo>
                  <a:lnTo>
                    <a:pt x="659" y="1675"/>
                  </a:lnTo>
                  <a:lnTo>
                    <a:pt x="671" y="1673"/>
                  </a:lnTo>
                  <a:lnTo>
                    <a:pt x="671" y="1673"/>
                  </a:lnTo>
                  <a:close/>
                  <a:moveTo>
                    <a:pt x="56" y="1102"/>
                  </a:moveTo>
                  <a:lnTo>
                    <a:pt x="321" y="1125"/>
                  </a:lnTo>
                  <a:lnTo>
                    <a:pt x="321" y="1125"/>
                  </a:lnTo>
                  <a:lnTo>
                    <a:pt x="335" y="1125"/>
                  </a:lnTo>
                  <a:lnTo>
                    <a:pt x="348" y="1121"/>
                  </a:lnTo>
                  <a:lnTo>
                    <a:pt x="358" y="1116"/>
                  </a:lnTo>
                  <a:lnTo>
                    <a:pt x="369" y="1111"/>
                  </a:lnTo>
                  <a:lnTo>
                    <a:pt x="378" y="1102"/>
                  </a:lnTo>
                  <a:lnTo>
                    <a:pt x="383" y="1091"/>
                  </a:lnTo>
                  <a:lnTo>
                    <a:pt x="388" y="1079"/>
                  </a:lnTo>
                  <a:lnTo>
                    <a:pt x="390" y="1067"/>
                  </a:lnTo>
                  <a:lnTo>
                    <a:pt x="404" y="923"/>
                  </a:lnTo>
                  <a:lnTo>
                    <a:pt x="404" y="923"/>
                  </a:lnTo>
                  <a:lnTo>
                    <a:pt x="402" y="909"/>
                  </a:lnTo>
                  <a:lnTo>
                    <a:pt x="400" y="896"/>
                  </a:lnTo>
                  <a:lnTo>
                    <a:pt x="395" y="886"/>
                  </a:lnTo>
                  <a:lnTo>
                    <a:pt x="388" y="875"/>
                  </a:lnTo>
                  <a:lnTo>
                    <a:pt x="379" y="866"/>
                  </a:lnTo>
                  <a:lnTo>
                    <a:pt x="369" y="861"/>
                  </a:lnTo>
                  <a:lnTo>
                    <a:pt x="358" y="856"/>
                  </a:lnTo>
                  <a:lnTo>
                    <a:pt x="346" y="854"/>
                  </a:lnTo>
                  <a:lnTo>
                    <a:pt x="81" y="831"/>
                  </a:lnTo>
                  <a:lnTo>
                    <a:pt x="81" y="831"/>
                  </a:lnTo>
                  <a:lnTo>
                    <a:pt x="67" y="831"/>
                  </a:lnTo>
                  <a:lnTo>
                    <a:pt x="54" y="833"/>
                  </a:lnTo>
                  <a:lnTo>
                    <a:pt x="44" y="838"/>
                  </a:lnTo>
                  <a:lnTo>
                    <a:pt x="33" y="845"/>
                  </a:lnTo>
                  <a:lnTo>
                    <a:pt x="25" y="854"/>
                  </a:lnTo>
                  <a:lnTo>
                    <a:pt x="19" y="865"/>
                  </a:lnTo>
                  <a:lnTo>
                    <a:pt x="14" y="875"/>
                  </a:lnTo>
                  <a:lnTo>
                    <a:pt x="12" y="888"/>
                  </a:lnTo>
                  <a:lnTo>
                    <a:pt x="0" y="1033"/>
                  </a:lnTo>
                  <a:lnTo>
                    <a:pt x="0" y="1033"/>
                  </a:lnTo>
                  <a:lnTo>
                    <a:pt x="0" y="1046"/>
                  </a:lnTo>
                  <a:lnTo>
                    <a:pt x="2" y="1058"/>
                  </a:lnTo>
                  <a:lnTo>
                    <a:pt x="7" y="1069"/>
                  </a:lnTo>
                  <a:lnTo>
                    <a:pt x="14" y="1079"/>
                  </a:lnTo>
                  <a:lnTo>
                    <a:pt x="23" y="1088"/>
                  </a:lnTo>
                  <a:lnTo>
                    <a:pt x="33" y="1095"/>
                  </a:lnTo>
                  <a:lnTo>
                    <a:pt x="44" y="1100"/>
                  </a:lnTo>
                  <a:lnTo>
                    <a:pt x="56" y="1102"/>
                  </a:lnTo>
                  <a:lnTo>
                    <a:pt x="56" y="1102"/>
                  </a:lnTo>
                  <a:close/>
                  <a:moveTo>
                    <a:pt x="343" y="1467"/>
                  </a:moveTo>
                  <a:lnTo>
                    <a:pt x="343" y="1467"/>
                  </a:lnTo>
                  <a:lnTo>
                    <a:pt x="427" y="1369"/>
                  </a:lnTo>
                  <a:lnTo>
                    <a:pt x="457" y="1329"/>
                  </a:lnTo>
                  <a:lnTo>
                    <a:pt x="471" y="1311"/>
                  </a:lnTo>
                  <a:lnTo>
                    <a:pt x="481" y="1292"/>
                  </a:lnTo>
                  <a:lnTo>
                    <a:pt x="492" y="1272"/>
                  </a:lnTo>
                  <a:lnTo>
                    <a:pt x="502" y="1251"/>
                  </a:lnTo>
                  <a:lnTo>
                    <a:pt x="511" y="1228"/>
                  </a:lnTo>
                  <a:lnTo>
                    <a:pt x="520" y="1202"/>
                  </a:lnTo>
                  <a:lnTo>
                    <a:pt x="538" y="1142"/>
                  </a:lnTo>
                  <a:lnTo>
                    <a:pt x="557" y="1065"/>
                  </a:lnTo>
                  <a:lnTo>
                    <a:pt x="557" y="1065"/>
                  </a:lnTo>
                  <a:lnTo>
                    <a:pt x="733" y="1121"/>
                  </a:lnTo>
                  <a:lnTo>
                    <a:pt x="733" y="1121"/>
                  </a:lnTo>
                  <a:lnTo>
                    <a:pt x="752" y="1126"/>
                  </a:lnTo>
                  <a:lnTo>
                    <a:pt x="752" y="1126"/>
                  </a:lnTo>
                  <a:lnTo>
                    <a:pt x="722" y="1214"/>
                  </a:lnTo>
                  <a:lnTo>
                    <a:pt x="697" y="1281"/>
                  </a:lnTo>
                  <a:lnTo>
                    <a:pt x="685" y="1311"/>
                  </a:lnTo>
                  <a:lnTo>
                    <a:pt x="673" y="1337"/>
                  </a:lnTo>
                  <a:lnTo>
                    <a:pt x="659" y="1360"/>
                  </a:lnTo>
                  <a:lnTo>
                    <a:pt x="646" y="1383"/>
                  </a:lnTo>
                  <a:lnTo>
                    <a:pt x="632" y="1404"/>
                  </a:lnTo>
                  <a:lnTo>
                    <a:pt x="617" y="1425"/>
                  </a:lnTo>
                  <a:lnTo>
                    <a:pt x="578" y="1469"/>
                  </a:lnTo>
                  <a:lnTo>
                    <a:pt x="532" y="1520"/>
                  </a:lnTo>
                  <a:lnTo>
                    <a:pt x="473" y="1583"/>
                  </a:lnTo>
                  <a:lnTo>
                    <a:pt x="473" y="1583"/>
                  </a:lnTo>
                  <a:lnTo>
                    <a:pt x="458" y="1596"/>
                  </a:lnTo>
                  <a:lnTo>
                    <a:pt x="441" y="1606"/>
                  </a:lnTo>
                  <a:lnTo>
                    <a:pt x="425" y="1611"/>
                  </a:lnTo>
                  <a:lnTo>
                    <a:pt x="409" y="1611"/>
                  </a:lnTo>
                  <a:lnTo>
                    <a:pt x="392" y="1611"/>
                  </a:lnTo>
                  <a:lnTo>
                    <a:pt x="376" y="1606"/>
                  </a:lnTo>
                  <a:lnTo>
                    <a:pt x="362" y="1599"/>
                  </a:lnTo>
                  <a:lnTo>
                    <a:pt x="350" y="1589"/>
                  </a:lnTo>
                  <a:lnTo>
                    <a:pt x="337" y="1578"/>
                  </a:lnTo>
                  <a:lnTo>
                    <a:pt x="328" y="1564"/>
                  </a:lnTo>
                  <a:lnTo>
                    <a:pt x="323" y="1550"/>
                  </a:lnTo>
                  <a:lnTo>
                    <a:pt x="320" y="1534"/>
                  </a:lnTo>
                  <a:lnTo>
                    <a:pt x="320" y="1518"/>
                  </a:lnTo>
                  <a:lnTo>
                    <a:pt x="323" y="1501"/>
                  </a:lnTo>
                  <a:lnTo>
                    <a:pt x="330" y="1483"/>
                  </a:lnTo>
                  <a:lnTo>
                    <a:pt x="343" y="1467"/>
                  </a:lnTo>
                  <a:lnTo>
                    <a:pt x="343" y="1467"/>
                  </a:lnTo>
                  <a:close/>
                  <a:moveTo>
                    <a:pt x="833" y="4"/>
                  </a:moveTo>
                  <a:lnTo>
                    <a:pt x="833" y="4"/>
                  </a:lnTo>
                  <a:lnTo>
                    <a:pt x="847" y="7"/>
                  </a:lnTo>
                  <a:lnTo>
                    <a:pt x="859" y="13"/>
                  </a:lnTo>
                  <a:lnTo>
                    <a:pt x="871" y="18"/>
                  </a:lnTo>
                  <a:lnTo>
                    <a:pt x="884" y="27"/>
                  </a:lnTo>
                  <a:lnTo>
                    <a:pt x="894" y="34"/>
                  </a:lnTo>
                  <a:lnTo>
                    <a:pt x="903" y="44"/>
                  </a:lnTo>
                  <a:lnTo>
                    <a:pt x="912" y="55"/>
                  </a:lnTo>
                  <a:lnTo>
                    <a:pt x="921" y="65"/>
                  </a:lnTo>
                  <a:lnTo>
                    <a:pt x="926" y="78"/>
                  </a:lnTo>
                  <a:lnTo>
                    <a:pt x="933" y="90"/>
                  </a:lnTo>
                  <a:lnTo>
                    <a:pt x="936" y="102"/>
                  </a:lnTo>
                  <a:lnTo>
                    <a:pt x="940" y="116"/>
                  </a:lnTo>
                  <a:lnTo>
                    <a:pt x="942" y="130"/>
                  </a:lnTo>
                  <a:lnTo>
                    <a:pt x="942" y="144"/>
                  </a:lnTo>
                  <a:lnTo>
                    <a:pt x="940" y="160"/>
                  </a:lnTo>
                  <a:lnTo>
                    <a:pt x="938" y="174"/>
                  </a:lnTo>
                  <a:lnTo>
                    <a:pt x="938" y="174"/>
                  </a:lnTo>
                  <a:lnTo>
                    <a:pt x="935" y="188"/>
                  </a:lnTo>
                  <a:lnTo>
                    <a:pt x="929" y="204"/>
                  </a:lnTo>
                  <a:lnTo>
                    <a:pt x="922" y="218"/>
                  </a:lnTo>
                  <a:lnTo>
                    <a:pt x="915" y="232"/>
                  </a:lnTo>
                  <a:lnTo>
                    <a:pt x="906" y="245"/>
                  </a:lnTo>
                  <a:lnTo>
                    <a:pt x="896" y="259"/>
                  </a:lnTo>
                  <a:lnTo>
                    <a:pt x="885" y="271"/>
                  </a:lnTo>
                  <a:lnTo>
                    <a:pt x="875" y="281"/>
                  </a:lnTo>
                  <a:lnTo>
                    <a:pt x="863" y="292"/>
                  </a:lnTo>
                  <a:lnTo>
                    <a:pt x="850" y="301"/>
                  </a:lnTo>
                  <a:lnTo>
                    <a:pt x="836" y="308"/>
                  </a:lnTo>
                  <a:lnTo>
                    <a:pt x="822" y="313"/>
                  </a:lnTo>
                  <a:lnTo>
                    <a:pt x="810" y="318"/>
                  </a:lnTo>
                  <a:lnTo>
                    <a:pt x="796" y="320"/>
                  </a:lnTo>
                  <a:lnTo>
                    <a:pt x="782" y="320"/>
                  </a:lnTo>
                  <a:lnTo>
                    <a:pt x="768" y="318"/>
                  </a:lnTo>
                  <a:lnTo>
                    <a:pt x="768" y="318"/>
                  </a:lnTo>
                  <a:lnTo>
                    <a:pt x="754" y="315"/>
                  </a:lnTo>
                  <a:lnTo>
                    <a:pt x="741" y="308"/>
                  </a:lnTo>
                  <a:lnTo>
                    <a:pt x="729" y="301"/>
                  </a:lnTo>
                  <a:lnTo>
                    <a:pt x="718" y="292"/>
                  </a:lnTo>
                  <a:lnTo>
                    <a:pt x="708" y="280"/>
                  </a:lnTo>
                  <a:lnTo>
                    <a:pt x="699" y="269"/>
                  </a:lnTo>
                  <a:lnTo>
                    <a:pt x="690" y="255"/>
                  </a:lnTo>
                  <a:lnTo>
                    <a:pt x="683" y="241"/>
                  </a:lnTo>
                  <a:lnTo>
                    <a:pt x="678" y="227"/>
                  </a:lnTo>
                  <a:lnTo>
                    <a:pt x="673" y="211"/>
                  </a:lnTo>
                  <a:lnTo>
                    <a:pt x="669" y="195"/>
                  </a:lnTo>
                  <a:lnTo>
                    <a:pt x="666" y="180"/>
                  </a:lnTo>
                  <a:lnTo>
                    <a:pt x="666" y="164"/>
                  </a:lnTo>
                  <a:lnTo>
                    <a:pt x="666" y="148"/>
                  </a:lnTo>
                  <a:lnTo>
                    <a:pt x="666" y="132"/>
                  </a:lnTo>
                  <a:lnTo>
                    <a:pt x="669" y="116"/>
                  </a:lnTo>
                  <a:lnTo>
                    <a:pt x="669" y="116"/>
                  </a:lnTo>
                  <a:lnTo>
                    <a:pt x="673" y="102"/>
                  </a:lnTo>
                  <a:lnTo>
                    <a:pt x="678" y="88"/>
                  </a:lnTo>
                  <a:lnTo>
                    <a:pt x="683" y="76"/>
                  </a:lnTo>
                  <a:lnTo>
                    <a:pt x="690" y="64"/>
                  </a:lnTo>
                  <a:lnTo>
                    <a:pt x="699" y="53"/>
                  </a:lnTo>
                  <a:lnTo>
                    <a:pt x="708" y="43"/>
                  </a:lnTo>
                  <a:lnTo>
                    <a:pt x="718" y="34"/>
                  </a:lnTo>
                  <a:lnTo>
                    <a:pt x="729" y="25"/>
                  </a:lnTo>
                  <a:lnTo>
                    <a:pt x="741" y="18"/>
                  </a:lnTo>
                  <a:lnTo>
                    <a:pt x="752" y="13"/>
                  </a:lnTo>
                  <a:lnTo>
                    <a:pt x="766" y="7"/>
                  </a:lnTo>
                  <a:lnTo>
                    <a:pt x="778" y="4"/>
                  </a:lnTo>
                  <a:lnTo>
                    <a:pt x="792" y="2"/>
                  </a:lnTo>
                  <a:lnTo>
                    <a:pt x="805" y="0"/>
                  </a:lnTo>
                  <a:lnTo>
                    <a:pt x="819" y="2"/>
                  </a:lnTo>
                  <a:lnTo>
                    <a:pt x="833" y="4"/>
                  </a:lnTo>
                  <a:lnTo>
                    <a:pt x="833" y="4"/>
                  </a:lnTo>
                  <a:close/>
                  <a:moveTo>
                    <a:pt x="817" y="390"/>
                  </a:moveTo>
                  <a:lnTo>
                    <a:pt x="817" y="390"/>
                  </a:lnTo>
                  <a:lnTo>
                    <a:pt x="831" y="396"/>
                  </a:lnTo>
                  <a:lnTo>
                    <a:pt x="848" y="403"/>
                  </a:lnTo>
                  <a:lnTo>
                    <a:pt x="868" y="413"/>
                  </a:lnTo>
                  <a:lnTo>
                    <a:pt x="877" y="420"/>
                  </a:lnTo>
                  <a:lnTo>
                    <a:pt x="885" y="427"/>
                  </a:lnTo>
                  <a:lnTo>
                    <a:pt x="885" y="427"/>
                  </a:lnTo>
                  <a:lnTo>
                    <a:pt x="1000" y="538"/>
                  </a:lnTo>
                  <a:lnTo>
                    <a:pt x="1019" y="556"/>
                  </a:lnTo>
                  <a:lnTo>
                    <a:pt x="1036" y="570"/>
                  </a:lnTo>
                  <a:lnTo>
                    <a:pt x="1052" y="582"/>
                  </a:lnTo>
                  <a:lnTo>
                    <a:pt x="1068" y="591"/>
                  </a:lnTo>
                  <a:lnTo>
                    <a:pt x="1084" y="598"/>
                  </a:lnTo>
                  <a:lnTo>
                    <a:pt x="1101" y="601"/>
                  </a:lnTo>
                  <a:lnTo>
                    <a:pt x="1119" y="605"/>
                  </a:lnTo>
                  <a:lnTo>
                    <a:pt x="1140" y="606"/>
                  </a:lnTo>
                  <a:lnTo>
                    <a:pt x="1193" y="606"/>
                  </a:lnTo>
                  <a:lnTo>
                    <a:pt x="1265" y="603"/>
                  </a:lnTo>
                  <a:lnTo>
                    <a:pt x="1265" y="603"/>
                  </a:lnTo>
                  <a:lnTo>
                    <a:pt x="1279" y="605"/>
                  </a:lnTo>
                  <a:lnTo>
                    <a:pt x="1293" y="608"/>
                  </a:lnTo>
                  <a:lnTo>
                    <a:pt x="1303" y="614"/>
                  </a:lnTo>
                  <a:lnTo>
                    <a:pt x="1312" y="622"/>
                  </a:lnTo>
                  <a:lnTo>
                    <a:pt x="1319" y="633"/>
                  </a:lnTo>
                  <a:lnTo>
                    <a:pt x="1325" y="643"/>
                  </a:lnTo>
                  <a:lnTo>
                    <a:pt x="1326" y="656"/>
                  </a:lnTo>
                  <a:lnTo>
                    <a:pt x="1328" y="668"/>
                  </a:lnTo>
                  <a:lnTo>
                    <a:pt x="1328" y="682"/>
                  </a:lnTo>
                  <a:lnTo>
                    <a:pt x="1326" y="694"/>
                  </a:lnTo>
                  <a:lnTo>
                    <a:pt x="1321" y="705"/>
                  </a:lnTo>
                  <a:lnTo>
                    <a:pt x="1316" y="715"/>
                  </a:lnTo>
                  <a:lnTo>
                    <a:pt x="1309" y="726"/>
                  </a:lnTo>
                  <a:lnTo>
                    <a:pt x="1300" y="733"/>
                  </a:lnTo>
                  <a:lnTo>
                    <a:pt x="1288" y="738"/>
                  </a:lnTo>
                  <a:lnTo>
                    <a:pt x="1275" y="740"/>
                  </a:lnTo>
                  <a:lnTo>
                    <a:pt x="1275" y="740"/>
                  </a:lnTo>
                  <a:lnTo>
                    <a:pt x="1200" y="749"/>
                  </a:lnTo>
                  <a:lnTo>
                    <a:pt x="1140" y="754"/>
                  </a:lnTo>
                  <a:lnTo>
                    <a:pt x="1116" y="754"/>
                  </a:lnTo>
                  <a:lnTo>
                    <a:pt x="1093" y="754"/>
                  </a:lnTo>
                  <a:lnTo>
                    <a:pt x="1072" y="754"/>
                  </a:lnTo>
                  <a:lnTo>
                    <a:pt x="1051" y="751"/>
                  </a:lnTo>
                  <a:lnTo>
                    <a:pt x="1031" y="745"/>
                  </a:lnTo>
                  <a:lnTo>
                    <a:pt x="1012" y="738"/>
                  </a:lnTo>
                  <a:lnTo>
                    <a:pt x="994" y="729"/>
                  </a:lnTo>
                  <a:lnTo>
                    <a:pt x="973" y="719"/>
                  </a:lnTo>
                  <a:lnTo>
                    <a:pt x="952" y="703"/>
                  </a:lnTo>
                  <a:lnTo>
                    <a:pt x="929" y="687"/>
                  </a:lnTo>
                  <a:lnTo>
                    <a:pt x="875" y="642"/>
                  </a:lnTo>
                  <a:lnTo>
                    <a:pt x="840" y="838"/>
                  </a:lnTo>
                  <a:lnTo>
                    <a:pt x="840" y="838"/>
                  </a:lnTo>
                  <a:lnTo>
                    <a:pt x="838" y="851"/>
                  </a:lnTo>
                  <a:lnTo>
                    <a:pt x="841" y="861"/>
                  </a:lnTo>
                  <a:lnTo>
                    <a:pt x="848" y="870"/>
                  </a:lnTo>
                  <a:lnTo>
                    <a:pt x="857" y="877"/>
                  </a:lnTo>
                  <a:lnTo>
                    <a:pt x="857" y="877"/>
                  </a:lnTo>
                  <a:lnTo>
                    <a:pt x="935" y="910"/>
                  </a:lnTo>
                  <a:lnTo>
                    <a:pt x="998" y="940"/>
                  </a:lnTo>
                  <a:lnTo>
                    <a:pt x="1026" y="954"/>
                  </a:lnTo>
                  <a:lnTo>
                    <a:pt x="1051" y="970"/>
                  </a:lnTo>
                  <a:lnTo>
                    <a:pt x="1073" y="986"/>
                  </a:lnTo>
                  <a:lnTo>
                    <a:pt x="1094" y="1005"/>
                  </a:lnTo>
                  <a:lnTo>
                    <a:pt x="1114" y="1026"/>
                  </a:lnTo>
                  <a:lnTo>
                    <a:pt x="1131" y="1051"/>
                  </a:lnTo>
                  <a:lnTo>
                    <a:pt x="1149" y="1079"/>
                  </a:lnTo>
                  <a:lnTo>
                    <a:pt x="1166" y="1112"/>
                  </a:lnTo>
                  <a:lnTo>
                    <a:pt x="1182" y="1149"/>
                  </a:lnTo>
                  <a:lnTo>
                    <a:pt x="1200" y="1193"/>
                  </a:lnTo>
                  <a:lnTo>
                    <a:pt x="1217" y="1242"/>
                  </a:lnTo>
                  <a:lnTo>
                    <a:pt x="1235" y="1299"/>
                  </a:lnTo>
                  <a:lnTo>
                    <a:pt x="1235" y="1299"/>
                  </a:lnTo>
                  <a:lnTo>
                    <a:pt x="1240" y="1318"/>
                  </a:lnTo>
                  <a:lnTo>
                    <a:pt x="1242" y="1336"/>
                  </a:lnTo>
                  <a:lnTo>
                    <a:pt x="1238" y="1351"/>
                  </a:lnTo>
                  <a:lnTo>
                    <a:pt x="1233" y="1365"/>
                  </a:lnTo>
                  <a:lnTo>
                    <a:pt x="1224" y="1379"/>
                  </a:lnTo>
                  <a:lnTo>
                    <a:pt x="1214" y="1390"/>
                  </a:lnTo>
                  <a:lnTo>
                    <a:pt x="1202" y="1401"/>
                  </a:lnTo>
                  <a:lnTo>
                    <a:pt x="1188" y="1408"/>
                  </a:lnTo>
                  <a:lnTo>
                    <a:pt x="1173" y="1413"/>
                  </a:lnTo>
                  <a:lnTo>
                    <a:pt x="1158" y="1416"/>
                  </a:lnTo>
                  <a:lnTo>
                    <a:pt x="1142" y="1416"/>
                  </a:lnTo>
                  <a:lnTo>
                    <a:pt x="1128" y="1413"/>
                  </a:lnTo>
                  <a:lnTo>
                    <a:pt x="1112" y="1408"/>
                  </a:lnTo>
                  <a:lnTo>
                    <a:pt x="1100" y="1399"/>
                  </a:lnTo>
                  <a:lnTo>
                    <a:pt x="1087" y="1386"/>
                  </a:lnTo>
                  <a:lnTo>
                    <a:pt x="1077" y="1371"/>
                  </a:lnTo>
                  <a:lnTo>
                    <a:pt x="1077" y="1371"/>
                  </a:lnTo>
                  <a:lnTo>
                    <a:pt x="1049" y="1316"/>
                  </a:lnTo>
                  <a:lnTo>
                    <a:pt x="1022" y="1269"/>
                  </a:lnTo>
                  <a:lnTo>
                    <a:pt x="998" y="1230"/>
                  </a:lnTo>
                  <a:lnTo>
                    <a:pt x="975" y="1195"/>
                  </a:lnTo>
                  <a:lnTo>
                    <a:pt x="952" y="1167"/>
                  </a:lnTo>
                  <a:lnTo>
                    <a:pt x="928" y="1142"/>
                  </a:lnTo>
                  <a:lnTo>
                    <a:pt x="903" y="1121"/>
                  </a:lnTo>
                  <a:lnTo>
                    <a:pt x="877" y="1104"/>
                  </a:lnTo>
                  <a:lnTo>
                    <a:pt x="847" y="1090"/>
                  </a:lnTo>
                  <a:lnTo>
                    <a:pt x="815" y="1076"/>
                  </a:lnTo>
                  <a:lnTo>
                    <a:pt x="778" y="1061"/>
                  </a:lnTo>
                  <a:lnTo>
                    <a:pt x="738" y="1047"/>
                  </a:lnTo>
                  <a:lnTo>
                    <a:pt x="638" y="1018"/>
                  </a:lnTo>
                  <a:lnTo>
                    <a:pt x="509" y="975"/>
                  </a:lnTo>
                  <a:lnTo>
                    <a:pt x="509" y="975"/>
                  </a:lnTo>
                  <a:lnTo>
                    <a:pt x="494" y="965"/>
                  </a:lnTo>
                  <a:lnTo>
                    <a:pt x="480" y="953"/>
                  </a:lnTo>
                  <a:lnTo>
                    <a:pt x="467" y="940"/>
                  </a:lnTo>
                  <a:lnTo>
                    <a:pt x="458" y="924"/>
                  </a:lnTo>
                  <a:lnTo>
                    <a:pt x="453" y="909"/>
                  </a:lnTo>
                  <a:lnTo>
                    <a:pt x="448" y="893"/>
                  </a:lnTo>
                  <a:lnTo>
                    <a:pt x="446" y="874"/>
                  </a:lnTo>
                  <a:lnTo>
                    <a:pt x="444" y="856"/>
                  </a:lnTo>
                  <a:lnTo>
                    <a:pt x="506" y="517"/>
                  </a:lnTo>
                  <a:lnTo>
                    <a:pt x="506" y="517"/>
                  </a:lnTo>
                  <a:lnTo>
                    <a:pt x="458" y="533"/>
                  </a:lnTo>
                  <a:lnTo>
                    <a:pt x="423" y="545"/>
                  </a:lnTo>
                  <a:lnTo>
                    <a:pt x="409" y="552"/>
                  </a:lnTo>
                  <a:lnTo>
                    <a:pt x="399" y="561"/>
                  </a:lnTo>
                  <a:lnTo>
                    <a:pt x="388" y="570"/>
                  </a:lnTo>
                  <a:lnTo>
                    <a:pt x="381" y="578"/>
                  </a:lnTo>
                  <a:lnTo>
                    <a:pt x="374" y="591"/>
                  </a:lnTo>
                  <a:lnTo>
                    <a:pt x="369" y="605"/>
                  </a:lnTo>
                  <a:lnTo>
                    <a:pt x="365" y="621"/>
                  </a:lnTo>
                  <a:lnTo>
                    <a:pt x="360" y="638"/>
                  </a:lnTo>
                  <a:lnTo>
                    <a:pt x="351" y="686"/>
                  </a:lnTo>
                  <a:lnTo>
                    <a:pt x="341" y="747"/>
                  </a:lnTo>
                  <a:lnTo>
                    <a:pt x="341" y="747"/>
                  </a:lnTo>
                  <a:lnTo>
                    <a:pt x="337" y="759"/>
                  </a:lnTo>
                  <a:lnTo>
                    <a:pt x="332" y="770"/>
                  </a:lnTo>
                  <a:lnTo>
                    <a:pt x="323" y="779"/>
                  </a:lnTo>
                  <a:lnTo>
                    <a:pt x="314" y="786"/>
                  </a:lnTo>
                  <a:lnTo>
                    <a:pt x="302" y="791"/>
                  </a:lnTo>
                  <a:lnTo>
                    <a:pt x="290" y="794"/>
                  </a:lnTo>
                  <a:lnTo>
                    <a:pt x="278" y="796"/>
                  </a:lnTo>
                  <a:lnTo>
                    <a:pt x="265" y="794"/>
                  </a:lnTo>
                  <a:lnTo>
                    <a:pt x="253" y="793"/>
                  </a:lnTo>
                  <a:lnTo>
                    <a:pt x="241" y="787"/>
                  </a:lnTo>
                  <a:lnTo>
                    <a:pt x="230" y="782"/>
                  </a:lnTo>
                  <a:lnTo>
                    <a:pt x="221" y="773"/>
                  </a:lnTo>
                  <a:lnTo>
                    <a:pt x="213" y="763"/>
                  </a:lnTo>
                  <a:lnTo>
                    <a:pt x="207" y="752"/>
                  </a:lnTo>
                  <a:lnTo>
                    <a:pt x="204" y="738"/>
                  </a:lnTo>
                  <a:lnTo>
                    <a:pt x="204" y="722"/>
                  </a:lnTo>
                  <a:lnTo>
                    <a:pt x="204" y="722"/>
                  </a:lnTo>
                  <a:lnTo>
                    <a:pt x="209" y="673"/>
                  </a:lnTo>
                  <a:lnTo>
                    <a:pt x="216" y="629"/>
                  </a:lnTo>
                  <a:lnTo>
                    <a:pt x="223" y="591"/>
                  </a:lnTo>
                  <a:lnTo>
                    <a:pt x="232" y="557"/>
                  </a:lnTo>
                  <a:lnTo>
                    <a:pt x="241" y="527"/>
                  </a:lnTo>
                  <a:lnTo>
                    <a:pt x="253" y="501"/>
                  </a:lnTo>
                  <a:lnTo>
                    <a:pt x="267" y="478"/>
                  </a:lnTo>
                  <a:lnTo>
                    <a:pt x="283" y="459"/>
                  </a:lnTo>
                  <a:lnTo>
                    <a:pt x="302" y="440"/>
                  </a:lnTo>
                  <a:lnTo>
                    <a:pt x="325" y="424"/>
                  </a:lnTo>
                  <a:lnTo>
                    <a:pt x="351" y="408"/>
                  </a:lnTo>
                  <a:lnTo>
                    <a:pt x="381" y="394"/>
                  </a:lnTo>
                  <a:lnTo>
                    <a:pt x="415" y="378"/>
                  </a:lnTo>
                  <a:lnTo>
                    <a:pt x="451" y="364"/>
                  </a:lnTo>
                  <a:lnTo>
                    <a:pt x="543" y="329"/>
                  </a:lnTo>
                  <a:lnTo>
                    <a:pt x="543" y="329"/>
                  </a:lnTo>
                  <a:lnTo>
                    <a:pt x="559" y="325"/>
                  </a:lnTo>
                  <a:lnTo>
                    <a:pt x="578" y="325"/>
                  </a:lnTo>
                  <a:lnTo>
                    <a:pt x="599" y="327"/>
                  </a:lnTo>
                  <a:lnTo>
                    <a:pt x="620" y="331"/>
                  </a:lnTo>
                  <a:lnTo>
                    <a:pt x="660" y="339"/>
                  </a:lnTo>
                  <a:lnTo>
                    <a:pt x="687" y="348"/>
                  </a:lnTo>
                  <a:lnTo>
                    <a:pt x="768" y="491"/>
                  </a:lnTo>
                  <a:lnTo>
                    <a:pt x="817" y="390"/>
                  </a:lnTo>
                  <a:lnTo>
                    <a:pt x="817" y="390"/>
                  </a:lnTo>
                  <a:close/>
                </a:path>
              </a:pathLst>
            </a:custGeom>
            <a:solidFill>
              <a:srgbClr val="30394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6" name="Rectangle 3"/>
            <p:cNvSpPr txBox="1">
              <a:spLocks noChangeArrowheads="1"/>
            </p:cNvSpPr>
            <p:nvPr/>
          </p:nvSpPr>
          <p:spPr bwMode="auto">
            <a:xfrm>
              <a:off x="960490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05</a:t>
              </a:r>
              <a:endParaRPr lang="en-US" altLang="ko-KR" sz="40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954606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04430" y="3840362"/>
            <a:ext cx="1656447" cy="1428168"/>
            <a:chOff x="1199575" y="3760071"/>
            <a:chExt cx="1593867" cy="1374212"/>
          </a:xfrm>
        </p:grpSpPr>
        <p:sp>
          <p:nvSpPr>
            <p:cNvPr id="71" name="Rectangle 3"/>
            <p:cNvSpPr txBox="1">
              <a:spLocks noChangeArrowheads="1"/>
            </p:cNvSpPr>
            <p:nvPr/>
          </p:nvSpPr>
          <p:spPr bwMode="auto">
            <a:xfrm>
              <a:off x="1199575" y="4231855"/>
              <a:ext cx="1593867" cy="902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3" name="Rectangle 3"/>
            <p:cNvSpPr txBox="1">
              <a:spLocks noChangeArrowheads="1"/>
            </p:cNvSpPr>
            <p:nvPr/>
          </p:nvSpPr>
          <p:spPr bwMode="auto">
            <a:xfrm>
              <a:off x="1199575" y="3760071"/>
              <a:ext cx="1593867" cy="5377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600" dirty="0">
                  <a:solidFill>
                    <a:srgbClr val="843C0C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678625" y="3840362"/>
            <a:ext cx="1656447" cy="1428168"/>
            <a:chOff x="1199575" y="3760071"/>
            <a:chExt cx="1593867" cy="1374212"/>
          </a:xfrm>
        </p:grpSpPr>
        <p:sp>
          <p:nvSpPr>
            <p:cNvPr id="76" name="Rectangle 3"/>
            <p:cNvSpPr txBox="1">
              <a:spLocks noChangeArrowheads="1"/>
            </p:cNvSpPr>
            <p:nvPr/>
          </p:nvSpPr>
          <p:spPr bwMode="auto">
            <a:xfrm>
              <a:off x="1199575" y="4231855"/>
              <a:ext cx="1593867" cy="90242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time.</a:t>
              </a:r>
            </a:p>
          </p:txBody>
        </p:sp>
        <p:sp>
          <p:nvSpPr>
            <p:cNvPr id="77" name="Rectangle 3"/>
            <p:cNvSpPr txBox="1">
              <a:spLocks noChangeArrowheads="1"/>
            </p:cNvSpPr>
            <p:nvPr/>
          </p:nvSpPr>
          <p:spPr bwMode="auto">
            <a:xfrm>
              <a:off x="1199575" y="3760071"/>
              <a:ext cx="1593867" cy="537712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l" latinLnBrk="0">
                <a:lnSpc>
                  <a:spcPct val="90000"/>
                </a:lnSpc>
              </a:pPr>
              <a:r>
                <a:rPr lang="en-US" altLang="ko-KR" sz="1600" smtClean="0">
                  <a:solidFill>
                    <a:srgbClr val="30394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1600">
                <a:solidFill>
                  <a:srgbClr val="30394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3249351" y="2030278"/>
            <a:ext cx="1595649" cy="1595649"/>
            <a:chOff x="3364307" y="2018371"/>
            <a:chExt cx="1535366" cy="1535366"/>
          </a:xfrm>
        </p:grpSpPr>
        <p:sp>
          <p:nvSpPr>
            <p:cNvPr id="24" name="Oval 23"/>
            <p:cNvSpPr/>
            <p:nvPr/>
          </p:nvSpPr>
          <p:spPr>
            <a:xfrm>
              <a:off x="3364307" y="2018371"/>
              <a:ext cx="1535366" cy="1535366"/>
            </a:xfrm>
            <a:prstGeom prst="ellipse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68676C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3923560" y="2290261"/>
              <a:ext cx="416861" cy="565031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39" name="Rectangle 3"/>
            <p:cNvSpPr txBox="1">
              <a:spLocks noChangeArrowheads="1"/>
            </p:cNvSpPr>
            <p:nvPr/>
          </p:nvSpPr>
          <p:spPr bwMode="auto">
            <a:xfrm>
              <a:off x="3514056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5F7133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02</a:t>
              </a:r>
              <a:endParaRPr lang="en-US" altLang="ko-KR" sz="4000">
                <a:solidFill>
                  <a:srgbClr val="5F713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45330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5295280" y="2030278"/>
            <a:ext cx="1595649" cy="1595649"/>
            <a:chOff x="5326414" y="2018371"/>
            <a:chExt cx="1535366" cy="1535366"/>
          </a:xfrm>
        </p:grpSpPr>
        <p:sp>
          <p:nvSpPr>
            <p:cNvPr id="27" name="Oval 26"/>
            <p:cNvSpPr/>
            <p:nvPr/>
          </p:nvSpPr>
          <p:spPr>
            <a:xfrm>
              <a:off x="5326414" y="2018371"/>
              <a:ext cx="1535366" cy="1535366"/>
            </a:xfrm>
            <a:prstGeom prst="ellipse">
              <a:avLst/>
            </a:prstGeom>
            <a:solidFill>
              <a:srgbClr val="20A8B6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5827467" y="2351370"/>
              <a:ext cx="533261" cy="442814"/>
            </a:xfrm>
            <a:custGeom>
              <a:avLst/>
              <a:gdLst>
                <a:gd name="T0" fmla="*/ 1518 w 1697"/>
                <a:gd name="T1" fmla="*/ 799 h 1410"/>
                <a:gd name="T2" fmla="*/ 1542 w 1697"/>
                <a:gd name="T3" fmla="*/ 977 h 1410"/>
                <a:gd name="T4" fmla="*/ 1484 w 1697"/>
                <a:gd name="T5" fmla="*/ 1112 h 1410"/>
                <a:gd name="T6" fmla="*/ 1351 w 1697"/>
                <a:gd name="T7" fmla="*/ 1201 h 1410"/>
                <a:gd name="T8" fmla="*/ 1274 w 1697"/>
                <a:gd name="T9" fmla="*/ 1303 h 1410"/>
                <a:gd name="T10" fmla="*/ 1161 w 1697"/>
                <a:gd name="T11" fmla="*/ 1368 h 1410"/>
                <a:gd name="T12" fmla="*/ 989 w 1697"/>
                <a:gd name="T13" fmla="*/ 1395 h 1410"/>
                <a:gd name="T14" fmla="*/ 1036 w 1697"/>
                <a:gd name="T15" fmla="*/ 1323 h 1410"/>
                <a:gd name="T16" fmla="*/ 1110 w 1697"/>
                <a:gd name="T17" fmla="*/ 1295 h 1410"/>
                <a:gd name="T18" fmla="*/ 989 w 1697"/>
                <a:gd name="T19" fmla="*/ 1124 h 1410"/>
                <a:gd name="T20" fmla="*/ 1172 w 1697"/>
                <a:gd name="T21" fmla="*/ 1205 h 1410"/>
                <a:gd name="T22" fmla="*/ 1261 w 1697"/>
                <a:gd name="T23" fmla="*/ 1210 h 1410"/>
                <a:gd name="T24" fmla="*/ 1114 w 1697"/>
                <a:gd name="T25" fmla="*/ 1045 h 1410"/>
                <a:gd name="T26" fmla="*/ 1133 w 1697"/>
                <a:gd name="T27" fmla="*/ 978 h 1410"/>
                <a:gd name="T28" fmla="*/ 1342 w 1697"/>
                <a:gd name="T29" fmla="*/ 1115 h 1410"/>
                <a:gd name="T30" fmla="*/ 1400 w 1697"/>
                <a:gd name="T31" fmla="*/ 1056 h 1410"/>
                <a:gd name="T32" fmla="*/ 1200 w 1697"/>
                <a:gd name="T33" fmla="*/ 859 h 1410"/>
                <a:gd name="T34" fmla="*/ 1267 w 1697"/>
                <a:gd name="T35" fmla="*/ 836 h 1410"/>
                <a:gd name="T36" fmla="*/ 1474 w 1697"/>
                <a:gd name="T37" fmla="*/ 927 h 1410"/>
                <a:gd name="T38" fmla="*/ 1008 w 1697"/>
                <a:gd name="T39" fmla="*/ 444 h 1410"/>
                <a:gd name="T40" fmla="*/ 1079 w 1697"/>
                <a:gd name="T41" fmla="*/ 421 h 1410"/>
                <a:gd name="T42" fmla="*/ 142 w 1697"/>
                <a:gd name="T43" fmla="*/ 648 h 1410"/>
                <a:gd name="T44" fmla="*/ 0 w 1697"/>
                <a:gd name="T45" fmla="*/ 376 h 1410"/>
                <a:gd name="T46" fmla="*/ 256 w 1697"/>
                <a:gd name="T47" fmla="*/ 47 h 1410"/>
                <a:gd name="T48" fmla="*/ 383 w 1697"/>
                <a:gd name="T49" fmla="*/ 3 h 1410"/>
                <a:gd name="T50" fmla="*/ 534 w 1697"/>
                <a:gd name="T51" fmla="*/ 88 h 1410"/>
                <a:gd name="T52" fmla="*/ 775 w 1697"/>
                <a:gd name="T53" fmla="*/ 60 h 1410"/>
                <a:gd name="T54" fmla="*/ 499 w 1697"/>
                <a:gd name="T55" fmla="*/ 165 h 1410"/>
                <a:gd name="T56" fmla="*/ 344 w 1697"/>
                <a:gd name="T57" fmla="*/ 88 h 1410"/>
                <a:gd name="T58" fmla="*/ 88 w 1697"/>
                <a:gd name="T59" fmla="*/ 395 h 1410"/>
                <a:gd name="T60" fmla="*/ 211 w 1697"/>
                <a:gd name="T61" fmla="*/ 543 h 1410"/>
                <a:gd name="T62" fmla="*/ 220 w 1697"/>
                <a:gd name="T63" fmla="*/ 739 h 1410"/>
                <a:gd name="T64" fmla="*/ 794 w 1697"/>
                <a:gd name="T65" fmla="*/ 1165 h 1410"/>
                <a:gd name="T66" fmla="*/ 755 w 1697"/>
                <a:gd name="T67" fmla="*/ 1142 h 1410"/>
                <a:gd name="T68" fmla="*/ 673 w 1697"/>
                <a:gd name="T69" fmla="*/ 1045 h 1410"/>
                <a:gd name="T70" fmla="*/ 581 w 1697"/>
                <a:gd name="T71" fmla="*/ 1049 h 1410"/>
                <a:gd name="T72" fmla="*/ 546 w 1697"/>
                <a:gd name="T73" fmla="*/ 948 h 1410"/>
                <a:gd name="T74" fmla="*/ 436 w 1697"/>
                <a:gd name="T75" fmla="*/ 926 h 1410"/>
                <a:gd name="T76" fmla="*/ 418 w 1697"/>
                <a:gd name="T77" fmla="*/ 806 h 1410"/>
                <a:gd name="T78" fmla="*/ 288 w 1697"/>
                <a:gd name="T79" fmla="*/ 778 h 1410"/>
                <a:gd name="T80" fmla="*/ 198 w 1697"/>
                <a:gd name="T81" fmla="*/ 898 h 1410"/>
                <a:gd name="T82" fmla="*/ 256 w 1697"/>
                <a:gd name="T83" fmla="*/ 1006 h 1410"/>
                <a:gd name="T84" fmla="*/ 339 w 1697"/>
                <a:gd name="T85" fmla="*/ 1022 h 1410"/>
                <a:gd name="T86" fmla="*/ 353 w 1697"/>
                <a:gd name="T87" fmla="*/ 1173 h 1410"/>
                <a:gd name="T88" fmla="*/ 502 w 1697"/>
                <a:gd name="T89" fmla="*/ 1166 h 1410"/>
                <a:gd name="T90" fmla="*/ 529 w 1697"/>
                <a:gd name="T91" fmla="*/ 1245 h 1410"/>
                <a:gd name="T92" fmla="*/ 676 w 1697"/>
                <a:gd name="T93" fmla="*/ 1273 h 1410"/>
                <a:gd name="T94" fmla="*/ 706 w 1697"/>
                <a:gd name="T95" fmla="*/ 1305 h 1410"/>
                <a:gd name="T96" fmla="*/ 798 w 1697"/>
                <a:gd name="T97" fmla="*/ 1384 h 1410"/>
                <a:gd name="T98" fmla="*/ 912 w 1697"/>
                <a:gd name="T99" fmla="*/ 1321 h 1410"/>
                <a:gd name="T100" fmla="*/ 889 w 1697"/>
                <a:gd name="T101" fmla="*/ 1187 h 1410"/>
                <a:gd name="T102" fmla="*/ 1528 w 1697"/>
                <a:gd name="T103" fmla="*/ 653 h 1410"/>
                <a:gd name="T104" fmla="*/ 1609 w 1697"/>
                <a:gd name="T105" fmla="*/ 462 h 1410"/>
                <a:gd name="T106" fmla="*/ 1669 w 1697"/>
                <a:gd name="T107" fmla="*/ 255 h 1410"/>
                <a:gd name="T108" fmla="*/ 1275 w 1697"/>
                <a:gd name="T109" fmla="*/ 61 h 1410"/>
                <a:gd name="T110" fmla="*/ 1012 w 1697"/>
                <a:gd name="T111" fmla="*/ 63 h 1410"/>
                <a:gd name="T112" fmla="*/ 492 w 1697"/>
                <a:gd name="T113" fmla="*/ 365 h 1410"/>
                <a:gd name="T114" fmla="*/ 529 w 1697"/>
                <a:gd name="T115" fmla="*/ 499 h 1410"/>
                <a:gd name="T116" fmla="*/ 899 w 1697"/>
                <a:gd name="T117" fmla="*/ 328 h 1410"/>
                <a:gd name="T118" fmla="*/ 1052 w 1697"/>
                <a:gd name="T119" fmla="*/ 355 h 1410"/>
                <a:gd name="T120" fmla="*/ 1177 w 1697"/>
                <a:gd name="T121" fmla="*/ 377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97" h="1410">
                  <a:moveTo>
                    <a:pt x="1105" y="420"/>
                  </a:moveTo>
                  <a:lnTo>
                    <a:pt x="1105" y="420"/>
                  </a:lnTo>
                  <a:lnTo>
                    <a:pt x="1258" y="558"/>
                  </a:lnTo>
                  <a:lnTo>
                    <a:pt x="1333" y="627"/>
                  </a:lnTo>
                  <a:lnTo>
                    <a:pt x="1409" y="699"/>
                  </a:lnTo>
                  <a:lnTo>
                    <a:pt x="1409" y="699"/>
                  </a:lnTo>
                  <a:lnTo>
                    <a:pt x="1419" y="706"/>
                  </a:lnTo>
                  <a:lnTo>
                    <a:pt x="1430" y="715"/>
                  </a:lnTo>
                  <a:lnTo>
                    <a:pt x="1486" y="766"/>
                  </a:lnTo>
                  <a:lnTo>
                    <a:pt x="1518" y="799"/>
                  </a:lnTo>
                  <a:lnTo>
                    <a:pt x="1518" y="799"/>
                  </a:lnTo>
                  <a:lnTo>
                    <a:pt x="1532" y="815"/>
                  </a:lnTo>
                  <a:lnTo>
                    <a:pt x="1542" y="831"/>
                  </a:lnTo>
                  <a:lnTo>
                    <a:pt x="1551" y="847"/>
                  </a:lnTo>
                  <a:lnTo>
                    <a:pt x="1556" y="864"/>
                  </a:lnTo>
                  <a:lnTo>
                    <a:pt x="1562" y="880"/>
                  </a:lnTo>
                  <a:lnTo>
                    <a:pt x="1562" y="898"/>
                  </a:lnTo>
                  <a:lnTo>
                    <a:pt x="1562" y="913"/>
                  </a:lnTo>
                  <a:lnTo>
                    <a:pt x="1560" y="931"/>
                  </a:lnTo>
                  <a:lnTo>
                    <a:pt x="1556" y="947"/>
                  </a:lnTo>
                  <a:lnTo>
                    <a:pt x="1549" y="963"/>
                  </a:lnTo>
                  <a:lnTo>
                    <a:pt x="1542" y="977"/>
                  </a:lnTo>
                  <a:lnTo>
                    <a:pt x="1534" y="991"/>
                  </a:lnTo>
                  <a:lnTo>
                    <a:pt x="1521" y="1003"/>
                  </a:lnTo>
                  <a:lnTo>
                    <a:pt x="1509" y="1013"/>
                  </a:lnTo>
                  <a:lnTo>
                    <a:pt x="1497" y="1022"/>
                  </a:lnTo>
                  <a:lnTo>
                    <a:pt x="1481" y="1029"/>
                  </a:lnTo>
                  <a:lnTo>
                    <a:pt x="1481" y="1029"/>
                  </a:lnTo>
                  <a:lnTo>
                    <a:pt x="1486" y="1047"/>
                  </a:lnTo>
                  <a:lnTo>
                    <a:pt x="1490" y="1064"/>
                  </a:lnTo>
                  <a:lnTo>
                    <a:pt x="1490" y="1080"/>
                  </a:lnTo>
                  <a:lnTo>
                    <a:pt x="1488" y="1096"/>
                  </a:lnTo>
                  <a:lnTo>
                    <a:pt x="1484" y="1112"/>
                  </a:lnTo>
                  <a:lnTo>
                    <a:pt x="1479" y="1126"/>
                  </a:lnTo>
                  <a:lnTo>
                    <a:pt x="1472" y="1140"/>
                  </a:lnTo>
                  <a:lnTo>
                    <a:pt x="1463" y="1152"/>
                  </a:lnTo>
                  <a:lnTo>
                    <a:pt x="1453" y="1163"/>
                  </a:lnTo>
                  <a:lnTo>
                    <a:pt x="1442" y="1173"/>
                  </a:lnTo>
                  <a:lnTo>
                    <a:pt x="1428" y="1182"/>
                  </a:lnTo>
                  <a:lnTo>
                    <a:pt x="1414" y="1191"/>
                  </a:lnTo>
                  <a:lnTo>
                    <a:pt x="1400" y="1196"/>
                  </a:lnTo>
                  <a:lnTo>
                    <a:pt x="1384" y="1200"/>
                  </a:lnTo>
                  <a:lnTo>
                    <a:pt x="1368" y="1201"/>
                  </a:lnTo>
                  <a:lnTo>
                    <a:pt x="1351" y="1201"/>
                  </a:lnTo>
                  <a:lnTo>
                    <a:pt x="1351" y="1201"/>
                  </a:lnTo>
                  <a:lnTo>
                    <a:pt x="1349" y="1215"/>
                  </a:lnTo>
                  <a:lnTo>
                    <a:pt x="1346" y="1230"/>
                  </a:lnTo>
                  <a:lnTo>
                    <a:pt x="1340" y="1242"/>
                  </a:lnTo>
                  <a:lnTo>
                    <a:pt x="1333" y="1254"/>
                  </a:lnTo>
                  <a:lnTo>
                    <a:pt x="1326" y="1265"/>
                  </a:lnTo>
                  <a:lnTo>
                    <a:pt x="1318" y="1273"/>
                  </a:lnTo>
                  <a:lnTo>
                    <a:pt x="1307" y="1284"/>
                  </a:lnTo>
                  <a:lnTo>
                    <a:pt x="1296" y="1291"/>
                  </a:lnTo>
                  <a:lnTo>
                    <a:pt x="1286" y="1298"/>
                  </a:lnTo>
                  <a:lnTo>
                    <a:pt x="1274" y="1303"/>
                  </a:lnTo>
                  <a:lnTo>
                    <a:pt x="1261" y="1309"/>
                  </a:lnTo>
                  <a:lnTo>
                    <a:pt x="1249" y="1312"/>
                  </a:lnTo>
                  <a:lnTo>
                    <a:pt x="1235" y="1314"/>
                  </a:lnTo>
                  <a:lnTo>
                    <a:pt x="1221" y="1314"/>
                  </a:lnTo>
                  <a:lnTo>
                    <a:pt x="1207" y="1312"/>
                  </a:lnTo>
                  <a:lnTo>
                    <a:pt x="1193" y="1310"/>
                  </a:lnTo>
                  <a:lnTo>
                    <a:pt x="1193" y="1310"/>
                  </a:lnTo>
                  <a:lnTo>
                    <a:pt x="1188" y="1326"/>
                  </a:lnTo>
                  <a:lnTo>
                    <a:pt x="1180" y="1342"/>
                  </a:lnTo>
                  <a:lnTo>
                    <a:pt x="1172" y="1356"/>
                  </a:lnTo>
                  <a:lnTo>
                    <a:pt x="1161" y="1368"/>
                  </a:lnTo>
                  <a:lnTo>
                    <a:pt x="1149" y="1381"/>
                  </a:lnTo>
                  <a:lnTo>
                    <a:pt x="1137" y="1389"/>
                  </a:lnTo>
                  <a:lnTo>
                    <a:pt x="1123" y="1396"/>
                  </a:lnTo>
                  <a:lnTo>
                    <a:pt x="1107" y="1403"/>
                  </a:lnTo>
                  <a:lnTo>
                    <a:pt x="1091" y="1407"/>
                  </a:lnTo>
                  <a:lnTo>
                    <a:pt x="1075" y="1410"/>
                  </a:lnTo>
                  <a:lnTo>
                    <a:pt x="1058" y="1410"/>
                  </a:lnTo>
                  <a:lnTo>
                    <a:pt x="1040" y="1409"/>
                  </a:lnTo>
                  <a:lnTo>
                    <a:pt x="1022" y="1407"/>
                  </a:lnTo>
                  <a:lnTo>
                    <a:pt x="1005" y="1402"/>
                  </a:lnTo>
                  <a:lnTo>
                    <a:pt x="989" y="1395"/>
                  </a:lnTo>
                  <a:lnTo>
                    <a:pt x="971" y="1386"/>
                  </a:lnTo>
                  <a:lnTo>
                    <a:pt x="959" y="1377"/>
                  </a:lnTo>
                  <a:lnTo>
                    <a:pt x="959" y="1377"/>
                  </a:lnTo>
                  <a:lnTo>
                    <a:pt x="971" y="1360"/>
                  </a:lnTo>
                  <a:lnTo>
                    <a:pt x="980" y="1340"/>
                  </a:lnTo>
                  <a:lnTo>
                    <a:pt x="987" y="1321"/>
                  </a:lnTo>
                  <a:lnTo>
                    <a:pt x="993" y="1300"/>
                  </a:lnTo>
                  <a:lnTo>
                    <a:pt x="993" y="1300"/>
                  </a:lnTo>
                  <a:lnTo>
                    <a:pt x="1010" y="1310"/>
                  </a:lnTo>
                  <a:lnTo>
                    <a:pt x="1028" y="1319"/>
                  </a:lnTo>
                  <a:lnTo>
                    <a:pt x="1036" y="1323"/>
                  </a:lnTo>
                  <a:lnTo>
                    <a:pt x="1045" y="1324"/>
                  </a:lnTo>
                  <a:lnTo>
                    <a:pt x="1054" y="1326"/>
                  </a:lnTo>
                  <a:lnTo>
                    <a:pt x="1065" y="1326"/>
                  </a:lnTo>
                  <a:lnTo>
                    <a:pt x="1065" y="1326"/>
                  </a:lnTo>
                  <a:lnTo>
                    <a:pt x="1080" y="1323"/>
                  </a:lnTo>
                  <a:lnTo>
                    <a:pt x="1093" y="1317"/>
                  </a:lnTo>
                  <a:lnTo>
                    <a:pt x="1098" y="1312"/>
                  </a:lnTo>
                  <a:lnTo>
                    <a:pt x="1103" y="1307"/>
                  </a:lnTo>
                  <a:lnTo>
                    <a:pt x="1107" y="1302"/>
                  </a:lnTo>
                  <a:lnTo>
                    <a:pt x="1110" y="1295"/>
                  </a:lnTo>
                  <a:lnTo>
                    <a:pt x="1110" y="1295"/>
                  </a:lnTo>
                  <a:lnTo>
                    <a:pt x="1112" y="1280"/>
                  </a:lnTo>
                  <a:lnTo>
                    <a:pt x="1108" y="1263"/>
                  </a:lnTo>
                  <a:lnTo>
                    <a:pt x="1000" y="1175"/>
                  </a:lnTo>
                  <a:lnTo>
                    <a:pt x="1000" y="1175"/>
                  </a:lnTo>
                  <a:lnTo>
                    <a:pt x="994" y="1170"/>
                  </a:lnTo>
                  <a:lnTo>
                    <a:pt x="989" y="1163"/>
                  </a:lnTo>
                  <a:lnTo>
                    <a:pt x="985" y="1156"/>
                  </a:lnTo>
                  <a:lnTo>
                    <a:pt x="984" y="1147"/>
                  </a:lnTo>
                  <a:lnTo>
                    <a:pt x="984" y="1140"/>
                  </a:lnTo>
                  <a:lnTo>
                    <a:pt x="985" y="1131"/>
                  </a:lnTo>
                  <a:lnTo>
                    <a:pt x="989" y="1124"/>
                  </a:lnTo>
                  <a:lnTo>
                    <a:pt x="993" y="1117"/>
                  </a:lnTo>
                  <a:lnTo>
                    <a:pt x="993" y="1117"/>
                  </a:lnTo>
                  <a:lnTo>
                    <a:pt x="1000" y="1110"/>
                  </a:lnTo>
                  <a:lnTo>
                    <a:pt x="1007" y="1107"/>
                  </a:lnTo>
                  <a:lnTo>
                    <a:pt x="1014" y="1103"/>
                  </a:lnTo>
                  <a:lnTo>
                    <a:pt x="1021" y="1101"/>
                  </a:lnTo>
                  <a:lnTo>
                    <a:pt x="1029" y="1101"/>
                  </a:lnTo>
                  <a:lnTo>
                    <a:pt x="1036" y="1103"/>
                  </a:lnTo>
                  <a:lnTo>
                    <a:pt x="1045" y="1105"/>
                  </a:lnTo>
                  <a:lnTo>
                    <a:pt x="1052" y="1110"/>
                  </a:lnTo>
                  <a:lnTo>
                    <a:pt x="1172" y="1205"/>
                  </a:lnTo>
                  <a:lnTo>
                    <a:pt x="1172" y="1205"/>
                  </a:lnTo>
                  <a:lnTo>
                    <a:pt x="1182" y="1214"/>
                  </a:lnTo>
                  <a:lnTo>
                    <a:pt x="1193" y="1221"/>
                  </a:lnTo>
                  <a:lnTo>
                    <a:pt x="1205" y="1226"/>
                  </a:lnTo>
                  <a:lnTo>
                    <a:pt x="1216" y="1228"/>
                  </a:lnTo>
                  <a:lnTo>
                    <a:pt x="1224" y="1230"/>
                  </a:lnTo>
                  <a:lnTo>
                    <a:pt x="1235" y="1228"/>
                  </a:lnTo>
                  <a:lnTo>
                    <a:pt x="1245" y="1224"/>
                  </a:lnTo>
                  <a:lnTo>
                    <a:pt x="1254" y="1219"/>
                  </a:lnTo>
                  <a:lnTo>
                    <a:pt x="1254" y="1219"/>
                  </a:lnTo>
                  <a:lnTo>
                    <a:pt x="1261" y="1210"/>
                  </a:lnTo>
                  <a:lnTo>
                    <a:pt x="1267" y="1201"/>
                  </a:lnTo>
                  <a:lnTo>
                    <a:pt x="1267" y="1201"/>
                  </a:lnTo>
                  <a:lnTo>
                    <a:pt x="1268" y="1191"/>
                  </a:lnTo>
                  <a:lnTo>
                    <a:pt x="1270" y="1180"/>
                  </a:lnTo>
                  <a:lnTo>
                    <a:pt x="1270" y="1175"/>
                  </a:lnTo>
                  <a:lnTo>
                    <a:pt x="1268" y="1170"/>
                  </a:lnTo>
                  <a:lnTo>
                    <a:pt x="1265" y="1166"/>
                  </a:lnTo>
                  <a:lnTo>
                    <a:pt x="1261" y="1161"/>
                  </a:lnTo>
                  <a:lnTo>
                    <a:pt x="1119" y="1050"/>
                  </a:lnTo>
                  <a:lnTo>
                    <a:pt x="1119" y="1050"/>
                  </a:lnTo>
                  <a:lnTo>
                    <a:pt x="1114" y="1045"/>
                  </a:lnTo>
                  <a:lnTo>
                    <a:pt x="1108" y="1038"/>
                  </a:lnTo>
                  <a:lnTo>
                    <a:pt x="1105" y="1031"/>
                  </a:lnTo>
                  <a:lnTo>
                    <a:pt x="1103" y="1022"/>
                  </a:lnTo>
                  <a:lnTo>
                    <a:pt x="1103" y="1015"/>
                  </a:lnTo>
                  <a:lnTo>
                    <a:pt x="1105" y="1006"/>
                  </a:lnTo>
                  <a:lnTo>
                    <a:pt x="1108" y="999"/>
                  </a:lnTo>
                  <a:lnTo>
                    <a:pt x="1112" y="992"/>
                  </a:lnTo>
                  <a:lnTo>
                    <a:pt x="1112" y="992"/>
                  </a:lnTo>
                  <a:lnTo>
                    <a:pt x="1119" y="985"/>
                  </a:lnTo>
                  <a:lnTo>
                    <a:pt x="1126" y="982"/>
                  </a:lnTo>
                  <a:lnTo>
                    <a:pt x="1133" y="978"/>
                  </a:lnTo>
                  <a:lnTo>
                    <a:pt x="1140" y="977"/>
                  </a:lnTo>
                  <a:lnTo>
                    <a:pt x="1149" y="977"/>
                  </a:lnTo>
                  <a:lnTo>
                    <a:pt x="1156" y="977"/>
                  </a:lnTo>
                  <a:lnTo>
                    <a:pt x="1165" y="980"/>
                  </a:lnTo>
                  <a:lnTo>
                    <a:pt x="1172" y="985"/>
                  </a:lnTo>
                  <a:lnTo>
                    <a:pt x="1319" y="1101"/>
                  </a:lnTo>
                  <a:lnTo>
                    <a:pt x="1319" y="1101"/>
                  </a:lnTo>
                  <a:lnTo>
                    <a:pt x="1323" y="1103"/>
                  </a:lnTo>
                  <a:lnTo>
                    <a:pt x="1323" y="1103"/>
                  </a:lnTo>
                  <a:lnTo>
                    <a:pt x="1332" y="1110"/>
                  </a:lnTo>
                  <a:lnTo>
                    <a:pt x="1342" y="1115"/>
                  </a:lnTo>
                  <a:lnTo>
                    <a:pt x="1353" y="1117"/>
                  </a:lnTo>
                  <a:lnTo>
                    <a:pt x="1361" y="1119"/>
                  </a:lnTo>
                  <a:lnTo>
                    <a:pt x="1372" y="1117"/>
                  </a:lnTo>
                  <a:lnTo>
                    <a:pt x="1381" y="1114"/>
                  </a:lnTo>
                  <a:lnTo>
                    <a:pt x="1388" y="1108"/>
                  </a:lnTo>
                  <a:lnTo>
                    <a:pt x="1395" y="1103"/>
                  </a:lnTo>
                  <a:lnTo>
                    <a:pt x="1400" y="1094"/>
                  </a:lnTo>
                  <a:lnTo>
                    <a:pt x="1404" y="1085"/>
                  </a:lnTo>
                  <a:lnTo>
                    <a:pt x="1405" y="1077"/>
                  </a:lnTo>
                  <a:lnTo>
                    <a:pt x="1404" y="1066"/>
                  </a:lnTo>
                  <a:lnTo>
                    <a:pt x="1400" y="1056"/>
                  </a:lnTo>
                  <a:lnTo>
                    <a:pt x="1395" y="1043"/>
                  </a:lnTo>
                  <a:lnTo>
                    <a:pt x="1384" y="1033"/>
                  </a:lnTo>
                  <a:lnTo>
                    <a:pt x="1372" y="1020"/>
                  </a:lnTo>
                  <a:lnTo>
                    <a:pt x="1216" y="903"/>
                  </a:lnTo>
                  <a:lnTo>
                    <a:pt x="1216" y="903"/>
                  </a:lnTo>
                  <a:lnTo>
                    <a:pt x="1209" y="898"/>
                  </a:lnTo>
                  <a:lnTo>
                    <a:pt x="1205" y="890"/>
                  </a:lnTo>
                  <a:lnTo>
                    <a:pt x="1202" y="883"/>
                  </a:lnTo>
                  <a:lnTo>
                    <a:pt x="1200" y="875"/>
                  </a:lnTo>
                  <a:lnTo>
                    <a:pt x="1200" y="868"/>
                  </a:lnTo>
                  <a:lnTo>
                    <a:pt x="1200" y="859"/>
                  </a:lnTo>
                  <a:lnTo>
                    <a:pt x="1203" y="852"/>
                  </a:lnTo>
                  <a:lnTo>
                    <a:pt x="1207" y="845"/>
                  </a:lnTo>
                  <a:lnTo>
                    <a:pt x="1207" y="845"/>
                  </a:lnTo>
                  <a:lnTo>
                    <a:pt x="1214" y="838"/>
                  </a:lnTo>
                  <a:lnTo>
                    <a:pt x="1219" y="832"/>
                  </a:lnTo>
                  <a:lnTo>
                    <a:pt x="1228" y="829"/>
                  </a:lnTo>
                  <a:lnTo>
                    <a:pt x="1235" y="827"/>
                  </a:lnTo>
                  <a:lnTo>
                    <a:pt x="1244" y="827"/>
                  </a:lnTo>
                  <a:lnTo>
                    <a:pt x="1251" y="829"/>
                  </a:lnTo>
                  <a:lnTo>
                    <a:pt x="1260" y="831"/>
                  </a:lnTo>
                  <a:lnTo>
                    <a:pt x="1267" y="836"/>
                  </a:lnTo>
                  <a:lnTo>
                    <a:pt x="1421" y="952"/>
                  </a:lnTo>
                  <a:lnTo>
                    <a:pt x="1421" y="952"/>
                  </a:lnTo>
                  <a:lnTo>
                    <a:pt x="1428" y="955"/>
                  </a:lnTo>
                  <a:lnTo>
                    <a:pt x="1433" y="955"/>
                  </a:lnTo>
                  <a:lnTo>
                    <a:pt x="1441" y="955"/>
                  </a:lnTo>
                  <a:lnTo>
                    <a:pt x="1446" y="954"/>
                  </a:lnTo>
                  <a:lnTo>
                    <a:pt x="1453" y="950"/>
                  </a:lnTo>
                  <a:lnTo>
                    <a:pt x="1458" y="947"/>
                  </a:lnTo>
                  <a:lnTo>
                    <a:pt x="1469" y="936"/>
                  </a:lnTo>
                  <a:lnTo>
                    <a:pt x="1469" y="936"/>
                  </a:lnTo>
                  <a:lnTo>
                    <a:pt x="1474" y="927"/>
                  </a:lnTo>
                  <a:lnTo>
                    <a:pt x="1477" y="917"/>
                  </a:lnTo>
                  <a:lnTo>
                    <a:pt x="1479" y="908"/>
                  </a:lnTo>
                  <a:lnTo>
                    <a:pt x="1479" y="898"/>
                  </a:lnTo>
                  <a:lnTo>
                    <a:pt x="1476" y="887"/>
                  </a:lnTo>
                  <a:lnTo>
                    <a:pt x="1472" y="876"/>
                  </a:lnTo>
                  <a:lnTo>
                    <a:pt x="1467" y="868"/>
                  </a:lnTo>
                  <a:lnTo>
                    <a:pt x="1458" y="859"/>
                  </a:lnTo>
                  <a:lnTo>
                    <a:pt x="1426" y="825"/>
                  </a:lnTo>
                  <a:lnTo>
                    <a:pt x="1012" y="448"/>
                  </a:lnTo>
                  <a:lnTo>
                    <a:pt x="1012" y="448"/>
                  </a:lnTo>
                  <a:lnTo>
                    <a:pt x="1008" y="444"/>
                  </a:lnTo>
                  <a:lnTo>
                    <a:pt x="1008" y="441"/>
                  </a:lnTo>
                  <a:lnTo>
                    <a:pt x="1007" y="437"/>
                  </a:lnTo>
                  <a:lnTo>
                    <a:pt x="1008" y="432"/>
                  </a:lnTo>
                  <a:lnTo>
                    <a:pt x="1010" y="428"/>
                  </a:lnTo>
                  <a:lnTo>
                    <a:pt x="1014" y="427"/>
                  </a:lnTo>
                  <a:lnTo>
                    <a:pt x="1017" y="425"/>
                  </a:lnTo>
                  <a:lnTo>
                    <a:pt x="1022" y="425"/>
                  </a:lnTo>
                  <a:lnTo>
                    <a:pt x="1022" y="425"/>
                  </a:lnTo>
                  <a:lnTo>
                    <a:pt x="1042" y="425"/>
                  </a:lnTo>
                  <a:lnTo>
                    <a:pt x="1061" y="423"/>
                  </a:lnTo>
                  <a:lnTo>
                    <a:pt x="1079" y="421"/>
                  </a:lnTo>
                  <a:lnTo>
                    <a:pt x="1098" y="420"/>
                  </a:lnTo>
                  <a:lnTo>
                    <a:pt x="1098" y="420"/>
                  </a:lnTo>
                  <a:lnTo>
                    <a:pt x="1105" y="420"/>
                  </a:lnTo>
                  <a:lnTo>
                    <a:pt x="1105" y="420"/>
                  </a:lnTo>
                  <a:close/>
                  <a:moveTo>
                    <a:pt x="190" y="771"/>
                  </a:moveTo>
                  <a:lnTo>
                    <a:pt x="190" y="771"/>
                  </a:lnTo>
                  <a:lnTo>
                    <a:pt x="176" y="748"/>
                  </a:lnTo>
                  <a:lnTo>
                    <a:pt x="165" y="725"/>
                  </a:lnTo>
                  <a:lnTo>
                    <a:pt x="156" y="701"/>
                  </a:lnTo>
                  <a:lnTo>
                    <a:pt x="149" y="674"/>
                  </a:lnTo>
                  <a:lnTo>
                    <a:pt x="142" y="648"/>
                  </a:lnTo>
                  <a:lnTo>
                    <a:pt x="139" y="622"/>
                  </a:lnTo>
                  <a:lnTo>
                    <a:pt x="132" y="565"/>
                  </a:lnTo>
                  <a:lnTo>
                    <a:pt x="79" y="516"/>
                  </a:lnTo>
                  <a:lnTo>
                    <a:pt x="79" y="516"/>
                  </a:lnTo>
                  <a:lnTo>
                    <a:pt x="49" y="485"/>
                  </a:lnTo>
                  <a:lnTo>
                    <a:pt x="35" y="469"/>
                  </a:lnTo>
                  <a:lnTo>
                    <a:pt x="24" y="453"/>
                  </a:lnTo>
                  <a:lnTo>
                    <a:pt x="14" y="437"/>
                  </a:lnTo>
                  <a:lnTo>
                    <a:pt x="7" y="418"/>
                  </a:lnTo>
                  <a:lnTo>
                    <a:pt x="2" y="399"/>
                  </a:lnTo>
                  <a:lnTo>
                    <a:pt x="0" y="376"/>
                  </a:lnTo>
                  <a:lnTo>
                    <a:pt x="0" y="376"/>
                  </a:lnTo>
                  <a:lnTo>
                    <a:pt x="2" y="363"/>
                  </a:lnTo>
                  <a:lnTo>
                    <a:pt x="3" y="351"/>
                  </a:lnTo>
                  <a:lnTo>
                    <a:pt x="5" y="339"/>
                  </a:lnTo>
                  <a:lnTo>
                    <a:pt x="10" y="328"/>
                  </a:lnTo>
                  <a:lnTo>
                    <a:pt x="16" y="316"/>
                  </a:lnTo>
                  <a:lnTo>
                    <a:pt x="21" y="305"/>
                  </a:lnTo>
                  <a:lnTo>
                    <a:pt x="28" y="295"/>
                  </a:lnTo>
                  <a:lnTo>
                    <a:pt x="37" y="284"/>
                  </a:lnTo>
                  <a:lnTo>
                    <a:pt x="256" y="47"/>
                  </a:lnTo>
                  <a:lnTo>
                    <a:pt x="256" y="47"/>
                  </a:lnTo>
                  <a:lnTo>
                    <a:pt x="265" y="37"/>
                  </a:lnTo>
                  <a:lnTo>
                    <a:pt x="276" y="30"/>
                  </a:lnTo>
                  <a:lnTo>
                    <a:pt x="286" y="23"/>
                  </a:lnTo>
                  <a:lnTo>
                    <a:pt x="299" y="16"/>
                  </a:lnTo>
                  <a:lnTo>
                    <a:pt x="309" y="10"/>
                  </a:lnTo>
                  <a:lnTo>
                    <a:pt x="321" y="7"/>
                  </a:lnTo>
                  <a:lnTo>
                    <a:pt x="334" y="3"/>
                  </a:lnTo>
                  <a:lnTo>
                    <a:pt x="346" y="2"/>
                  </a:lnTo>
                  <a:lnTo>
                    <a:pt x="358" y="2"/>
                  </a:lnTo>
                  <a:lnTo>
                    <a:pt x="371" y="2"/>
                  </a:lnTo>
                  <a:lnTo>
                    <a:pt x="383" y="3"/>
                  </a:lnTo>
                  <a:lnTo>
                    <a:pt x="395" y="7"/>
                  </a:lnTo>
                  <a:lnTo>
                    <a:pt x="407" y="10"/>
                  </a:lnTo>
                  <a:lnTo>
                    <a:pt x="420" y="16"/>
                  </a:lnTo>
                  <a:lnTo>
                    <a:pt x="430" y="23"/>
                  </a:lnTo>
                  <a:lnTo>
                    <a:pt x="441" y="30"/>
                  </a:lnTo>
                  <a:lnTo>
                    <a:pt x="441" y="30"/>
                  </a:lnTo>
                  <a:lnTo>
                    <a:pt x="464" y="47"/>
                  </a:lnTo>
                  <a:lnTo>
                    <a:pt x="485" y="61"/>
                  </a:lnTo>
                  <a:lnTo>
                    <a:pt x="506" y="75"/>
                  </a:lnTo>
                  <a:lnTo>
                    <a:pt x="534" y="88"/>
                  </a:lnTo>
                  <a:lnTo>
                    <a:pt x="534" y="88"/>
                  </a:lnTo>
                  <a:lnTo>
                    <a:pt x="553" y="95"/>
                  </a:lnTo>
                  <a:lnTo>
                    <a:pt x="564" y="96"/>
                  </a:lnTo>
                  <a:lnTo>
                    <a:pt x="564" y="96"/>
                  </a:lnTo>
                  <a:lnTo>
                    <a:pt x="588" y="91"/>
                  </a:lnTo>
                  <a:lnTo>
                    <a:pt x="613" y="86"/>
                  </a:lnTo>
                  <a:lnTo>
                    <a:pt x="666" y="74"/>
                  </a:lnTo>
                  <a:lnTo>
                    <a:pt x="692" y="68"/>
                  </a:lnTo>
                  <a:lnTo>
                    <a:pt x="720" y="63"/>
                  </a:lnTo>
                  <a:lnTo>
                    <a:pt x="747" y="60"/>
                  </a:lnTo>
                  <a:lnTo>
                    <a:pt x="775" y="60"/>
                  </a:lnTo>
                  <a:lnTo>
                    <a:pt x="775" y="60"/>
                  </a:lnTo>
                  <a:lnTo>
                    <a:pt x="740" y="84"/>
                  </a:lnTo>
                  <a:lnTo>
                    <a:pt x="692" y="121"/>
                  </a:lnTo>
                  <a:lnTo>
                    <a:pt x="629" y="168"/>
                  </a:lnTo>
                  <a:lnTo>
                    <a:pt x="629" y="168"/>
                  </a:lnTo>
                  <a:lnTo>
                    <a:pt x="601" y="175"/>
                  </a:lnTo>
                  <a:lnTo>
                    <a:pt x="574" y="179"/>
                  </a:lnTo>
                  <a:lnTo>
                    <a:pt x="574" y="179"/>
                  </a:lnTo>
                  <a:lnTo>
                    <a:pt x="559" y="179"/>
                  </a:lnTo>
                  <a:lnTo>
                    <a:pt x="539" y="177"/>
                  </a:lnTo>
                  <a:lnTo>
                    <a:pt x="520" y="172"/>
                  </a:lnTo>
                  <a:lnTo>
                    <a:pt x="499" y="165"/>
                  </a:lnTo>
                  <a:lnTo>
                    <a:pt x="480" y="156"/>
                  </a:lnTo>
                  <a:lnTo>
                    <a:pt x="462" y="147"/>
                  </a:lnTo>
                  <a:lnTo>
                    <a:pt x="446" y="137"/>
                  </a:lnTo>
                  <a:lnTo>
                    <a:pt x="432" y="130"/>
                  </a:lnTo>
                  <a:lnTo>
                    <a:pt x="390" y="96"/>
                  </a:lnTo>
                  <a:lnTo>
                    <a:pt x="390" y="96"/>
                  </a:lnTo>
                  <a:lnTo>
                    <a:pt x="381" y="91"/>
                  </a:lnTo>
                  <a:lnTo>
                    <a:pt x="372" y="88"/>
                  </a:lnTo>
                  <a:lnTo>
                    <a:pt x="364" y="86"/>
                  </a:lnTo>
                  <a:lnTo>
                    <a:pt x="353" y="86"/>
                  </a:lnTo>
                  <a:lnTo>
                    <a:pt x="344" y="88"/>
                  </a:lnTo>
                  <a:lnTo>
                    <a:pt x="335" y="91"/>
                  </a:lnTo>
                  <a:lnTo>
                    <a:pt x="327" y="96"/>
                  </a:lnTo>
                  <a:lnTo>
                    <a:pt x="318" y="103"/>
                  </a:lnTo>
                  <a:lnTo>
                    <a:pt x="98" y="341"/>
                  </a:lnTo>
                  <a:lnTo>
                    <a:pt x="98" y="341"/>
                  </a:lnTo>
                  <a:lnTo>
                    <a:pt x="93" y="349"/>
                  </a:lnTo>
                  <a:lnTo>
                    <a:pt x="88" y="358"/>
                  </a:lnTo>
                  <a:lnTo>
                    <a:pt x="86" y="367"/>
                  </a:lnTo>
                  <a:lnTo>
                    <a:pt x="84" y="377"/>
                  </a:lnTo>
                  <a:lnTo>
                    <a:pt x="86" y="386"/>
                  </a:lnTo>
                  <a:lnTo>
                    <a:pt x="88" y="395"/>
                  </a:lnTo>
                  <a:lnTo>
                    <a:pt x="93" y="404"/>
                  </a:lnTo>
                  <a:lnTo>
                    <a:pt x="98" y="413"/>
                  </a:lnTo>
                  <a:lnTo>
                    <a:pt x="98" y="413"/>
                  </a:lnTo>
                  <a:lnTo>
                    <a:pt x="125" y="442"/>
                  </a:lnTo>
                  <a:lnTo>
                    <a:pt x="155" y="472"/>
                  </a:lnTo>
                  <a:lnTo>
                    <a:pt x="155" y="472"/>
                  </a:lnTo>
                  <a:lnTo>
                    <a:pt x="172" y="490"/>
                  </a:lnTo>
                  <a:lnTo>
                    <a:pt x="191" y="511"/>
                  </a:lnTo>
                  <a:lnTo>
                    <a:pt x="200" y="522"/>
                  </a:lnTo>
                  <a:lnTo>
                    <a:pt x="205" y="532"/>
                  </a:lnTo>
                  <a:lnTo>
                    <a:pt x="211" y="543"/>
                  </a:lnTo>
                  <a:lnTo>
                    <a:pt x="214" y="553"/>
                  </a:lnTo>
                  <a:lnTo>
                    <a:pt x="214" y="553"/>
                  </a:lnTo>
                  <a:lnTo>
                    <a:pt x="220" y="595"/>
                  </a:lnTo>
                  <a:lnTo>
                    <a:pt x="227" y="639"/>
                  </a:lnTo>
                  <a:lnTo>
                    <a:pt x="232" y="662"/>
                  </a:lnTo>
                  <a:lnTo>
                    <a:pt x="237" y="681"/>
                  </a:lnTo>
                  <a:lnTo>
                    <a:pt x="246" y="701"/>
                  </a:lnTo>
                  <a:lnTo>
                    <a:pt x="255" y="717"/>
                  </a:lnTo>
                  <a:lnTo>
                    <a:pt x="255" y="717"/>
                  </a:lnTo>
                  <a:lnTo>
                    <a:pt x="235" y="727"/>
                  </a:lnTo>
                  <a:lnTo>
                    <a:pt x="220" y="739"/>
                  </a:lnTo>
                  <a:lnTo>
                    <a:pt x="205" y="753"/>
                  </a:lnTo>
                  <a:lnTo>
                    <a:pt x="190" y="771"/>
                  </a:lnTo>
                  <a:lnTo>
                    <a:pt x="190" y="771"/>
                  </a:lnTo>
                  <a:close/>
                  <a:moveTo>
                    <a:pt x="889" y="1187"/>
                  </a:moveTo>
                  <a:lnTo>
                    <a:pt x="889" y="1187"/>
                  </a:lnTo>
                  <a:lnTo>
                    <a:pt x="875" y="1177"/>
                  </a:lnTo>
                  <a:lnTo>
                    <a:pt x="859" y="1170"/>
                  </a:lnTo>
                  <a:lnTo>
                    <a:pt x="843" y="1165"/>
                  </a:lnTo>
                  <a:lnTo>
                    <a:pt x="827" y="1161"/>
                  </a:lnTo>
                  <a:lnTo>
                    <a:pt x="810" y="1161"/>
                  </a:lnTo>
                  <a:lnTo>
                    <a:pt x="794" y="1165"/>
                  </a:lnTo>
                  <a:lnTo>
                    <a:pt x="778" y="1168"/>
                  </a:lnTo>
                  <a:lnTo>
                    <a:pt x="764" y="1177"/>
                  </a:lnTo>
                  <a:lnTo>
                    <a:pt x="764" y="1177"/>
                  </a:lnTo>
                  <a:lnTo>
                    <a:pt x="759" y="1177"/>
                  </a:lnTo>
                  <a:lnTo>
                    <a:pt x="755" y="1175"/>
                  </a:lnTo>
                  <a:lnTo>
                    <a:pt x="755" y="1175"/>
                  </a:lnTo>
                  <a:lnTo>
                    <a:pt x="754" y="1173"/>
                  </a:lnTo>
                  <a:lnTo>
                    <a:pt x="754" y="1168"/>
                  </a:lnTo>
                  <a:lnTo>
                    <a:pt x="754" y="1168"/>
                  </a:lnTo>
                  <a:lnTo>
                    <a:pt x="755" y="1156"/>
                  </a:lnTo>
                  <a:lnTo>
                    <a:pt x="755" y="1142"/>
                  </a:lnTo>
                  <a:lnTo>
                    <a:pt x="752" y="1128"/>
                  </a:lnTo>
                  <a:lnTo>
                    <a:pt x="748" y="1114"/>
                  </a:lnTo>
                  <a:lnTo>
                    <a:pt x="743" y="1101"/>
                  </a:lnTo>
                  <a:lnTo>
                    <a:pt x="736" y="1089"/>
                  </a:lnTo>
                  <a:lnTo>
                    <a:pt x="727" y="1077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18" y="1068"/>
                  </a:lnTo>
                  <a:lnTo>
                    <a:pt x="704" y="1057"/>
                  </a:lnTo>
                  <a:lnTo>
                    <a:pt x="689" y="1049"/>
                  </a:lnTo>
                  <a:lnTo>
                    <a:pt x="673" y="1045"/>
                  </a:lnTo>
                  <a:lnTo>
                    <a:pt x="655" y="1042"/>
                  </a:lnTo>
                  <a:lnTo>
                    <a:pt x="639" y="1042"/>
                  </a:lnTo>
                  <a:lnTo>
                    <a:pt x="624" y="1043"/>
                  </a:lnTo>
                  <a:lnTo>
                    <a:pt x="608" y="1049"/>
                  </a:lnTo>
                  <a:lnTo>
                    <a:pt x="592" y="1057"/>
                  </a:lnTo>
                  <a:lnTo>
                    <a:pt x="592" y="1057"/>
                  </a:lnTo>
                  <a:lnTo>
                    <a:pt x="588" y="1057"/>
                  </a:lnTo>
                  <a:lnTo>
                    <a:pt x="585" y="1056"/>
                  </a:lnTo>
                  <a:lnTo>
                    <a:pt x="585" y="1056"/>
                  </a:lnTo>
                  <a:lnTo>
                    <a:pt x="581" y="1054"/>
                  </a:lnTo>
                  <a:lnTo>
                    <a:pt x="581" y="1049"/>
                  </a:lnTo>
                  <a:lnTo>
                    <a:pt x="581" y="1049"/>
                  </a:lnTo>
                  <a:lnTo>
                    <a:pt x="583" y="1035"/>
                  </a:lnTo>
                  <a:lnTo>
                    <a:pt x="583" y="1022"/>
                  </a:lnTo>
                  <a:lnTo>
                    <a:pt x="581" y="1008"/>
                  </a:lnTo>
                  <a:lnTo>
                    <a:pt x="578" y="994"/>
                  </a:lnTo>
                  <a:lnTo>
                    <a:pt x="573" y="982"/>
                  </a:lnTo>
                  <a:lnTo>
                    <a:pt x="566" y="970"/>
                  </a:lnTo>
                  <a:lnTo>
                    <a:pt x="557" y="957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46" y="948"/>
                  </a:lnTo>
                  <a:lnTo>
                    <a:pt x="536" y="940"/>
                  </a:lnTo>
                  <a:lnTo>
                    <a:pt x="523" y="933"/>
                  </a:lnTo>
                  <a:lnTo>
                    <a:pt x="509" y="927"/>
                  </a:lnTo>
                  <a:lnTo>
                    <a:pt x="497" y="924"/>
                  </a:lnTo>
                  <a:lnTo>
                    <a:pt x="483" y="922"/>
                  </a:lnTo>
                  <a:lnTo>
                    <a:pt x="469" y="922"/>
                  </a:lnTo>
                  <a:lnTo>
                    <a:pt x="455" y="924"/>
                  </a:lnTo>
                  <a:lnTo>
                    <a:pt x="443" y="927"/>
                  </a:lnTo>
                  <a:lnTo>
                    <a:pt x="443" y="927"/>
                  </a:lnTo>
                  <a:lnTo>
                    <a:pt x="439" y="927"/>
                  </a:lnTo>
                  <a:lnTo>
                    <a:pt x="436" y="926"/>
                  </a:lnTo>
                  <a:lnTo>
                    <a:pt x="436" y="926"/>
                  </a:lnTo>
                  <a:lnTo>
                    <a:pt x="434" y="922"/>
                  </a:lnTo>
                  <a:lnTo>
                    <a:pt x="434" y="919"/>
                  </a:lnTo>
                  <a:lnTo>
                    <a:pt x="434" y="919"/>
                  </a:lnTo>
                  <a:lnTo>
                    <a:pt x="439" y="901"/>
                  </a:lnTo>
                  <a:lnTo>
                    <a:pt x="443" y="885"/>
                  </a:lnTo>
                  <a:lnTo>
                    <a:pt x="443" y="868"/>
                  </a:lnTo>
                  <a:lnTo>
                    <a:pt x="441" y="852"/>
                  </a:lnTo>
                  <a:lnTo>
                    <a:pt x="436" y="836"/>
                  </a:lnTo>
                  <a:lnTo>
                    <a:pt x="429" y="820"/>
                  </a:lnTo>
                  <a:lnTo>
                    <a:pt x="418" y="806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406" y="794"/>
                  </a:lnTo>
                  <a:lnTo>
                    <a:pt x="397" y="787"/>
                  </a:lnTo>
                  <a:lnTo>
                    <a:pt x="388" y="782"/>
                  </a:lnTo>
                  <a:lnTo>
                    <a:pt x="378" y="776"/>
                  </a:lnTo>
                  <a:lnTo>
                    <a:pt x="369" y="773"/>
                  </a:lnTo>
                  <a:lnTo>
                    <a:pt x="348" y="767"/>
                  </a:lnTo>
                  <a:lnTo>
                    <a:pt x="327" y="767"/>
                  </a:lnTo>
                  <a:lnTo>
                    <a:pt x="307" y="771"/>
                  </a:lnTo>
                  <a:lnTo>
                    <a:pt x="288" y="778"/>
                  </a:lnTo>
                  <a:lnTo>
                    <a:pt x="279" y="783"/>
                  </a:lnTo>
                  <a:lnTo>
                    <a:pt x="270" y="790"/>
                  </a:lnTo>
                  <a:lnTo>
                    <a:pt x="262" y="797"/>
                  </a:lnTo>
                  <a:lnTo>
                    <a:pt x="255" y="804"/>
                  </a:lnTo>
                  <a:lnTo>
                    <a:pt x="223" y="840"/>
                  </a:lnTo>
                  <a:lnTo>
                    <a:pt x="223" y="840"/>
                  </a:lnTo>
                  <a:lnTo>
                    <a:pt x="216" y="848"/>
                  </a:lnTo>
                  <a:lnTo>
                    <a:pt x="211" y="859"/>
                  </a:lnTo>
                  <a:lnTo>
                    <a:pt x="205" y="868"/>
                  </a:lnTo>
                  <a:lnTo>
                    <a:pt x="202" y="878"/>
                  </a:lnTo>
                  <a:lnTo>
                    <a:pt x="198" y="898"/>
                  </a:lnTo>
                  <a:lnTo>
                    <a:pt x="197" y="919"/>
                  </a:lnTo>
                  <a:lnTo>
                    <a:pt x="200" y="938"/>
                  </a:lnTo>
                  <a:lnTo>
                    <a:pt x="209" y="957"/>
                  </a:lnTo>
                  <a:lnTo>
                    <a:pt x="214" y="968"/>
                  </a:lnTo>
                  <a:lnTo>
                    <a:pt x="220" y="977"/>
                  </a:lnTo>
                  <a:lnTo>
                    <a:pt x="227" y="984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34" y="992"/>
                  </a:lnTo>
                  <a:lnTo>
                    <a:pt x="244" y="999"/>
                  </a:lnTo>
                  <a:lnTo>
                    <a:pt x="256" y="1006"/>
                  </a:lnTo>
                  <a:lnTo>
                    <a:pt x="269" y="1012"/>
                  </a:lnTo>
                  <a:lnTo>
                    <a:pt x="281" y="1015"/>
                  </a:lnTo>
                  <a:lnTo>
                    <a:pt x="293" y="1017"/>
                  </a:lnTo>
                  <a:lnTo>
                    <a:pt x="306" y="1017"/>
                  </a:lnTo>
                  <a:lnTo>
                    <a:pt x="318" y="1017"/>
                  </a:lnTo>
                  <a:lnTo>
                    <a:pt x="330" y="1015"/>
                  </a:lnTo>
                  <a:lnTo>
                    <a:pt x="330" y="1015"/>
                  </a:lnTo>
                  <a:lnTo>
                    <a:pt x="335" y="1015"/>
                  </a:lnTo>
                  <a:lnTo>
                    <a:pt x="339" y="1017"/>
                  </a:lnTo>
                  <a:lnTo>
                    <a:pt x="339" y="1017"/>
                  </a:lnTo>
                  <a:lnTo>
                    <a:pt x="339" y="1022"/>
                  </a:lnTo>
                  <a:lnTo>
                    <a:pt x="337" y="1026"/>
                  </a:lnTo>
                  <a:lnTo>
                    <a:pt x="337" y="1026"/>
                  </a:lnTo>
                  <a:lnTo>
                    <a:pt x="327" y="1043"/>
                  </a:lnTo>
                  <a:lnTo>
                    <a:pt x="320" y="1063"/>
                  </a:lnTo>
                  <a:lnTo>
                    <a:pt x="316" y="1082"/>
                  </a:lnTo>
                  <a:lnTo>
                    <a:pt x="316" y="1101"/>
                  </a:lnTo>
                  <a:lnTo>
                    <a:pt x="320" y="1121"/>
                  </a:lnTo>
                  <a:lnTo>
                    <a:pt x="327" y="1140"/>
                  </a:lnTo>
                  <a:lnTo>
                    <a:pt x="337" y="1158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53" y="1173"/>
                  </a:lnTo>
                  <a:lnTo>
                    <a:pt x="369" y="1184"/>
                  </a:lnTo>
                  <a:lnTo>
                    <a:pt x="388" y="1193"/>
                  </a:lnTo>
                  <a:lnTo>
                    <a:pt x="407" y="1198"/>
                  </a:lnTo>
                  <a:lnTo>
                    <a:pt x="427" y="1198"/>
                  </a:lnTo>
                  <a:lnTo>
                    <a:pt x="446" y="1196"/>
                  </a:lnTo>
                  <a:lnTo>
                    <a:pt x="465" y="1189"/>
                  </a:lnTo>
                  <a:lnTo>
                    <a:pt x="483" y="1180"/>
                  </a:lnTo>
                  <a:lnTo>
                    <a:pt x="499" y="1168"/>
                  </a:lnTo>
                  <a:lnTo>
                    <a:pt x="499" y="1168"/>
                  </a:lnTo>
                  <a:lnTo>
                    <a:pt x="502" y="1166"/>
                  </a:lnTo>
                  <a:lnTo>
                    <a:pt x="506" y="1166"/>
                  </a:lnTo>
                  <a:lnTo>
                    <a:pt x="506" y="1166"/>
                  </a:lnTo>
                  <a:lnTo>
                    <a:pt x="509" y="1170"/>
                  </a:lnTo>
                  <a:lnTo>
                    <a:pt x="509" y="1173"/>
                  </a:lnTo>
                  <a:lnTo>
                    <a:pt x="509" y="1173"/>
                  </a:lnTo>
                  <a:lnTo>
                    <a:pt x="509" y="1186"/>
                  </a:lnTo>
                  <a:lnTo>
                    <a:pt x="511" y="1198"/>
                  </a:lnTo>
                  <a:lnTo>
                    <a:pt x="513" y="1212"/>
                  </a:lnTo>
                  <a:lnTo>
                    <a:pt x="516" y="1223"/>
                  </a:lnTo>
                  <a:lnTo>
                    <a:pt x="522" y="1235"/>
                  </a:lnTo>
                  <a:lnTo>
                    <a:pt x="529" y="1245"/>
                  </a:lnTo>
                  <a:lnTo>
                    <a:pt x="537" y="125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46" y="1266"/>
                  </a:lnTo>
                  <a:lnTo>
                    <a:pt x="564" y="1277"/>
                  </a:lnTo>
                  <a:lnTo>
                    <a:pt x="581" y="1286"/>
                  </a:lnTo>
                  <a:lnTo>
                    <a:pt x="601" y="1291"/>
                  </a:lnTo>
                  <a:lnTo>
                    <a:pt x="620" y="1291"/>
                  </a:lnTo>
                  <a:lnTo>
                    <a:pt x="639" y="1289"/>
                  </a:lnTo>
                  <a:lnTo>
                    <a:pt x="659" y="1282"/>
                  </a:lnTo>
                  <a:lnTo>
                    <a:pt x="676" y="1273"/>
                  </a:lnTo>
                  <a:lnTo>
                    <a:pt x="692" y="1261"/>
                  </a:lnTo>
                  <a:lnTo>
                    <a:pt x="692" y="1261"/>
                  </a:lnTo>
                  <a:lnTo>
                    <a:pt x="696" y="1259"/>
                  </a:lnTo>
                  <a:lnTo>
                    <a:pt x="699" y="1259"/>
                  </a:lnTo>
                  <a:lnTo>
                    <a:pt x="699" y="1259"/>
                  </a:lnTo>
                  <a:lnTo>
                    <a:pt x="703" y="1263"/>
                  </a:lnTo>
                  <a:lnTo>
                    <a:pt x="704" y="1266"/>
                  </a:lnTo>
                  <a:lnTo>
                    <a:pt x="704" y="1266"/>
                  </a:lnTo>
                  <a:lnTo>
                    <a:pt x="703" y="1279"/>
                  </a:lnTo>
                  <a:lnTo>
                    <a:pt x="704" y="1291"/>
                  </a:lnTo>
                  <a:lnTo>
                    <a:pt x="706" y="1305"/>
                  </a:lnTo>
                  <a:lnTo>
                    <a:pt x="711" y="1316"/>
                  </a:lnTo>
                  <a:lnTo>
                    <a:pt x="717" y="1328"/>
                  </a:lnTo>
                  <a:lnTo>
                    <a:pt x="722" y="1338"/>
                  </a:lnTo>
                  <a:lnTo>
                    <a:pt x="731" y="1349"/>
                  </a:lnTo>
                  <a:lnTo>
                    <a:pt x="741" y="1360"/>
                  </a:lnTo>
                  <a:lnTo>
                    <a:pt x="741" y="1360"/>
                  </a:lnTo>
                  <a:lnTo>
                    <a:pt x="748" y="1365"/>
                  </a:lnTo>
                  <a:lnTo>
                    <a:pt x="759" y="1372"/>
                  </a:lnTo>
                  <a:lnTo>
                    <a:pt x="768" y="1375"/>
                  </a:lnTo>
                  <a:lnTo>
                    <a:pt x="778" y="1379"/>
                  </a:lnTo>
                  <a:lnTo>
                    <a:pt x="798" y="1384"/>
                  </a:lnTo>
                  <a:lnTo>
                    <a:pt x="819" y="1384"/>
                  </a:lnTo>
                  <a:lnTo>
                    <a:pt x="840" y="1381"/>
                  </a:lnTo>
                  <a:lnTo>
                    <a:pt x="859" y="1374"/>
                  </a:lnTo>
                  <a:lnTo>
                    <a:pt x="868" y="1368"/>
                  </a:lnTo>
                  <a:lnTo>
                    <a:pt x="877" y="1363"/>
                  </a:lnTo>
                  <a:lnTo>
                    <a:pt x="884" y="1356"/>
                  </a:lnTo>
                  <a:lnTo>
                    <a:pt x="892" y="1347"/>
                  </a:lnTo>
                  <a:lnTo>
                    <a:pt x="899" y="1338"/>
                  </a:lnTo>
                  <a:lnTo>
                    <a:pt x="899" y="1338"/>
                  </a:lnTo>
                  <a:lnTo>
                    <a:pt x="906" y="1330"/>
                  </a:lnTo>
                  <a:lnTo>
                    <a:pt x="912" y="1321"/>
                  </a:lnTo>
                  <a:lnTo>
                    <a:pt x="917" y="1310"/>
                  </a:lnTo>
                  <a:lnTo>
                    <a:pt x="920" y="1302"/>
                  </a:lnTo>
                  <a:lnTo>
                    <a:pt x="926" y="1280"/>
                  </a:lnTo>
                  <a:lnTo>
                    <a:pt x="926" y="1261"/>
                  </a:lnTo>
                  <a:lnTo>
                    <a:pt x="922" y="1240"/>
                  </a:lnTo>
                  <a:lnTo>
                    <a:pt x="915" y="1221"/>
                  </a:lnTo>
                  <a:lnTo>
                    <a:pt x="910" y="1212"/>
                  </a:lnTo>
                  <a:lnTo>
                    <a:pt x="903" y="1203"/>
                  </a:lnTo>
                  <a:lnTo>
                    <a:pt x="896" y="1194"/>
                  </a:lnTo>
                  <a:lnTo>
                    <a:pt x="889" y="1187"/>
                  </a:lnTo>
                  <a:lnTo>
                    <a:pt x="889" y="1187"/>
                  </a:lnTo>
                  <a:close/>
                  <a:moveTo>
                    <a:pt x="1177" y="377"/>
                  </a:moveTo>
                  <a:lnTo>
                    <a:pt x="1177" y="377"/>
                  </a:lnTo>
                  <a:lnTo>
                    <a:pt x="1458" y="648"/>
                  </a:lnTo>
                  <a:lnTo>
                    <a:pt x="1458" y="648"/>
                  </a:lnTo>
                  <a:lnTo>
                    <a:pt x="1469" y="655"/>
                  </a:lnTo>
                  <a:lnTo>
                    <a:pt x="1479" y="660"/>
                  </a:lnTo>
                  <a:lnTo>
                    <a:pt x="1491" y="664"/>
                  </a:lnTo>
                  <a:lnTo>
                    <a:pt x="1506" y="662"/>
                  </a:lnTo>
                  <a:lnTo>
                    <a:pt x="1506" y="662"/>
                  </a:lnTo>
                  <a:lnTo>
                    <a:pt x="1518" y="659"/>
                  </a:lnTo>
                  <a:lnTo>
                    <a:pt x="1528" y="653"/>
                  </a:lnTo>
                  <a:lnTo>
                    <a:pt x="1539" y="645"/>
                  </a:lnTo>
                  <a:lnTo>
                    <a:pt x="1546" y="634"/>
                  </a:lnTo>
                  <a:lnTo>
                    <a:pt x="1546" y="634"/>
                  </a:lnTo>
                  <a:lnTo>
                    <a:pt x="1562" y="604"/>
                  </a:lnTo>
                  <a:lnTo>
                    <a:pt x="1574" y="572"/>
                  </a:lnTo>
                  <a:lnTo>
                    <a:pt x="1583" y="539"/>
                  </a:lnTo>
                  <a:lnTo>
                    <a:pt x="1592" y="504"/>
                  </a:lnTo>
                  <a:lnTo>
                    <a:pt x="1592" y="504"/>
                  </a:lnTo>
                  <a:lnTo>
                    <a:pt x="1595" y="488"/>
                  </a:lnTo>
                  <a:lnTo>
                    <a:pt x="1600" y="474"/>
                  </a:lnTo>
                  <a:lnTo>
                    <a:pt x="1609" y="462"/>
                  </a:lnTo>
                  <a:lnTo>
                    <a:pt x="1618" y="450"/>
                  </a:lnTo>
                  <a:lnTo>
                    <a:pt x="1667" y="397"/>
                  </a:lnTo>
                  <a:lnTo>
                    <a:pt x="1667" y="397"/>
                  </a:lnTo>
                  <a:lnTo>
                    <a:pt x="1681" y="381"/>
                  </a:lnTo>
                  <a:lnTo>
                    <a:pt x="1690" y="363"/>
                  </a:lnTo>
                  <a:lnTo>
                    <a:pt x="1695" y="344"/>
                  </a:lnTo>
                  <a:lnTo>
                    <a:pt x="1697" y="325"/>
                  </a:lnTo>
                  <a:lnTo>
                    <a:pt x="1695" y="307"/>
                  </a:lnTo>
                  <a:lnTo>
                    <a:pt x="1690" y="288"/>
                  </a:lnTo>
                  <a:lnTo>
                    <a:pt x="1681" y="270"/>
                  </a:lnTo>
                  <a:lnTo>
                    <a:pt x="1669" y="255"/>
                  </a:lnTo>
                  <a:lnTo>
                    <a:pt x="1467" y="33"/>
                  </a:lnTo>
                  <a:lnTo>
                    <a:pt x="1467" y="33"/>
                  </a:lnTo>
                  <a:lnTo>
                    <a:pt x="1451" y="19"/>
                  </a:lnTo>
                  <a:lnTo>
                    <a:pt x="1435" y="10"/>
                  </a:lnTo>
                  <a:lnTo>
                    <a:pt x="1416" y="3"/>
                  </a:lnTo>
                  <a:lnTo>
                    <a:pt x="1397" y="0"/>
                  </a:lnTo>
                  <a:lnTo>
                    <a:pt x="1377" y="0"/>
                  </a:lnTo>
                  <a:lnTo>
                    <a:pt x="1358" y="3"/>
                  </a:lnTo>
                  <a:lnTo>
                    <a:pt x="1340" y="10"/>
                  </a:lnTo>
                  <a:lnTo>
                    <a:pt x="1323" y="23"/>
                  </a:lnTo>
                  <a:lnTo>
                    <a:pt x="1275" y="61"/>
                  </a:lnTo>
                  <a:lnTo>
                    <a:pt x="1275" y="61"/>
                  </a:lnTo>
                  <a:lnTo>
                    <a:pt x="1258" y="72"/>
                  </a:lnTo>
                  <a:lnTo>
                    <a:pt x="1247" y="77"/>
                  </a:lnTo>
                  <a:lnTo>
                    <a:pt x="1238" y="81"/>
                  </a:lnTo>
                  <a:lnTo>
                    <a:pt x="1228" y="82"/>
                  </a:lnTo>
                  <a:lnTo>
                    <a:pt x="1217" y="84"/>
                  </a:lnTo>
                  <a:lnTo>
                    <a:pt x="1196" y="84"/>
                  </a:lnTo>
                  <a:lnTo>
                    <a:pt x="1196" y="84"/>
                  </a:lnTo>
                  <a:lnTo>
                    <a:pt x="1045" y="65"/>
                  </a:lnTo>
                  <a:lnTo>
                    <a:pt x="1045" y="65"/>
                  </a:lnTo>
                  <a:lnTo>
                    <a:pt x="1012" y="63"/>
                  </a:lnTo>
                  <a:lnTo>
                    <a:pt x="977" y="63"/>
                  </a:lnTo>
                  <a:lnTo>
                    <a:pt x="943" y="67"/>
                  </a:lnTo>
                  <a:lnTo>
                    <a:pt x="912" y="74"/>
                  </a:lnTo>
                  <a:lnTo>
                    <a:pt x="880" y="84"/>
                  </a:lnTo>
                  <a:lnTo>
                    <a:pt x="848" y="98"/>
                  </a:lnTo>
                  <a:lnTo>
                    <a:pt x="819" y="114"/>
                  </a:lnTo>
                  <a:lnTo>
                    <a:pt x="790" y="135"/>
                  </a:lnTo>
                  <a:lnTo>
                    <a:pt x="790" y="135"/>
                  </a:lnTo>
                  <a:lnTo>
                    <a:pt x="641" y="249"/>
                  </a:lnTo>
                  <a:lnTo>
                    <a:pt x="492" y="365"/>
                  </a:lnTo>
                  <a:lnTo>
                    <a:pt x="492" y="365"/>
                  </a:lnTo>
                  <a:lnTo>
                    <a:pt x="476" y="379"/>
                  </a:lnTo>
                  <a:lnTo>
                    <a:pt x="465" y="395"/>
                  </a:lnTo>
                  <a:lnTo>
                    <a:pt x="458" y="411"/>
                  </a:lnTo>
                  <a:lnTo>
                    <a:pt x="457" y="425"/>
                  </a:lnTo>
                  <a:lnTo>
                    <a:pt x="458" y="441"/>
                  </a:lnTo>
                  <a:lnTo>
                    <a:pt x="464" y="455"/>
                  </a:lnTo>
                  <a:lnTo>
                    <a:pt x="472" y="467"/>
                  </a:lnTo>
                  <a:lnTo>
                    <a:pt x="483" y="478"/>
                  </a:lnTo>
                  <a:lnTo>
                    <a:pt x="495" y="486"/>
                  </a:lnTo>
                  <a:lnTo>
                    <a:pt x="511" y="495"/>
                  </a:lnTo>
                  <a:lnTo>
                    <a:pt x="529" y="499"/>
                  </a:lnTo>
                  <a:lnTo>
                    <a:pt x="548" y="502"/>
                  </a:lnTo>
                  <a:lnTo>
                    <a:pt x="569" y="500"/>
                  </a:lnTo>
                  <a:lnTo>
                    <a:pt x="590" y="497"/>
                  </a:lnTo>
                  <a:lnTo>
                    <a:pt x="611" y="490"/>
                  </a:lnTo>
                  <a:lnTo>
                    <a:pt x="634" y="478"/>
                  </a:lnTo>
                  <a:lnTo>
                    <a:pt x="850" y="344"/>
                  </a:lnTo>
                  <a:lnTo>
                    <a:pt x="850" y="344"/>
                  </a:lnTo>
                  <a:lnTo>
                    <a:pt x="863" y="337"/>
                  </a:lnTo>
                  <a:lnTo>
                    <a:pt x="875" y="332"/>
                  </a:lnTo>
                  <a:lnTo>
                    <a:pt x="887" y="330"/>
                  </a:lnTo>
                  <a:lnTo>
                    <a:pt x="899" y="328"/>
                  </a:lnTo>
                  <a:lnTo>
                    <a:pt x="912" y="328"/>
                  </a:lnTo>
                  <a:lnTo>
                    <a:pt x="924" y="328"/>
                  </a:lnTo>
                  <a:lnTo>
                    <a:pt x="936" y="332"/>
                  </a:lnTo>
                  <a:lnTo>
                    <a:pt x="949" y="337"/>
                  </a:lnTo>
                  <a:lnTo>
                    <a:pt x="949" y="337"/>
                  </a:lnTo>
                  <a:lnTo>
                    <a:pt x="964" y="342"/>
                  </a:lnTo>
                  <a:lnTo>
                    <a:pt x="982" y="348"/>
                  </a:lnTo>
                  <a:lnTo>
                    <a:pt x="1000" y="351"/>
                  </a:lnTo>
                  <a:lnTo>
                    <a:pt x="1017" y="353"/>
                  </a:lnTo>
                  <a:lnTo>
                    <a:pt x="1035" y="355"/>
                  </a:lnTo>
                  <a:lnTo>
                    <a:pt x="1052" y="355"/>
                  </a:lnTo>
                  <a:lnTo>
                    <a:pt x="1070" y="353"/>
                  </a:lnTo>
                  <a:lnTo>
                    <a:pt x="1086" y="351"/>
                  </a:lnTo>
                  <a:lnTo>
                    <a:pt x="1086" y="351"/>
                  </a:lnTo>
                  <a:lnTo>
                    <a:pt x="1098" y="349"/>
                  </a:lnTo>
                  <a:lnTo>
                    <a:pt x="1110" y="349"/>
                  </a:lnTo>
                  <a:lnTo>
                    <a:pt x="1123" y="349"/>
                  </a:lnTo>
                  <a:lnTo>
                    <a:pt x="1135" y="353"/>
                  </a:lnTo>
                  <a:lnTo>
                    <a:pt x="1145" y="356"/>
                  </a:lnTo>
                  <a:lnTo>
                    <a:pt x="1156" y="363"/>
                  </a:lnTo>
                  <a:lnTo>
                    <a:pt x="1166" y="370"/>
                  </a:lnTo>
                  <a:lnTo>
                    <a:pt x="1177" y="377"/>
                  </a:lnTo>
                  <a:lnTo>
                    <a:pt x="1177" y="377"/>
                  </a:lnTo>
                  <a:close/>
                </a:path>
              </a:pathLst>
            </a:custGeom>
            <a:solidFill>
              <a:srgbClr val="15587D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0" name="Rectangle 3"/>
            <p:cNvSpPr txBox="1">
              <a:spLocks noChangeArrowheads="1"/>
            </p:cNvSpPr>
            <p:nvPr/>
          </p:nvSpPr>
          <p:spPr bwMode="auto">
            <a:xfrm>
              <a:off x="5476163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15587D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03</a:t>
              </a:r>
              <a:endParaRPr lang="en-US" altLang="ko-KR" sz="4000">
                <a:solidFill>
                  <a:srgbClr val="15587D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5417318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7341208" y="2030278"/>
            <a:ext cx="1595649" cy="1595649"/>
            <a:chOff x="7301575" y="2018371"/>
            <a:chExt cx="1535366" cy="1535366"/>
          </a:xfrm>
        </p:grpSpPr>
        <p:sp>
          <p:nvSpPr>
            <p:cNvPr id="28" name="Oval 27"/>
            <p:cNvSpPr/>
            <p:nvPr/>
          </p:nvSpPr>
          <p:spPr>
            <a:xfrm>
              <a:off x="7301575" y="2018371"/>
              <a:ext cx="1535366" cy="1535366"/>
            </a:xfrm>
            <a:prstGeom prst="ellipse">
              <a:avLst/>
            </a:prstGeom>
            <a:solidFill>
              <a:srgbClr val="FFB10D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99000">
                    <a:srgbClr val="A77000">
                      <a:lumMod val="77000"/>
                    </a:srgb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7805060" y="2308580"/>
              <a:ext cx="528398" cy="528396"/>
            </a:xfrm>
            <a:custGeom>
              <a:avLst/>
              <a:gdLst>
                <a:gd name="T0" fmla="*/ 810 w 1799"/>
                <a:gd name="T1" fmla="*/ 30 h 1799"/>
                <a:gd name="T2" fmla="*/ 746 w 1799"/>
                <a:gd name="T3" fmla="*/ 134 h 1799"/>
                <a:gd name="T4" fmla="*/ 764 w 1799"/>
                <a:gd name="T5" fmla="*/ 253 h 1799"/>
                <a:gd name="T6" fmla="*/ 857 w 1799"/>
                <a:gd name="T7" fmla="*/ 353 h 1799"/>
                <a:gd name="T8" fmla="*/ 964 w 1799"/>
                <a:gd name="T9" fmla="*/ 344 h 1799"/>
                <a:gd name="T10" fmla="*/ 1045 w 1799"/>
                <a:gd name="T11" fmla="*/ 230 h 1799"/>
                <a:gd name="T12" fmla="*/ 1047 w 1799"/>
                <a:gd name="T13" fmla="*/ 112 h 1799"/>
                <a:gd name="T14" fmla="*/ 971 w 1799"/>
                <a:gd name="T15" fmla="*/ 18 h 1799"/>
                <a:gd name="T16" fmla="*/ 1003 w 1799"/>
                <a:gd name="T17" fmla="*/ 430 h 1799"/>
                <a:gd name="T18" fmla="*/ 1154 w 1799"/>
                <a:gd name="T19" fmla="*/ 443 h 1799"/>
                <a:gd name="T20" fmla="*/ 1207 w 1799"/>
                <a:gd name="T21" fmla="*/ 495 h 1799"/>
                <a:gd name="T22" fmla="*/ 1221 w 1799"/>
                <a:gd name="T23" fmla="*/ 764 h 1799"/>
                <a:gd name="T24" fmla="*/ 604 w 1799"/>
                <a:gd name="T25" fmla="*/ 778 h 1799"/>
                <a:gd name="T26" fmla="*/ 566 w 1799"/>
                <a:gd name="T27" fmla="*/ 727 h 1799"/>
                <a:gd name="T28" fmla="*/ 606 w 1799"/>
                <a:gd name="T29" fmla="*/ 471 h 1799"/>
                <a:gd name="T30" fmla="*/ 778 w 1799"/>
                <a:gd name="T31" fmla="*/ 418 h 1799"/>
                <a:gd name="T32" fmla="*/ 318 w 1799"/>
                <a:gd name="T33" fmla="*/ 907 h 1799"/>
                <a:gd name="T34" fmla="*/ 214 w 1799"/>
                <a:gd name="T35" fmla="*/ 968 h 1799"/>
                <a:gd name="T36" fmla="*/ 181 w 1799"/>
                <a:gd name="T37" fmla="*/ 1072 h 1799"/>
                <a:gd name="T38" fmla="*/ 228 w 1799"/>
                <a:gd name="T39" fmla="*/ 1205 h 1799"/>
                <a:gd name="T40" fmla="*/ 339 w 1799"/>
                <a:gd name="T41" fmla="*/ 1268 h 1799"/>
                <a:gd name="T42" fmla="*/ 437 w 1799"/>
                <a:gd name="T43" fmla="*/ 1216 h 1799"/>
                <a:gd name="T44" fmla="*/ 492 w 1799"/>
                <a:gd name="T45" fmla="*/ 1084 h 1799"/>
                <a:gd name="T46" fmla="*/ 464 w 1799"/>
                <a:gd name="T47" fmla="*/ 975 h 1799"/>
                <a:gd name="T48" fmla="*/ 365 w 1799"/>
                <a:gd name="T49" fmla="*/ 908 h 1799"/>
                <a:gd name="T50" fmla="*/ 451 w 1799"/>
                <a:gd name="T51" fmla="*/ 1326 h 1799"/>
                <a:gd name="T52" fmla="*/ 623 w 1799"/>
                <a:gd name="T53" fmla="*/ 1369 h 1799"/>
                <a:gd name="T54" fmla="*/ 671 w 1799"/>
                <a:gd name="T55" fmla="*/ 1644 h 1799"/>
                <a:gd name="T56" fmla="*/ 652 w 1799"/>
                <a:gd name="T57" fmla="*/ 1787 h 1799"/>
                <a:gd name="T58" fmla="*/ 35 w 1799"/>
                <a:gd name="T59" fmla="*/ 1795 h 1799"/>
                <a:gd name="T60" fmla="*/ 2 w 1799"/>
                <a:gd name="T61" fmla="*/ 1716 h 1799"/>
                <a:gd name="T62" fmla="*/ 37 w 1799"/>
                <a:gd name="T63" fmla="*/ 1386 h 1799"/>
                <a:gd name="T64" fmla="*/ 205 w 1799"/>
                <a:gd name="T65" fmla="*/ 1325 h 1799"/>
                <a:gd name="T66" fmla="*/ 857 w 1799"/>
                <a:gd name="T67" fmla="*/ 907 h 1799"/>
                <a:gd name="T68" fmla="*/ 899 w 1799"/>
                <a:gd name="T69" fmla="*/ 864 h 1799"/>
                <a:gd name="T70" fmla="*/ 941 w 1799"/>
                <a:gd name="T71" fmla="*/ 898 h 1799"/>
                <a:gd name="T72" fmla="*/ 1122 w 1799"/>
                <a:gd name="T73" fmla="*/ 1202 h 1799"/>
                <a:gd name="T74" fmla="*/ 1101 w 1799"/>
                <a:gd name="T75" fmla="*/ 1251 h 1799"/>
                <a:gd name="T76" fmla="*/ 738 w 1799"/>
                <a:gd name="T77" fmla="*/ 1249 h 1799"/>
                <a:gd name="T78" fmla="*/ 680 w 1799"/>
                <a:gd name="T79" fmla="*/ 1233 h 1799"/>
                <a:gd name="T80" fmla="*/ 688 w 1799"/>
                <a:gd name="T81" fmla="*/ 1181 h 1799"/>
                <a:gd name="T82" fmla="*/ 1430 w 1799"/>
                <a:gd name="T83" fmla="*/ 910 h 1799"/>
                <a:gd name="T84" fmla="*/ 1333 w 1799"/>
                <a:gd name="T85" fmla="*/ 980 h 1799"/>
                <a:gd name="T86" fmla="*/ 1309 w 1799"/>
                <a:gd name="T87" fmla="*/ 1089 h 1799"/>
                <a:gd name="T88" fmla="*/ 1367 w 1799"/>
                <a:gd name="T89" fmla="*/ 1219 h 1799"/>
                <a:gd name="T90" fmla="*/ 1467 w 1799"/>
                <a:gd name="T91" fmla="*/ 1268 h 1799"/>
                <a:gd name="T92" fmla="*/ 1576 w 1799"/>
                <a:gd name="T93" fmla="*/ 1202 h 1799"/>
                <a:gd name="T94" fmla="*/ 1620 w 1799"/>
                <a:gd name="T95" fmla="*/ 1066 h 1799"/>
                <a:gd name="T96" fmla="*/ 1583 w 1799"/>
                <a:gd name="T97" fmla="*/ 963 h 1799"/>
                <a:gd name="T98" fmla="*/ 1477 w 1799"/>
                <a:gd name="T99" fmla="*/ 907 h 1799"/>
                <a:gd name="T100" fmla="*/ 1586 w 1799"/>
                <a:gd name="T101" fmla="*/ 1325 h 1799"/>
                <a:gd name="T102" fmla="*/ 1758 w 1799"/>
                <a:gd name="T103" fmla="*/ 1377 h 1799"/>
                <a:gd name="T104" fmla="*/ 1799 w 1799"/>
                <a:gd name="T105" fmla="*/ 1681 h 1799"/>
                <a:gd name="T106" fmla="*/ 1772 w 1799"/>
                <a:gd name="T107" fmla="*/ 1792 h 1799"/>
                <a:gd name="T108" fmla="*/ 1156 w 1799"/>
                <a:gd name="T109" fmla="*/ 1792 h 1799"/>
                <a:gd name="T110" fmla="*/ 1128 w 1799"/>
                <a:gd name="T111" fmla="*/ 1681 h 1799"/>
                <a:gd name="T112" fmla="*/ 1170 w 1799"/>
                <a:gd name="T113" fmla="*/ 1377 h 1799"/>
                <a:gd name="T114" fmla="*/ 1342 w 1799"/>
                <a:gd name="T115" fmla="*/ 1325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99" h="1799">
                  <a:moveTo>
                    <a:pt x="898" y="0"/>
                  </a:moveTo>
                  <a:lnTo>
                    <a:pt x="898" y="0"/>
                  </a:lnTo>
                  <a:lnTo>
                    <a:pt x="882" y="2"/>
                  </a:lnTo>
                  <a:lnTo>
                    <a:pt x="866" y="4"/>
                  </a:lnTo>
                  <a:lnTo>
                    <a:pt x="850" y="9"/>
                  </a:lnTo>
                  <a:lnTo>
                    <a:pt x="836" y="14"/>
                  </a:lnTo>
                  <a:lnTo>
                    <a:pt x="824" y="21"/>
                  </a:lnTo>
                  <a:lnTo>
                    <a:pt x="810" y="30"/>
                  </a:lnTo>
                  <a:lnTo>
                    <a:pt x="799" y="39"/>
                  </a:lnTo>
                  <a:lnTo>
                    <a:pt x="787" y="51"/>
                  </a:lnTo>
                  <a:lnTo>
                    <a:pt x="778" y="61"/>
                  </a:lnTo>
                  <a:lnTo>
                    <a:pt x="769" y="76"/>
                  </a:lnTo>
                  <a:lnTo>
                    <a:pt x="761" y="88"/>
                  </a:lnTo>
                  <a:lnTo>
                    <a:pt x="755" y="104"/>
                  </a:lnTo>
                  <a:lnTo>
                    <a:pt x="750" y="118"/>
                  </a:lnTo>
                  <a:lnTo>
                    <a:pt x="746" y="134"/>
                  </a:lnTo>
                  <a:lnTo>
                    <a:pt x="745" y="149"/>
                  </a:lnTo>
                  <a:lnTo>
                    <a:pt x="745" y="167"/>
                  </a:lnTo>
                  <a:lnTo>
                    <a:pt x="745" y="167"/>
                  </a:lnTo>
                  <a:lnTo>
                    <a:pt x="745" y="184"/>
                  </a:lnTo>
                  <a:lnTo>
                    <a:pt x="748" y="202"/>
                  </a:lnTo>
                  <a:lnTo>
                    <a:pt x="752" y="218"/>
                  </a:lnTo>
                  <a:lnTo>
                    <a:pt x="757" y="235"/>
                  </a:lnTo>
                  <a:lnTo>
                    <a:pt x="764" y="253"/>
                  </a:lnTo>
                  <a:lnTo>
                    <a:pt x="773" y="269"/>
                  </a:lnTo>
                  <a:lnTo>
                    <a:pt x="782" y="285"/>
                  </a:lnTo>
                  <a:lnTo>
                    <a:pt x="792" y="300"/>
                  </a:lnTo>
                  <a:lnTo>
                    <a:pt x="803" y="313"/>
                  </a:lnTo>
                  <a:lnTo>
                    <a:pt x="815" y="325"/>
                  </a:lnTo>
                  <a:lnTo>
                    <a:pt x="829" y="337"/>
                  </a:lnTo>
                  <a:lnTo>
                    <a:pt x="843" y="346"/>
                  </a:lnTo>
                  <a:lnTo>
                    <a:pt x="857" y="353"/>
                  </a:lnTo>
                  <a:lnTo>
                    <a:pt x="871" y="358"/>
                  </a:lnTo>
                  <a:lnTo>
                    <a:pt x="887" y="362"/>
                  </a:lnTo>
                  <a:lnTo>
                    <a:pt x="903" y="364"/>
                  </a:lnTo>
                  <a:lnTo>
                    <a:pt x="903" y="364"/>
                  </a:lnTo>
                  <a:lnTo>
                    <a:pt x="919" y="362"/>
                  </a:lnTo>
                  <a:lnTo>
                    <a:pt x="934" y="358"/>
                  </a:lnTo>
                  <a:lnTo>
                    <a:pt x="950" y="351"/>
                  </a:lnTo>
                  <a:lnTo>
                    <a:pt x="964" y="344"/>
                  </a:lnTo>
                  <a:lnTo>
                    <a:pt x="977" y="334"/>
                  </a:lnTo>
                  <a:lnTo>
                    <a:pt x="989" y="321"/>
                  </a:lnTo>
                  <a:lnTo>
                    <a:pt x="1001" y="309"/>
                  </a:lnTo>
                  <a:lnTo>
                    <a:pt x="1012" y="295"/>
                  </a:lnTo>
                  <a:lnTo>
                    <a:pt x="1022" y="279"/>
                  </a:lnTo>
                  <a:lnTo>
                    <a:pt x="1031" y="264"/>
                  </a:lnTo>
                  <a:lnTo>
                    <a:pt x="1038" y="248"/>
                  </a:lnTo>
                  <a:lnTo>
                    <a:pt x="1045" y="230"/>
                  </a:lnTo>
                  <a:lnTo>
                    <a:pt x="1049" y="213"/>
                  </a:lnTo>
                  <a:lnTo>
                    <a:pt x="1052" y="195"/>
                  </a:lnTo>
                  <a:lnTo>
                    <a:pt x="1056" y="177"/>
                  </a:lnTo>
                  <a:lnTo>
                    <a:pt x="1056" y="160"/>
                  </a:lnTo>
                  <a:lnTo>
                    <a:pt x="1056" y="160"/>
                  </a:lnTo>
                  <a:lnTo>
                    <a:pt x="1054" y="144"/>
                  </a:lnTo>
                  <a:lnTo>
                    <a:pt x="1052" y="128"/>
                  </a:lnTo>
                  <a:lnTo>
                    <a:pt x="1047" y="112"/>
                  </a:lnTo>
                  <a:lnTo>
                    <a:pt x="1042" y="97"/>
                  </a:lnTo>
                  <a:lnTo>
                    <a:pt x="1035" y="83"/>
                  </a:lnTo>
                  <a:lnTo>
                    <a:pt x="1028" y="70"/>
                  </a:lnTo>
                  <a:lnTo>
                    <a:pt x="1019" y="58"/>
                  </a:lnTo>
                  <a:lnTo>
                    <a:pt x="1008" y="46"/>
                  </a:lnTo>
                  <a:lnTo>
                    <a:pt x="996" y="35"/>
                  </a:lnTo>
                  <a:lnTo>
                    <a:pt x="984" y="26"/>
                  </a:lnTo>
                  <a:lnTo>
                    <a:pt x="971" y="18"/>
                  </a:lnTo>
                  <a:lnTo>
                    <a:pt x="957" y="12"/>
                  </a:lnTo>
                  <a:lnTo>
                    <a:pt x="943" y="7"/>
                  </a:lnTo>
                  <a:lnTo>
                    <a:pt x="927" y="4"/>
                  </a:lnTo>
                  <a:lnTo>
                    <a:pt x="913" y="0"/>
                  </a:lnTo>
                  <a:lnTo>
                    <a:pt x="898" y="0"/>
                  </a:lnTo>
                  <a:lnTo>
                    <a:pt x="898" y="0"/>
                  </a:lnTo>
                  <a:close/>
                  <a:moveTo>
                    <a:pt x="899" y="576"/>
                  </a:moveTo>
                  <a:lnTo>
                    <a:pt x="1003" y="430"/>
                  </a:lnTo>
                  <a:lnTo>
                    <a:pt x="1003" y="430"/>
                  </a:lnTo>
                  <a:lnTo>
                    <a:pt x="1008" y="425"/>
                  </a:lnTo>
                  <a:lnTo>
                    <a:pt x="1015" y="420"/>
                  </a:lnTo>
                  <a:lnTo>
                    <a:pt x="1022" y="418"/>
                  </a:lnTo>
                  <a:lnTo>
                    <a:pt x="1029" y="418"/>
                  </a:lnTo>
                  <a:lnTo>
                    <a:pt x="1140" y="439"/>
                  </a:lnTo>
                  <a:lnTo>
                    <a:pt x="1140" y="439"/>
                  </a:lnTo>
                  <a:lnTo>
                    <a:pt x="1154" y="443"/>
                  </a:lnTo>
                  <a:lnTo>
                    <a:pt x="1166" y="448"/>
                  </a:lnTo>
                  <a:lnTo>
                    <a:pt x="1177" y="455"/>
                  </a:lnTo>
                  <a:lnTo>
                    <a:pt x="1186" y="462"/>
                  </a:lnTo>
                  <a:lnTo>
                    <a:pt x="1194" y="471"/>
                  </a:lnTo>
                  <a:lnTo>
                    <a:pt x="1200" y="480"/>
                  </a:lnTo>
                  <a:lnTo>
                    <a:pt x="1203" y="488"/>
                  </a:lnTo>
                  <a:lnTo>
                    <a:pt x="1207" y="495"/>
                  </a:lnTo>
                  <a:lnTo>
                    <a:pt x="1207" y="495"/>
                  </a:lnTo>
                  <a:lnTo>
                    <a:pt x="1224" y="631"/>
                  </a:lnTo>
                  <a:lnTo>
                    <a:pt x="1230" y="682"/>
                  </a:lnTo>
                  <a:lnTo>
                    <a:pt x="1235" y="727"/>
                  </a:lnTo>
                  <a:lnTo>
                    <a:pt x="1235" y="727"/>
                  </a:lnTo>
                  <a:lnTo>
                    <a:pt x="1233" y="738"/>
                  </a:lnTo>
                  <a:lnTo>
                    <a:pt x="1231" y="747"/>
                  </a:lnTo>
                  <a:lnTo>
                    <a:pt x="1228" y="757"/>
                  </a:lnTo>
                  <a:lnTo>
                    <a:pt x="1221" y="764"/>
                  </a:lnTo>
                  <a:lnTo>
                    <a:pt x="1221" y="764"/>
                  </a:lnTo>
                  <a:lnTo>
                    <a:pt x="1214" y="771"/>
                  </a:lnTo>
                  <a:lnTo>
                    <a:pt x="1205" y="777"/>
                  </a:lnTo>
                  <a:lnTo>
                    <a:pt x="1194" y="778"/>
                  </a:lnTo>
                  <a:lnTo>
                    <a:pt x="1186" y="780"/>
                  </a:lnTo>
                  <a:lnTo>
                    <a:pt x="615" y="780"/>
                  </a:lnTo>
                  <a:lnTo>
                    <a:pt x="615" y="780"/>
                  </a:lnTo>
                  <a:lnTo>
                    <a:pt x="604" y="778"/>
                  </a:lnTo>
                  <a:lnTo>
                    <a:pt x="595" y="777"/>
                  </a:lnTo>
                  <a:lnTo>
                    <a:pt x="587" y="771"/>
                  </a:lnTo>
                  <a:lnTo>
                    <a:pt x="580" y="764"/>
                  </a:lnTo>
                  <a:lnTo>
                    <a:pt x="580" y="764"/>
                  </a:lnTo>
                  <a:lnTo>
                    <a:pt x="573" y="757"/>
                  </a:lnTo>
                  <a:lnTo>
                    <a:pt x="569" y="747"/>
                  </a:lnTo>
                  <a:lnTo>
                    <a:pt x="566" y="738"/>
                  </a:lnTo>
                  <a:lnTo>
                    <a:pt x="566" y="727"/>
                  </a:lnTo>
                  <a:lnTo>
                    <a:pt x="566" y="727"/>
                  </a:lnTo>
                  <a:lnTo>
                    <a:pt x="569" y="682"/>
                  </a:lnTo>
                  <a:lnTo>
                    <a:pt x="576" y="631"/>
                  </a:lnTo>
                  <a:lnTo>
                    <a:pt x="594" y="495"/>
                  </a:lnTo>
                  <a:lnTo>
                    <a:pt x="594" y="495"/>
                  </a:lnTo>
                  <a:lnTo>
                    <a:pt x="595" y="488"/>
                  </a:lnTo>
                  <a:lnTo>
                    <a:pt x="599" y="480"/>
                  </a:lnTo>
                  <a:lnTo>
                    <a:pt x="606" y="471"/>
                  </a:lnTo>
                  <a:lnTo>
                    <a:pt x="613" y="462"/>
                  </a:lnTo>
                  <a:lnTo>
                    <a:pt x="622" y="455"/>
                  </a:lnTo>
                  <a:lnTo>
                    <a:pt x="632" y="448"/>
                  </a:lnTo>
                  <a:lnTo>
                    <a:pt x="645" y="443"/>
                  </a:lnTo>
                  <a:lnTo>
                    <a:pt x="659" y="439"/>
                  </a:lnTo>
                  <a:lnTo>
                    <a:pt x="769" y="418"/>
                  </a:lnTo>
                  <a:lnTo>
                    <a:pt x="769" y="418"/>
                  </a:lnTo>
                  <a:lnTo>
                    <a:pt x="778" y="418"/>
                  </a:lnTo>
                  <a:lnTo>
                    <a:pt x="785" y="420"/>
                  </a:lnTo>
                  <a:lnTo>
                    <a:pt x="790" y="425"/>
                  </a:lnTo>
                  <a:lnTo>
                    <a:pt x="796" y="430"/>
                  </a:lnTo>
                  <a:lnTo>
                    <a:pt x="899" y="576"/>
                  </a:lnTo>
                  <a:lnTo>
                    <a:pt x="899" y="576"/>
                  </a:lnTo>
                  <a:close/>
                  <a:moveTo>
                    <a:pt x="334" y="907"/>
                  </a:moveTo>
                  <a:lnTo>
                    <a:pt x="334" y="907"/>
                  </a:lnTo>
                  <a:lnTo>
                    <a:pt x="318" y="907"/>
                  </a:lnTo>
                  <a:lnTo>
                    <a:pt x="302" y="910"/>
                  </a:lnTo>
                  <a:lnTo>
                    <a:pt x="286" y="914"/>
                  </a:lnTo>
                  <a:lnTo>
                    <a:pt x="272" y="921"/>
                  </a:lnTo>
                  <a:lnTo>
                    <a:pt x="260" y="928"/>
                  </a:lnTo>
                  <a:lnTo>
                    <a:pt x="246" y="935"/>
                  </a:lnTo>
                  <a:lnTo>
                    <a:pt x="235" y="945"/>
                  </a:lnTo>
                  <a:lnTo>
                    <a:pt x="223" y="956"/>
                  </a:lnTo>
                  <a:lnTo>
                    <a:pt x="214" y="968"/>
                  </a:lnTo>
                  <a:lnTo>
                    <a:pt x="205" y="980"/>
                  </a:lnTo>
                  <a:lnTo>
                    <a:pt x="198" y="994"/>
                  </a:lnTo>
                  <a:lnTo>
                    <a:pt x="191" y="1008"/>
                  </a:lnTo>
                  <a:lnTo>
                    <a:pt x="186" y="1024"/>
                  </a:lnTo>
                  <a:lnTo>
                    <a:pt x="183" y="1040"/>
                  </a:lnTo>
                  <a:lnTo>
                    <a:pt x="181" y="1056"/>
                  </a:lnTo>
                  <a:lnTo>
                    <a:pt x="181" y="1072"/>
                  </a:lnTo>
                  <a:lnTo>
                    <a:pt x="181" y="1072"/>
                  </a:lnTo>
                  <a:lnTo>
                    <a:pt x="181" y="1089"/>
                  </a:lnTo>
                  <a:lnTo>
                    <a:pt x="184" y="1107"/>
                  </a:lnTo>
                  <a:lnTo>
                    <a:pt x="188" y="1124"/>
                  </a:lnTo>
                  <a:lnTo>
                    <a:pt x="193" y="1142"/>
                  </a:lnTo>
                  <a:lnTo>
                    <a:pt x="200" y="1158"/>
                  </a:lnTo>
                  <a:lnTo>
                    <a:pt x="209" y="1175"/>
                  </a:lnTo>
                  <a:lnTo>
                    <a:pt x="218" y="1191"/>
                  </a:lnTo>
                  <a:lnTo>
                    <a:pt x="228" y="1205"/>
                  </a:lnTo>
                  <a:lnTo>
                    <a:pt x="239" y="1219"/>
                  </a:lnTo>
                  <a:lnTo>
                    <a:pt x="251" y="1232"/>
                  </a:lnTo>
                  <a:lnTo>
                    <a:pt x="265" y="1242"/>
                  </a:lnTo>
                  <a:lnTo>
                    <a:pt x="279" y="1253"/>
                  </a:lnTo>
                  <a:lnTo>
                    <a:pt x="293" y="1260"/>
                  </a:lnTo>
                  <a:lnTo>
                    <a:pt x="307" y="1265"/>
                  </a:lnTo>
                  <a:lnTo>
                    <a:pt x="323" y="1268"/>
                  </a:lnTo>
                  <a:lnTo>
                    <a:pt x="339" y="1268"/>
                  </a:lnTo>
                  <a:lnTo>
                    <a:pt x="339" y="1268"/>
                  </a:lnTo>
                  <a:lnTo>
                    <a:pt x="355" y="1268"/>
                  </a:lnTo>
                  <a:lnTo>
                    <a:pt x="370" y="1263"/>
                  </a:lnTo>
                  <a:lnTo>
                    <a:pt x="386" y="1258"/>
                  </a:lnTo>
                  <a:lnTo>
                    <a:pt x="400" y="1249"/>
                  </a:lnTo>
                  <a:lnTo>
                    <a:pt x="413" y="1240"/>
                  </a:lnTo>
                  <a:lnTo>
                    <a:pt x="427" y="1228"/>
                  </a:lnTo>
                  <a:lnTo>
                    <a:pt x="437" y="1216"/>
                  </a:lnTo>
                  <a:lnTo>
                    <a:pt x="448" y="1202"/>
                  </a:lnTo>
                  <a:lnTo>
                    <a:pt x="458" y="1186"/>
                  </a:lnTo>
                  <a:lnTo>
                    <a:pt x="467" y="1170"/>
                  </a:lnTo>
                  <a:lnTo>
                    <a:pt x="474" y="1152"/>
                  </a:lnTo>
                  <a:lnTo>
                    <a:pt x="481" y="1137"/>
                  </a:lnTo>
                  <a:lnTo>
                    <a:pt x="486" y="1119"/>
                  </a:lnTo>
                  <a:lnTo>
                    <a:pt x="490" y="1102"/>
                  </a:lnTo>
                  <a:lnTo>
                    <a:pt x="492" y="1084"/>
                  </a:lnTo>
                  <a:lnTo>
                    <a:pt x="492" y="1066"/>
                  </a:lnTo>
                  <a:lnTo>
                    <a:pt x="492" y="1066"/>
                  </a:lnTo>
                  <a:lnTo>
                    <a:pt x="490" y="1049"/>
                  </a:lnTo>
                  <a:lnTo>
                    <a:pt x="488" y="1033"/>
                  </a:lnTo>
                  <a:lnTo>
                    <a:pt x="485" y="1017"/>
                  </a:lnTo>
                  <a:lnTo>
                    <a:pt x="478" y="1003"/>
                  </a:lnTo>
                  <a:lnTo>
                    <a:pt x="471" y="989"/>
                  </a:lnTo>
                  <a:lnTo>
                    <a:pt x="464" y="975"/>
                  </a:lnTo>
                  <a:lnTo>
                    <a:pt x="455" y="963"/>
                  </a:lnTo>
                  <a:lnTo>
                    <a:pt x="444" y="952"/>
                  </a:lnTo>
                  <a:lnTo>
                    <a:pt x="432" y="942"/>
                  </a:lnTo>
                  <a:lnTo>
                    <a:pt x="421" y="931"/>
                  </a:lnTo>
                  <a:lnTo>
                    <a:pt x="407" y="924"/>
                  </a:lnTo>
                  <a:lnTo>
                    <a:pt x="393" y="917"/>
                  </a:lnTo>
                  <a:lnTo>
                    <a:pt x="379" y="912"/>
                  </a:lnTo>
                  <a:lnTo>
                    <a:pt x="365" y="908"/>
                  </a:lnTo>
                  <a:lnTo>
                    <a:pt x="349" y="907"/>
                  </a:lnTo>
                  <a:lnTo>
                    <a:pt x="334" y="907"/>
                  </a:lnTo>
                  <a:lnTo>
                    <a:pt x="334" y="907"/>
                  </a:lnTo>
                  <a:close/>
                  <a:moveTo>
                    <a:pt x="335" y="1481"/>
                  </a:moveTo>
                  <a:lnTo>
                    <a:pt x="439" y="1337"/>
                  </a:lnTo>
                  <a:lnTo>
                    <a:pt x="439" y="1337"/>
                  </a:lnTo>
                  <a:lnTo>
                    <a:pt x="444" y="1330"/>
                  </a:lnTo>
                  <a:lnTo>
                    <a:pt x="451" y="1326"/>
                  </a:lnTo>
                  <a:lnTo>
                    <a:pt x="458" y="1325"/>
                  </a:lnTo>
                  <a:lnTo>
                    <a:pt x="465" y="1325"/>
                  </a:lnTo>
                  <a:lnTo>
                    <a:pt x="576" y="1344"/>
                  </a:lnTo>
                  <a:lnTo>
                    <a:pt x="576" y="1344"/>
                  </a:lnTo>
                  <a:lnTo>
                    <a:pt x="590" y="1347"/>
                  </a:lnTo>
                  <a:lnTo>
                    <a:pt x="602" y="1353"/>
                  </a:lnTo>
                  <a:lnTo>
                    <a:pt x="613" y="1360"/>
                  </a:lnTo>
                  <a:lnTo>
                    <a:pt x="623" y="1369"/>
                  </a:lnTo>
                  <a:lnTo>
                    <a:pt x="631" y="1377"/>
                  </a:lnTo>
                  <a:lnTo>
                    <a:pt x="636" y="1386"/>
                  </a:lnTo>
                  <a:lnTo>
                    <a:pt x="639" y="1393"/>
                  </a:lnTo>
                  <a:lnTo>
                    <a:pt x="643" y="1402"/>
                  </a:lnTo>
                  <a:lnTo>
                    <a:pt x="643" y="1402"/>
                  </a:lnTo>
                  <a:lnTo>
                    <a:pt x="659" y="1520"/>
                  </a:lnTo>
                  <a:lnTo>
                    <a:pt x="667" y="1607"/>
                  </a:lnTo>
                  <a:lnTo>
                    <a:pt x="671" y="1644"/>
                  </a:lnTo>
                  <a:lnTo>
                    <a:pt x="671" y="1681"/>
                  </a:lnTo>
                  <a:lnTo>
                    <a:pt x="671" y="1716"/>
                  </a:lnTo>
                  <a:lnTo>
                    <a:pt x="667" y="1755"/>
                  </a:lnTo>
                  <a:lnTo>
                    <a:pt x="667" y="1755"/>
                  </a:lnTo>
                  <a:lnTo>
                    <a:pt x="666" y="1764"/>
                  </a:lnTo>
                  <a:lnTo>
                    <a:pt x="662" y="1773"/>
                  </a:lnTo>
                  <a:lnTo>
                    <a:pt x="657" y="1780"/>
                  </a:lnTo>
                  <a:lnTo>
                    <a:pt x="652" y="1787"/>
                  </a:lnTo>
                  <a:lnTo>
                    <a:pt x="645" y="1792"/>
                  </a:lnTo>
                  <a:lnTo>
                    <a:pt x="636" y="1795"/>
                  </a:lnTo>
                  <a:lnTo>
                    <a:pt x="627" y="1799"/>
                  </a:lnTo>
                  <a:lnTo>
                    <a:pt x="618" y="1799"/>
                  </a:lnTo>
                  <a:lnTo>
                    <a:pt x="54" y="1799"/>
                  </a:lnTo>
                  <a:lnTo>
                    <a:pt x="54" y="1799"/>
                  </a:lnTo>
                  <a:lnTo>
                    <a:pt x="44" y="1799"/>
                  </a:lnTo>
                  <a:lnTo>
                    <a:pt x="35" y="1795"/>
                  </a:lnTo>
                  <a:lnTo>
                    <a:pt x="28" y="1792"/>
                  </a:lnTo>
                  <a:lnTo>
                    <a:pt x="21" y="1787"/>
                  </a:lnTo>
                  <a:lnTo>
                    <a:pt x="14" y="1780"/>
                  </a:lnTo>
                  <a:lnTo>
                    <a:pt x="10" y="1773"/>
                  </a:lnTo>
                  <a:lnTo>
                    <a:pt x="7" y="1764"/>
                  </a:lnTo>
                  <a:lnTo>
                    <a:pt x="5" y="1755"/>
                  </a:lnTo>
                  <a:lnTo>
                    <a:pt x="5" y="1755"/>
                  </a:lnTo>
                  <a:lnTo>
                    <a:pt x="2" y="1716"/>
                  </a:lnTo>
                  <a:lnTo>
                    <a:pt x="0" y="1681"/>
                  </a:lnTo>
                  <a:lnTo>
                    <a:pt x="2" y="1644"/>
                  </a:lnTo>
                  <a:lnTo>
                    <a:pt x="3" y="1607"/>
                  </a:lnTo>
                  <a:lnTo>
                    <a:pt x="14" y="1520"/>
                  </a:lnTo>
                  <a:lnTo>
                    <a:pt x="30" y="1402"/>
                  </a:lnTo>
                  <a:lnTo>
                    <a:pt x="30" y="1402"/>
                  </a:lnTo>
                  <a:lnTo>
                    <a:pt x="31" y="1393"/>
                  </a:lnTo>
                  <a:lnTo>
                    <a:pt x="37" y="1386"/>
                  </a:lnTo>
                  <a:lnTo>
                    <a:pt x="42" y="1377"/>
                  </a:lnTo>
                  <a:lnTo>
                    <a:pt x="49" y="1369"/>
                  </a:lnTo>
                  <a:lnTo>
                    <a:pt x="58" y="1360"/>
                  </a:lnTo>
                  <a:lnTo>
                    <a:pt x="68" y="1353"/>
                  </a:lnTo>
                  <a:lnTo>
                    <a:pt x="81" y="1347"/>
                  </a:lnTo>
                  <a:lnTo>
                    <a:pt x="95" y="1344"/>
                  </a:lnTo>
                  <a:lnTo>
                    <a:pt x="205" y="1325"/>
                  </a:lnTo>
                  <a:lnTo>
                    <a:pt x="205" y="1325"/>
                  </a:lnTo>
                  <a:lnTo>
                    <a:pt x="214" y="1325"/>
                  </a:lnTo>
                  <a:lnTo>
                    <a:pt x="221" y="1326"/>
                  </a:lnTo>
                  <a:lnTo>
                    <a:pt x="226" y="1330"/>
                  </a:lnTo>
                  <a:lnTo>
                    <a:pt x="232" y="1337"/>
                  </a:lnTo>
                  <a:lnTo>
                    <a:pt x="335" y="1481"/>
                  </a:lnTo>
                  <a:lnTo>
                    <a:pt x="335" y="1481"/>
                  </a:lnTo>
                  <a:close/>
                  <a:moveTo>
                    <a:pt x="857" y="907"/>
                  </a:moveTo>
                  <a:lnTo>
                    <a:pt x="857" y="907"/>
                  </a:lnTo>
                  <a:lnTo>
                    <a:pt x="859" y="898"/>
                  </a:lnTo>
                  <a:lnTo>
                    <a:pt x="861" y="889"/>
                  </a:lnTo>
                  <a:lnTo>
                    <a:pt x="864" y="882"/>
                  </a:lnTo>
                  <a:lnTo>
                    <a:pt x="869" y="877"/>
                  </a:lnTo>
                  <a:lnTo>
                    <a:pt x="876" y="871"/>
                  </a:lnTo>
                  <a:lnTo>
                    <a:pt x="883" y="866"/>
                  </a:lnTo>
                  <a:lnTo>
                    <a:pt x="891" y="864"/>
                  </a:lnTo>
                  <a:lnTo>
                    <a:pt x="899" y="864"/>
                  </a:lnTo>
                  <a:lnTo>
                    <a:pt x="899" y="864"/>
                  </a:lnTo>
                  <a:lnTo>
                    <a:pt x="908" y="864"/>
                  </a:lnTo>
                  <a:lnTo>
                    <a:pt x="917" y="866"/>
                  </a:lnTo>
                  <a:lnTo>
                    <a:pt x="924" y="871"/>
                  </a:lnTo>
                  <a:lnTo>
                    <a:pt x="929" y="877"/>
                  </a:lnTo>
                  <a:lnTo>
                    <a:pt x="934" y="882"/>
                  </a:lnTo>
                  <a:lnTo>
                    <a:pt x="938" y="889"/>
                  </a:lnTo>
                  <a:lnTo>
                    <a:pt x="941" y="898"/>
                  </a:lnTo>
                  <a:lnTo>
                    <a:pt x="941" y="907"/>
                  </a:lnTo>
                  <a:lnTo>
                    <a:pt x="941" y="1082"/>
                  </a:lnTo>
                  <a:lnTo>
                    <a:pt x="1103" y="1175"/>
                  </a:lnTo>
                  <a:lnTo>
                    <a:pt x="1103" y="1175"/>
                  </a:lnTo>
                  <a:lnTo>
                    <a:pt x="1110" y="1181"/>
                  </a:lnTo>
                  <a:lnTo>
                    <a:pt x="1115" y="1188"/>
                  </a:lnTo>
                  <a:lnTo>
                    <a:pt x="1121" y="1195"/>
                  </a:lnTo>
                  <a:lnTo>
                    <a:pt x="1122" y="1202"/>
                  </a:lnTo>
                  <a:lnTo>
                    <a:pt x="1124" y="1209"/>
                  </a:lnTo>
                  <a:lnTo>
                    <a:pt x="1124" y="1217"/>
                  </a:lnTo>
                  <a:lnTo>
                    <a:pt x="1122" y="1226"/>
                  </a:lnTo>
                  <a:lnTo>
                    <a:pt x="1119" y="1233"/>
                  </a:lnTo>
                  <a:lnTo>
                    <a:pt x="1119" y="1233"/>
                  </a:lnTo>
                  <a:lnTo>
                    <a:pt x="1114" y="1240"/>
                  </a:lnTo>
                  <a:lnTo>
                    <a:pt x="1108" y="1246"/>
                  </a:lnTo>
                  <a:lnTo>
                    <a:pt x="1101" y="1251"/>
                  </a:lnTo>
                  <a:lnTo>
                    <a:pt x="1094" y="1253"/>
                  </a:lnTo>
                  <a:lnTo>
                    <a:pt x="1086" y="1254"/>
                  </a:lnTo>
                  <a:lnTo>
                    <a:pt x="1077" y="1254"/>
                  </a:lnTo>
                  <a:lnTo>
                    <a:pt x="1070" y="1253"/>
                  </a:lnTo>
                  <a:lnTo>
                    <a:pt x="1061" y="1249"/>
                  </a:lnTo>
                  <a:lnTo>
                    <a:pt x="899" y="1156"/>
                  </a:lnTo>
                  <a:lnTo>
                    <a:pt x="738" y="1249"/>
                  </a:lnTo>
                  <a:lnTo>
                    <a:pt x="738" y="1249"/>
                  </a:lnTo>
                  <a:lnTo>
                    <a:pt x="731" y="1253"/>
                  </a:lnTo>
                  <a:lnTo>
                    <a:pt x="722" y="1254"/>
                  </a:lnTo>
                  <a:lnTo>
                    <a:pt x="715" y="1254"/>
                  </a:lnTo>
                  <a:lnTo>
                    <a:pt x="706" y="1253"/>
                  </a:lnTo>
                  <a:lnTo>
                    <a:pt x="699" y="1251"/>
                  </a:lnTo>
                  <a:lnTo>
                    <a:pt x="692" y="1246"/>
                  </a:lnTo>
                  <a:lnTo>
                    <a:pt x="685" y="1240"/>
                  </a:lnTo>
                  <a:lnTo>
                    <a:pt x="680" y="1233"/>
                  </a:lnTo>
                  <a:lnTo>
                    <a:pt x="680" y="1233"/>
                  </a:lnTo>
                  <a:lnTo>
                    <a:pt x="676" y="1226"/>
                  </a:lnTo>
                  <a:lnTo>
                    <a:pt x="674" y="1217"/>
                  </a:lnTo>
                  <a:lnTo>
                    <a:pt x="674" y="1209"/>
                  </a:lnTo>
                  <a:lnTo>
                    <a:pt x="676" y="1202"/>
                  </a:lnTo>
                  <a:lnTo>
                    <a:pt x="680" y="1195"/>
                  </a:lnTo>
                  <a:lnTo>
                    <a:pt x="683" y="1188"/>
                  </a:lnTo>
                  <a:lnTo>
                    <a:pt x="688" y="1181"/>
                  </a:lnTo>
                  <a:lnTo>
                    <a:pt x="696" y="1175"/>
                  </a:lnTo>
                  <a:lnTo>
                    <a:pt x="857" y="1082"/>
                  </a:lnTo>
                  <a:lnTo>
                    <a:pt x="857" y="907"/>
                  </a:lnTo>
                  <a:lnTo>
                    <a:pt x="857" y="907"/>
                  </a:lnTo>
                  <a:close/>
                  <a:moveTo>
                    <a:pt x="1461" y="907"/>
                  </a:moveTo>
                  <a:lnTo>
                    <a:pt x="1461" y="907"/>
                  </a:lnTo>
                  <a:lnTo>
                    <a:pt x="1444" y="907"/>
                  </a:lnTo>
                  <a:lnTo>
                    <a:pt x="1430" y="910"/>
                  </a:lnTo>
                  <a:lnTo>
                    <a:pt x="1414" y="914"/>
                  </a:lnTo>
                  <a:lnTo>
                    <a:pt x="1400" y="921"/>
                  </a:lnTo>
                  <a:lnTo>
                    <a:pt x="1386" y="928"/>
                  </a:lnTo>
                  <a:lnTo>
                    <a:pt x="1374" y="935"/>
                  </a:lnTo>
                  <a:lnTo>
                    <a:pt x="1361" y="945"/>
                  </a:lnTo>
                  <a:lnTo>
                    <a:pt x="1351" y="956"/>
                  </a:lnTo>
                  <a:lnTo>
                    <a:pt x="1342" y="968"/>
                  </a:lnTo>
                  <a:lnTo>
                    <a:pt x="1333" y="980"/>
                  </a:lnTo>
                  <a:lnTo>
                    <a:pt x="1324" y="994"/>
                  </a:lnTo>
                  <a:lnTo>
                    <a:pt x="1319" y="1008"/>
                  </a:lnTo>
                  <a:lnTo>
                    <a:pt x="1314" y="1024"/>
                  </a:lnTo>
                  <a:lnTo>
                    <a:pt x="1310" y="1040"/>
                  </a:lnTo>
                  <a:lnTo>
                    <a:pt x="1309" y="1056"/>
                  </a:lnTo>
                  <a:lnTo>
                    <a:pt x="1309" y="1072"/>
                  </a:lnTo>
                  <a:lnTo>
                    <a:pt x="1309" y="1072"/>
                  </a:lnTo>
                  <a:lnTo>
                    <a:pt x="1309" y="1089"/>
                  </a:lnTo>
                  <a:lnTo>
                    <a:pt x="1312" y="1107"/>
                  </a:lnTo>
                  <a:lnTo>
                    <a:pt x="1316" y="1124"/>
                  </a:lnTo>
                  <a:lnTo>
                    <a:pt x="1321" y="1142"/>
                  </a:lnTo>
                  <a:lnTo>
                    <a:pt x="1328" y="1158"/>
                  </a:lnTo>
                  <a:lnTo>
                    <a:pt x="1337" y="1175"/>
                  </a:lnTo>
                  <a:lnTo>
                    <a:pt x="1346" y="1191"/>
                  </a:lnTo>
                  <a:lnTo>
                    <a:pt x="1356" y="1205"/>
                  </a:lnTo>
                  <a:lnTo>
                    <a:pt x="1367" y="1219"/>
                  </a:lnTo>
                  <a:lnTo>
                    <a:pt x="1379" y="1232"/>
                  </a:lnTo>
                  <a:lnTo>
                    <a:pt x="1393" y="1242"/>
                  </a:lnTo>
                  <a:lnTo>
                    <a:pt x="1407" y="1253"/>
                  </a:lnTo>
                  <a:lnTo>
                    <a:pt x="1421" y="1260"/>
                  </a:lnTo>
                  <a:lnTo>
                    <a:pt x="1435" y="1265"/>
                  </a:lnTo>
                  <a:lnTo>
                    <a:pt x="1451" y="1268"/>
                  </a:lnTo>
                  <a:lnTo>
                    <a:pt x="1467" y="1268"/>
                  </a:lnTo>
                  <a:lnTo>
                    <a:pt x="1467" y="1268"/>
                  </a:lnTo>
                  <a:lnTo>
                    <a:pt x="1483" y="1268"/>
                  </a:lnTo>
                  <a:lnTo>
                    <a:pt x="1498" y="1263"/>
                  </a:lnTo>
                  <a:lnTo>
                    <a:pt x="1512" y="1258"/>
                  </a:lnTo>
                  <a:lnTo>
                    <a:pt x="1528" y="1249"/>
                  </a:lnTo>
                  <a:lnTo>
                    <a:pt x="1541" y="1240"/>
                  </a:lnTo>
                  <a:lnTo>
                    <a:pt x="1553" y="1228"/>
                  </a:lnTo>
                  <a:lnTo>
                    <a:pt x="1565" y="1216"/>
                  </a:lnTo>
                  <a:lnTo>
                    <a:pt x="1576" y="1202"/>
                  </a:lnTo>
                  <a:lnTo>
                    <a:pt x="1586" y="1186"/>
                  </a:lnTo>
                  <a:lnTo>
                    <a:pt x="1595" y="1170"/>
                  </a:lnTo>
                  <a:lnTo>
                    <a:pt x="1602" y="1152"/>
                  </a:lnTo>
                  <a:lnTo>
                    <a:pt x="1609" y="1137"/>
                  </a:lnTo>
                  <a:lnTo>
                    <a:pt x="1613" y="1119"/>
                  </a:lnTo>
                  <a:lnTo>
                    <a:pt x="1616" y="1102"/>
                  </a:lnTo>
                  <a:lnTo>
                    <a:pt x="1620" y="1084"/>
                  </a:lnTo>
                  <a:lnTo>
                    <a:pt x="1620" y="1066"/>
                  </a:lnTo>
                  <a:lnTo>
                    <a:pt x="1620" y="1066"/>
                  </a:lnTo>
                  <a:lnTo>
                    <a:pt x="1618" y="1049"/>
                  </a:lnTo>
                  <a:lnTo>
                    <a:pt x="1616" y="1033"/>
                  </a:lnTo>
                  <a:lnTo>
                    <a:pt x="1611" y="1017"/>
                  </a:lnTo>
                  <a:lnTo>
                    <a:pt x="1606" y="1003"/>
                  </a:lnTo>
                  <a:lnTo>
                    <a:pt x="1599" y="989"/>
                  </a:lnTo>
                  <a:lnTo>
                    <a:pt x="1591" y="975"/>
                  </a:lnTo>
                  <a:lnTo>
                    <a:pt x="1583" y="963"/>
                  </a:lnTo>
                  <a:lnTo>
                    <a:pt x="1572" y="952"/>
                  </a:lnTo>
                  <a:lnTo>
                    <a:pt x="1560" y="942"/>
                  </a:lnTo>
                  <a:lnTo>
                    <a:pt x="1548" y="931"/>
                  </a:lnTo>
                  <a:lnTo>
                    <a:pt x="1535" y="924"/>
                  </a:lnTo>
                  <a:lnTo>
                    <a:pt x="1521" y="917"/>
                  </a:lnTo>
                  <a:lnTo>
                    <a:pt x="1507" y="912"/>
                  </a:lnTo>
                  <a:lnTo>
                    <a:pt x="1491" y="908"/>
                  </a:lnTo>
                  <a:lnTo>
                    <a:pt x="1477" y="907"/>
                  </a:lnTo>
                  <a:lnTo>
                    <a:pt x="1461" y="907"/>
                  </a:lnTo>
                  <a:lnTo>
                    <a:pt x="1461" y="907"/>
                  </a:lnTo>
                  <a:close/>
                  <a:moveTo>
                    <a:pt x="1463" y="1481"/>
                  </a:moveTo>
                  <a:lnTo>
                    <a:pt x="1567" y="1337"/>
                  </a:lnTo>
                  <a:lnTo>
                    <a:pt x="1567" y="1337"/>
                  </a:lnTo>
                  <a:lnTo>
                    <a:pt x="1572" y="1330"/>
                  </a:lnTo>
                  <a:lnTo>
                    <a:pt x="1579" y="1326"/>
                  </a:lnTo>
                  <a:lnTo>
                    <a:pt x="1586" y="1325"/>
                  </a:lnTo>
                  <a:lnTo>
                    <a:pt x="1593" y="1325"/>
                  </a:lnTo>
                  <a:lnTo>
                    <a:pt x="1704" y="1344"/>
                  </a:lnTo>
                  <a:lnTo>
                    <a:pt x="1704" y="1344"/>
                  </a:lnTo>
                  <a:lnTo>
                    <a:pt x="1718" y="1347"/>
                  </a:lnTo>
                  <a:lnTo>
                    <a:pt x="1730" y="1353"/>
                  </a:lnTo>
                  <a:lnTo>
                    <a:pt x="1741" y="1360"/>
                  </a:lnTo>
                  <a:lnTo>
                    <a:pt x="1750" y="1369"/>
                  </a:lnTo>
                  <a:lnTo>
                    <a:pt x="1758" y="1377"/>
                  </a:lnTo>
                  <a:lnTo>
                    <a:pt x="1764" y="1386"/>
                  </a:lnTo>
                  <a:lnTo>
                    <a:pt x="1767" y="1393"/>
                  </a:lnTo>
                  <a:lnTo>
                    <a:pt x="1771" y="1402"/>
                  </a:lnTo>
                  <a:lnTo>
                    <a:pt x="1771" y="1402"/>
                  </a:lnTo>
                  <a:lnTo>
                    <a:pt x="1787" y="1520"/>
                  </a:lnTo>
                  <a:lnTo>
                    <a:pt x="1795" y="1607"/>
                  </a:lnTo>
                  <a:lnTo>
                    <a:pt x="1799" y="1644"/>
                  </a:lnTo>
                  <a:lnTo>
                    <a:pt x="1799" y="1681"/>
                  </a:lnTo>
                  <a:lnTo>
                    <a:pt x="1799" y="1716"/>
                  </a:lnTo>
                  <a:lnTo>
                    <a:pt x="1795" y="1755"/>
                  </a:lnTo>
                  <a:lnTo>
                    <a:pt x="1795" y="1755"/>
                  </a:lnTo>
                  <a:lnTo>
                    <a:pt x="1794" y="1764"/>
                  </a:lnTo>
                  <a:lnTo>
                    <a:pt x="1790" y="1773"/>
                  </a:lnTo>
                  <a:lnTo>
                    <a:pt x="1785" y="1780"/>
                  </a:lnTo>
                  <a:lnTo>
                    <a:pt x="1779" y="1787"/>
                  </a:lnTo>
                  <a:lnTo>
                    <a:pt x="1772" y="1792"/>
                  </a:lnTo>
                  <a:lnTo>
                    <a:pt x="1764" y="1795"/>
                  </a:lnTo>
                  <a:lnTo>
                    <a:pt x="1755" y="1799"/>
                  </a:lnTo>
                  <a:lnTo>
                    <a:pt x="1746" y="1799"/>
                  </a:lnTo>
                  <a:lnTo>
                    <a:pt x="1180" y="1799"/>
                  </a:lnTo>
                  <a:lnTo>
                    <a:pt x="1180" y="1799"/>
                  </a:lnTo>
                  <a:lnTo>
                    <a:pt x="1172" y="1799"/>
                  </a:lnTo>
                  <a:lnTo>
                    <a:pt x="1163" y="1795"/>
                  </a:lnTo>
                  <a:lnTo>
                    <a:pt x="1156" y="1792"/>
                  </a:lnTo>
                  <a:lnTo>
                    <a:pt x="1149" y="1787"/>
                  </a:lnTo>
                  <a:lnTo>
                    <a:pt x="1142" y="1780"/>
                  </a:lnTo>
                  <a:lnTo>
                    <a:pt x="1138" y="1773"/>
                  </a:lnTo>
                  <a:lnTo>
                    <a:pt x="1135" y="1764"/>
                  </a:lnTo>
                  <a:lnTo>
                    <a:pt x="1133" y="1755"/>
                  </a:lnTo>
                  <a:lnTo>
                    <a:pt x="1133" y="1755"/>
                  </a:lnTo>
                  <a:lnTo>
                    <a:pt x="1129" y="1716"/>
                  </a:lnTo>
                  <a:lnTo>
                    <a:pt x="1128" y="1681"/>
                  </a:lnTo>
                  <a:lnTo>
                    <a:pt x="1129" y="1644"/>
                  </a:lnTo>
                  <a:lnTo>
                    <a:pt x="1131" y="1607"/>
                  </a:lnTo>
                  <a:lnTo>
                    <a:pt x="1142" y="1520"/>
                  </a:lnTo>
                  <a:lnTo>
                    <a:pt x="1158" y="1402"/>
                  </a:lnTo>
                  <a:lnTo>
                    <a:pt x="1158" y="1402"/>
                  </a:lnTo>
                  <a:lnTo>
                    <a:pt x="1159" y="1393"/>
                  </a:lnTo>
                  <a:lnTo>
                    <a:pt x="1163" y="1386"/>
                  </a:lnTo>
                  <a:lnTo>
                    <a:pt x="1170" y="1377"/>
                  </a:lnTo>
                  <a:lnTo>
                    <a:pt x="1177" y="1369"/>
                  </a:lnTo>
                  <a:lnTo>
                    <a:pt x="1186" y="1360"/>
                  </a:lnTo>
                  <a:lnTo>
                    <a:pt x="1196" y="1353"/>
                  </a:lnTo>
                  <a:lnTo>
                    <a:pt x="1209" y="1347"/>
                  </a:lnTo>
                  <a:lnTo>
                    <a:pt x="1223" y="1344"/>
                  </a:lnTo>
                  <a:lnTo>
                    <a:pt x="1333" y="1325"/>
                  </a:lnTo>
                  <a:lnTo>
                    <a:pt x="1333" y="1325"/>
                  </a:lnTo>
                  <a:lnTo>
                    <a:pt x="1342" y="1325"/>
                  </a:lnTo>
                  <a:lnTo>
                    <a:pt x="1349" y="1326"/>
                  </a:lnTo>
                  <a:lnTo>
                    <a:pt x="1354" y="1330"/>
                  </a:lnTo>
                  <a:lnTo>
                    <a:pt x="1360" y="1337"/>
                  </a:lnTo>
                  <a:lnTo>
                    <a:pt x="1463" y="1481"/>
                  </a:lnTo>
                  <a:lnTo>
                    <a:pt x="1463" y="1481"/>
                  </a:lnTo>
                  <a:close/>
                </a:path>
              </a:pathLst>
            </a:custGeom>
            <a:solidFill>
              <a:srgbClr val="A87000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  <p:sp>
          <p:nvSpPr>
            <p:cNvPr id="41" name="Rectangle 3"/>
            <p:cNvSpPr txBox="1">
              <a:spLocks noChangeArrowheads="1"/>
            </p:cNvSpPr>
            <p:nvPr/>
          </p:nvSpPr>
          <p:spPr bwMode="auto">
            <a:xfrm>
              <a:off x="7451324" y="2901269"/>
              <a:ext cx="1235868" cy="33082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>
                <a:lnSpc>
                  <a:spcPct val="90000"/>
                </a:lnSpc>
              </a:pPr>
              <a:r>
                <a:rPr lang="en-US" altLang="ko-KR" sz="1800" smtClean="0">
                  <a:solidFill>
                    <a:srgbClr val="A77000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VALUE 04</a:t>
              </a:r>
              <a:endParaRPr lang="en-US" altLang="ko-KR" sz="4000">
                <a:solidFill>
                  <a:srgbClr val="A77000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7392480" y="2107372"/>
              <a:ext cx="1357364" cy="1357364"/>
            </a:xfrm>
            <a:prstGeom prst="ellipse">
              <a:avLst/>
            </a:prstGeom>
            <a:noFill/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</p:grpSp>
      <p:sp>
        <p:nvSpPr>
          <p:cNvPr id="81" name="Plus 80"/>
          <p:cNvSpPr/>
          <p:nvPr/>
        </p:nvSpPr>
        <p:spPr>
          <a:xfrm>
            <a:off x="4913497" y="2671459"/>
            <a:ext cx="313286" cy="313286"/>
          </a:xfrm>
          <a:prstGeom prst="mathPlus">
            <a:avLst>
              <a:gd name="adj1" fmla="val 19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84" name="Group 83"/>
          <p:cNvGrpSpPr/>
          <p:nvPr/>
        </p:nvGrpSpPr>
        <p:grpSpPr>
          <a:xfrm>
            <a:off x="3479500" y="4205280"/>
            <a:ext cx="1477861" cy="386464"/>
            <a:chOff x="2777198" y="2673311"/>
            <a:chExt cx="1151750" cy="361354"/>
          </a:xfrm>
        </p:grpSpPr>
        <p:sp>
          <p:nvSpPr>
            <p:cNvPr id="85" name="Rounded Rectangle 84"/>
            <p:cNvSpPr/>
            <p:nvPr/>
          </p:nvSpPr>
          <p:spPr>
            <a:xfrm>
              <a:off x="2777198" y="2673311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6" name="Rectangle 3"/>
            <p:cNvSpPr txBox="1">
              <a:spLocks noChangeArrowheads="1"/>
            </p:cNvSpPr>
            <p:nvPr/>
          </p:nvSpPr>
          <p:spPr bwMode="auto">
            <a:xfrm>
              <a:off x="2876400" y="2673651"/>
              <a:ext cx="946951" cy="361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3475398" y="4784091"/>
            <a:ext cx="1477861" cy="386101"/>
            <a:chOff x="2774001" y="2673652"/>
            <a:chExt cx="1151750" cy="361014"/>
          </a:xfrm>
        </p:grpSpPr>
        <p:sp>
          <p:nvSpPr>
            <p:cNvPr id="88" name="Rounded Rectangle 87"/>
            <p:cNvSpPr/>
            <p:nvPr/>
          </p:nvSpPr>
          <p:spPr>
            <a:xfrm>
              <a:off x="2774001" y="2674177"/>
              <a:ext cx="1151750" cy="33528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Rectangle 3"/>
            <p:cNvSpPr txBox="1">
              <a:spLocks noChangeArrowheads="1"/>
            </p:cNvSpPr>
            <p:nvPr/>
          </p:nvSpPr>
          <p:spPr bwMode="auto">
            <a:xfrm>
              <a:off x="2876400" y="2673652"/>
              <a:ext cx="946951" cy="361014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800" smtClean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DESIGN</a:t>
              </a:r>
              <a:endParaRPr lang="en-US" altLang="ko-KR" sz="180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</p:grpSp>
      <p:sp>
        <p:nvSpPr>
          <p:cNvPr id="90" name="Rectangle 3"/>
          <p:cNvSpPr txBox="1">
            <a:spLocks noChangeArrowheads="1"/>
          </p:cNvSpPr>
          <p:nvPr/>
        </p:nvSpPr>
        <p:spPr bwMode="auto">
          <a:xfrm>
            <a:off x="5035704" y="4180690"/>
            <a:ext cx="3810636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Our user-friendly and functional search engine helps you locate the right templates, effectively saving your time.</a:t>
            </a:r>
          </a:p>
        </p:txBody>
      </p:sp>
      <p:sp>
        <p:nvSpPr>
          <p:cNvPr id="91" name="Rectangle 3"/>
          <p:cNvSpPr txBox="1">
            <a:spLocks noChangeArrowheads="1"/>
          </p:cNvSpPr>
          <p:nvPr/>
        </p:nvSpPr>
        <p:spPr bwMode="auto">
          <a:xfrm>
            <a:off x="5035704" y="4759135"/>
            <a:ext cx="3810636" cy="463846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algn="l" latinLnBrk="0"/>
            <a:r>
              <a:rPr lang="en-US" altLang="ko-KR" sz="12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rPr>
              <a:t>We create powerpoint templates based on new visual trend that’s fresh, relevant and always on the cutting edge. </a:t>
            </a:r>
          </a:p>
        </p:txBody>
      </p:sp>
      <p:sp>
        <p:nvSpPr>
          <p:cNvPr id="97" name="Plus 96"/>
          <p:cNvSpPr/>
          <p:nvPr/>
        </p:nvSpPr>
        <p:spPr>
          <a:xfrm>
            <a:off x="6959426" y="2671459"/>
            <a:ext cx="313286" cy="313286"/>
          </a:xfrm>
          <a:prstGeom prst="mathPlus">
            <a:avLst>
              <a:gd name="adj1" fmla="val 19234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sp>
        <p:nvSpPr>
          <p:cNvPr id="99" name="Right Arrow 98"/>
          <p:cNvSpPr/>
          <p:nvPr/>
        </p:nvSpPr>
        <p:spPr>
          <a:xfrm>
            <a:off x="9025265" y="2640856"/>
            <a:ext cx="488928" cy="374492"/>
          </a:xfrm>
          <a:prstGeom prst="rightArrow">
            <a:avLst>
              <a:gd name="adj1" fmla="val 74250"/>
              <a:gd name="adj2" fmla="val 50000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/>
          </a:p>
        </p:txBody>
      </p:sp>
      <p:grpSp>
        <p:nvGrpSpPr>
          <p:cNvPr id="64" name="Group 63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7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78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80" name="Straight Connector 7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5072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509E8-EDB3-4BFB-9C63-B01D176D4351}" type="slidenum">
              <a:rPr lang="ko-KR" altLang="en-US" smtClean="0"/>
              <a:pPr/>
              <a:t>9</a:t>
            </a:fld>
            <a:endParaRPr lang="ko-KR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1" y="1654128"/>
            <a:ext cx="12192001" cy="2935424"/>
            <a:chOff x="393858" y="2412999"/>
            <a:chExt cx="10756585" cy="258982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63" t="8136" r="20053" b="8136"/>
            <a:stretch/>
          </p:blipFill>
          <p:spPr>
            <a:xfrm>
              <a:off x="393858" y="2412999"/>
              <a:ext cx="4002296" cy="258982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84" t="8136" r="20053" b="8136"/>
            <a:stretch/>
          </p:blipFill>
          <p:spPr>
            <a:xfrm>
              <a:off x="4396153" y="2412999"/>
              <a:ext cx="3033347" cy="258982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84" t="8136" r="7548" b="8136"/>
            <a:stretch/>
          </p:blipFill>
          <p:spPr>
            <a:xfrm>
              <a:off x="7429500" y="2412999"/>
              <a:ext cx="3720943" cy="2589824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5669823" y="3191956"/>
            <a:ext cx="852356" cy="852356"/>
            <a:chOff x="5749874" y="2071849"/>
            <a:chExt cx="692252" cy="692254"/>
          </a:xfrm>
        </p:grpSpPr>
        <p:sp>
          <p:nvSpPr>
            <p:cNvPr id="15" name="Teardrop 14"/>
            <p:cNvSpPr/>
            <p:nvPr/>
          </p:nvSpPr>
          <p:spPr>
            <a:xfrm rot="8100000">
              <a:off x="5749874" y="2071849"/>
              <a:ext cx="692252" cy="692254"/>
            </a:xfrm>
            <a:prstGeom prst="teardrop">
              <a:avLst/>
            </a:prstGeom>
            <a:solidFill>
              <a:schemeClr val="accent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843C0C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5945823" y="2226581"/>
              <a:ext cx="300356" cy="399881"/>
            </a:xfrm>
            <a:custGeom>
              <a:avLst/>
              <a:gdLst>
                <a:gd name="T0" fmla="*/ 828 w 1353"/>
                <a:gd name="T1" fmla="*/ 1302 h 1799"/>
                <a:gd name="T2" fmla="*/ 1330 w 1353"/>
                <a:gd name="T3" fmla="*/ 963 h 1799"/>
                <a:gd name="T4" fmla="*/ 1311 w 1353"/>
                <a:gd name="T5" fmla="*/ 1327 h 1799"/>
                <a:gd name="T6" fmla="*/ 561 w 1353"/>
                <a:gd name="T7" fmla="*/ 99 h 1799"/>
                <a:gd name="T8" fmla="*/ 562 w 1353"/>
                <a:gd name="T9" fmla="*/ 79 h 1799"/>
                <a:gd name="T10" fmla="*/ 578 w 1353"/>
                <a:gd name="T11" fmla="*/ 44 h 1799"/>
                <a:gd name="T12" fmla="*/ 604 w 1353"/>
                <a:gd name="T13" fmla="*/ 18 h 1799"/>
                <a:gd name="T14" fmla="*/ 640 w 1353"/>
                <a:gd name="T15" fmla="*/ 2 h 1799"/>
                <a:gd name="T16" fmla="*/ 659 w 1353"/>
                <a:gd name="T17" fmla="*/ 0 h 1799"/>
                <a:gd name="T18" fmla="*/ 698 w 1353"/>
                <a:gd name="T19" fmla="*/ 7 h 1799"/>
                <a:gd name="T20" fmla="*/ 729 w 1353"/>
                <a:gd name="T21" fmla="*/ 29 h 1799"/>
                <a:gd name="T22" fmla="*/ 750 w 1353"/>
                <a:gd name="T23" fmla="*/ 60 h 1799"/>
                <a:gd name="T24" fmla="*/ 757 w 1353"/>
                <a:gd name="T25" fmla="*/ 99 h 1799"/>
                <a:gd name="T26" fmla="*/ 561 w 1353"/>
                <a:gd name="T27" fmla="*/ 238 h 1799"/>
                <a:gd name="T28" fmla="*/ 561 w 1353"/>
                <a:gd name="T29" fmla="*/ 99 h 1799"/>
                <a:gd name="T30" fmla="*/ 757 w 1353"/>
                <a:gd name="T31" fmla="*/ 1631 h 1799"/>
                <a:gd name="T32" fmla="*/ 759 w 1353"/>
                <a:gd name="T33" fmla="*/ 1636 h 1799"/>
                <a:gd name="T34" fmla="*/ 766 w 1353"/>
                <a:gd name="T35" fmla="*/ 1650 h 1799"/>
                <a:gd name="T36" fmla="*/ 780 w 1353"/>
                <a:gd name="T37" fmla="*/ 1659 h 1799"/>
                <a:gd name="T38" fmla="*/ 840 w 1353"/>
                <a:gd name="T39" fmla="*/ 1659 h 1799"/>
                <a:gd name="T40" fmla="*/ 856 w 1353"/>
                <a:gd name="T41" fmla="*/ 1661 h 1799"/>
                <a:gd name="T42" fmla="*/ 884 w 1353"/>
                <a:gd name="T43" fmla="*/ 1673 h 1799"/>
                <a:gd name="T44" fmla="*/ 907 w 1353"/>
                <a:gd name="T45" fmla="*/ 1694 h 1799"/>
                <a:gd name="T46" fmla="*/ 917 w 1353"/>
                <a:gd name="T47" fmla="*/ 1722 h 1799"/>
                <a:gd name="T48" fmla="*/ 919 w 1353"/>
                <a:gd name="T49" fmla="*/ 1799 h 1799"/>
                <a:gd name="T50" fmla="*/ 399 w 1353"/>
                <a:gd name="T51" fmla="*/ 1738 h 1799"/>
                <a:gd name="T52" fmla="*/ 401 w 1353"/>
                <a:gd name="T53" fmla="*/ 1722 h 1799"/>
                <a:gd name="T54" fmla="*/ 413 w 1353"/>
                <a:gd name="T55" fmla="*/ 1694 h 1799"/>
                <a:gd name="T56" fmla="*/ 434 w 1353"/>
                <a:gd name="T57" fmla="*/ 1673 h 1799"/>
                <a:gd name="T58" fmla="*/ 462 w 1353"/>
                <a:gd name="T59" fmla="*/ 1661 h 1799"/>
                <a:gd name="T60" fmla="*/ 532 w 1353"/>
                <a:gd name="T61" fmla="*/ 1659 h 1799"/>
                <a:gd name="T62" fmla="*/ 538 w 1353"/>
                <a:gd name="T63" fmla="*/ 1659 h 1799"/>
                <a:gd name="T64" fmla="*/ 553 w 1353"/>
                <a:gd name="T65" fmla="*/ 1650 h 1799"/>
                <a:gd name="T66" fmla="*/ 561 w 1353"/>
                <a:gd name="T67" fmla="*/ 1636 h 1799"/>
                <a:gd name="T68" fmla="*/ 561 w 1353"/>
                <a:gd name="T69" fmla="*/ 745 h 1799"/>
                <a:gd name="T70" fmla="*/ 757 w 1353"/>
                <a:gd name="T71" fmla="*/ 735 h 1799"/>
                <a:gd name="T72" fmla="*/ 132 w 1353"/>
                <a:gd name="T73" fmla="*/ 1265 h 1799"/>
                <a:gd name="T74" fmla="*/ 151 w 1353"/>
                <a:gd name="T75" fmla="*/ 902 h 1799"/>
                <a:gd name="T76" fmla="*/ 490 w 1353"/>
                <a:gd name="T77" fmla="*/ 1285 h 1799"/>
                <a:gd name="T78" fmla="*/ 23 w 1353"/>
                <a:gd name="T79" fmla="*/ 338 h 1799"/>
                <a:gd name="T80" fmla="*/ 1204 w 1353"/>
                <a:gd name="T81" fmla="*/ 274 h 1799"/>
                <a:gd name="T82" fmla="*/ 1223 w 1353"/>
                <a:gd name="T83" fmla="*/ 640 h 1799"/>
                <a:gd name="T84" fmla="*/ 42 w 1353"/>
                <a:gd name="T85" fmla="*/ 703 h 1799"/>
                <a:gd name="T86" fmla="*/ 23 w 1353"/>
                <a:gd name="T87" fmla="*/ 338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3" h="1799">
                  <a:moveTo>
                    <a:pt x="1311" y="1327"/>
                  </a:moveTo>
                  <a:lnTo>
                    <a:pt x="828" y="1302"/>
                  </a:lnTo>
                  <a:lnTo>
                    <a:pt x="828" y="937"/>
                  </a:lnTo>
                  <a:lnTo>
                    <a:pt x="1330" y="963"/>
                  </a:lnTo>
                  <a:lnTo>
                    <a:pt x="1181" y="1137"/>
                  </a:lnTo>
                  <a:lnTo>
                    <a:pt x="1311" y="1327"/>
                  </a:lnTo>
                  <a:lnTo>
                    <a:pt x="1311" y="1327"/>
                  </a:lnTo>
                  <a:close/>
                  <a:moveTo>
                    <a:pt x="561" y="99"/>
                  </a:moveTo>
                  <a:lnTo>
                    <a:pt x="561" y="99"/>
                  </a:lnTo>
                  <a:lnTo>
                    <a:pt x="562" y="79"/>
                  </a:lnTo>
                  <a:lnTo>
                    <a:pt x="569" y="60"/>
                  </a:lnTo>
                  <a:lnTo>
                    <a:pt x="578" y="44"/>
                  </a:lnTo>
                  <a:lnTo>
                    <a:pt x="590" y="29"/>
                  </a:lnTo>
                  <a:lnTo>
                    <a:pt x="604" y="18"/>
                  </a:lnTo>
                  <a:lnTo>
                    <a:pt x="620" y="7"/>
                  </a:lnTo>
                  <a:lnTo>
                    <a:pt x="640" y="2"/>
                  </a:lnTo>
                  <a:lnTo>
                    <a:pt x="659" y="0"/>
                  </a:lnTo>
                  <a:lnTo>
                    <a:pt x="659" y="0"/>
                  </a:lnTo>
                  <a:lnTo>
                    <a:pt x="680" y="2"/>
                  </a:lnTo>
                  <a:lnTo>
                    <a:pt x="698" y="7"/>
                  </a:lnTo>
                  <a:lnTo>
                    <a:pt x="715" y="18"/>
                  </a:lnTo>
                  <a:lnTo>
                    <a:pt x="729" y="29"/>
                  </a:lnTo>
                  <a:lnTo>
                    <a:pt x="741" y="44"/>
                  </a:lnTo>
                  <a:lnTo>
                    <a:pt x="750" y="60"/>
                  </a:lnTo>
                  <a:lnTo>
                    <a:pt x="756" y="79"/>
                  </a:lnTo>
                  <a:lnTo>
                    <a:pt x="757" y="99"/>
                  </a:lnTo>
                  <a:lnTo>
                    <a:pt x="757" y="229"/>
                  </a:lnTo>
                  <a:lnTo>
                    <a:pt x="561" y="238"/>
                  </a:lnTo>
                  <a:lnTo>
                    <a:pt x="561" y="99"/>
                  </a:lnTo>
                  <a:lnTo>
                    <a:pt x="561" y="99"/>
                  </a:lnTo>
                  <a:close/>
                  <a:moveTo>
                    <a:pt x="757" y="735"/>
                  </a:moveTo>
                  <a:lnTo>
                    <a:pt x="757" y="1631"/>
                  </a:lnTo>
                  <a:lnTo>
                    <a:pt x="757" y="1631"/>
                  </a:lnTo>
                  <a:lnTo>
                    <a:pt x="759" y="1636"/>
                  </a:lnTo>
                  <a:lnTo>
                    <a:pt x="761" y="1641"/>
                  </a:lnTo>
                  <a:lnTo>
                    <a:pt x="766" y="1650"/>
                  </a:lnTo>
                  <a:lnTo>
                    <a:pt x="775" y="1657"/>
                  </a:lnTo>
                  <a:lnTo>
                    <a:pt x="780" y="1659"/>
                  </a:lnTo>
                  <a:lnTo>
                    <a:pt x="785" y="1659"/>
                  </a:lnTo>
                  <a:lnTo>
                    <a:pt x="840" y="1659"/>
                  </a:lnTo>
                  <a:lnTo>
                    <a:pt x="840" y="1659"/>
                  </a:lnTo>
                  <a:lnTo>
                    <a:pt x="856" y="1661"/>
                  </a:lnTo>
                  <a:lnTo>
                    <a:pt x="871" y="1666"/>
                  </a:lnTo>
                  <a:lnTo>
                    <a:pt x="884" y="1673"/>
                  </a:lnTo>
                  <a:lnTo>
                    <a:pt x="896" y="1682"/>
                  </a:lnTo>
                  <a:lnTo>
                    <a:pt x="907" y="1694"/>
                  </a:lnTo>
                  <a:lnTo>
                    <a:pt x="914" y="1708"/>
                  </a:lnTo>
                  <a:lnTo>
                    <a:pt x="917" y="1722"/>
                  </a:lnTo>
                  <a:lnTo>
                    <a:pt x="919" y="1738"/>
                  </a:lnTo>
                  <a:lnTo>
                    <a:pt x="919" y="1799"/>
                  </a:lnTo>
                  <a:lnTo>
                    <a:pt x="399" y="1799"/>
                  </a:lnTo>
                  <a:lnTo>
                    <a:pt x="399" y="1738"/>
                  </a:lnTo>
                  <a:lnTo>
                    <a:pt x="399" y="1738"/>
                  </a:lnTo>
                  <a:lnTo>
                    <a:pt x="401" y="1722"/>
                  </a:lnTo>
                  <a:lnTo>
                    <a:pt x="406" y="1708"/>
                  </a:lnTo>
                  <a:lnTo>
                    <a:pt x="413" y="1694"/>
                  </a:lnTo>
                  <a:lnTo>
                    <a:pt x="422" y="1682"/>
                  </a:lnTo>
                  <a:lnTo>
                    <a:pt x="434" y="1673"/>
                  </a:lnTo>
                  <a:lnTo>
                    <a:pt x="448" y="1666"/>
                  </a:lnTo>
                  <a:lnTo>
                    <a:pt x="462" y="1661"/>
                  </a:lnTo>
                  <a:lnTo>
                    <a:pt x="478" y="1659"/>
                  </a:lnTo>
                  <a:lnTo>
                    <a:pt x="532" y="1659"/>
                  </a:lnTo>
                  <a:lnTo>
                    <a:pt x="532" y="1659"/>
                  </a:lnTo>
                  <a:lnTo>
                    <a:pt x="538" y="1659"/>
                  </a:lnTo>
                  <a:lnTo>
                    <a:pt x="543" y="1657"/>
                  </a:lnTo>
                  <a:lnTo>
                    <a:pt x="553" y="1650"/>
                  </a:lnTo>
                  <a:lnTo>
                    <a:pt x="559" y="1641"/>
                  </a:lnTo>
                  <a:lnTo>
                    <a:pt x="561" y="1636"/>
                  </a:lnTo>
                  <a:lnTo>
                    <a:pt x="561" y="1631"/>
                  </a:lnTo>
                  <a:lnTo>
                    <a:pt x="561" y="745"/>
                  </a:lnTo>
                  <a:lnTo>
                    <a:pt x="757" y="735"/>
                  </a:lnTo>
                  <a:lnTo>
                    <a:pt x="757" y="735"/>
                  </a:lnTo>
                  <a:close/>
                  <a:moveTo>
                    <a:pt x="490" y="1285"/>
                  </a:moveTo>
                  <a:lnTo>
                    <a:pt x="132" y="1265"/>
                  </a:lnTo>
                  <a:lnTo>
                    <a:pt x="0" y="1076"/>
                  </a:lnTo>
                  <a:lnTo>
                    <a:pt x="151" y="902"/>
                  </a:lnTo>
                  <a:lnTo>
                    <a:pt x="490" y="919"/>
                  </a:lnTo>
                  <a:lnTo>
                    <a:pt x="490" y="1285"/>
                  </a:lnTo>
                  <a:lnTo>
                    <a:pt x="490" y="1285"/>
                  </a:lnTo>
                  <a:close/>
                  <a:moveTo>
                    <a:pt x="23" y="338"/>
                  </a:moveTo>
                  <a:lnTo>
                    <a:pt x="613" y="306"/>
                  </a:lnTo>
                  <a:lnTo>
                    <a:pt x="1204" y="274"/>
                  </a:lnTo>
                  <a:lnTo>
                    <a:pt x="1353" y="450"/>
                  </a:lnTo>
                  <a:lnTo>
                    <a:pt x="1223" y="640"/>
                  </a:lnTo>
                  <a:lnTo>
                    <a:pt x="633" y="672"/>
                  </a:lnTo>
                  <a:lnTo>
                    <a:pt x="42" y="703"/>
                  </a:lnTo>
                  <a:lnTo>
                    <a:pt x="174" y="512"/>
                  </a:lnTo>
                  <a:lnTo>
                    <a:pt x="23" y="338"/>
                  </a:lnTo>
                  <a:lnTo>
                    <a:pt x="23" y="338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50348" y="3191956"/>
            <a:ext cx="852356" cy="852356"/>
            <a:chOff x="514172" y="2985860"/>
            <a:chExt cx="581330" cy="581331"/>
          </a:xfrm>
        </p:grpSpPr>
        <p:sp>
          <p:nvSpPr>
            <p:cNvPr id="22" name="Teardrop 21"/>
            <p:cNvSpPr/>
            <p:nvPr/>
          </p:nvSpPr>
          <p:spPr>
            <a:xfrm rot="8100000">
              <a:off x="514172" y="2985860"/>
              <a:ext cx="581330" cy="581331"/>
            </a:xfrm>
            <a:prstGeom prst="teardrop">
              <a:avLst/>
            </a:prstGeom>
            <a:solidFill>
              <a:srgbClr val="2494D3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15587D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635304" y="3147269"/>
              <a:ext cx="339066" cy="338316"/>
            </a:xfrm>
            <a:custGeom>
              <a:avLst/>
              <a:gdLst>
                <a:gd name="T0" fmla="*/ 1005 w 1806"/>
                <a:gd name="T1" fmla="*/ 1323 h 1801"/>
                <a:gd name="T2" fmla="*/ 1075 w 1806"/>
                <a:gd name="T3" fmla="*/ 1249 h 1801"/>
                <a:gd name="T4" fmla="*/ 1249 w 1806"/>
                <a:gd name="T5" fmla="*/ 1066 h 1801"/>
                <a:gd name="T6" fmla="*/ 1432 w 1806"/>
                <a:gd name="T7" fmla="*/ 731 h 1801"/>
                <a:gd name="T8" fmla="*/ 1395 w 1806"/>
                <a:gd name="T9" fmla="*/ 451 h 1801"/>
                <a:gd name="T10" fmla="*/ 1223 w 1806"/>
                <a:gd name="T11" fmla="*/ 232 h 1801"/>
                <a:gd name="T12" fmla="*/ 957 w 1806"/>
                <a:gd name="T13" fmla="*/ 130 h 1801"/>
                <a:gd name="T14" fmla="*/ 696 w 1806"/>
                <a:gd name="T15" fmla="*/ 168 h 1801"/>
                <a:gd name="T16" fmla="*/ 476 w 1806"/>
                <a:gd name="T17" fmla="*/ 341 h 1801"/>
                <a:gd name="T18" fmla="*/ 372 w 1806"/>
                <a:gd name="T19" fmla="*/ 604 h 1801"/>
                <a:gd name="T20" fmla="*/ 444 w 1806"/>
                <a:gd name="T21" fmla="*/ 931 h 1801"/>
                <a:gd name="T22" fmla="*/ 683 w 1806"/>
                <a:gd name="T23" fmla="*/ 1154 h 1801"/>
                <a:gd name="T24" fmla="*/ 1015 w 1806"/>
                <a:gd name="T25" fmla="*/ 1758 h 1801"/>
                <a:gd name="T26" fmla="*/ 824 w 1806"/>
                <a:gd name="T27" fmla="*/ 1788 h 1801"/>
                <a:gd name="T28" fmla="*/ 690 w 1806"/>
                <a:gd name="T29" fmla="*/ 1720 h 1801"/>
                <a:gd name="T30" fmla="*/ 610 w 1806"/>
                <a:gd name="T31" fmla="*/ 1611 h 1801"/>
                <a:gd name="T32" fmla="*/ 478 w 1806"/>
                <a:gd name="T33" fmla="*/ 1163 h 1801"/>
                <a:gd name="T34" fmla="*/ 249 w 1806"/>
                <a:gd name="T35" fmla="*/ 748 h 1801"/>
                <a:gd name="T36" fmla="*/ 295 w 1806"/>
                <a:gd name="T37" fmla="*/ 402 h 1801"/>
                <a:gd name="T38" fmla="*/ 509 w 1806"/>
                <a:gd name="T39" fmla="*/ 132 h 1801"/>
                <a:gd name="T40" fmla="*/ 836 w 1806"/>
                <a:gd name="T41" fmla="*/ 3 h 1801"/>
                <a:gd name="T42" fmla="*/ 1160 w 1806"/>
                <a:gd name="T43" fmla="*/ 53 h 1801"/>
                <a:gd name="T44" fmla="*/ 1432 w 1806"/>
                <a:gd name="T45" fmla="*/ 265 h 1801"/>
                <a:gd name="T46" fmla="*/ 1560 w 1806"/>
                <a:gd name="T47" fmla="*/ 592 h 1801"/>
                <a:gd name="T48" fmla="*/ 1470 w 1806"/>
                <a:gd name="T49" fmla="*/ 996 h 1801"/>
                <a:gd name="T50" fmla="*/ 1203 w 1806"/>
                <a:gd name="T51" fmla="*/ 1254 h 1801"/>
                <a:gd name="T52" fmla="*/ 1168 w 1806"/>
                <a:gd name="T53" fmla="*/ 1681 h 1801"/>
                <a:gd name="T54" fmla="*/ 1028 w 1806"/>
                <a:gd name="T55" fmla="*/ 1730 h 1801"/>
                <a:gd name="T56" fmla="*/ 1532 w 1806"/>
                <a:gd name="T57" fmla="*/ 1015 h 1801"/>
                <a:gd name="T58" fmla="*/ 1678 w 1806"/>
                <a:gd name="T59" fmla="*/ 1052 h 1801"/>
                <a:gd name="T60" fmla="*/ 1667 w 1806"/>
                <a:gd name="T61" fmla="*/ 1121 h 1801"/>
                <a:gd name="T62" fmla="*/ 1572 w 1806"/>
                <a:gd name="T63" fmla="*/ 311 h 1801"/>
                <a:gd name="T64" fmla="*/ 1527 w 1806"/>
                <a:gd name="T65" fmla="*/ 258 h 1801"/>
                <a:gd name="T66" fmla="*/ 1667 w 1806"/>
                <a:gd name="T67" fmla="*/ 184 h 1801"/>
                <a:gd name="T68" fmla="*/ 1678 w 1806"/>
                <a:gd name="T69" fmla="*/ 255 h 1801"/>
                <a:gd name="T70" fmla="*/ 1632 w 1806"/>
                <a:gd name="T71" fmla="*/ 669 h 1801"/>
                <a:gd name="T72" fmla="*/ 1671 w 1806"/>
                <a:gd name="T73" fmla="*/ 611 h 1801"/>
                <a:gd name="T74" fmla="*/ 1806 w 1806"/>
                <a:gd name="T75" fmla="*/ 653 h 1801"/>
                <a:gd name="T76" fmla="*/ 260 w 1806"/>
                <a:gd name="T77" fmla="*/ 233 h 1801"/>
                <a:gd name="T78" fmla="*/ 271 w 1806"/>
                <a:gd name="T79" fmla="*/ 297 h 1801"/>
                <a:gd name="T80" fmla="*/ 125 w 1806"/>
                <a:gd name="T81" fmla="*/ 248 h 1801"/>
                <a:gd name="T82" fmla="*/ 148 w 1806"/>
                <a:gd name="T83" fmla="*/ 183 h 1801"/>
                <a:gd name="T84" fmla="*/ 242 w 1806"/>
                <a:gd name="T85" fmla="*/ 994 h 1801"/>
                <a:gd name="T86" fmla="*/ 278 w 1806"/>
                <a:gd name="T87" fmla="*/ 1056 h 1801"/>
                <a:gd name="T88" fmla="*/ 132 w 1806"/>
                <a:gd name="T89" fmla="*/ 1117 h 1801"/>
                <a:gd name="T90" fmla="*/ 137 w 1806"/>
                <a:gd name="T91" fmla="*/ 1047 h 1801"/>
                <a:gd name="T92" fmla="*/ 177 w 1806"/>
                <a:gd name="T93" fmla="*/ 645 h 1801"/>
                <a:gd name="T94" fmla="*/ 42 w 1806"/>
                <a:gd name="T95" fmla="*/ 696 h 1801"/>
                <a:gd name="T96" fmla="*/ 2 w 1806"/>
                <a:gd name="T97" fmla="*/ 645 h 1801"/>
                <a:gd name="T98" fmla="*/ 587 w 1806"/>
                <a:gd name="T99" fmla="*/ 465 h 1801"/>
                <a:gd name="T100" fmla="*/ 631 w 1806"/>
                <a:gd name="T101" fmla="*/ 413 h 1801"/>
                <a:gd name="T102" fmla="*/ 780 w 1806"/>
                <a:gd name="T103" fmla="*/ 497 h 1801"/>
                <a:gd name="T104" fmla="*/ 880 w 1806"/>
                <a:gd name="T105" fmla="*/ 388 h 1801"/>
                <a:gd name="T106" fmla="*/ 945 w 1806"/>
                <a:gd name="T107" fmla="*/ 414 h 1801"/>
                <a:gd name="T108" fmla="*/ 1140 w 1806"/>
                <a:gd name="T109" fmla="*/ 443 h 1801"/>
                <a:gd name="T110" fmla="*/ 1200 w 1806"/>
                <a:gd name="T111" fmla="*/ 416 h 1801"/>
                <a:gd name="T112" fmla="*/ 1058 w 1806"/>
                <a:gd name="T113" fmla="*/ 1010 h 1801"/>
                <a:gd name="T114" fmla="*/ 989 w 1806"/>
                <a:gd name="T115" fmla="*/ 1003 h 1801"/>
                <a:gd name="T116" fmla="*/ 979 w 1806"/>
                <a:gd name="T117" fmla="*/ 574 h 1801"/>
                <a:gd name="T118" fmla="*/ 903 w 1806"/>
                <a:gd name="T119" fmla="*/ 717 h 1801"/>
                <a:gd name="T120" fmla="*/ 861 w 1806"/>
                <a:gd name="T121" fmla="*/ 571 h 1801"/>
                <a:gd name="T122" fmla="*/ 822 w 1806"/>
                <a:gd name="T123" fmla="*/ 989 h 1801"/>
                <a:gd name="T124" fmla="*/ 761 w 1806"/>
                <a:gd name="T125" fmla="*/ 1021 h 1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06" h="1801">
                  <a:moveTo>
                    <a:pt x="734" y="1272"/>
                  </a:moveTo>
                  <a:lnTo>
                    <a:pt x="734" y="1272"/>
                  </a:lnTo>
                  <a:lnTo>
                    <a:pt x="738" y="1282"/>
                  </a:lnTo>
                  <a:lnTo>
                    <a:pt x="743" y="1293"/>
                  </a:lnTo>
                  <a:lnTo>
                    <a:pt x="750" y="1302"/>
                  </a:lnTo>
                  <a:lnTo>
                    <a:pt x="759" y="1309"/>
                  </a:lnTo>
                  <a:lnTo>
                    <a:pt x="768" y="1314"/>
                  </a:lnTo>
                  <a:lnTo>
                    <a:pt x="778" y="1319"/>
                  </a:lnTo>
                  <a:lnTo>
                    <a:pt x="791" y="1323"/>
                  </a:lnTo>
                  <a:lnTo>
                    <a:pt x="803" y="1323"/>
                  </a:lnTo>
                  <a:lnTo>
                    <a:pt x="1005" y="1323"/>
                  </a:lnTo>
                  <a:lnTo>
                    <a:pt x="1005" y="1323"/>
                  </a:lnTo>
                  <a:lnTo>
                    <a:pt x="1015" y="1323"/>
                  </a:lnTo>
                  <a:lnTo>
                    <a:pt x="1028" y="1319"/>
                  </a:lnTo>
                  <a:lnTo>
                    <a:pt x="1038" y="1314"/>
                  </a:lnTo>
                  <a:lnTo>
                    <a:pt x="1049" y="1309"/>
                  </a:lnTo>
                  <a:lnTo>
                    <a:pt x="1058" y="1302"/>
                  </a:lnTo>
                  <a:lnTo>
                    <a:pt x="1065" y="1293"/>
                  </a:lnTo>
                  <a:lnTo>
                    <a:pt x="1070" y="1282"/>
                  </a:lnTo>
                  <a:lnTo>
                    <a:pt x="1072" y="1272"/>
                  </a:lnTo>
                  <a:lnTo>
                    <a:pt x="1072" y="1272"/>
                  </a:lnTo>
                  <a:lnTo>
                    <a:pt x="1075" y="1249"/>
                  </a:lnTo>
                  <a:lnTo>
                    <a:pt x="1080" y="1228"/>
                  </a:lnTo>
                  <a:lnTo>
                    <a:pt x="1087" y="1207"/>
                  </a:lnTo>
                  <a:lnTo>
                    <a:pt x="1098" y="1187"/>
                  </a:lnTo>
                  <a:lnTo>
                    <a:pt x="1110" y="1170"/>
                  </a:lnTo>
                  <a:lnTo>
                    <a:pt x="1124" y="1154"/>
                  </a:lnTo>
                  <a:lnTo>
                    <a:pt x="1140" y="1140"/>
                  </a:lnTo>
                  <a:lnTo>
                    <a:pt x="1160" y="1128"/>
                  </a:lnTo>
                  <a:lnTo>
                    <a:pt x="1160" y="1128"/>
                  </a:lnTo>
                  <a:lnTo>
                    <a:pt x="1191" y="1108"/>
                  </a:lnTo>
                  <a:lnTo>
                    <a:pt x="1221" y="1089"/>
                  </a:lnTo>
                  <a:lnTo>
                    <a:pt x="1249" y="1066"/>
                  </a:lnTo>
                  <a:lnTo>
                    <a:pt x="1275" y="1042"/>
                  </a:lnTo>
                  <a:lnTo>
                    <a:pt x="1300" y="1017"/>
                  </a:lnTo>
                  <a:lnTo>
                    <a:pt x="1323" y="989"/>
                  </a:lnTo>
                  <a:lnTo>
                    <a:pt x="1342" y="961"/>
                  </a:lnTo>
                  <a:lnTo>
                    <a:pt x="1362" y="931"/>
                  </a:lnTo>
                  <a:lnTo>
                    <a:pt x="1379" y="901"/>
                  </a:lnTo>
                  <a:lnTo>
                    <a:pt x="1393" y="868"/>
                  </a:lnTo>
                  <a:lnTo>
                    <a:pt x="1407" y="836"/>
                  </a:lnTo>
                  <a:lnTo>
                    <a:pt x="1418" y="801"/>
                  </a:lnTo>
                  <a:lnTo>
                    <a:pt x="1425" y="768"/>
                  </a:lnTo>
                  <a:lnTo>
                    <a:pt x="1432" y="731"/>
                  </a:lnTo>
                  <a:lnTo>
                    <a:pt x="1435" y="696"/>
                  </a:lnTo>
                  <a:lnTo>
                    <a:pt x="1437" y="659"/>
                  </a:lnTo>
                  <a:lnTo>
                    <a:pt x="1437" y="659"/>
                  </a:lnTo>
                  <a:lnTo>
                    <a:pt x="1435" y="632"/>
                  </a:lnTo>
                  <a:lnTo>
                    <a:pt x="1434" y="604"/>
                  </a:lnTo>
                  <a:lnTo>
                    <a:pt x="1430" y="578"/>
                  </a:lnTo>
                  <a:lnTo>
                    <a:pt x="1425" y="551"/>
                  </a:lnTo>
                  <a:lnTo>
                    <a:pt x="1420" y="527"/>
                  </a:lnTo>
                  <a:lnTo>
                    <a:pt x="1412" y="501"/>
                  </a:lnTo>
                  <a:lnTo>
                    <a:pt x="1404" y="476"/>
                  </a:lnTo>
                  <a:lnTo>
                    <a:pt x="1395" y="451"/>
                  </a:lnTo>
                  <a:lnTo>
                    <a:pt x="1384" y="428"/>
                  </a:lnTo>
                  <a:lnTo>
                    <a:pt x="1372" y="406"/>
                  </a:lnTo>
                  <a:lnTo>
                    <a:pt x="1360" y="383"/>
                  </a:lnTo>
                  <a:lnTo>
                    <a:pt x="1346" y="362"/>
                  </a:lnTo>
                  <a:lnTo>
                    <a:pt x="1330" y="341"/>
                  </a:lnTo>
                  <a:lnTo>
                    <a:pt x="1314" y="320"/>
                  </a:lnTo>
                  <a:lnTo>
                    <a:pt x="1298" y="300"/>
                  </a:lnTo>
                  <a:lnTo>
                    <a:pt x="1281" y="283"/>
                  </a:lnTo>
                  <a:lnTo>
                    <a:pt x="1261" y="265"/>
                  </a:lnTo>
                  <a:lnTo>
                    <a:pt x="1242" y="248"/>
                  </a:lnTo>
                  <a:lnTo>
                    <a:pt x="1223" y="232"/>
                  </a:lnTo>
                  <a:lnTo>
                    <a:pt x="1202" y="218"/>
                  </a:lnTo>
                  <a:lnTo>
                    <a:pt x="1181" y="204"/>
                  </a:lnTo>
                  <a:lnTo>
                    <a:pt x="1158" y="191"/>
                  </a:lnTo>
                  <a:lnTo>
                    <a:pt x="1135" y="179"/>
                  </a:lnTo>
                  <a:lnTo>
                    <a:pt x="1110" y="168"/>
                  </a:lnTo>
                  <a:lnTo>
                    <a:pt x="1087" y="158"/>
                  </a:lnTo>
                  <a:lnTo>
                    <a:pt x="1061" y="151"/>
                  </a:lnTo>
                  <a:lnTo>
                    <a:pt x="1037" y="144"/>
                  </a:lnTo>
                  <a:lnTo>
                    <a:pt x="1010" y="137"/>
                  </a:lnTo>
                  <a:lnTo>
                    <a:pt x="984" y="133"/>
                  </a:lnTo>
                  <a:lnTo>
                    <a:pt x="957" y="130"/>
                  </a:lnTo>
                  <a:lnTo>
                    <a:pt x="931" y="126"/>
                  </a:lnTo>
                  <a:lnTo>
                    <a:pt x="903" y="126"/>
                  </a:lnTo>
                  <a:lnTo>
                    <a:pt x="903" y="126"/>
                  </a:lnTo>
                  <a:lnTo>
                    <a:pt x="877" y="126"/>
                  </a:lnTo>
                  <a:lnTo>
                    <a:pt x="849" y="130"/>
                  </a:lnTo>
                  <a:lnTo>
                    <a:pt x="822" y="133"/>
                  </a:lnTo>
                  <a:lnTo>
                    <a:pt x="796" y="137"/>
                  </a:lnTo>
                  <a:lnTo>
                    <a:pt x="769" y="144"/>
                  </a:lnTo>
                  <a:lnTo>
                    <a:pt x="745" y="151"/>
                  </a:lnTo>
                  <a:lnTo>
                    <a:pt x="720" y="158"/>
                  </a:lnTo>
                  <a:lnTo>
                    <a:pt x="696" y="168"/>
                  </a:lnTo>
                  <a:lnTo>
                    <a:pt x="673" y="179"/>
                  </a:lnTo>
                  <a:lnTo>
                    <a:pt x="650" y="191"/>
                  </a:lnTo>
                  <a:lnTo>
                    <a:pt x="627" y="204"/>
                  </a:lnTo>
                  <a:lnTo>
                    <a:pt x="606" y="218"/>
                  </a:lnTo>
                  <a:lnTo>
                    <a:pt x="585" y="232"/>
                  </a:lnTo>
                  <a:lnTo>
                    <a:pt x="564" y="248"/>
                  </a:lnTo>
                  <a:lnTo>
                    <a:pt x="545" y="265"/>
                  </a:lnTo>
                  <a:lnTo>
                    <a:pt x="527" y="283"/>
                  </a:lnTo>
                  <a:lnTo>
                    <a:pt x="509" y="300"/>
                  </a:lnTo>
                  <a:lnTo>
                    <a:pt x="492" y="320"/>
                  </a:lnTo>
                  <a:lnTo>
                    <a:pt x="476" y="341"/>
                  </a:lnTo>
                  <a:lnTo>
                    <a:pt x="462" y="362"/>
                  </a:lnTo>
                  <a:lnTo>
                    <a:pt x="448" y="383"/>
                  </a:lnTo>
                  <a:lnTo>
                    <a:pt x="436" y="406"/>
                  </a:lnTo>
                  <a:lnTo>
                    <a:pt x="423" y="428"/>
                  </a:lnTo>
                  <a:lnTo>
                    <a:pt x="413" y="451"/>
                  </a:lnTo>
                  <a:lnTo>
                    <a:pt x="402" y="476"/>
                  </a:lnTo>
                  <a:lnTo>
                    <a:pt x="395" y="501"/>
                  </a:lnTo>
                  <a:lnTo>
                    <a:pt x="387" y="527"/>
                  </a:lnTo>
                  <a:lnTo>
                    <a:pt x="381" y="551"/>
                  </a:lnTo>
                  <a:lnTo>
                    <a:pt x="376" y="578"/>
                  </a:lnTo>
                  <a:lnTo>
                    <a:pt x="372" y="604"/>
                  </a:lnTo>
                  <a:lnTo>
                    <a:pt x="371" y="632"/>
                  </a:lnTo>
                  <a:lnTo>
                    <a:pt x="371" y="659"/>
                  </a:lnTo>
                  <a:lnTo>
                    <a:pt x="371" y="659"/>
                  </a:lnTo>
                  <a:lnTo>
                    <a:pt x="372" y="696"/>
                  </a:lnTo>
                  <a:lnTo>
                    <a:pt x="376" y="731"/>
                  </a:lnTo>
                  <a:lnTo>
                    <a:pt x="381" y="768"/>
                  </a:lnTo>
                  <a:lnTo>
                    <a:pt x="390" y="801"/>
                  </a:lnTo>
                  <a:lnTo>
                    <a:pt x="401" y="836"/>
                  </a:lnTo>
                  <a:lnTo>
                    <a:pt x="413" y="868"/>
                  </a:lnTo>
                  <a:lnTo>
                    <a:pt x="429" y="901"/>
                  </a:lnTo>
                  <a:lnTo>
                    <a:pt x="444" y="931"/>
                  </a:lnTo>
                  <a:lnTo>
                    <a:pt x="464" y="961"/>
                  </a:lnTo>
                  <a:lnTo>
                    <a:pt x="485" y="989"/>
                  </a:lnTo>
                  <a:lnTo>
                    <a:pt x="508" y="1017"/>
                  </a:lnTo>
                  <a:lnTo>
                    <a:pt x="532" y="1042"/>
                  </a:lnTo>
                  <a:lnTo>
                    <a:pt x="559" y="1066"/>
                  </a:lnTo>
                  <a:lnTo>
                    <a:pt x="587" y="1089"/>
                  </a:lnTo>
                  <a:lnTo>
                    <a:pt x="617" y="1108"/>
                  </a:lnTo>
                  <a:lnTo>
                    <a:pt x="648" y="1128"/>
                  </a:lnTo>
                  <a:lnTo>
                    <a:pt x="648" y="1128"/>
                  </a:lnTo>
                  <a:lnTo>
                    <a:pt x="666" y="1140"/>
                  </a:lnTo>
                  <a:lnTo>
                    <a:pt x="683" y="1154"/>
                  </a:lnTo>
                  <a:lnTo>
                    <a:pt x="697" y="1170"/>
                  </a:lnTo>
                  <a:lnTo>
                    <a:pt x="710" y="1187"/>
                  </a:lnTo>
                  <a:lnTo>
                    <a:pt x="719" y="1207"/>
                  </a:lnTo>
                  <a:lnTo>
                    <a:pt x="726" y="1228"/>
                  </a:lnTo>
                  <a:lnTo>
                    <a:pt x="733" y="1249"/>
                  </a:lnTo>
                  <a:lnTo>
                    <a:pt x="734" y="1272"/>
                  </a:lnTo>
                  <a:lnTo>
                    <a:pt x="734" y="1272"/>
                  </a:lnTo>
                  <a:close/>
                  <a:moveTo>
                    <a:pt x="1028" y="1730"/>
                  </a:moveTo>
                  <a:lnTo>
                    <a:pt x="1028" y="1730"/>
                  </a:lnTo>
                  <a:lnTo>
                    <a:pt x="1022" y="1744"/>
                  </a:lnTo>
                  <a:lnTo>
                    <a:pt x="1015" y="1758"/>
                  </a:lnTo>
                  <a:lnTo>
                    <a:pt x="1007" y="1771"/>
                  </a:lnTo>
                  <a:lnTo>
                    <a:pt x="996" y="1781"/>
                  </a:lnTo>
                  <a:lnTo>
                    <a:pt x="984" y="1788"/>
                  </a:lnTo>
                  <a:lnTo>
                    <a:pt x="970" y="1795"/>
                  </a:lnTo>
                  <a:lnTo>
                    <a:pt x="954" y="1799"/>
                  </a:lnTo>
                  <a:lnTo>
                    <a:pt x="938" y="1801"/>
                  </a:lnTo>
                  <a:lnTo>
                    <a:pt x="868" y="1801"/>
                  </a:lnTo>
                  <a:lnTo>
                    <a:pt x="868" y="1801"/>
                  </a:lnTo>
                  <a:lnTo>
                    <a:pt x="852" y="1799"/>
                  </a:lnTo>
                  <a:lnTo>
                    <a:pt x="838" y="1795"/>
                  </a:lnTo>
                  <a:lnTo>
                    <a:pt x="824" y="1788"/>
                  </a:lnTo>
                  <a:lnTo>
                    <a:pt x="812" y="1781"/>
                  </a:lnTo>
                  <a:lnTo>
                    <a:pt x="801" y="1771"/>
                  </a:lnTo>
                  <a:lnTo>
                    <a:pt x="791" y="1758"/>
                  </a:lnTo>
                  <a:lnTo>
                    <a:pt x="784" y="1744"/>
                  </a:lnTo>
                  <a:lnTo>
                    <a:pt x="780" y="1730"/>
                  </a:lnTo>
                  <a:lnTo>
                    <a:pt x="743" y="1730"/>
                  </a:lnTo>
                  <a:lnTo>
                    <a:pt x="743" y="1730"/>
                  </a:lnTo>
                  <a:lnTo>
                    <a:pt x="729" y="1730"/>
                  </a:lnTo>
                  <a:lnTo>
                    <a:pt x="717" y="1727"/>
                  </a:lnTo>
                  <a:lnTo>
                    <a:pt x="703" y="1725"/>
                  </a:lnTo>
                  <a:lnTo>
                    <a:pt x="690" y="1720"/>
                  </a:lnTo>
                  <a:lnTo>
                    <a:pt x="680" y="1714"/>
                  </a:lnTo>
                  <a:lnTo>
                    <a:pt x="668" y="1707"/>
                  </a:lnTo>
                  <a:lnTo>
                    <a:pt x="657" y="1700"/>
                  </a:lnTo>
                  <a:lnTo>
                    <a:pt x="648" y="1692"/>
                  </a:lnTo>
                  <a:lnTo>
                    <a:pt x="639" y="1681"/>
                  </a:lnTo>
                  <a:lnTo>
                    <a:pt x="632" y="1671"/>
                  </a:lnTo>
                  <a:lnTo>
                    <a:pt x="625" y="1660"/>
                  </a:lnTo>
                  <a:lnTo>
                    <a:pt x="618" y="1649"/>
                  </a:lnTo>
                  <a:lnTo>
                    <a:pt x="615" y="1637"/>
                  </a:lnTo>
                  <a:lnTo>
                    <a:pt x="611" y="1623"/>
                  </a:lnTo>
                  <a:lnTo>
                    <a:pt x="610" y="1611"/>
                  </a:lnTo>
                  <a:lnTo>
                    <a:pt x="608" y="1597"/>
                  </a:lnTo>
                  <a:lnTo>
                    <a:pt x="610" y="1275"/>
                  </a:lnTo>
                  <a:lnTo>
                    <a:pt x="610" y="1275"/>
                  </a:lnTo>
                  <a:lnTo>
                    <a:pt x="608" y="1263"/>
                  </a:lnTo>
                  <a:lnTo>
                    <a:pt x="604" y="1254"/>
                  </a:lnTo>
                  <a:lnTo>
                    <a:pt x="597" y="1245"/>
                  </a:lnTo>
                  <a:lnTo>
                    <a:pt x="587" y="1238"/>
                  </a:lnTo>
                  <a:lnTo>
                    <a:pt x="587" y="1238"/>
                  </a:lnTo>
                  <a:lnTo>
                    <a:pt x="548" y="1216"/>
                  </a:lnTo>
                  <a:lnTo>
                    <a:pt x="511" y="1189"/>
                  </a:lnTo>
                  <a:lnTo>
                    <a:pt x="478" y="1163"/>
                  </a:lnTo>
                  <a:lnTo>
                    <a:pt x="444" y="1133"/>
                  </a:lnTo>
                  <a:lnTo>
                    <a:pt x="415" y="1101"/>
                  </a:lnTo>
                  <a:lnTo>
                    <a:pt x="387" y="1068"/>
                  </a:lnTo>
                  <a:lnTo>
                    <a:pt x="360" y="1033"/>
                  </a:lnTo>
                  <a:lnTo>
                    <a:pt x="336" y="996"/>
                  </a:lnTo>
                  <a:lnTo>
                    <a:pt x="314" y="957"/>
                  </a:lnTo>
                  <a:lnTo>
                    <a:pt x="297" y="919"/>
                  </a:lnTo>
                  <a:lnTo>
                    <a:pt x="281" y="876"/>
                  </a:lnTo>
                  <a:lnTo>
                    <a:pt x="267" y="834"/>
                  </a:lnTo>
                  <a:lnTo>
                    <a:pt x="258" y="792"/>
                  </a:lnTo>
                  <a:lnTo>
                    <a:pt x="249" y="748"/>
                  </a:lnTo>
                  <a:lnTo>
                    <a:pt x="246" y="704"/>
                  </a:lnTo>
                  <a:lnTo>
                    <a:pt x="244" y="659"/>
                  </a:lnTo>
                  <a:lnTo>
                    <a:pt x="244" y="659"/>
                  </a:lnTo>
                  <a:lnTo>
                    <a:pt x="244" y="625"/>
                  </a:lnTo>
                  <a:lnTo>
                    <a:pt x="248" y="592"/>
                  </a:lnTo>
                  <a:lnTo>
                    <a:pt x="251" y="559"/>
                  </a:lnTo>
                  <a:lnTo>
                    <a:pt x="258" y="527"/>
                  </a:lnTo>
                  <a:lnTo>
                    <a:pt x="265" y="495"/>
                  </a:lnTo>
                  <a:lnTo>
                    <a:pt x="274" y="464"/>
                  </a:lnTo>
                  <a:lnTo>
                    <a:pt x="285" y="432"/>
                  </a:lnTo>
                  <a:lnTo>
                    <a:pt x="295" y="402"/>
                  </a:lnTo>
                  <a:lnTo>
                    <a:pt x="309" y="374"/>
                  </a:lnTo>
                  <a:lnTo>
                    <a:pt x="323" y="344"/>
                  </a:lnTo>
                  <a:lnTo>
                    <a:pt x="339" y="318"/>
                  </a:lnTo>
                  <a:lnTo>
                    <a:pt x="357" y="291"/>
                  </a:lnTo>
                  <a:lnTo>
                    <a:pt x="374" y="265"/>
                  </a:lnTo>
                  <a:lnTo>
                    <a:pt x="395" y="241"/>
                  </a:lnTo>
                  <a:lnTo>
                    <a:pt x="415" y="216"/>
                  </a:lnTo>
                  <a:lnTo>
                    <a:pt x="437" y="193"/>
                  </a:lnTo>
                  <a:lnTo>
                    <a:pt x="460" y="172"/>
                  </a:lnTo>
                  <a:lnTo>
                    <a:pt x="483" y="151"/>
                  </a:lnTo>
                  <a:lnTo>
                    <a:pt x="509" y="132"/>
                  </a:lnTo>
                  <a:lnTo>
                    <a:pt x="534" y="112"/>
                  </a:lnTo>
                  <a:lnTo>
                    <a:pt x="562" y="95"/>
                  </a:lnTo>
                  <a:lnTo>
                    <a:pt x="589" y="79"/>
                  </a:lnTo>
                  <a:lnTo>
                    <a:pt x="618" y="65"/>
                  </a:lnTo>
                  <a:lnTo>
                    <a:pt x="647" y="53"/>
                  </a:lnTo>
                  <a:lnTo>
                    <a:pt x="676" y="40"/>
                  </a:lnTo>
                  <a:lnTo>
                    <a:pt x="708" y="30"/>
                  </a:lnTo>
                  <a:lnTo>
                    <a:pt x="738" y="21"/>
                  </a:lnTo>
                  <a:lnTo>
                    <a:pt x="771" y="14"/>
                  </a:lnTo>
                  <a:lnTo>
                    <a:pt x="803" y="7"/>
                  </a:lnTo>
                  <a:lnTo>
                    <a:pt x="836" y="3"/>
                  </a:lnTo>
                  <a:lnTo>
                    <a:pt x="870" y="2"/>
                  </a:lnTo>
                  <a:lnTo>
                    <a:pt x="903" y="0"/>
                  </a:lnTo>
                  <a:lnTo>
                    <a:pt x="903" y="0"/>
                  </a:lnTo>
                  <a:lnTo>
                    <a:pt x="938" y="2"/>
                  </a:lnTo>
                  <a:lnTo>
                    <a:pt x="972" y="3"/>
                  </a:lnTo>
                  <a:lnTo>
                    <a:pt x="1003" y="7"/>
                  </a:lnTo>
                  <a:lnTo>
                    <a:pt x="1037" y="14"/>
                  </a:lnTo>
                  <a:lnTo>
                    <a:pt x="1068" y="21"/>
                  </a:lnTo>
                  <a:lnTo>
                    <a:pt x="1100" y="30"/>
                  </a:lnTo>
                  <a:lnTo>
                    <a:pt x="1130" y="40"/>
                  </a:lnTo>
                  <a:lnTo>
                    <a:pt x="1160" y="53"/>
                  </a:lnTo>
                  <a:lnTo>
                    <a:pt x="1189" y="65"/>
                  </a:lnTo>
                  <a:lnTo>
                    <a:pt x="1217" y="79"/>
                  </a:lnTo>
                  <a:lnTo>
                    <a:pt x="1246" y="95"/>
                  </a:lnTo>
                  <a:lnTo>
                    <a:pt x="1272" y="112"/>
                  </a:lnTo>
                  <a:lnTo>
                    <a:pt x="1298" y="132"/>
                  </a:lnTo>
                  <a:lnTo>
                    <a:pt x="1323" y="151"/>
                  </a:lnTo>
                  <a:lnTo>
                    <a:pt x="1347" y="172"/>
                  </a:lnTo>
                  <a:lnTo>
                    <a:pt x="1370" y="193"/>
                  </a:lnTo>
                  <a:lnTo>
                    <a:pt x="1391" y="216"/>
                  </a:lnTo>
                  <a:lnTo>
                    <a:pt x="1412" y="241"/>
                  </a:lnTo>
                  <a:lnTo>
                    <a:pt x="1432" y="265"/>
                  </a:lnTo>
                  <a:lnTo>
                    <a:pt x="1449" y="291"/>
                  </a:lnTo>
                  <a:lnTo>
                    <a:pt x="1467" y="318"/>
                  </a:lnTo>
                  <a:lnTo>
                    <a:pt x="1483" y="344"/>
                  </a:lnTo>
                  <a:lnTo>
                    <a:pt x="1499" y="374"/>
                  </a:lnTo>
                  <a:lnTo>
                    <a:pt x="1511" y="402"/>
                  </a:lnTo>
                  <a:lnTo>
                    <a:pt x="1523" y="432"/>
                  </a:lnTo>
                  <a:lnTo>
                    <a:pt x="1534" y="464"/>
                  </a:lnTo>
                  <a:lnTo>
                    <a:pt x="1542" y="495"/>
                  </a:lnTo>
                  <a:lnTo>
                    <a:pt x="1550" y="527"/>
                  </a:lnTo>
                  <a:lnTo>
                    <a:pt x="1555" y="559"/>
                  </a:lnTo>
                  <a:lnTo>
                    <a:pt x="1560" y="592"/>
                  </a:lnTo>
                  <a:lnTo>
                    <a:pt x="1562" y="625"/>
                  </a:lnTo>
                  <a:lnTo>
                    <a:pt x="1564" y="659"/>
                  </a:lnTo>
                  <a:lnTo>
                    <a:pt x="1564" y="659"/>
                  </a:lnTo>
                  <a:lnTo>
                    <a:pt x="1562" y="704"/>
                  </a:lnTo>
                  <a:lnTo>
                    <a:pt x="1557" y="748"/>
                  </a:lnTo>
                  <a:lnTo>
                    <a:pt x="1550" y="792"/>
                  </a:lnTo>
                  <a:lnTo>
                    <a:pt x="1539" y="834"/>
                  </a:lnTo>
                  <a:lnTo>
                    <a:pt x="1527" y="876"/>
                  </a:lnTo>
                  <a:lnTo>
                    <a:pt x="1511" y="919"/>
                  </a:lnTo>
                  <a:lnTo>
                    <a:pt x="1492" y="957"/>
                  </a:lnTo>
                  <a:lnTo>
                    <a:pt x="1470" y="996"/>
                  </a:lnTo>
                  <a:lnTo>
                    <a:pt x="1448" y="1033"/>
                  </a:lnTo>
                  <a:lnTo>
                    <a:pt x="1421" y="1068"/>
                  </a:lnTo>
                  <a:lnTo>
                    <a:pt x="1393" y="1101"/>
                  </a:lnTo>
                  <a:lnTo>
                    <a:pt x="1363" y="1133"/>
                  </a:lnTo>
                  <a:lnTo>
                    <a:pt x="1330" y="1163"/>
                  </a:lnTo>
                  <a:lnTo>
                    <a:pt x="1295" y="1189"/>
                  </a:lnTo>
                  <a:lnTo>
                    <a:pt x="1258" y="1216"/>
                  </a:lnTo>
                  <a:lnTo>
                    <a:pt x="1219" y="1238"/>
                  </a:lnTo>
                  <a:lnTo>
                    <a:pt x="1219" y="1238"/>
                  </a:lnTo>
                  <a:lnTo>
                    <a:pt x="1210" y="1245"/>
                  </a:lnTo>
                  <a:lnTo>
                    <a:pt x="1203" y="1254"/>
                  </a:lnTo>
                  <a:lnTo>
                    <a:pt x="1200" y="1263"/>
                  </a:lnTo>
                  <a:lnTo>
                    <a:pt x="1198" y="1275"/>
                  </a:lnTo>
                  <a:lnTo>
                    <a:pt x="1198" y="1597"/>
                  </a:lnTo>
                  <a:lnTo>
                    <a:pt x="1198" y="1597"/>
                  </a:lnTo>
                  <a:lnTo>
                    <a:pt x="1198" y="1611"/>
                  </a:lnTo>
                  <a:lnTo>
                    <a:pt x="1196" y="1623"/>
                  </a:lnTo>
                  <a:lnTo>
                    <a:pt x="1193" y="1637"/>
                  </a:lnTo>
                  <a:lnTo>
                    <a:pt x="1188" y="1649"/>
                  </a:lnTo>
                  <a:lnTo>
                    <a:pt x="1182" y="1660"/>
                  </a:lnTo>
                  <a:lnTo>
                    <a:pt x="1175" y="1671"/>
                  </a:lnTo>
                  <a:lnTo>
                    <a:pt x="1168" y="1681"/>
                  </a:lnTo>
                  <a:lnTo>
                    <a:pt x="1160" y="1692"/>
                  </a:lnTo>
                  <a:lnTo>
                    <a:pt x="1149" y="1700"/>
                  </a:lnTo>
                  <a:lnTo>
                    <a:pt x="1138" y="1707"/>
                  </a:lnTo>
                  <a:lnTo>
                    <a:pt x="1128" y="1714"/>
                  </a:lnTo>
                  <a:lnTo>
                    <a:pt x="1116" y="1720"/>
                  </a:lnTo>
                  <a:lnTo>
                    <a:pt x="1103" y="1725"/>
                  </a:lnTo>
                  <a:lnTo>
                    <a:pt x="1091" y="1727"/>
                  </a:lnTo>
                  <a:lnTo>
                    <a:pt x="1077" y="1730"/>
                  </a:lnTo>
                  <a:lnTo>
                    <a:pt x="1065" y="1730"/>
                  </a:lnTo>
                  <a:lnTo>
                    <a:pt x="1028" y="1730"/>
                  </a:lnTo>
                  <a:lnTo>
                    <a:pt x="1028" y="1730"/>
                  </a:lnTo>
                  <a:close/>
                  <a:moveTo>
                    <a:pt x="1546" y="1073"/>
                  </a:moveTo>
                  <a:lnTo>
                    <a:pt x="1546" y="1073"/>
                  </a:lnTo>
                  <a:lnTo>
                    <a:pt x="1539" y="1068"/>
                  </a:lnTo>
                  <a:lnTo>
                    <a:pt x="1534" y="1061"/>
                  </a:lnTo>
                  <a:lnTo>
                    <a:pt x="1530" y="1056"/>
                  </a:lnTo>
                  <a:lnTo>
                    <a:pt x="1527" y="1047"/>
                  </a:lnTo>
                  <a:lnTo>
                    <a:pt x="1525" y="1040"/>
                  </a:lnTo>
                  <a:lnTo>
                    <a:pt x="1527" y="1031"/>
                  </a:lnTo>
                  <a:lnTo>
                    <a:pt x="1528" y="1022"/>
                  </a:lnTo>
                  <a:lnTo>
                    <a:pt x="1532" y="1015"/>
                  </a:lnTo>
                  <a:lnTo>
                    <a:pt x="1532" y="1015"/>
                  </a:lnTo>
                  <a:lnTo>
                    <a:pt x="1537" y="1008"/>
                  </a:lnTo>
                  <a:lnTo>
                    <a:pt x="1542" y="1003"/>
                  </a:lnTo>
                  <a:lnTo>
                    <a:pt x="1550" y="999"/>
                  </a:lnTo>
                  <a:lnTo>
                    <a:pt x="1557" y="996"/>
                  </a:lnTo>
                  <a:lnTo>
                    <a:pt x="1565" y="994"/>
                  </a:lnTo>
                  <a:lnTo>
                    <a:pt x="1572" y="994"/>
                  </a:lnTo>
                  <a:lnTo>
                    <a:pt x="1581" y="996"/>
                  </a:lnTo>
                  <a:lnTo>
                    <a:pt x="1588" y="999"/>
                  </a:lnTo>
                  <a:lnTo>
                    <a:pt x="1671" y="1047"/>
                  </a:lnTo>
                  <a:lnTo>
                    <a:pt x="1671" y="1047"/>
                  </a:lnTo>
                  <a:lnTo>
                    <a:pt x="1678" y="1052"/>
                  </a:lnTo>
                  <a:lnTo>
                    <a:pt x="1683" y="1057"/>
                  </a:lnTo>
                  <a:lnTo>
                    <a:pt x="1687" y="1064"/>
                  </a:lnTo>
                  <a:lnTo>
                    <a:pt x="1690" y="1073"/>
                  </a:lnTo>
                  <a:lnTo>
                    <a:pt x="1692" y="1080"/>
                  </a:lnTo>
                  <a:lnTo>
                    <a:pt x="1690" y="1089"/>
                  </a:lnTo>
                  <a:lnTo>
                    <a:pt x="1688" y="1096"/>
                  </a:lnTo>
                  <a:lnTo>
                    <a:pt x="1685" y="1105"/>
                  </a:lnTo>
                  <a:lnTo>
                    <a:pt x="1685" y="1105"/>
                  </a:lnTo>
                  <a:lnTo>
                    <a:pt x="1681" y="1112"/>
                  </a:lnTo>
                  <a:lnTo>
                    <a:pt x="1674" y="1117"/>
                  </a:lnTo>
                  <a:lnTo>
                    <a:pt x="1667" y="1121"/>
                  </a:lnTo>
                  <a:lnTo>
                    <a:pt x="1660" y="1124"/>
                  </a:lnTo>
                  <a:lnTo>
                    <a:pt x="1651" y="1126"/>
                  </a:lnTo>
                  <a:lnTo>
                    <a:pt x="1644" y="1126"/>
                  </a:lnTo>
                  <a:lnTo>
                    <a:pt x="1636" y="1124"/>
                  </a:lnTo>
                  <a:lnTo>
                    <a:pt x="1629" y="1121"/>
                  </a:lnTo>
                  <a:lnTo>
                    <a:pt x="1546" y="1073"/>
                  </a:lnTo>
                  <a:lnTo>
                    <a:pt x="1546" y="1073"/>
                  </a:lnTo>
                  <a:close/>
                  <a:moveTo>
                    <a:pt x="1588" y="306"/>
                  </a:moveTo>
                  <a:lnTo>
                    <a:pt x="1588" y="306"/>
                  </a:lnTo>
                  <a:lnTo>
                    <a:pt x="1581" y="309"/>
                  </a:lnTo>
                  <a:lnTo>
                    <a:pt x="1572" y="311"/>
                  </a:lnTo>
                  <a:lnTo>
                    <a:pt x="1565" y="311"/>
                  </a:lnTo>
                  <a:lnTo>
                    <a:pt x="1557" y="311"/>
                  </a:lnTo>
                  <a:lnTo>
                    <a:pt x="1550" y="307"/>
                  </a:lnTo>
                  <a:lnTo>
                    <a:pt x="1542" y="304"/>
                  </a:lnTo>
                  <a:lnTo>
                    <a:pt x="1537" y="297"/>
                  </a:lnTo>
                  <a:lnTo>
                    <a:pt x="1532" y="290"/>
                  </a:lnTo>
                  <a:lnTo>
                    <a:pt x="1532" y="290"/>
                  </a:lnTo>
                  <a:lnTo>
                    <a:pt x="1528" y="283"/>
                  </a:lnTo>
                  <a:lnTo>
                    <a:pt x="1527" y="274"/>
                  </a:lnTo>
                  <a:lnTo>
                    <a:pt x="1525" y="267"/>
                  </a:lnTo>
                  <a:lnTo>
                    <a:pt x="1527" y="258"/>
                  </a:lnTo>
                  <a:lnTo>
                    <a:pt x="1530" y="251"/>
                  </a:lnTo>
                  <a:lnTo>
                    <a:pt x="1534" y="244"/>
                  </a:lnTo>
                  <a:lnTo>
                    <a:pt x="1539" y="239"/>
                  </a:lnTo>
                  <a:lnTo>
                    <a:pt x="1546" y="233"/>
                  </a:lnTo>
                  <a:lnTo>
                    <a:pt x="1629" y="186"/>
                  </a:lnTo>
                  <a:lnTo>
                    <a:pt x="1629" y="186"/>
                  </a:lnTo>
                  <a:lnTo>
                    <a:pt x="1636" y="183"/>
                  </a:lnTo>
                  <a:lnTo>
                    <a:pt x="1644" y="181"/>
                  </a:lnTo>
                  <a:lnTo>
                    <a:pt x="1651" y="181"/>
                  </a:lnTo>
                  <a:lnTo>
                    <a:pt x="1660" y="183"/>
                  </a:lnTo>
                  <a:lnTo>
                    <a:pt x="1667" y="184"/>
                  </a:lnTo>
                  <a:lnTo>
                    <a:pt x="1674" y="190"/>
                  </a:lnTo>
                  <a:lnTo>
                    <a:pt x="1681" y="195"/>
                  </a:lnTo>
                  <a:lnTo>
                    <a:pt x="1685" y="202"/>
                  </a:lnTo>
                  <a:lnTo>
                    <a:pt x="1685" y="202"/>
                  </a:lnTo>
                  <a:lnTo>
                    <a:pt x="1688" y="209"/>
                  </a:lnTo>
                  <a:lnTo>
                    <a:pt x="1690" y="218"/>
                  </a:lnTo>
                  <a:lnTo>
                    <a:pt x="1692" y="225"/>
                  </a:lnTo>
                  <a:lnTo>
                    <a:pt x="1690" y="233"/>
                  </a:lnTo>
                  <a:lnTo>
                    <a:pt x="1687" y="241"/>
                  </a:lnTo>
                  <a:lnTo>
                    <a:pt x="1683" y="248"/>
                  </a:lnTo>
                  <a:lnTo>
                    <a:pt x="1678" y="255"/>
                  </a:lnTo>
                  <a:lnTo>
                    <a:pt x="1671" y="258"/>
                  </a:lnTo>
                  <a:lnTo>
                    <a:pt x="1588" y="306"/>
                  </a:lnTo>
                  <a:lnTo>
                    <a:pt x="1588" y="306"/>
                  </a:lnTo>
                  <a:close/>
                  <a:moveTo>
                    <a:pt x="1671" y="696"/>
                  </a:moveTo>
                  <a:lnTo>
                    <a:pt x="1671" y="696"/>
                  </a:lnTo>
                  <a:lnTo>
                    <a:pt x="1662" y="694"/>
                  </a:lnTo>
                  <a:lnTo>
                    <a:pt x="1655" y="692"/>
                  </a:lnTo>
                  <a:lnTo>
                    <a:pt x="1646" y="689"/>
                  </a:lnTo>
                  <a:lnTo>
                    <a:pt x="1641" y="683"/>
                  </a:lnTo>
                  <a:lnTo>
                    <a:pt x="1636" y="676"/>
                  </a:lnTo>
                  <a:lnTo>
                    <a:pt x="1632" y="669"/>
                  </a:lnTo>
                  <a:lnTo>
                    <a:pt x="1629" y="662"/>
                  </a:lnTo>
                  <a:lnTo>
                    <a:pt x="1629" y="653"/>
                  </a:lnTo>
                  <a:lnTo>
                    <a:pt x="1629" y="653"/>
                  </a:lnTo>
                  <a:lnTo>
                    <a:pt x="1629" y="645"/>
                  </a:lnTo>
                  <a:lnTo>
                    <a:pt x="1632" y="636"/>
                  </a:lnTo>
                  <a:lnTo>
                    <a:pt x="1636" y="629"/>
                  </a:lnTo>
                  <a:lnTo>
                    <a:pt x="1641" y="624"/>
                  </a:lnTo>
                  <a:lnTo>
                    <a:pt x="1646" y="618"/>
                  </a:lnTo>
                  <a:lnTo>
                    <a:pt x="1655" y="615"/>
                  </a:lnTo>
                  <a:lnTo>
                    <a:pt x="1662" y="611"/>
                  </a:lnTo>
                  <a:lnTo>
                    <a:pt x="1671" y="611"/>
                  </a:lnTo>
                  <a:lnTo>
                    <a:pt x="1764" y="611"/>
                  </a:lnTo>
                  <a:lnTo>
                    <a:pt x="1764" y="611"/>
                  </a:lnTo>
                  <a:lnTo>
                    <a:pt x="1773" y="611"/>
                  </a:lnTo>
                  <a:lnTo>
                    <a:pt x="1781" y="615"/>
                  </a:lnTo>
                  <a:lnTo>
                    <a:pt x="1788" y="618"/>
                  </a:lnTo>
                  <a:lnTo>
                    <a:pt x="1794" y="624"/>
                  </a:lnTo>
                  <a:lnTo>
                    <a:pt x="1799" y="629"/>
                  </a:lnTo>
                  <a:lnTo>
                    <a:pt x="1803" y="636"/>
                  </a:lnTo>
                  <a:lnTo>
                    <a:pt x="1806" y="645"/>
                  </a:lnTo>
                  <a:lnTo>
                    <a:pt x="1806" y="653"/>
                  </a:lnTo>
                  <a:lnTo>
                    <a:pt x="1806" y="653"/>
                  </a:lnTo>
                  <a:lnTo>
                    <a:pt x="1806" y="662"/>
                  </a:lnTo>
                  <a:lnTo>
                    <a:pt x="1803" y="669"/>
                  </a:lnTo>
                  <a:lnTo>
                    <a:pt x="1799" y="676"/>
                  </a:lnTo>
                  <a:lnTo>
                    <a:pt x="1794" y="683"/>
                  </a:lnTo>
                  <a:lnTo>
                    <a:pt x="1788" y="689"/>
                  </a:lnTo>
                  <a:lnTo>
                    <a:pt x="1781" y="692"/>
                  </a:lnTo>
                  <a:lnTo>
                    <a:pt x="1773" y="694"/>
                  </a:lnTo>
                  <a:lnTo>
                    <a:pt x="1764" y="696"/>
                  </a:lnTo>
                  <a:lnTo>
                    <a:pt x="1671" y="696"/>
                  </a:lnTo>
                  <a:lnTo>
                    <a:pt x="1671" y="696"/>
                  </a:lnTo>
                  <a:close/>
                  <a:moveTo>
                    <a:pt x="260" y="233"/>
                  </a:moveTo>
                  <a:lnTo>
                    <a:pt x="260" y="233"/>
                  </a:lnTo>
                  <a:lnTo>
                    <a:pt x="267" y="239"/>
                  </a:lnTo>
                  <a:lnTo>
                    <a:pt x="272" y="244"/>
                  </a:lnTo>
                  <a:lnTo>
                    <a:pt x="278" y="251"/>
                  </a:lnTo>
                  <a:lnTo>
                    <a:pt x="279" y="258"/>
                  </a:lnTo>
                  <a:lnTo>
                    <a:pt x="281" y="267"/>
                  </a:lnTo>
                  <a:lnTo>
                    <a:pt x="281" y="274"/>
                  </a:lnTo>
                  <a:lnTo>
                    <a:pt x="279" y="283"/>
                  </a:lnTo>
                  <a:lnTo>
                    <a:pt x="276" y="290"/>
                  </a:lnTo>
                  <a:lnTo>
                    <a:pt x="276" y="290"/>
                  </a:lnTo>
                  <a:lnTo>
                    <a:pt x="271" y="297"/>
                  </a:lnTo>
                  <a:lnTo>
                    <a:pt x="265" y="304"/>
                  </a:lnTo>
                  <a:lnTo>
                    <a:pt x="258" y="307"/>
                  </a:lnTo>
                  <a:lnTo>
                    <a:pt x="249" y="311"/>
                  </a:lnTo>
                  <a:lnTo>
                    <a:pt x="242" y="311"/>
                  </a:lnTo>
                  <a:lnTo>
                    <a:pt x="234" y="311"/>
                  </a:lnTo>
                  <a:lnTo>
                    <a:pt x="227" y="309"/>
                  </a:lnTo>
                  <a:lnTo>
                    <a:pt x="218" y="306"/>
                  </a:lnTo>
                  <a:lnTo>
                    <a:pt x="137" y="258"/>
                  </a:lnTo>
                  <a:lnTo>
                    <a:pt x="137" y="258"/>
                  </a:lnTo>
                  <a:lnTo>
                    <a:pt x="130" y="255"/>
                  </a:lnTo>
                  <a:lnTo>
                    <a:pt x="125" y="248"/>
                  </a:lnTo>
                  <a:lnTo>
                    <a:pt x="119" y="241"/>
                  </a:lnTo>
                  <a:lnTo>
                    <a:pt x="118" y="233"/>
                  </a:lnTo>
                  <a:lnTo>
                    <a:pt x="116" y="225"/>
                  </a:lnTo>
                  <a:lnTo>
                    <a:pt x="116" y="218"/>
                  </a:lnTo>
                  <a:lnTo>
                    <a:pt x="118" y="209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6" y="195"/>
                  </a:lnTo>
                  <a:lnTo>
                    <a:pt x="132" y="190"/>
                  </a:lnTo>
                  <a:lnTo>
                    <a:pt x="139" y="184"/>
                  </a:lnTo>
                  <a:lnTo>
                    <a:pt x="148" y="183"/>
                  </a:lnTo>
                  <a:lnTo>
                    <a:pt x="155" y="181"/>
                  </a:lnTo>
                  <a:lnTo>
                    <a:pt x="163" y="181"/>
                  </a:lnTo>
                  <a:lnTo>
                    <a:pt x="170" y="183"/>
                  </a:lnTo>
                  <a:lnTo>
                    <a:pt x="179" y="186"/>
                  </a:lnTo>
                  <a:lnTo>
                    <a:pt x="260" y="233"/>
                  </a:lnTo>
                  <a:lnTo>
                    <a:pt x="260" y="233"/>
                  </a:lnTo>
                  <a:close/>
                  <a:moveTo>
                    <a:pt x="218" y="999"/>
                  </a:moveTo>
                  <a:lnTo>
                    <a:pt x="218" y="999"/>
                  </a:lnTo>
                  <a:lnTo>
                    <a:pt x="227" y="996"/>
                  </a:lnTo>
                  <a:lnTo>
                    <a:pt x="234" y="994"/>
                  </a:lnTo>
                  <a:lnTo>
                    <a:pt x="242" y="994"/>
                  </a:lnTo>
                  <a:lnTo>
                    <a:pt x="249" y="996"/>
                  </a:lnTo>
                  <a:lnTo>
                    <a:pt x="258" y="999"/>
                  </a:lnTo>
                  <a:lnTo>
                    <a:pt x="265" y="1003"/>
                  </a:lnTo>
                  <a:lnTo>
                    <a:pt x="271" y="1008"/>
                  </a:lnTo>
                  <a:lnTo>
                    <a:pt x="276" y="1015"/>
                  </a:lnTo>
                  <a:lnTo>
                    <a:pt x="276" y="1015"/>
                  </a:lnTo>
                  <a:lnTo>
                    <a:pt x="279" y="1022"/>
                  </a:lnTo>
                  <a:lnTo>
                    <a:pt x="281" y="1031"/>
                  </a:lnTo>
                  <a:lnTo>
                    <a:pt x="281" y="1040"/>
                  </a:lnTo>
                  <a:lnTo>
                    <a:pt x="279" y="1047"/>
                  </a:lnTo>
                  <a:lnTo>
                    <a:pt x="278" y="1056"/>
                  </a:lnTo>
                  <a:lnTo>
                    <a:pt x="272" y="1061"/>
                  </a:lnTo>
                  <a:lnTo>
                    <a:pt x="267" y="1068"/>
                  </a:lnTo>
                  <a:lnTo>
                    <a:pt x="260" y="1073"/>
                  </a:lnTo>
                  <a:lnTo>
                    <a:pt x="179" y="1121"/>
                  </a:lnTo>
                  <a:lnTo>
                    <a:pt x="179" y="1121"/>
                  </a:lnTo>
                  <a:lnTo>
                    <a:pt x="170" y="1124"/>
                  </a:lnTo>
                  <a:lnTo>
                    <a:pt x="163" y="1126"/>
                  </a:lnTo>
                  <a:lnTo>
                    <a:pt x="155" y="1126"/>
                  </a:lnTo>
                  <a:lnTo>
                    <a:pt x="148" y="1124"/>
                  </a:lnTo>
                  <a:lnTo>
                    <a:pt x="139" y="1121"/>
                  </a:lnTo>
                  <a:lnTo>
                    <a:pt x="132" y="1117"/>
                  </a:lnTo>
                  <a:lnTo>
                    <a:pt x="126" y="1112"/>
                  </a:lnTo>
                  <a:lnTo>
                    <a:pt x="121" y="1105"/>
                  </a:lnTo>
                  <a:lnTo>
                    <a:pt x="121" y="1105"/>
                  </a:lnTo>
                  <a:lnTo>
                    <a:pt x="118" y="1096"/>
                  </a:lnTo>
                  <a:lnTo>
                    <a:pt x="116" y="1089"/>
                  </a:lnTo>
                  <a:lnTo>
                    <a:pt x="116" y="1080"/>
                  </a:lnTo>
                  <a:lnTo>
                    <a:pt x="118" y="1073"/>
                  </a:lnTo>
                  <a:lnTo>
                    <a:pt x="119" y="1064"/>
                  </a:lnTo>
                  <a:lnTo>
                    <a:pt x="125" y="1057"/>
                  </a:lnTo>
                  <a:lnTo>
                    <a:pt x="130" y="1052"/>
                  </a:lnTo>
                  <a:lnTo>
                    <a:pt x="137" y="1047"/>
                  </a:lnTo>
                  <a:lnTo>
                    <a:pt x="218" y="999"/>
                  </a:lnTo>
                  <a:lnTo>
                    <a:pt x="218" y="999"/>
                  </a:lnTo>
                  <a:close/>
                  <a:moveTo>
                    <a:pt x="137" y="611"/>
                  </a:moveTo>
                  <a:lnTo>
                    <a:pt x="137" y="611"/>
                  </a:lnTo>
                  <a:lnTo>
                    <a:pt x="144" y="611"/>
                  </a:lnTo>
                  <a:lnTo>
                    <a:pt x="153" y="615"/>
                  </a:lnTo>
                  <a:lnTo>
                    <a:pt x="160" y="618"/>
                  </a:lnTo>
                  <a:lnTo>
                    <a:pt x="167" y="624"/>
                  </a:lnTo>
                  <a:lnTo>
                    <a:pt x="172" y="629"/>
                  </a:lnTo>
                  <a:lnTo>
                    <a:pt x="176" y="636"/>
                  </a:lnTo>
                  <a:lnTo>
                    <a:pt x="177" y="645"/>
                  </a:lnTo>
                  <a:lnTo>
                    <a:pt x="179" y="653"/>
                  </a:lnTo>
                  <a:lnTo>
                    <a:pt x="179" y="653"/>
                  </a:lnTo>
                  <a:lnTo>
                    <a:pt x="177" y="662"/>
                  </a:lnTo>
                  <a:lnTo>
                    <a:pt x="176" y="669"/>
                  </a:lnTo>
                  <a:lnTo>
                    <a:pt x="172" y="676"/>
                  </a:lnTo>
                  <a:lnTo>
                    <a:pt x="167" y="683"/>
                  </a:lnTo>
                  <a:lnTo>
                    <a:pt x="160" y="689"/>
                  </a:lnTo>
                  <a:lnTo>
                    <a:pt x="153" y="692"/>
                  </a:lnTo>
                  <a:lnTo>
                    <a:pt x="144" y="694"/>
                  </a:lnTo>
                  <a:lnTo>
                    <a:pt x="137" y="696"/>
                  </a:lnTo>
                  <a:lnTo>
                    <a:pt x="42" y="696"/>
                  </a:lnTo>
                  <a:lnTo>
                    <a:pt x="42" y="696"/>
                  </a:lnTo>
                  <a:lnTo>
                    <a:pt x="33" y="694"/>
                  </a:lnTo>
                  <a:lnTo>
                    <a:pt x="26" y="692"/>
                  </a:lnTo>
                  <a:lnTo>
                    <a:pt x="19" y="689"/>
                  </a:lnTo>
                  <a:lnTo>
                    <a:pt x="12" y="683"/>
                  </a:lnTo>
                  <a:lnTo>
                    <a:pt x="7" y="676"/>
                  </a:lnTo>
                  <a:lnTo>
                    <a:pt x="4" y="669"/>
                  </a:lnTo>
                  <a:lnTo>
                    <a:pt x="2" y="662"/>
                  </a:lnTo>
                  <a:lnTo>
                    <a:pt x="0" y="653"/>
                  </a:lnTo>
                  <a:lnTo>
                    <a:pt x="0" y="653"/>
                  </a:lnTo>
                  <a:lnTo>
                    <a:pt x="2" y="645"/>
                  </a:lnTo>
                  <a:lnTo>
                    <a:pt x="4" y="636"/>
                  </a:lnTo>
                  <a:lnTo>
                    <a:pt x="7" y="629"/>
                  </a:lnTo>
                  <a:lnTo>
                    <a:pt x="12" y="624"/>
                  </a:lnTo>
                  <a:lnTo>
                    <a:pt x="19" y="618"/>
                  </a:lnTo>
                  <a:lnTo>
                    <a:pt x="26" y="615"/>
                  </a:lnTo>
                  <a:lnTo>
                    <a:pt x="33" y="611"/>
                  </a:lnTo>
                  <a:lnTo>
                    <a:pt x="42" y="611"/>
                  </a:lnTo>
                  <a:lnTo>
                    <a:pt x="137" y="611"/>
                  </a:lnTo>
                  <a:lnTo>
                    <a:pt x="137" y="611"/>
                  </a:lnTo>
                  <a:close/>
                  <a:moveTo>
                    <a:pt x="587" y="465"/>
                  </a:moveTo>
                  <a:lnTo>
                    <a:pt x="587" y="465"/>
                  </a:lnTo>
                  <a:lnTo>
                    <a:pt x="585" y="457"/>
                  </a:lnTo>
                  <a:lnTo>
                    <a:pt x="585" y="450"/>
                  </a:lnTo>
                  <a:lnTo>
                    <a:pt x="587" y="441"/>
                  </a:lnTo>
                  <a:lnTo>
                    <a:pt x="590" y="434"/>
                  </a:lnTo>
                  <a:lnTo>
                    <a:pt x="594" y="427"/>
                  </a:lnTo>
                  <a:lnTo>
                    <a:pt x="601" y="421"/>
                  </a:lnTo>
                  <a:lnTo>
                    <a:pt x="608" y="416"/>
                  </a:lnTo>
                  <a:lnTo>
                    <a:pt x="615" y="413"/>
                  </a:lnTo>
                  <a:lnTo>
                    <a:pt x="615" y="413"/>
                  </a:lnTo>
                  <a:lnTo>
                    <a:pt x="624" y="413"/>
                  </a:lnTo>
                  <a:lnTo>
                    <a:pt x="631" y="413"/>
                  </a:lnTo>
                  <a:lnTo>
                    <a:pt x="639" y="414"/>
                  </a:lnTo>
                  <a:lnTo>
                    <a:pt x="647" y="416"/>
                  </a:lnTo>
                  <a:lnTo>
                    <a:pt x="654" y="421"/>
                  </a:lnTo>
                  <a:lnTo>
                    <a:pt x="659" y="427"/>
                  </a:lnTo>
                  <a:lnTo>
                    <a:pt x="664" y="434"/>
                  </a:lnTo>
                  <a:lnTo>
                    <a:pt x="668" y="443"/>
                  </a:lnTo>
                  <a:lnTo>
                    <a:pt x="690" y="525"/>
                  </a:lnTo>
                  <a:lnTo>
                    <a:pt x="690" y="525"/>
                  </a:lnTo>
                  <a:lnTo>
                    <a:pt x="734" y="509"/>
                  </a:lnTo>
                  <a:lnTo>
                    <a:pt x="780" y="497"/>
                  </a:lnTo>
                  <a:lnTo>
                    <a:pt x="780" y="497"/>
                  </a:lnTo>
                  <a:lnTo>
                    <a:pt x="782" y="497"/>
                  </a:lnTo>
                  <a:lnTo>
                    <a:pt x="782" y="497"/>
                  </a:lnTo>
                  <a:lnTo>
                    <a:pt x="820" y="490"/>
                  </a:lnTo>
                  <a:lnTo>
                    <a:pt x="861" y="486"/>
                  </a:lnTo>
                  <a:lnTo>
                    <a:pt x="861" y="423"/>
                  </a:lnTo>
                  <a:lnTo>
                    <a:pt x="861" y="423"/>
                  </a:lnTo>
                  <a:lnTo>
                    <a:pt x="863" y="414"/>
                  </a:lnTo>
                  <a:lnTo>
                    <a:pt x="864" y="406"/>
                  </a:lnTo>
                  <a:lnTo>
                    <a:pt x="868" y="399"/>
                  </a:lnTo>
                  <a:lnTo>
                    <a:pt x="873" y="393"/>
                  </a:lnTo>
                  <a:lnTo>
                    <a:pt x="880" y="388"/>
                  </a:lnTo>
                  <a:lnTo>
                    <a:pt x="887" y="385"/>
                  </a:lnTo>
                  <a:lnTo>
                    <a:pt x="894" y="381"/>
                  </a:lnTo>
                  <a:lnTo>
                    <a:pt x="903" y="381"/>
                  </a:lnTo>
                  <a:lnTo>
                    <a:pt x="903" y="381"/>
                  </a:lnTo>
                  <a:lnTo>
                    <a:pt x="912" y="381"/>
                  </a:lnTo>
                  <a:lnTo>
                    <a:pt x="921" y="385"/>
                  </a:lnTo>
                  <a:lnTo>
                    <a:pt x="928" y="388"/>
                  </a:lnTo>
                  <a:lnTo>
                    <a:pt x="933" y="393"/>
                  </a:lnTo>
                  <a:lnTo>
                    <a:pt x="938" y="399"/>
                  </a:lnTo>
                  <a:lnTo>
                    <a:pt x="942" y="406"/>
                  </a:lnTo>
                  <a:lnTo>
                    <a:pt x="945" y="414"/>
                  </a:lnTo>
                  <a:lnTo>
                    <a:pt x="945" y="423"/>
                  </a:lnTo>
                  <a:lnTo>
                    <a:pt x="945" y="486"/>
                  </a:lnTo>
                  <a:lnTo>
                    <a:pt x="945" y="486"/>
                  </a:lnTo>
                  <a:lnTo>
                    <a:pt x="986" y="490"/>
                  </a:lnTo>
                  <a:lnTo>
                    <a:pt x="1026" y="497"/>
                  </a:lnTo>
                  <a:lnTo>
                    <a:pt x="1026" y="499"/>
                  </a:lnTo>
                  <a:lnTo>
                    <a:pt x="1026" y="497"/>
                  </a:lnTo>
                  <a:lnTo>
                    <a:pt x="1026" y="497"/>
                  </a:lnTo>
                  <a:lnTo>
                    <a:pt x="1072" y="509"/>
                  </a:lnTo>
                  <a:lnTo>
                    <a:pt x="1116" y="525"/>
                  </a:lnTo>
                  <a:lnTo>
                    <a:pt x="1140" y="443"/>
                  </a:lnTo>
                  <a:lnTo>
                    <a:pt x="1140" y="443"/>
                  </a:lnTo>
                  <a:lnTo>
                    <a:pt x="1144" y="434"/>
                  </a:lnTo>
                  <a:lnTo>
                    <a:pt x="1147" y="427"/>
                  </a:lnTo>
                  <a:lnTo>
                    <a:pt x="1152" y="421"/>
                  </a:lnTo>
                  <a:lnTo>
                    <a:pt x="1160" y="416"/>
                  </a:lnTo>
                  <a:lnTo>
                    <a:pt x="1167" y="414"/>
                  </a:lnTo>
                  <a:lnTo>
                    <a:pt x="1175" y="413"/>
                  </a:lnTo>
                  <a:lnTo>
                    <a:pt x="1184" y="413"/>
                  </a:lnTo>
                  <a:lnTo>
                    <a:pt x="1191" y="413"/>
                  </a:lnTo>
                  <a:lnTo>
                    <a:pt x="1191" y="413"/>
                  </a:lnTo>
                  <a:lnTo>
                    <a:pt x="1200" y="416"/>
                  </a:lnTo>
                  <a:lnTo>
                    <a:pt x="1207" y="421"/>
                  </a:lnTo>
                  <a:lnTo>
                    <a:pt x="1212" y="427"/>
                  </a:lnTo>
                  <a:lnTo>
                    <a:pt x="1217" y="434"/>
                  </a:lnTo>
                  <a:lnTo>
                    <a:pt x="1221" y="441"/>
                  </a:lnTo>
                  <a:lnTo>
                    <a:pt x="1221" y="450"/>
                  </a:lnTo>
                  <a:lnTo>
                    <a:pt x="1223" y="457"/>
                  </a:lnTo>
                  <a:lnTo>
                    <a:pt x="1221" y="465"/>
                  </a:lnTo>
                  <a:lnTo>
                    <a:pt x="1066" y="994"/>
                  </a:lnTo>
                  <a:lnTo>
                    <a:pt x="1066" y="994"/>
                  </a:lnTo>
                  <a:lnTo>
                    <a:pt x="1063" y="1003"/>
                  </a:lnTo>
                  <a:lnTo>
                    <a:pt x="1058" y="1010"/>
                  </a:lnTo>
                  <a:lnTo>
                    <a:pt x="1052" y="1015"/>
                  </a:lnTo>
                  <a:lnTo>
                    <a:pt x="1045" y="1021"/>
                  </a:lnTo>
                  <a:lnTo>
                    <a:pt x="1038" y="1022"/>
                  </a:lnTo>
                  <a:lnTo>
                    <a:pt x="1031" y="1024"/>
                  </a:lnTo>
                  <a:lnTo>
                    <a:pt x="1022" y="1026"/>
                  </a:lnTo>
                  <a:lnTo>
                    <a:pt x="1014" y="1024"/>
                  </a:lnTo>
                  <a:lnTo>
                    <a:pt x="1014" y="1024"/>
                  </a:lnTo>
                  <a:lnTo>
                    <a:pt x="1007" y="1021"/>
                  </a:lnTo>
                  <a:lnTo>
                    <a:pt x="1000" y="1015"/>
                  </a:lnTo>
                  <a:lnTo>
                    <a:pt x="993" y="1010"/>
                  </a:lnTo>
                  <a:lnTo>
                    <a:pt x="989" y="1003"/>
                  </a:lnTo>
                  <a:lnTo>
                    <a:pt x="986" y="996"/>
                  </a:lnTo>
                  <a:lnTo>
                    <a:pt x="984" y="989"/>
                  </a:lnTo>
                  <a:lnTo>
                    <a:pt x="984" y="980"/>
                  </a:lnTo>
                  <a:lnTo>
                    <a:pt x="986" y="971"/>
                  </a:lnTo>
                  <a:lnTo>
                    <a:pt x="1093" y="606"/>
                  </a:lnTo>
                  <a:lnTo>
                    <a:pt x="1093" y="606"/>
                  </a:lnTo>
                  <a:lnTo>
                    <a:pt x="1052" y="592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1008" y="580"/>
                  </a:lnTo>
                  <a:lnTo>
                    <a:pt x="979" y="574"/>
                  </a:lnTo>
                  <a:lnTo>
                    <a:pt x="945" y="571"/>
                  </a:lnTo>
                  <a:lnTo>
                    <a:pt x="945" y="674"/>
                  </a:lnTo>
                  <a:lnTo>
                    <a:pt x="945" y="674"/>
                  </a:lnTo>
                  <a:lnTo>
                    <a:pt x="945" y="681"/>
                  </a:lnTo>
                  <a:lnTo>
                    <a:pt x="942" y="690"/>
                  </a:lnTo>
                  <a:lnTo>
                    <a:pt x="938" y="697"/>
                  </a:lnTo>
                  <a:lnTo>
                    <a:pt x="933" y="703"/>
                  </a:lnTo>
                  <a:lnTo>
                    <a:pt x="928" y="708"/>
                  </a:lnTo>
                  <a:lnTo>
                    <a:pt x="921" y="713"/>
                  </a:lnTo>
                  <a:lnTo>
                    <a:pt x="912" y="715"/>
                  </a:lnTo>
                  <a:lnTo>
                    <a:pt x="903" y="717"/>
                  </a:lnTo>
                  <a:lnTo>
                    <a:pt x="903" y="717"/>
                  </a:lnTo>
                  <a:lnTo>
                    <a:pt x="894" y="715"/>
                  </a:lnTo>
                  <a:lnTo>
                    <a:pt x="887" y="713"/>
                  </a:lnTo>
                  <a:lnTo>
                    <a:pt x="880" y="708"/>
                  </a:lnTo>
                  <a:lnTo>
                    <a:pt x="873" y="703"/>
                  </a:lnTo>
                  <a:lnTo>
                    <a:pt x="868" y="697"/>
                  </a:lnTo>
                  <a:lnTo>
                    <a:pt x="864" y="690"/>
                  </a:lnTo>
                  <a:lnTo>
                    <a:pt x="863" y="681"/>
                  </a:lnTo>
                  <a:lnTo>
                    <a:pt x="861" y="674"/>
                  </a:lnTo>
                  <a:lnTo>
                    <a:pt x="861" y="571"/>
                  </a:lnTo>
                  <a:lnTo>
                    <a:pt x="861" y="571"/>
                  </a:lnTo>
                  <a:lnTo>
                    <a:pt x="829" y="574"/>
                  </a:lnTo>
                  <a:lnTo>
                    <a:pt x="799" y="580"/>
                  </a:lnTo>
                  <a:lnTo>
                    <a:pt x="799" y="580"/>
                  </a:lnTo>
                  <a:lnTo>
                    <a:pt x="798" y="580"/>
                  </a:lnTo>
                  <a:lnTo>
                    <a:pt x="798" y="580"/>
                  </a:lnTo>
                  <a:lnTo>
                    <a:pt x="755" y="592"/>
                  </a:lnTo>
                  <a:lnTo>
                    <a:pt x="715" y="606"/>
                  </a:lnTo>
                  <a:lnTo>
                    <a:pt x="822" y="971"/>
                  </a:lnTo>
                  <a:lnTo>
                    <a:pt x="822" y="971"/>
                  </a:lnTo>
                  <a:lnTo>
                    <a:pt x="822" y="980"/>
                  </a:lnTo>
                  <a:lnTo>
                    <a:pt x="822" y="989"/>
                  </a:lnTo>
                  <a:lnTo>
                    <a:pt x="820" y="996"/>
                  </a:lnTo>
                  <a:lnTo>
                    <a:pt x="819" y="1003"/>
                  </a:lnTo>
                  <a:lnTo>
                    <a:pt x="813" y="1010"/>
                  </a:lnTo>
                  <a:lnTo>
                    <a:pt x="808" y="1015"/>
                  </a:lnTo>
                  <a:lnTo>
                    <a:pt x="801" y="1021"/>
                  </a:lnTo>
                  <a:lnTo>
                    <a:pt x="792" y="1024"/>
                  </a:lnTo>
                  <a:lnTo>
                    <a:pt x="792" y="1024"/>
                  </a:lnTo>
                  <a:lnTo>
                    <a:pt x="785" y="1026"/>
                  </a:lnTo>
                  <a:lnTo>
                    <a:pt x="777" y="1024"/>
                  </a:lnTo>
                  <a:lnTo>
                    <a:pt x="768" y="1022"/>
                  </a:lnTo>
                  <a:lnTo>
                    <a:pt x="761" y="1021"/>
                  </a:lnTo>
                  <a:lnTo>
                    <a:pt x="754" y="1015"/>
                  </a:lnTo>
                  <a:lnTo>
                    <a:pt x="748" y="1010"/>
                  </a:lnTo>
                  <a:lnTo>
                    <a:pt x="743" y="1003"/>
                  </a:lnTo>
                  <a:lnTo>
                    <a:pt x="741" y="994"/>
                  </a:lnTo>
                  <a:lnTo>
                    <a:pt x="587" y="465"/>
                  </a:lnTo>
                  <a:lnTo>
                    <a:pt x="587" y="465"/>
                  </a:lnTo>
                  <a:close/>
                </a:path>
              </a:pathLst>
            </a:custGeom>
            <a:solidFill>
              <a:srgbClr val="124968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27398" y="3191956"/>
            <a:ext cx="852356" cy="852356"/>
            <a:chOff x="2867384" y="5386160"/>
            <a:chExt cx="581330" cy="581331"/>
          </a:xfrm>
        </p:grpSpPr>
        <p:sp>
          <p:nvSpPr>
            <p:cNvPr id="27" name="Teardrop 26"/>
            <p:cNvSpPr/>
            <p:nvPr/>
          </p:nvSpPr>
          <p:spPr>
            <a:xfrm rot="8100000">
              <a:off x="2867384" y="5386160"/>
              <a:ext cx="581330" cy="581331"/>
            </a:xfrm>
            <a:prstGeom prst="teardrop">
              <a:avLst/>
            </a:prstGeom>
            <a:solidFill>
              <a:srgbClr val="A0B862"/>
            </a:solidFill>
            <a:ln w="15875">
              <a:gradFill flip="none" rotWithShape="1">
                <a:gsLst>
                  <a:gs pos="24000">
                    <a:srgbClr val="EBEBEB"/>
                  </a:gs>
                  <a:gs pos="0">
                    <a:schemeClr val="bg1"/>
                  </a:gs>
                  <a:gs pos="100000">
                    <a:srgbClr val="445125"/>
                  </a:gs>
                </a:gsLst>
                <a:lin ang="18900000" scaled="1"/>
                <a:tileRect/>
              </a:gra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000"/>
            </a:p>
          </p:txBody>
        </p: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3024313" y="5531668"/>
              <a:ext cx="267472" cy="362544"/>
            </a:xfrm>
            <a:custGeom>
              <a:avLst/>
              <a:gdLst>
                <a:gd name="T0" fmla="*/ 774 w 1264"/>
                <a:gd name="T1" fmla="*/ 1342 h 1714"/>
                <a:gd name="T2" fmla="*/ 885 w 1264"/>
                <a:gd name="T3" fmla="*/ 1242 h 1714"/>
                <a:gd name="T4" fmla="*/ 323 w 1264"/>
                <a:gd name="T5" fmla="*/ 1252 h 1714"/>
                <a:gd name="T6" fmla="*/ 442 w 1264"/>
                <a:gd name="T7" fmla="*/ 1321 h 1714"/>
                <a:gd name="T8" fmla="*/ 549 w 1264"/>
                <a:gd name="T9" fmla="*/ 1338 h 1714"/>
                <a:gd name="T10" fmla="*/ 743 w 1264"/>
                <a:gd name="T11" fmla="*/ 0 h 1714"/>
                <a:gd name="T12" fmla="*/ 829 w 1264"/>
                <a:gd name="T13" fmla="*/ 77 h 1714"/>
                <a:gd name="T14" fmla="*/ 959 w 1264"/>
                <a:gd name="T15" fmla="*/ 89 h 1714"/>
                <a:gd name="T16" fmla="*/ 1017 w 1264"/>
                <a:gd name="T17" fmla="*/ 158 h 1714"/>
                <a:gd name="T18" fmla="*/ 1106 w 1264"/>
                <a:gd name="T19" fmla="*/ 246 h 1714"/>
                <a:gd name="T20" fmla="*/ 1175 w 1264"/>
                <a:gd name="T21" fmla="*/ 305 h 1714"/>
                <a:gd name="T22" fmla="*/ 1187 w 1264"/>
                <a:gd name="T23" fmla="*/ 435 h 1714"/>
                <a:gd name="T24" fmla="*/ 1264 w 1264"/>
                <a:gd name="T25" fmla="*/ 521 h 1714"/>
                <a:gd name="T26" fmla="*/ 1212 w 1264"/>
                <a:gd name="T27" fmla="*/ 639 h 1714"/>
                <a:gd name="T28" fmla="*/ 1264 w 1264"/>
                <a:gd name="T29" fmla="*/ 757 h 1714"/>
                <a:gd name="T30" fmla="*/ 1168 w 1264"/>
                <a:gd name="T31" fmla="*/ 853 h 1714"/>
                <a:gd name="T32" fmla="*/ 1171 w 1264"/>
                <a:gd name="T33" fmla="*/ 982 h 1714"/>
                <a:gd name="T34" fmla="*/ 1055 w 1264"/>
                <a:gd name="T35" fmla="*/ 1031 h 1714"/>
                <a:gd name="T36" fmla="*/ 1006 w 1264"/>
                <a:gd name="T37" fmla="*/ 1149 h 1714"/>
                <a:gd name="T38" fmla="*/ 904 w 1264"/>
                <a:gd name="T39" fmla="*/ 1164 h 1714"/>
                <a:gd name="T40" fmla="*/ 797 w 1264"/>
                <a:gd name="T41" fmla="*/ 1233 h 1714"/>
                <a:gd name="T42" fmla="*/ 711 w 1264"/>
                <a:gd name="T43" fmla="*/ 1249 h 1714"/>
                <a:gd name="T44" fmla="*/ 585 w 1264"/>
                <a:gd name="T45" fmla="*/ 1228 h 1714"/>
                <a:gd name="T46" fmla="*/ 486 w 1264"/>
                <a:gd name="T47" fmla="*/ 1252 h 1714"/>
                <a:gd name="T48" fmla="*/ 395 w 1264"/>
                <a:gd name="T49" fmla="*/ 1163 h 1714"/>
                <a:gd name="T50" fmla="*/ 268 w 1264"/>
                <a:gd name="T51" fmla="*/ 1163 h 1714"/>
                <a:gd name="T52" fmla="*/ 223 w 1264"/>
                <a:gd name="T53" fmla="*/ 1041 h 1714"/>
                <a:gd name="T54" fmla="*/ 96 w 1264"/>
                <a:gd name="T55" fmla="*/ 989 h 1714"/>
                <a:gd name="T56" fmla="*/ 100 w 1264"/>
                <a:gd name="T57" fmla="*/ 860 h 1714"/>
                <a:gd name="T58" fmla="*/ 7 w 1264"/>
                <a:gd name="T59" fmla="*/ 771 h 1714"/>
                <a:gd name="T60" fmla="*/ 45 w 1264"/>
                <a:gd name="T61" fmla="*/ 664 h 1714"/>
                <a:gd name="T62" fmla="*/ 7 w 1264"/>
                <a:gd name="T63" fmla="*/ 537 h 1714"/>
                <a:gd name="T64" fmla="*/ 47 w 1264"/>
                <a:gd name="T65" fmla="*/ 456 h 1714"/>
                <a:gd name="T66" fmla="*/ 94 w 1264"/>
                <a:gd name="T67" fmla="*/ 340 h 1714"/>
                <a:gd name="T68" fmla="*/ 123 w 1264"/>
                <a:gd name="T69" fmla="*/ 254 h 1714"/>
                <a:gd name="T70" fmla="*/ 238 w 1264"/>
                <a:gd name="T71" fmla="*/ 193 h 1714"/>
                <a:gd name="T72" fmla="*/ 289 w 1264"/>
                <a:gd name="T73" fmla="*/ 89 h 1714"/>
                <a:gd name="T74" fmla="*/ 418 w 1264"/>
                <a:gd name="T75" fmla="*/ 93 h 1714"/>
                <a:gd name="T76" fmla="*/ 507 w 1264"/>
                <a:gd name="T77" fmla="*/ 0 h 1714"/>
                <a:gd name="T78" fmla="*/ 632 w 1264"/>
                <a:gd name="T79" fmla="*/ 52 h 1714"/>
                <a:gd name="T80" fmla="*/ 585 w 1264"/>
                <a:gd name="T81" fmla="*/ 188 h 1714"/>
                <a:gd name="T82" fmla="*/ 323 w 1264"/>
                <a:gd name="T83" fmla="*/ 309 h 1714"/>
                <a:gd name="T84" fmla="*/ 189 w 1264"/>
                <a:gd name="T85" fmla="*/ 571 h 1714"/>
                <a:gd name="T86" fmla="*/ 238 w 1264"/>
                <a:gd name="T87" fmla="*/ 845 h 1714"/>
                <a:gd name="T88" fmla="*/ 453 w 1264"/>
                <a:gd name="T89" fmla="*/ 1040 h 1714"/>
                <a:gd name="T90" fmla="*/ 748 w 1264"/>
                <a:gd name="T91" fmla="*/ 1064 h 1714"/>
                <a:gd name="T92" fmla="*/ 983 w 1264"/>
                <a:gd name="T93" fmla="*/ 910 h 1714"/>
                <a:gd name="T94" fmla="*/ 1080 w 1264"/>
                <a:gd name="T95" fmla="*/ 637 h 1714"/>
                <a:gd name="T96" fmla="*/ 985 w 1264"/>
                <a:gd name="T97" fmla="*/ 356 h 1714"/>
                <a:gd name="T98" fmla="*/ 632 w 1264"/>
                <a:gd name="T99" fmla="*/ 265 h 1714"/>
                <a:gd name="T100" fmla="*/ 955 w 1264"/>
                <a:gd name="T101" fmla="*/ 456 h 1714"/>
                <a:gd name="T102" fmla="*/ 955 w 1264"/>
                <a:gd name="T103" fmla="*/ 806 h 1714"/>
                <a:gd name="T104" fmla="*/ 632 w 1264"/>
                <a:gd name="T105" fmla="*/ 998 h 1714"/>
                <a:gd name="T106" fmla="*/ 328 w 1264"/>
                <a:gd name="T107" fmla="*/ 836 h 1714"/>
                <a:gd name="T108" fmla="*/ 295 w 1264"/>
                <a:gd name="T109" fmla="*/ 488 h 1714"/>
                <a:gd name="T110" fmla="*/ 595 w 1264"/>
                <a:gd name="T111" fmla="*/ 267 h 1714"/>
                <a:gd name="T112" fmla="*/ 890 w 1264"/>
                <a:gd name="T113" fmla="*/ 546 h 1714"/>
                <a:gd name="T114" fmla="*/ 792 w 1264"/>
                <a:gd name="T115" fmla="*/ 850 h 1714"/>
                <a:gd name="T116" fmla="*/ 479 w 1264"/>
                <a:gd name="T117" fmla="*/ 853 h 1714"/>
                <a:gd name="T118" fmla="*/ 374 w 1264"/>
                <a:gd name="T119" fmla="*/ 562 h 1714"/>
                <a:gd name="T120" fmla="*/ 613 w 1264"/>
                <a:gd name="T121" fmla="*/ 369 h 1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4" h="1714">
                  <a:moveTo>
                    <a:pt x="941" y="1252"/>
                  </a:moveTo>
                  <a:lnTo>
                    <a:pt x="1024" y="1653"/>
                  </a:lnTo>
                  <a:lnTo>
                    <a:pt x="890" y="1619"/>
                  </a:lnTo>
                  <a:lnTo>
                    <a:pt x="792" y="1714"/>
                  </a:lnTo>
                  <a:lnTo>
                    <a:pt x="716" y="1338"/>
                  </a:lnTo>
                  <a:lnTo>
                    <a:pt x="716" y="1338"/>
                  </a:lnTo>
                  <a:lnTo>
                    <a:pt x="732" y="1342"/>
                  </a:lnTo>
                  <a:lnTo>
                    <a:pt x="750" y="1344"/>
                  </a:lnTo>
                  <a:lnTo>
                    <a:pt x="750" y="1344"/>
                  </a:lnTo>
                  <a:lnTo>
                    <a:pt x="762" y="1344"/>
                  </a:lnTo>
                  <a:lnTo>
                    <a:pt x="774" y="1342"/>
                  </a:lnTo>
                  <a:lnTo>
                    <a:pt x="774" y="1342"/>
                  </a:lnTo>
                  <a:lnTo>
                    <a:pt x="792" y="1337"/>
                  </a:lnTo>
                  <a:lnTo>
                    <a:pt x="808" y="1330"/>
                  </a:lnTo>
                  <a:lnTo>
                    <a:pt x="822" y="1321"/>
                  </a:lnTo>
                  <a:lnTo>
                    <a:pt x="834" y="1310"/>
                  </a:lnTo>
                  <a:lnTo>
                    <a:pt x="845" y="1300"/>
                  </a:lnTo>
                  <a:lnTo>
                    <a:pt x="855" y="1286"/>
                  </a:lnTo>
                  <a:lnTo>
                    <a:pt x="876" y="1258"/>
                  </a:lnTo>
                  <a:lnTo>
                    <a:pt x="876" y="1258"/>
                  </a:lnTo>
                  <a:lnTo>
                    <a:pt x="885" y="1242"/>
                  </a:lnTo>
                  <a:lnTo>
                    <a:pt x="885" y="1242"/>
                  </a:lnTo>
                  <a:lnTo>
                    <a:pt x="903" y="1245"/>
                  </a:lnTo>
                  <a:lnTo>
                    <a:pt x="903" y="1245"/>
                  </a:lnTo>
                  <a:lnTo>
                    <a:pt x="922" y="1251"/>
                  </a:lnTo>
                  <a:lnTo>
                    <a:pt x="941" y="1252"/>
                  </a:lnTo>
                  <a:lnTo>
                    <a:pt x="941" y="1252"/>
                  </a:lnTo>
                  <a:close/>
                  <a:moveTo>
                    <a:pt x="549" y="1338"/>
                  </a:moveTo>
                  <a:lnTo>
                    <a:pt x="472" y="1714"/>
                  </a:lnTo>
                  <a:lnTo>
                    <a:pt x="374" y="1619"/>
                  </a:lnTo>
                  <a:lnTo>
                    <a:pt x="240" y="1653"/>
                  </a:lnTo>
                  <a:lnTo>
                    <a:pt x="323" y="1252"/>
                  </a:lnTo>
                  <a:lnTo>
                    <a:pt x="323" y="1252"/>
                  </a:lnTo>
                  <a:lnTo>
                    <a:pt x="342" y="1251"/>
                  </a:lnTo>
                  <a:lnTo>
                    <a:pt x="361" y="1245"/>
                  </a:lnTo>
                  <a:lnTo>
                    <a:pt x="361" y="1245"/>
                  </a:lnTo>
                  <a:lnTo>
                    <a:pt x="379" y="1242"/>
                  </a:lnTo>
                  <a:lnTo>
                    <a:pt x="379" y="1242"/>
                  </a:lnTo>
                  <a:lnTo>
                    <a:pt x="390" y="1258"/>
                  </a:lnTo>
                  <a:lnTo>
                    <a:pt x="390" y="1258"/>
                  </a:lnTo>
                  <a:lnTo>
                    <a:pt x="405" y="1280"/>
                  </a:lnTo>
                  <a:lnTo>
                    <a:pt x="423" y="1301"/>
                  </a:lnTo>
                  <a:lnTo>
                    <a:pt x="432" y="1312"/>
                  </a:lnTo>
                  <a:lnTo>
                    <a:pt x="442" y="1321"/>
                  </a:lnTo>
                  <a:lnTo>
                    <a:pt x="455" y="1328"/>
                  </a:lnTo>
                  <a:lnTo>
                    <a:pt x="469" y="1335"/>
                  </a:lnTo>
                  <a:lnTo>
                    <a:pt x="469" y="1335"/>
                  </a:lnTo>
                  <a:lnTo>
                    <a:pt x="479" y="1338"/>
                  </a:lnTo>
                  <a:lnTo>
                    <a:pt x="491" y="1342"/>
                  </a:lnTo>
                  <a:lnTo>
                    <a:pt x="491" y="1342"/>
                  </a:lnTo>
                  <a:lnTo>
                    <a:pt x="507" y="1344"/>
                  </a:lnTo>
                  <a:lnTo>
                    <a:pt x="521" y="1344"/>
                  </a:lnTo>
                  <a:lnTo>
                    <a:pt x="535" y="1342"/>
                  </a:lnTo>
                  <a:lnTo>
                    <a:pt x="549" y="1338"/>
                  </a:lnTo>
                  <a:lnTo>
                    <a:pt x="549" y="1338"/>
                  </a:lnTo>
                  <a:close/>
                  <a:moveTo>
                    <a:pt x="632" y="52"/>
                  </a:moveTo>
                  <a:lnTo>
                    <a:pt x="632" y="52"/>
                  </a:lnTo>
                  <a:lnTo>
                    <a:pt x="641" y="52"/>
                  </a:lnTo>
                  <a:lnTo>
                    <a:pt x="648" y="51"/>
                  </a:lnTo>
                  <a:lnTo>
                    <a:pt x="664" y="44"/>
                  </a:lnTo>
                  <a:lnTo>
                    <a:pt x="679" y="35"/>
                  </a:lnTo>
                  <a:lnTo>
                    <a:pt x="695" y="24"/>
                  </a:lnTo>
                  <a:lnTo>
                    <a:pt x="711" y="14"/>
                  </a:lnTo>
                  <a:lnTo>
                    <a:pt x="727" y="5"/>
                  </a:lnTo>
                  <a:lnTo>
                    <a:pt x="734" y="1"/>
                  </a:lnTo>
                  <a:lnTo>
                    <a:pt x="743" y="0"/>
                  </a:lnTo>
                  <a:lnTo>
                    <a:pt x="750" y="0"/>
                  </a:lnTo>
                  <a:lnTo>
                    <a:pt x="759" y="0"/>
                  </a:lnTo>
                  <a:lnTo>
                    <a:pt x="759" y="0"/>
                  </a:lnTo>
                  <a:lnTo>
                    <a:pt x="766" y="1"/>
                  </a:lnTo>
                  <a:lnTo>
                    <a:pt x="773" y="5"/>
                  </a:lnTo>
                  <a:lnTo>
                    <a:pt x="780" y="10"/>
                  </a:lnTo>
                  <a:lnTo>
                    <a:pt x="785" y="17"/>
                  </a:lnTo>
                  <a:lnTo>
                    <a:pt x="795" y="30"/>
                  </a:lnTo>
                  <a:lnTo>
                    <a:pt x="806" y="45"/>
                  </a:lnTo>
                  <a:lnTo>
                    <a:pt x="816" y="61"/>
                  </a:lnTo>
                  <a:lnTo>
                    <a:pt x="829" y="77"/>
                  </a:lnTo>
                  <a:lnTo>
                    <a:pt x="839" y="89"/>
                  </a:lnTo>
                  <a:lnTo>
                    <a:pt x="846" y="93"/>
                  </a:lnTo>
                  <a:lnTo>
                    <a:pt x="853" y="96"/>
                  </a:lnTo>
                  <a:lnTo>
                    <a:pt x="853" y="96"/>
                  </a:lnTo>
                  <a:lnTo>
                    <a:pt x="862" y="100"/>
                  </a:lnTo>
                  <a:lnTo>
                    <a:pt x="869" y="100"/>
                  </a:lnTo>
                  <a:lnTo>
                    <a:pt x="887" y="102"/>
                  </a:lnTo>
                  <a:lnTo>
                    <a:pt x="904" y="98"/>
                  </a:lnTo>
                  <a:lnTo>
                    <a:pt x="924" y="95"/>
                  </a:lnTo>
                  <a:lnTo>
                    <a:pt x="941" y="91"/>
                  </a:lnTo>
                  <a:lnTo>
                    <a:pt x="959" y="89"/>
                  </a:lnTo>
                  <a:lnTo>
                    <a:pt x="968" y="89"/>
                  </a:lnTo>
                  <a:lnTo>
                    <a:pt x="976" y="89"/>
                  </a:lnTo>
                  <a:lnTo>
                    <a:pt x="983" y="93"/>
                  </a:lnTo>
                  <a:lnTo>
                    <a:pt x="990" y="96"/>
                  </a:lnTo>
                  <a:lnTo>
                    <a:pt x="990" y="96"/>
                  </a:lnTo>
                  <a:lnTo>
                    <a:pt x="996" y="102"/>
                  </a:lnTo>
                  <a:lnTo>
                    <a:pt x="1001" y="107"/>
                  </a:lnTo>
                  <a:lnTo>
                    <a:pt x="1006" y="114"/>
                  </a:lnTo>
                  <a:lnTo>
                    <a:pt x="1008" y="121"/>
                  </a:lnTo>
                  <a:lnTo>
                    <a:pt x="1013" y="138"/>
                  </a:lnTo>
                  <a:lnTo>
                    <a:pt x="1017" y="158"/>
                  </a:lnTo>
                  <a:lnTo>
                    <a:pt x="1020" y="175"/>
                  </a:lnTo>
                  <a:lnTo>
                    <a:pt x="1026" y="193"/>
                  </a:lnTo>
                  <a:lnTo>
                    <a:pt x="1033" y="209"/>
                  </a:lnTo>
                  <a:lnTo>
                    <a:pt x="1036" y="216"/>
                  </a:lnTo>
                  <a:lnTo>
                    <a:pt x="1041" y="221"/>
                  </a:lnTo>
                  <a:lnTo>
                    <a:pt x="1041" y="221"/>
                  </a:lnTo>
                  <a:lnTo>
                    <a:pt x="1048" y="228"/>
                  </a:lnTo>
                  <a:lnTo>
                    <a:pt x="1054" y="232"/>
                  </a:lnTo>
                  <a:lnTo>
                    <a:pt x="1069" y="239"/>
                  </a:lnTo>
                  <a:lnTo>
                    <a:pt x="1087" y="242"/>
                  </a:lnTo>
                  <a:lnTo>
                    <a:pt x="1106" y="246"/>
                  </a:lnTo>
                  <a:lnTo>
                    <a:pt x="1126" y="251"/>
                  </a:lnTo>
                  <a:lnTo>
                    <a:pt x="1141" y="254"/>
                  </a:lnTo>
                  <a:lnTo>
                    <a:pt x="1150" y="258"/>
                  </a:lnTo>
                  <a:lnTo>
                    <a:pt x="1157" y="263"/>
                  </a:lnTo>
                  <a:lnTo>
                    <a:pt x="1163" y="267"/>
                  </a:lnTo>
                  <a:lnTo>
                    <a:pt x="1168" y="274"/>
                  </a:lnTo>
                  <a:lnTo>
                    <a:pt x="1168" y="274"/>
                  </a:lnTo>
                  <a:lnTo>
                    <a:pt x="1171" y="281"/>
                  </a:lnTo>
                  <a:lnTo>
                    <a:pt x="1175" y="288"/>
                  </a:lnTo>
                  <a:lnTo>
                    <a:pt x="1175" y="297"/>
                  </a:lnTo>
                  <a:lnTo>
                    <a:pt x="1175" y="305"/>
                  </a:lnTo>
                  <a:lnTo>
                    <a:pt x="1173" y="323"/>
                  </a:lnTo>
                  <a:lnTo>
                    <a:pt x="1170" y="340"/>
                  </a:lnTo>
                  <a:lnTo>
                    <a:pt x="1166" y="360"/>
                  </a:lnTo>
                  <a:lnTo>
                    <a:pt x="1163" y="377"/>
                  </a:lnTo>
                  <a:lnTo>
                    <a:pt x="1163" y="395"/>
                  </a:lnTo>
                  <a:lnTo>
                    <a:pt x="1164" y="402"/>
                  </a:lnTo>
                  <a:lnTo>
                    <a:pt x="1168" y="409"/>
                  </a:lnTo>
                  <a:lnTo>
                    <a:pt x="1168" y="409"/>
                  </a:lnTo>
                  <a:lnTo>
                    <a:pt x="1171" y="418"/>
                  </a:lnTo>
                  <a:lnTo>
                    <a:pt x="1175" y="423"/>
                  </a:lnTo>
                  <a:lnTo>
                    <a:pt x="1187" y="435"/>
                  </a:lnTo>
                  <a:lnTo>
                    <a:pt x="1201" y="446"/>
                  </a:lnTo>
                  <a:lnTo>
                    <a:pt x="1217" y="456"/>
                  </a:lnTo>
                  <a:lnTo>
                    <a:pt x="1233" y="467"/>
                  </a:lnTo>
                  <a:lnTo>
                    <a:pt x="1247" y="479"/>
                  </a:lnTo>
                  <a:lnTo>
                    <a:pt x="1254" y="485"/>
                  </a:lnTo>
                  <a:lnTo>
                    <a:pt x="1257" y="492"/>
                  </a:lnTo>
                  <a:lnTo>
                    <a:pt x="1261" y="499"/>
                  </a:lnTo>
                  <a:lnTo>
                    <a:pt x="1264" y="506"/>
                  </a:lnTo>
                  <a:lnTo>
                    <a:pt x="1264" y="506"/>
                  </a:lnTo>
                  <a:lnTo>
                    <a:pt x="1264" y="514"/>
                  </a:lnTo>
                  <a:lnTo>
                    <a:pt x="1264" y="521"/>
                  </a:lnTo>
                  <a:lnTo>
                    <a:pt x="1263" y="528"/>
                  </a:lnTo>
                  <a:lnTo>
                    <a:pt x="1259" y="537"/>
                  </a:lnTo>
                  <a:lnTo>
                    <a:pt x="1250" y="553"/>
                  </a:lnTo>
                  <a:lnTo>
                    <a:pt x="1240" y="569"/>
                  </a:lnTo>
                  <a:lnTo>
                    <a:pt x="1229" y="585"/>
                  </a:lnTo>
                  <a:lnTo>
                    <a:pt x="1221" y="600"/>
                  </a:lnTo>
                  <a:lnTo>
                    <a:pt x="1214" y="616"/>
                  </a:lnTo>
                  <a:lnTo>
                    <a:pt x="1212" y="623"/>
                  </a:lnTo>
                  <a:lnTo>
                    <a:pt x="1212" y="632"/>
                  </a:lnTo>
                  <a:lnTo>
                    <a:pt x="1212" y="632"/>
                  </a:lnTo>
                  <a:lnTo>
                    <a:pt x="1212" y="639"/>
                  </a:lnTo>
                  <a:lnTo>
                    <a:pt x="1214" y="648"/>
                  </a:lnTo>
                  <a:lnTo>
                    <a:pt x="1221" y="664"/>
                  </a:lnTo>
                  <a:lnTo>
                    <a:pt x="1229" y="680"/>
                  </a:lnTo>
                  <a:lnTo>
                    <a:pt x="1240" y="694"/>
                  </a:lnTo>
                  <a:lnTo>
                    <a:pt x="1250" y="709"/>
                  </a:lnTo>
                  <a:lnTo>
                    <a:pt x="1259" y="725"/>
                  </a:lnTo>
                  <a:lnTo>
                    <a:pt x="1263" y="734"/>
                  </a:lnTo>
                  <a:lnTo>
                    <a:pt x="1264" y="741"/>
                  </a:lnTo>
                  <a:lnTo>
                    <a:pt x="1264" y="750"/>
                  </a:lnTo>
                  <a:lnTo>
                    <a:pt x="1264" y="757"/>
                  </a:lnTo>
                  <a:lnTo>
                    <a:pt x="1264" y="757"/>
                  </a:lnTo>
                  <a:lnTo>
                    <a:pt x="1261" y="764"/>
                  </a:lnTo>
                  <a:lnTo>
                    <a:pt x="1257" y="771"/>
                  </a:lnTo>
                  <a:lnTo>
                    <a:pt x="1254" y="778"/>
                  </a:lnTo>
                  <a:lnTo>
                    <a:pt x="1247" y="785"/>
                  </a:lnTo>
                  <a:lnTo>
                    <a:pt x="1233" y="795"/>
                  </a:lnTo>
                  <a:lnTo>
                    <a:pt x="1217" y="806"/>
                  </a:lnTo>
                  <a:lnTo>
                    <a:pt x="1201" y="817"/>
                  </a:lnTo>
                  <a:lnTo>
                    <a:pt x="1187" y="827"/>
                  </a:lnTo>
                  <a:lnTo>
                    <a:pt x="1175" y="839"/>
                  </a:lnTo>
                  <a:lnTo>
                    <a:pt x="1171" y="846"/>
                  </a:lnTo>
                  <a:lnTo>
                    <a:pt x="1168" y="853"/>
                  </a:lnTo>
                  <a:lnTo>
                    <a:pt x="1168" y="853"/>
                  </a:lnTo>
                  <a:lnTo>
                    <a:pt x="1164" y="860"/>
                  </a:lnTo>
                  <a:lnTo>
                    <a:pt x="1163" y="869"/>
                  </a:lnTo>
                  <a:lnTo>
                    <a:pt x="1163" y="885"/>
                  </a:lnTo>
                  <a:lnTo>
                    <a:pt x="1166" y="903"/>
                  </a:lnTo>
                  <a:lnTo>
                    <a:pt x="1170" y="922"/>
                  </a:lnTo>
                  <a:lnTo>
                    <a:pt x="1173" y="941"/>
                  </a:lnTo>
                  <a:lnTo>
                    <a:pt x="1175" y="959"/>
                  </a:lnTo>
                  <a:lnTo>
                    <a:pt x="1175" y="968"/>
                  </a:lnTo>
                  <a:lnTo>
                    <a:pt x="1175" y="975"/>
                  </a:lnTo>
                  <a:lnTo>
                    <a:pt x="1171" y="982"/>
                  </a:lnTo>
                  <a:lnTo>
                    <a:pt x="1168" y="989"/>
                  </a:lnTo>
                  <a:lnTo>
                    <a:pt x="1168" y="989"/>
                  </a:lnTo>
                  <a:lnTo>
                    <a:pt x="1163" y="996"/>
                  </a:lnTo>
                  <a:lnTo>
                    <a:pt x="1157" y="1001"/>
                  </a:lnTo>
                  <a:lnTo>
                    <a:pt x="1150" y="1005"/>
                  </a:lnTo>
                  <a:lnTo>
                    <a:pt x="1141" y="1008"/>
                  </a:lnTo>
                  <a:lnTo>
                    <a:pt x="1126" y="1013"/>
                  </a:lnTo>
                  <a:lnTo>
                    <a:pt x="1106" y="1017"/>
                  </a:lnTo>
                  <a:lnTo>
                    <a:pt x="1089" y="1020"/>
                  </a:lnTo>
                  <a:lnTo>
                    <a:pt x="1069" y="1024"/>
                  </a:lnTo>
                  <a:lnTo>
                    <a:pt x="1055" y="1031"/>
                  </a:lnTo>
                  <a:lnTo>
                    <a:pt x="1048" y="1036"/>
                  </a:lnTo>
                  <a:lnTo>
                    <a:pt x="1041" y="1041"/>
                  </a:lnTo>
                  <a:lnTo>
                    <a:pt x="1041" y="1041"/>
                  </a:lnTo>
                  <a:lnTo>
                    <a:pt x="1036" y="1047"/>
                  </a:lnTo>
                  <a:lnTo>
                    <a:pt x="1033" y="1054"/>
                  </a:lnTo>
                  <a:lnTo>
                    <a:pt x="1026" y="1070"/>
                  </a:lnTo>
                  <a:lnTo>
                    <a:pt x="1020" y="1087"/>
                  </a:lnTo>
                  <a:lnTo>
                    <a:pt x="1017" y="1105"/>
                  </a:lnTo>
                  <a:lnTo>
                    <a:pt x="1013" y="1124"/>
                  </a:lnTo>
                  <a:lnTo>
                    <a:pt x="1010" y="1142"/>
                  </a:lnTo>
                  <a:lnTo>
                    <a:pt x="1006" y="1149"/>
                  </a:lnTo>
                  <a:lnTo>
                    <a:pt x="1001" y="1156"/>
                  </a:lnTo>
                  <a:lnTo>
                    <a:pt x="996" y="1163"/>
                  </a:lnTo>
                  <a:lnTo>
                    <a:pt x="990" y="1166"/>
                  </a:lnTo>
                  <a:lnTo>
                    <a:pt x="990" y="1166"/>
                  </a:lnTo>
                  <a:lnTo>
                    <a:pt x="983" y="1171"/>
                  </a:lnTo>
                  <a:lnTo>
                    <a:pt x="976" y="1173"/>
                  </a:lnTo>
                  <a:lnTo>
                    <a:pt x="968" y="1175"/>
                  </a:lnTo>
                  <a:lnTo>
                    <a:pt x="959" y="1175"/>
                  </a:lnTo>
                  <a:lnTo>
                    <a:pt x="941" y="1171"/>
                  </a:lnTo>
                  <a:lnTo>
                    <a:pt x="924" y="1168"/>
                  </a:lnTo>
                  <a:lnTo>
                    <a:pt x="904" y="1164"/>
                  </a:lnTo>
                  <a:lnTo>
                    <a:pt x="887" y="1163"/>
                  </a:lnTo>
                  <a:lnTo>
                    <a:pt x="869" y="1163"/>
                  </a:lnTo>
                  <a:lnTo>
                    <a:pt x="862" y="1164"/>
                  </a:lnTo>
                  <a:lnTo>
                    <a:pt x="853" y="1166"/>
                  </a:lnTo>
                  <a:lnTo>
                    <a:pt x="853" y="1166"/>
                  </a:lnTo>
                  <a:lnTo>
                    <a:pt x="846" y="1170"/>
                  </a:lnTo>
                  <a:lnTo>
                    <a:pt x="841" y="1175"/>
                  </a:lnTo>
                  <a:lnTo>
                    <a:pt x="829" y="1186"/>
                  </a:lnTo>
                  <a:lnTo>
                    <a:pt x="816" y="1201"/>
                  </a:lnTo>
                  <a:lnTo>
                    <a:pt x="806" y="1217"/>
                  </a:lnTo>
                  <a:lnTo>
                    <a:pt x="797" y="1233"/>
                  </a:lnTo>
                  <a:lnTo>
                    <a:pt x="785" y="1247"/>
                  </a:lnTo>
                  <a:lnTo>
                    <a:pt x="780" y="1252"/>
                  </a:lnTo>
                  <a:lnTo>
                    <a:pt x="773" y="1258"/>
                  </a:lnTo>
                  <a:lnTo>
                    <a:pt x="766" y="1261"/>
                  </a:lnTo>
                  <a:lnTo>
                    <a:pt x="759" y="1263"/>
                  </a:lnTo>
                  <a:lnTo>
                    <a:pt x="759" y="1263"/>
                  </a:lnTo>
                  <a:lnTo>
                    <a:pt x="750" y="1265"/>
                  </a:lnTo>
                  <a:lnTo>
                    <a:pt x="743" y="1263"/>
                  </a:lnTo>
                  <a:lnTo>
                    <a:pt x="734" y="1261"/>
                  </a:lnTo>
                  <a:lnTo>
                    <a:pt x="727" y="1258"/>
                  </a:lnTo>
                  <a:lnTo>
                    <a:pt x="711" y="1249"/>
                  </a:lnTo>
                  <a:lnTo>
                    <a:pt x="695" y="1238"/>
                  </a:lnTo>
                  <a:lnTo>
                    <a:pt x="679" y="1228"/>
                  </a:lnTo>
                  <a:lnTo>
                    <a:pt x="664" y="1219"/>
                  </a:lnTo>
                  <a:lnTo>
                    <a:pt x="648" y="1212"/>
                  </a:lnTo>
                  <a:lnTo>
                    <a:pt x="641" y="1212"/>
                  </a:lnTo>
                  <a:lnTo>
                    <a:pt x="632" y="1210"/>
                  </a:lnTo>
                  <a:lnTo>
                    <a:pt x="632" y="1210"/>
                  </a:lnTo>
                  <a:lnTo>
                    <a:pt x="625" y="1212"/>
                  </a:lnTo>
                  <a:lnTo>
                    <a:pt x="616" y="1212"/>
                  </a:lnTo>
                  <a:lnTo>
                    <a:pt x="600" y="1219"/>
                  </a:lnTo>
                  <a:lnTo>
                    <a:pt x="585" y="1228"/>
                  </a:lnTo>
                  <a:lnTo>
                    <a:pt x="569" y="1238"/>
                  </a:lnTo>
                  <a:lnTo>
                    <a:pt x="553" y="1249"/>
                  </a:lnTo>
                  <a:lnTo>
                    <a:pt x="539" y="1258"/>
                  </a:lnTo>
                  <a:lnTo>
                    <a:pt x="530" y="1261"/>
                  </a:lnTo>
                  <a:lnTo>
                    <a:pt x="523" y="1263"/>
                  </a:lnTo>
                  <a:lnTo>
                    <a:pt x="514" y="1265"/>
                  </a:lnTo>
                  <a:lnTo>
                    <a:pt x="507" y="1263"/>
                  </a:lnTo>
                  <a:lnTo>
                    <a:pt x="507" y="1263"/>
                  </a:lnTo>
                  <a:lnTo>
                    <a:pt x="498" y="1261"/>
                  </a:lnTo>
                  <a:lnTo>
                    <a:pt x="491" y="1258"/>
                  </a:lnTo>
                  <a:lnTo>
                    <a:pt x="486" y="1252"/>
                  </a:lnTo>
                  <a:lnTo>
                    <a:pt x="479" y="1247"/>
                  </a:lnTo>
                  <a:lnTo>
                    <a:pt x="469" y="1233"/>
                  </a:lnTo>
                  <a:lnTo>
                    <a:pt x="458" y="1217"/>
                  </a:lnTo>
                  <a:lnTo>
                    <a:pt x="448" y="1201"/>
                  </a:lnTo>
                  <a:lnTo>
                    <a:pt x="437" y="1186"/>
                  </a:lnTo>
                  <a:lnTo>
                    <a:pt x="425" y="1175"/>
                  </a:lnTo>
                  <a:lnTo>
                    <a:pt x="418" y="1170"/>
                  </a:lnTo>
                  <a:lnTo>
                    <a:pt x="411" y="1166"/>
                  </a:lnTo>
                  <a:lnTo>
                    <a:pt x="411" y="1166"/>
                  </a:lnTo>
                  <a:lnTo>
                    <a:pt x="404" y="1164"/>
                  </a:lnTo>
                  <a:lnTo>
                    <a:pt x="395" y="1163"/>
                  </a:lnTo>
                  <a:lnTo>
                    <a:pt x="379" y="1163"/>
                  </a:lnTo>
                  <a:lnTo>
                    <a:pt x="360" y="1164"/>
                  </a:lnTo>
                  <a:lnTo>
                    <a:pt x="342" y="1168"/>
                  </a:lnTo>
                  <a:lnTo>
                    <a:pt x="323" y="1173"/>
                  </a:lnTo>
                  <a:lnTo>
                    <a:pt x="305" y="1175"/>
                  </a:lnTo>
                  <a:lnTo>
                    <a:pt x="296" y="1175"/>
                  </a:lnTo>
                  <a:lnTo>
                    <a:pt x="289" y="1173"/>
                  </a:lnTo>
                  <a:lnTo>
                    <a:pt x="282" y="1171"/>
                  </a:lnTo>
                  <a:lnTo>
                    <a:pt x="275" y="1166"/>
                  </a:lnTo>
                  <a:lnTo>
                    <a:pt x="275" y="1166"/>
                  </a:lnTo>
                  <a:lnTo>
                    <a:pt x="268" y="1163"/>
                  </a:lnTo>
                  <a:lnTo>
                    <a:pt x="263" y="1156"/>
                  </a:lnTo>
                  <a:lnTo>
                    <a:pt x="260" y="1149"/>
                  </a:lnTo>
                  <a:lnTo>
                    <a:pt x="256" y="1142"/>
                  </a:lnTo>
                  <a:lnTo>
                    <a:pt x="251" y="1124"/>
                  </a:lnTo>
                  <a:lnTo>
                    <a:pt x="247" y="1106"/>
                  </a:lnTo>
                  <a:lnTo>
                    <a:pt x="244" y="1087"/>
                  </a:lnTo>
                  <a:lnTo>
                    <a:pt x="240" y="1070"/>
                  </a:lnTo>
                  <a:lnTo>
                    <a:pt x="233" y="1054"/>
                  </a:lnTo>
                  <a:lnTo>
                    <a:pt x="228" y="1047"/>
                  </a:lnTo>
                  <a:lnTo>
                    <a:pt x="223" y="1041"/>
                  </a:lnTo>
                  <a:lnTo>
                    <a:pt x="223" y="1041"/>
                  </a:lnTo>
                  <a:lnTo>
                    <a:pt x="217" y="1036"/>
                  </a:lnTo>
                  <a:lnTo>
                    <a:pt x="210" y="1031"/>
                  </a:lnTo>
                  <a:lnTo>
                    <a:pt x="195" y="1024"/>
                  </a:lnTo>
                  <a:lnTo>
                    <a:pt x="177" y="1020"/>
                  </a:lnTo>
                  <a:lnTo>
                    <a:pt x="158" y="1017"/>
                  </a:lnTo>
                  <a:lnTo>
                    <a:pt x="140" y="1013"/>
                  </a:lnTo>
                  <a:lnTo>
                    <a:pt x="123" y="1008"/>
                  </a:lnTo>
                  <a:lnTo>
                    <a:pt x="116" y="1005"/>
                  </a:lnTo>
                  <a:lnTo>
                    <a:pt x="108" y="1001"/>
                  </a:lnTo>
                  <a:lnTo>
                    <a:pt x="101" y="996"/>
                  </a:lnTo>
                  <a:lnTo>
                    <a:pt x="96" y="989"/>
                  </a:lnTo>
                  <a:lnTo>
                    <a:pt x="96" y="989"/>
                  </a:lnTo>
                  <a:lnTo>
                    <a:pt x="93" y="982"/>
                  </a:lnTo>
                  <a:lnTo>
                    <a:pt x="91" y="975"/>
                  </a:lnTo>
                  <a:lnTo>
                    <a:pt x="89" y="968"/>
                  </a:lnTo>
                  <a:lnTo>
                    <a:pt x="89" y="959"/>
                  </a:lnTo>
                  <a:lnTo>
                    <a:pt x="91" y="941"/>
                  </a:lnTo>
                  <a:lnTo>
                    <a:pt x="94" y="922"/>
                  </a:lnTo>
                  <a:lnTo>
                    <a:pt x="100" y="904"/>
                  </a:lnTo>
                  <a:lnTo>
                    <a:pt x="101" y="885"/>
                  </a:lnTo>
                  <a:lnTo>
                    <a:pt x="101" y="869"/>
                  </a:lnTo>
                  <a:lnTo>
                    <a:pt x="100" y="860"/>
                  </a:lnTo>
                  <a:lnTo>
                    <a:pt x="98" y="853"/>
                  </a:lnTo>
                  <a:lnTo>
                    <a:pt x="98" y="853"/>
                  </a:lnTo>
                  <a:lnTo>
                    <a:pt x="94" y="846"/>
                  </a:lnTo>
                  <a:lnTo>
                    <a:pt x="89" y="839"/>
                  </a:lnTo>
                  <a:lnTo>
                    <a:pt x="77" y="827"/>
                  </a:lnTo>
                  <a:lnTo>
                    <a:pt x="63" y="817"/>
                  </a:lnTo>
                  <a:lnTo>
                    <a:pt x="47" y="806"/>
                  </a:lnTo>
                  <a:lnTo>
                    <a:pt x="31" y="795"/>
                  </a:lnTo>
                  <a:lnTo>
                    <a:pt x="17" y="785"/>
                  </a:lnTo>
                  <a:lnTo>
                    <a:pt x="12" y="778"/>
                  </a:lnTo>
                  <a:lnTo>
                    <a:pt x="7" y="771"/>
                  </a:lnTo>
                  <a:lnTo>
                    <a:pt x="3" y="764"/>
                  </a:lnTo>
                  <a:lnTo>
                    <a:pt x="1" y="757"/>
                  </a:lnTo>
                  <a:lnTo>
                    <a:pt x="1" y="757"/>
                  </a:lnTo>
                  <a:lnTo>
                    <a:pt x="0" y="750"/>
                  </a:lnTo>
                  <a:lnTo>
                    <a:pt x="1" y="741"/>
                  </a:lnTo>
                  <a:lnTo>
                    <a:pt x="3" y="734"/>
                  </a:lnTo>
                  <a:lnTo>
                    <a:pt x="7" y="725"/>
                  </a:lnTo>
                  <a:lnTo>
                    <a:pt x="14" y="709"/>
                  </a:lnTo>
                  <a:lnTo>
                    <a:pt x="24" y="695"/>
                  </a:lnTo>
                  <a:lnTo>
                    <a:pt x="36" y="680"/>
                  </a:lnTo>
                  <a:lnTo>
                    <a:pt x="45" y="664"/>
                  </a:lnTo>
                  <a:lnTo>
                    <a:pt x="50" y="648"/>
                  </a:lnTo>
                  <a:lnTo>
                    <a:pt x="52" y="639"/>
                  </a:lnTo>
                  <a:lnTo>
                    <a:pt x="52" y="632"/>
                  </a:lnTo>
                  <a:lnTo>
                    <a:pt x="52" y="632"/>
                  </a:lnTo>
                  <a:lnTo>
                    <a:pt x="52" y="623"/>
                  </a:lnTo>
                  <a:lnTo>
                    <a:pt x="50" y="616"/>
                  </a:lnTo>
                  <a:lnTo>
                    <a:pt x="45" y="600"/>
                  </a:lnTo>
                  <a:lnTo>
                    <a:pt x="36" y="585"/>
                  </a:lnTo>
                  <a:lnTo>
                    <a:pt x="24" y="569"/>
                  </a:lnTo>
                  <a:lnTo>
                    <a:pt x="14" y="553"/>
                  </a:lnTo>
                  <a:lnTo>
                    <a:pt x="7" y="537"/>
                  </a:lnTo>
                  <a:lnTo>
                    <a:pt x="3" y="530"/>
                  </a:lnTo>
                  <a:lnTo>
                    <a:pt x="1" y="521"/>
                  </a:lnTo>
                  <a:lnTo>
                    <a:pt x="0" y="514"/>
                  </a:lnTo>
                  <a:lnTo>
                    <a:pt x="1" y="506"/>
                  </a:lnTo>
                  <a:lnTo>
                    <a:pt x="1" y="506"/>
                  </a:lnTo>
                  <a:lnTo>
                    <a:pt x="3" y="499"/>
                  </a:lnTo>
                  <a:lnTo>
                    <a:pt x="7" y="492"/>
                  </a:lnTo>
                  <a:lnTo>
                    <a:pt x="12" y="485"/>
                  </a:lnTo>
                  <a:lnTo>
                    <a:pt x="17" y="479"/>
                  </a:lnTo>
                  <a:lnTo>
                    <a:pt x="31" y="467"/>
                  </a:lnTo>
                  <a:lnTo>
                    <a:pt x="47" y="456"/>
                  </a:lnTo>
                  <a:lnTo>
                    <a:pt x="63" y="448"/>
                  </a:lnTo>
                  <a:lnTo>
                    <a:pt x="77" y="435"/>
                  </a:lnTo>
                  <a:lnTo>
                    <a:pt x="89" y="423"/>
                  </a:lnTo>
                  <a:lnTo>
                    <a:pt x="94" y="418"/>
                  </a:lnTo>
                  <a:lnTo>
                    <a:pt x="98" y="409"/>
                  </a:lnTo>
                  <a:lnTo>
                    <a:pt x="98" y="409"/>
                  </a:lnTo>
                  <a:lnTo>
                    <a:pt x="100" y="402"/>
                  </a:lnTo>
                  <a:lnTo>
                    <a:pt x="101" y="395"/>
                  </a:lnTo>
                  <a:lnTo>
                    <a:pt x="101" y="377"/>
                  </a:lnTo>
                  <a:lnTo>
                    <a:pt x="100" y="360"/>
                  </a:lnTo>
                  <a:lnTo>
                    <a:pt x="94" y="340"/>
                  </a:lnTo>
                  <a:lnTo>
                    <a:pt x="91" y="323"/>
                  </a:lnTo>
                  <a:lnTo>
                    <a:pt x="89" y="305"/>
                  </a:lnTo>
                  <a:lnTo>
                    <a:pt x="89" y="297"/>
                  </a:lnTo>
                  <a:lnTo>
                    <a:pt x="91" y="288"/>
                  </a:lnTo>
                  <a:lnTo>
                    <a:pt x="93" y="281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101" y="267"/>
                  </a:lnTo>
                  <a:lnTo>
                    <a:pt x="108" y="263"/>
                  </a:lnTo>
                  <a:lnTo>
                    <a:pt x="116" y="258"/>
                  </a:lnTo>
                  <a:lnTo>
                    <a:pt x="123" y="254"/>
                  </a:lnTo>
                  <a:lnTo>
                    <a:pt x="140" y="251"/>
                  </a:lnTo>
                  <a:lnTo>
                    <a:pt x="158" y="246"/>
                  </a:lnTo>
                  <a:lnTo>
                    <a:pt x="177" y="242"/>
                  </a:lnTo>
                  <a:lnTo>
                    <a:pt x="195" y="239"/>
                  </a:lnTo>
                  <a:lnTo>
                    <a:pt x="210" y="232"/>
                  </a:lnTo>
                  <a:lnTo>
                    <a:pt x="217" y="228"/>
                  </a:lnTo>
                  <a:lnTo>
                    <a:pt x="223" y="221"/>
                  </a:lnTo>
                  <a:lnTo>
                    <a:pt x="223" y="221"/>
                  </a:lnTo>
                  <a:lnTo>
                    <a:pt x="228" y="216"/>
                  </a:lnTo>
                  <a:lnTo>
                    <a:pt x="233" y="209"/>
                  </a:lnTo>
                  <a:lnTo>
                    <a:pt x="238" y="193"/>
                  </a:lnTo>
                  <a:lnTo>
                    <a:pt x="244" y="175"/>
                  </a:lnTo>
                  <a:lnTo>
                    <a:pt x="247" y="158"/>
                  </a:lnTo>
                  <a:lnTo>
                    <a:pt x="251" y="138"/>
                  </a:lnTo>
                  <a:lnTo>
                    <a:pt x="256" y="121"/>
                  </a:lnTo>
                  <a:lnTo>
                    <a:pt x="260" y="114"/>
                  </a:lnTo>
                  <a:lnTo>
                    <a:pt x="263" y="107"/>
                  </a:lnTo>
                  <a:lnTo>
                    <a:pt x="268" y="102"/>
                  </a:lnTo>
                  <a:lnTo>
                    <a:pt x="275" y="96"/>
                  </a:lnTo>
                  <a:lnTo>
                    <a:pt x="275" y="96"/>
                  </a:lnTo>
                  <a:lnTo>
                    <a:pt x="282" y="93"/>
                  </a:lnTo>
                  <a:lnTo>
                    <a:pt x="289" y="89"/>
                  </a:lnTo>
                  <a:lnTo>
                    <a:pt x="296" y="89"/>
                  </a:lnTo>
                  <a:lnTo>
                    <a:pt x="305" y="89"/>
                  </a:lnTo>
                  <a:lnTo>
                    <a:pt x="323" y="91"/>
                  </a:lnTo>
                  <a:lnTo>
                    <a:pt x="342" y="95"/>
                  </a:lnTo>
                  <a:lnTo>
                    <a:pt x="360" y="98"/>
                  </a:lnTo>
                  <a:lnTo>
                    <a:pt x="379" y="102"/>
                  </a:lnTo>
                  <a:lnTo>
                    <a:pt x="395" y="100"/>
                  </a:lnTo>
                  <a:lnTo>
                    <a:pt x="404" y="100"/>
                  </a:lnTo>
                  <a:lnTo>
                    <a:pt x="411" y="96"/>
                  </a:lnTo>
                  <a:lnTo>
                    <a:pt x="411" y="96"/>
                  </a:lnTo>
                  <a:lnTo>
                    <a:pt x="418" y="93"/>
                  </a:lnTo>
                  <a:lnTo>
                    <a:pt x="425" y="89"/>
                  </a:lnTo>
                  <a:lnTo>
                    <a:pt x="437" y="77"/>
                  </a:lnTo>
                  <a:lnTo>
                    <a:pt x="448" y="61"/>
                  </a:lnTo>
                  <a:lnTo>
                    <a:pt x="458" y="45"/>
                  </a:lnTo>
                  <a:lnTo>
                    <a:pt x="469" y="31"/>
                  </a:lnTo>
                  <a:lnTo>
                    <a:pt x="479" y="17"/>
                  </a:lnTo>
                  <a:lnTo>
                    <a:pt x="486" y="10"/>
                  </a:lnTo>
                  <a:lnTo>
                    <a:pt x="491" y="5"/>
                  </a:lnTo>
                  <a:lnTo>
                    <a:pt x="498" y="1"/>
                  </a:lnTo>
                  <a:lnTo>
                    <a:pt x="507" y="0"/>
                  </a:lnTo>
                  <a:lnTo>
                    <a:pt x="507" y="0"/>
                  </a:lnTo>
                  <a:lnTo>
                    <a:pt x="514" y="0"/>
                  </a:lnTo>
                  <a:lnTo>
                    <a:pt x="523" y="0"/>
                  </a:lnTo>
                  <a:lnTo>
                    <a:pt x="530" y="1"/>
                  </a:lnTo>
                  <a:lnTo>
                    <a:pt x="539" y="5"/>
                  </a:lnTo>
                  <a:lnTo>
                    <a:pt x="553" y="14"/>
                  </a:lnTo>
                  <a:lnTo>
                    <a:pt x="569" y="24"/>
                  </a:lnTo>
                  <a:lnTo>
                    <a:pt x="585" y="35"/>
                  </a:lnTo>
                  <a:lnTo>
                    <a:pt x="600" y="44"/>
                  </a:lnTo>
                  <a:lnTo>
                    <a:pt x="616" y="51"/>
                  </a:lnTo>
                  <a:lnTo>
                    <a:pt x="625" y="52"/>
                  </a:lnTo>
                  <a:lnTo>
                    <a:pt x="632" y="52"/>
                  </a:lnTo>
                  <a:lnTo>
                    <a:pt x="632" y="52"/>
                  </a:lnTo>
                  <a:close/>
                  <a:moveTo>
                    <a:pt x="804" y="219"/>
                  </a:moveTo>
                  <a:lnTo>
                    <a:pt x="804" y="219"/>
                  </a:lnTo>
                  <a:lnTo>
                    <a:pt x="776" y="209"/>
                  </a:lnTo>
                  <a:lnTo>
                    <a:pt x="748" y="200"/>
                  </a:lnTo>
                  <a:lnTo>
                    <a:pt x="720" y="193"/>
                  </a:lnTo>
                  <a:lnTo>
                    <a:pt x="693" y="188"/>
                  </a:lnTo>
                  <a:lnTo>
                    <a:pt x="665" y="186"/>
                  </a:lnTo>
                  <a:lnTo>
                    <a:pt x="637" y="184"/>
                  </a:lnTo>
                  <a:lnTo>
                    <a:pt x="611" y="184"/>
                  </a:lnTo>
                  <a:lnTo>
                    <a:pt x="585" y="188"/>
                  </a:lnTo>
                  <a:lnTo>
                    <a:pt x="556" y="191"/>
                  </a:lnTo>
                  <a:lnTo>
                    <a:pt x="530" y="196"/>
                  </a:lnTo>
                  <a:lnTo>
                    <a:pt x="506" y="203"/>
                  </a:lnTo>
                  <a:lnTo>
                    <a:pt x="479" y="212"/>
                  </a:lnTo>
                  <a:lnTo>
                    <a:pt x="455" y="221"/>
                  </a:lnTo>
                  <a:lnTo>
                    <a:pt x="432" y="233"/>
                  </a:lnTo>
                  <a:lnTo>
                    <a:pt x="407" y="246"/>
                  </a:lnTo>
                  <a:lnTo>
                    <a:pt x="386" y="260"/>
                  </a:lnTo>
                  <a:lnTo>
                    <a:pt x="363" y="274"/>
                  </a:lnTo>
                  <a:lnTo>
                    <a:pt x="344" y="291"/>
                  </a:lnTo>
                  <a:lnTo>
                    <a:pt x="323" y="309"/>
                  </a:lnTo>
                  <a:lnTo>
                    <a:pt x="305" y="328"/>
                  </a:lnTo>
                  <a:lnTo>
                    <a:pt x="288" y="348"/>
                  </a:lnTo>
                  <a:lnTo>
                    <a:pt x="270" y="369"/>
                  </a:lnTo>
                  <a:lnTo>
                    <a:pt x="256" y="391"/>
                  </a:lnTo>
                  <a:lnTo>
                    <a:pt x="242" y="414"/>
                  </a:lnTo>
                  <a:lnTo>
                    <a:pt x="230" y="437"/>
                  </a:lnTo>
                  <a:lnTo>
                    <a:pt x="217" y="462"/>
                  </a:lnTo>
                  <a:lnTo>
                    <a:pt x="209" y="488"/>
                  </a:lnTo>
                  <a:lnTo>
                    <a:pt x="200" y="514"/>
                  </a:lnTo>
                  <a:lnTo>
                    <a:pt x="195" y="543"/>
                  </a:lnTo>
                  <a:lnTo>
                    <a:pt x="189" y="571"/>
                  </a:lnTo>
                  <a:lnTo>
                    <a:pt x="186" y="599"/>
                  </a:lnTo>
                  <a:lnTo>
                    <a:pt x="186" y="629"/>
                  </a:lnTo>
                  <a:lnTo>
                    <a:pt x="186" y="629"/>
                  </a:lnTo>
                  <a:lnTo>
                    <a:pt x="186" y="658"/>
                  </a:lnTo>
                  <a:lnTo>
                    <a:pt x="189" y="687"/>
                  </a:lnTo>
                  <a:lnTo>
                    <a:pt x="193" y="715"/>
                  </a:lnTo>
                  <a:lnTo>
                    <a:pt x="200" y="743"/>
                  </a:lnTo>
                  <a:lnTo>
                    <a:pt x="207" y="769"/>
                  </a:lnTo>
                  <a:lnTo>
                    <a:pt x="216" y="795"/>
                  </a:lnTo>
                  <a:lnTo>
                    <a:pt x="226" y="820"/>
                  </a:lnTo>
                  <a:lnTo>
                    <a:pt x="238" y="845"/>
                  </a:lnTo>
                  <a:lnTo>
                    <a:pt x="253" y="868"/>
                  </a:lnTo>
                  <a:lnTo>
                    <a:pt x="268" y="890"/>
                  </a:lnTo>
                  <a:lnTo>
                    <a:pt x="284" y="911"/>
                  </a:lnTo>
                  <a:lnTo>
                    <a:pt x="302" y="933"/>
                  </a:lnTo>
                  <a:lnTo>
                    <a:pt x="321" y="952"/>
                  </a:lnTo>
                  <a:lnTo>
                    <a:pt x="340" y="969"/>
                  </a:lnTo>
                  <a:lnTo>
                    <a:pt x="361" y="987"/>
                  </a:lnTo>
                  <a:lnTo>
                    <a:pt x="383" y="1001"/>
                  </a:lnTo>
                  <a:lnTo>
                    <a:pt x="405" y="1017"/>
                  </a:lnTo>
                  <a:lnTo>
                    <a:pt x="428" y="1029"/>
                  </a:lnTo>
                  <a:lnTo>
                    <a:pt x="453" y="1040"/>
                  </a:lnTo>
                  <a:lnTo>
                    <a:pt x="477" y="1050"/>
                  </a:lnTo>
                  <a:lnTo>
                    <a:pt x="502" y="1059"/>
                  </a:lnTo>
                  <a:lnTo>
                    <a:pt x="528" y="1066"/>
                  </a:lnTo>
                  <a:lnTo>
                    <a:pt x="555" y="1071"/>
                  </a:lnTo>
                  <a:lnTo>
                    <a:pt x="581" y="1077"/>
                  </a:lnTo>
                  <a:lnTo>
                    <a:pt x="609" y="1078"/>
                  </a:lnTo>
                  <a:lnTo>
                    <a:pt x="636" y="1078"/>
                  </a:lnTo>
                  <a:lnTo>
                    <a:pt x="664" y="1078"/>
                  </a:lnTo>
                  <a:lnTo>
                    <a:pt x="692" y="1075"/>
                  </a:lnTo>
                  <a:lnTo>
                    <a:pt x="720" y="1070"/>
                  </a:lnTo>
                  <a:lnTo>
                    <a:pt x="748" y="1064"/>
                  </a:lnTo>
                  <a:lnTo>
                    <a:pt x="776" y="1055"/>
                  </a:lnTo>
                  <a:lnTo>
                    <a:pt x="804" y="1045"/>
                  </a:lnTo>
                  <a:lnTo>
                    <a:pt x="804" y="1045"/>
                  </a:lnTo>
                  <a:lnTo>
                    <a:pt x="831" y="1033"/>
                  </a:lnTo>
                  <a:lnTo>
                    <a:pt x="857" y="1019"/>
                  </a:lnTo>
                  <a:lnTo>
                    <a:pt x="881" y="1003"/>
                  </a:lnTo>
                  <a:lnTo>
                    <a:pt x="904" y="987"/>
                  </a:lnTo>
                  <a:lnTo>
                    <a:pt x="925" y="969"/>
                  </a:lnTo>
                  <a:lnTo>
                    <a:pt x="946" y="950"/>
                  </a:lnTo>
                  <a:lnTo>
                    <a:pt x="966" y="931"/>
                  </a:lnTo>
                  <a:lnTo>
                    <a:pt x="983" y="910"/>
                  </a:lnTo>
                  <a:lnTo>
                    <a:pt x="999" y="889"/>
                  </a:lnTo>
                  <a:lnTo>
                    <a:pt x="1013" y="866"/>
                  </a:lnTo>
                  <a:lnTo>
                    <a:pt x="1027" y="843"/>
                  </a:lnTo>
                  <a:lnTo>
                    <a:pt x="1038" y="818"/>
                  </a:lnTo>
                  <a:lnTo>
                    <a:pt x="1048" y="794"/>
                  </a:lnTo>
                  <a:lnTo>
                    <a:pt x="1057" y="769"/>
                  </a:lnTo>
                  <a:lnTo>
                    <a:pt x="1066" y="743"/>
                  </a:lnTo>
                  <a:lnTo>
                    <a:pt x="1071" y="716"/>
                  </a:lnTo>
                  <a:lnTo>
                    <a:pt x="1075" y="690"/>
                  </a:lnTo>
                  <a:lnTo>
                    <a:pt x="1078" y="664"/>
                  </a:lnTo>
                  <a:lnTo>
                    <a:pt x="1080" y="637"/>
                  </a:lnTo>
                  <a:lnTo>
                    <a:pt x="1078" y="611"/>
                  </a:lnTo>
                  <a:lnTo>
                    <a:pt x="1076" y="583"/>
                  </a:lnTo>
                  <a:lnTo>
                    <a:pt x="1073" y="557"/>
                  </a:lnTo>
                  <a:lnTo>
                    <a:pt x="1068" y="530"/>
                  </a:lnTo>
                  <a:lnTo>
                    <a:pt x="1061" y="504"/>
                  </a:lnTo>
                  <a:lnTo>
                    <a:pt x="1054" y="479"/>
                  </a:lnTo>
                  <a:lnTo>
                    <a:pt x="1043" y="453"/>
                  </a:lnTo>
                  <a:lnTo>
                    <a:pt x="1031" y="428"/>
                  </a:lnTo>
                  <a:lnTo>
                    <a:pt x="1017" y="404"/>
                  </a:lnTo>
                  <a:lnTo>
                    <a:pt x="1003" y="379"/>
                  </a:lnTo>
                  <a:lnTo>
                    <a:pt x="985" y="356"/>
                  </a:lnTo>
                  <a:lnTo>
                    <a:pt x="968" y="335"/>
                  </a:lnTo>
                  <a:lnTo>
                    <a:pt x="946" y="312"/>
                  </a:lnTo>
                  <a:lnTo>
                    <a:pt x="946" y="312"/>
                  </a:lnTo>
                  <a:lnTo>
                    <a:pt x="931" y="298"/>
                  </a:lnTo>
                  <a:lnTo>
                    <a:pt x="915" y="284"/>
                  </a:lnTo>
                  <a:lnTo>
                    <a:pt x="880" y="258"/>
                  </a:lnTo>
                  <a:lnTo>
                    <a:pt x="843" y="237"/>
                  </a:lnTo>
                  <a:lnTo>
                    <a:pt x="804" y="219"/>
                  </a:lnTo>
                  <a:lnTo>
                    <a:pt x="804" y="219"/>
                  </a:lnTo>
                  <a:close/>
                  <a:moveTo>
                    <a:pt x="632" y="265"/>
                  </a:moveTo>
                  <a:lnTo>
                    <a:pt x="632" y="265"/>
                  </a:lnTo>
                  <a:lnTo>
                    <a:pt x="671" y="267"/>
                  </a:lnTo>
                  <a:lnTo>
                    <a:pt x="706" y="272"/>
                  </a:lnTo>
                  <a:lnTo>
                    <a:pt x="741" y="281"/>
                  </a:lnTo>
                  <a:lnTo>
                    <a:pt x="774" y="293"/>
                  </a:lnTo>
                  <a:lnTo>
                    <a:pt x="808" y="309"/>
                  </a:lnTo>
                  <a:lnTo>
                    <a:pt x="838" y="328"/>
                  </a:lnTo>
                  <a:lnTo>
                    <a:pt x="866" y="349"/>
                  </a:lnTo>
                  <a:lnTo>
                    <a:pt x="892" y="372"/>
                  </a:lnTo>
                  <a:lnTo>
                    <a:pt x="915" y="398"/>
                  </a:lnTo>
                  <a:lnTo>
                    <a:pt x="936" y="427"/>
                  </a:lnTo>
                  <a:lnTo>
                    <a:pt x="955" y="456"/>
                  </a:lnTo>
                  <a:lnTo>
                    <a:pt x="971" y="488"/>
                  </a:lnTo>
                  <a:lnTo>
                    <a:pt x="983" y="523"/>
                  </a:lnTo>
                  <a:lnTo>
                    <a:pt x="992" y="558"/>
                  </a:lnTo>
                  <a:lnTo>
                    <a:pt x="997" y="593"/>
                  </a:lnTo>
                  <a:lnTo>
                    <a:pt x="999" y="632"/>
                  </a:lnTo>
                  <a:lnTo>
                    <a:pt x="999" y="632"/>
                  </a:lnTo>
                  <a:lnTo>
                    <a:pt x="997" y="669"/>
                  </a:lnTo>
                  <a:lnTo>
                    <a:pt x="992" y="706"/>
                  </a:lnTo>
                  <a:lnTo>
                    <a:pt x="983" y="741"/>
                  </a:lnTo>
                  <a:lnTo>
                    <a:pt x="971" y="774"/>
                  </a:lnTo>
                  <a:lnTo>
                    <a:pt x="955" y="806"/>
                  </a:lnTo>
                  <a:lnTo>
                    <a:pt x="936" y="836"/>
                  </a:lnTo>
                  <a:lnTo>
                    <a:pt x="915" y="864"/>
                  </a:lnTo>
                  <a:lnTo>
                    <a:pt x="892" y="890"/>
                  </a:lnTo>
                  <a:lnTo>
                    <a:pt x="866" y="915"/>
                  </a:lnTo>
                  <a:lnTo>
                    <a:pt x="838" y="936"/>
                  </a:lnTo>
                  <a:lnTo>
                    <a:pt x="808" y="954"/>
                  </a:lnTo>
                  <a:lnTo>
                    <a:pt x="774" y="969"/>
                  </a:lnTo>
                  <a:lnTo>
                    <a:pt x="741" y="982"/>
                  </a:lnTo>
                  <a:lnTo>
                    <a:pt x="706" y="990"/>
                  </a:lnTo>
                  <a:lnTo>
                    <a:pt x="671" y="996"/>
                  </a:lnTo>
                  <a:lnTo>
                    <a:pt x="632" y="998"/>
                  </a:lnTo>
                  <a:lnTo>
                    <a:pt x="632" y="998"/>
                  </a:lnTo>
                  <a:lnTo>
                    <a:pt x="595" y="996"/>
                  </a:lnTo>
                  <a:lnTo>
                    <a:pt x="558" y="990"/>
                  </a:lnTo>
                  <a:lnTo>
                    <a:pt x="523" y="982"/>
                  </a:lnTo>
                  <a:lnTo>
                    <a:pt x="490" y="969"/>
                  </a:lnTo>
                  <a:lnTo>
                    <a:pt x="458" y="954"/>
                  </a:lnTo>
                  <a:lnTo>
                    <a:pt x="428" y="936"/>
                  </a:lnTo>
                  <a:lnTo>
                    <a:pt x="398" y="915"/>
                  </a:lnTo>
                  <a:lnTo>
                    <a:pt x="374" y="890"/>
                  </a:lnTo>
                  <a:lnTo>
                    <a:pt x="349" y="864"/>
                  </a:lnTo>
                  <a:lnTo>
                    <a:pt x="328" y="836"/>
                  </a:lnTo>
                  <a:lnTo>
                    <a:pt x="311" y="806"/>
                  </a:lnTo>
                  <a:lnTo>
                    <a:pt x="295" y="774"/>
                  </a:lnTo>
                  <a:lnTo>
                    <a:pt x="282" y="741"/>
                  </a:lnTo>
                  <a:lnTo>
                    <a:pt x="274" y="706"/>
                  </a:lnTo>
                  <a:lnTo>
                    <a:pt x="268" y="669"/>
                  </a:lnTo>
                  <a:lnTo>
                    <a:pt x="267" y="632"/>
                  </a:lnTo>
                  <a:lnTo>
                    <a:pt x="267" y="632"/>
                  </a:lnTo>
                  <a:lnTo>
                    <a:pt x="268" y="593"/>
                  </a:lnTo>
                  <a:lnTo>
                    <a:pt x="274" y="558"/>
                  </a:lnTo>
                  <a:lnTo>
                    <a:pt x="282" y="523"/>
                  </a:lnTo>
                  <a:lnTo>
                    <a:pt x="295" y="488"/>
                  </a:lnTo>
                  <a:lnTo>
                    <a:pt x="311" y="456"/>
                  </a:lnTo>
                  <a:lnTo>
                    <a:pt x="328" y="427"/>
                  </a:lnTo>
                  <a:lnTo>
                    <a:pt x="349" y="398"/>
                  </a:lnTo>
                  <a:lnTo>
                    <a:pt x="374" y="372"/>
                  </a:lnTo>
                  <a:lnTo>
                    <a:pt x="398" y="349"/>
                  </a:lnTo>
                  <a:lnTo>
                    <a:pt x="428" y="328"/>
                  </a:lnTo>
                  <a:lnTo>
                    <a:pt x="458" y="309"/>
                  </a:lnTo>
                  <a:lnTo>
                    <a:pt x="490" y="293"/>
                  </a:lnTo>
                  <a:lnTo>
                    <a:pt x="523" y="281"/>
                  </a:lnTo>
                  <a:lnTo>
                    <a:pt x="558" y="272"/>
                  </a:lnTo>
                  <a:lnTo>
                    <a:pt x="595" y="267"/>
                  </a:lnTo>
                  <a:lnTo>
                    <a:pt x="632" y="265"/>
                  </a:lnTo>
                  <a:lnTo>
                    <a:pt x="632" y="265"/>
                  </a:lnTo>
                  <a:close/>
                  <a:moveTo>
                    <a:pt x="657" y="376"/>
                  </a:moveTo>
                  <a:lnTo>
                    <a:pt x="720" y="511"/>
                  </a:lnTo>
                  <a:lnTo>
                    <a:pt x="867" y="528"/>
                  </a:lnTo>
                  <a:lnTo>
                    <a:pt x="867" y="528"/>
                  </a:lnTo>
                  <a:lnTo>
                    <a:pt x="876" y="530"/>
                  </a:lnTo>
                  <a:lnTo>
                    <a:pt x="881" y="534"/>
                  </a:lnTo>
                  <a:lnTo>
                    <a:pt x="887" y="539"/>
                  </a:lnTo>
                  <a:lnTo>
                    <a:pt x="890" y="546"/>
                  </a:lnTo>
                  <a:lnTo>
                    <a:pt x="890" y="546"/>
                  </a:lnTo>
                  <a:lnTo>
                    <a:pt x="892" y="555"/>
                  </a:lnTo>
                  <a:lnTo>
                    <a:pt x="890" y="562"/>
                  </a:lnTo>
                  <a:lnTo>
                    <a:pt x="889" y="569"/>
                  </a:lnTo>
                  <a:lnTo>
                    <a:pt x="883" y="574"/>
                  </a:lnTo>
                  <a:lnTo>
                    <a:pt x="773" y="676"/>
                  </a:lnTo>
                  <a:lnTo>
                    <a:pt x="802" y="824"/>
                  </a:lnTo>
                  <a:lnTo>
                    <a:pt x="802" y="824"/>
                  </a:lnTo>
                  <a:lnTo>
                    <a:pt x="802" y="831"/>
                  </a:lnTo>
                  <a:lnTo>
                    <a:pt x="801" y="838"/>
                  </a:lnTo>
                  <a:lnTo>
                    <a:pt x="797" y="845"/>
                  </a:lnTo>
                  <a:lnTo>
                    <a:pt x="792" y="850"/>
                  </a:lnTo>
                  <a:lnTo>
                    <a:pt x="792" y="850"/>
                  </a:lnTo>
                  <a:lnTo>
                    <a:pt x="785" y="853"/>
                  </a:lnTo>
                  <a:lnTo>
                    <a:pt x="778" y="855"/>
                  </a:lnTo>
                  <a:lnTo>
                    <a:pt x="771" y="853"/>
                  </a:lnTo>
                  <a:lnTo>
                    <a:pt x="764" y="852"/>
                  </a:lnTo>
                  <a:lnTo>
                    <a:pt x="632" y="778"/>
                  </a:lnTo>
                  <a:lnTo>
                    <a:pt x="502" y="852"/>
                  </a:lnTo>
                  <a:lnTo>
                    <a:pt x="502" y="852"/>
                  </a:lnTo>
                  <a:lnTo>
                    <a:pt x="495" y="853"/>
                  </a:lnTo>
                  <a:lnTo>
                    <a:pt x="488" y="855"/>
                  </a:lnTo>
                  <a:lnTo>
                    <a:pt x="479" y="853"/>
                  </a:lnTo>
                  <a:lnTo>
                    <a:pt x="472" y="850"/>
                  </a:lnTo>
                  <a:lnTo>
                    <a:pt x="472" y="850"/>
                  </a:lnTo>
                  <a:lnTo>
                    <a:pt x="467" y="845"/>
                  </a:lnTo>
                  <a:lnTo>
                    <a:pt x="463" y="838"/>
                  </a:lnTo>
                  <a:lnTo>
                    <a:pt x="462" y="831"/>
                  </a:lnTo>
                  <a:lnTo>
                    <a:pt x="462" y="824"/>
                  </a:lnTo>
                  <a:lnTo>
                    <a:pt x="491" y="676"/>
                  </a:lnTo>
                  <a:lnTo>
                    <a:pt x="383" y="574"/>
                  </a:lnTo>
                  <a:lnTo>
                    <a:pt x="383" y="574"/>
                  </a:lnTo>
                  <a:lnTo>
                    <a:pt x="377" y="569"/>
                  </a:lnTo>
                  <a:lnTo>
                    <a:pt x="374" y="562"/>
                  </a:lnTo>
                  <a:lnTo>
                    <a:pt x="374" y="555"/>
                  </a:lnTo>
                  <a:lnTo>
                    <a:pt x="374" y="546"/>
                  </a:lnTo>
                  <a:lnTo>
                    <a:pt x="374" y="546"/>
                  </a:lnTo>
                  <a:lnTo>
                    <a:pt x="377" y="539"/>
                  </a:lnTo>
                  <a:lnTo>
                    <a:pt x="383" y="534"/>
                  </a:lnTo>
                  <a:lnTo>
                    <a:pt x="390" y="530"/>
                  </a:lnTo>
                  <a:lnTo>
                    <a:pt x="397" y="528"/>
                  </a:lnTo>
                  <a:lnTo>
                    <a:pt x="546" y="511"/>
                  </a:lnTo>
                  <a:lnTo>
                    <a:pt x="607" y="376"/>
                  </a:lnTo>
                  <a:lnTo>
                    <a:pt x="607" y="376"/>
                  </a:lnTo>
                  <a:lnTo>
                    <a:pt x="613" y="369"/>
                  </a:lnTo>
                  <a:lnTo>
                    <a:pt x="618" y="363"/>
                  </a:lnTo>
                  <a:lnTo>
                    <a:pt x="625" y="360"/>
                  </a:lnTo>
                  <a:lnTo>
                    <a:pt x="632" y="360"/>
                  </a:lnTo>
                  <a:lnTo>
                    <a:pt x="632" y="360"/>
                  </a:lnTo>
                  <a:lnTo>
                    <a:pt x="641" y="360"/>
                  </a:lnTo>
                  <a:lnTo>
                    <a:pt x="648" y="363"/>
                  </a:lnTo>
                  <a:lnTo>
                    <a:pt x="653" y="369"/>
                  </a:lnTo>
                  <a:lnTo>
                    <a:pt x="657" y="376"/>
                  </a:lnTo>
                  <a:lnTo>
                    <a:pt x="657" y="376"/>
                  </a:lnTo>
                  <a:close/>
                </a:path>
              </a:pathLst>
            </a:custGeom>
            <a:solidFill>
              <a:srgbClr val="5F7133"/>
            </a:solidFill>
            <a:ln>
              <a:noFill/>
            </a:ln>
            <a:effectLst>
              <a:innerShdw blurRad="25400" dist="12700" dir="16200000">
                <a:prstClr val="black">
                  <a:alpha val="77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000"/>
            </a:p>
          </p:txBody>
        </p:sp>
      </p:grp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5581650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ED7D31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02</a:t>
            </a:r>
            <a:endParaRPr lang="en-US" altLang="ko-KR">
              <a:solidFill>
                <a:srgbClr val="ED7D31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>
            <a:off x="2162175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2494D3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01</a:t>
            </a:r>
            <a:endParaRPr lang="en-US" altLang="ko-KR">
              <a:solidFill>
                <a:srgbClr val="2494D3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9039225" y="2337898"/>
            <a:ext cx="1028700" cy="882422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spAutoFit/>
          </a:bodyPr>
          <a:lstStyle>
            <a:lvl1pPr algn="ctr">
              <a:spcBef>
                <a:spcPct val="0"/>
              </a:spcBef>
              <a:buNone/>
              <a:defRPr lang="ko-KR" altLang="en-US" sz="4400" b="1" baseline="0" dirty="0">
                <a:solidFill>
                  <a:schemeClr val="bg1"/>
                </a:solidFill>
                <a:effectLst>
                  <a:outerShdw blurRad="12700" dist="25400" dir="5400000" algn="t" rotWithShape="0">
                    <a:prstClr val="black">
                      <a:alpha val="50000"/>
                    </a:prst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atinLnBrk="0">
              <a:lnSpc>
                <a:spcPct val="80000"/>
              </a:lnSpc>
            </a:pPr>
            <a:r>
              <a:rPr lang="en-US" altLang="ko-KR" sz="2000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VALUE</a:t>
            </a:r>
          </a:p>
          <a:p>
            <a:pPr latinLnBrk="0">
              <a:lnSpc>
                <a:spcPct val="80000"/>
              </a:lnSpc>
            </a:pPr>
            <a:r>
              <a:rPr lang="en-US" altLang="ko-KR" smtClean="0">
                <a:solidFill>
                  <a:srgbClr val="A0B862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rPr>
              <a:t>03</a:t>
            </a:r>
            <a:endParaRPr lang="en-US" altLang="ko-KR">
              <a:solidFill>
                <a:srgbClr val="A0B862"/>
              </a:solidFill>
              <a:effectLst>
                <a:innerShdw blurRad="50800" dist="38100" dir="16200000">
                  <a:prstClr val="black">
                    <a:alpha val="59000"/>
                  </a:prstClr>
                </a:innerShdw>
              </a:effectLst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648200" y="4644666"/>
            <a:ext cx="2895600" cy="1298714"/>
            <a:chOff x="4648200" y="4756100"/>
            <a:chExt cx="2895600" cy="1298714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CONTEMPORARY COLORS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34" name="Straight Connector 33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35"/>
          <p:cNvGrpSpPr/>
          <p:nvPr/>
        </p:nvGrpSpPr>
        <p:grpSpPr>
          <a:xfrm>
            <a:off x="1228725" y="4644666"/>
            <a:ext cx="2895600" cy="1298714"/>
            <a:chOff x="4648200" y="4756100"/>
            <a:chExt cx="2895600" cy="1298714"/>
          </a:xfrm>
        </p:grpSpPr>
        <p:sp>
          <p:nvSpPr>
            <p:cNvPr id="37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TOP QUALITY DESIGN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38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40" name="Straight Connector 39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" name="Group 41"/>
          <p:cNvGrpSpPr/>
          <p:nvPr/>
        </p:nvGrpSpPr>
        <p:grpSpPr>
          <a:xfrm>
            <a:off x="8105775" y="4644666"/>
            <a:ext cx="2895600" cy="1298714"/>
            <a:chOff x="4648200" y="4756100"/>
            <a:chExt cx="2895600" cy="1298714"/>
          </a:xfrm>
        </p:grpSpPr>
        <p:sp>
          <p:nvSpPr>
            <p:cNvPr id="43" name="Rectangle 3"/>
            <p:cNvSpPr txBox="1">
              <a:spLocks noChangeArrowheads="1"/>
            </p:cNvSpPr>
            <p:nvPr/>
          </p:nvSpPr>
          <p:spPr bwMode="auto">
            <a:xfrm>
              <a:off x="4648200" y="4756100"/>
              <a:ext cx="2895600" cy="402291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2000" smtClean="0">
                  <a:solidFill>
                    <a:srgbClr val="586875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EYE-CATCHING VISUAL</a:t>
              </a:r>
              <a:endParaRPr lang="en-US" altLang="ko-KR" sz="2000">
                <a:solidFill>
                  <a:srgbClr val="586875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44" name="Rectangle 3"/>
            <p:cNvSpPr txBox="1">
              <a:spLocks noChangeArrowheads="1"/>
            </p:cNvSpPr>
            <p:nvPr/>
          </p:nvSpPr>
          <p:spPr bwMode="auto">
            <a:xfrm>
              <a:off x="4733925" y="5221636"/>
              <a:ext cx="2724150" cy="83317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latinLnBrk="0"/>
              <a:r>
                <a:rPr lang="en-US" altLang="ko-KR" sz="1200" b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Powerpoint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 is a complete presentation graphic </a:t>
              </a:r>
              <a:r>
                <a:rPr lang="en-US" altLang="ko-KR" sz="12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package it </a:t>
              </a:r>
              <a:r>
                <a:rPr lang="en-US" altLang="ko-KR" sz="1200" b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gives you everything you need to produce a professional-looking presentation</a:t>
              </a:r>
              <a:endParaRPr lang="en-US" altLang="ko-KR" sz="1200" b="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5736000" y="5151822"/>
              <a:ext cx="720000" cy="11430"/>
              <a:chOff x="5926470" y="6430886"/>
              <a:chExt cx="339061" cy="11430"/>
            </a:xfrm>
          </p:grpSpPr>
          <p:cxnSp>
            <p:nvCxnSpPr>
              <p:cNvPr id="46" name="Straight Connector 45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20" t="44628" r="50024" b="44628"/>
          <a:stretch/>
        </p:blipFill>
        <p:spPr>
          <a:xfrm rot="5400000" flipH="1">
            <a:off x="11088365" y="3983554"/>
            <a:ext cx="208256" cy="386622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6" t="44628" r="43648" b="44628"/>
          <a:stretch/>
        </p:blipFill>
        <p:spPr>
          <a:xfrm rot="12722276">
            <a:off x="5036198" y="2244585"/>
            <a:ext cx="208256" cy="38662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44329" r="46744" b="44927"/>
          <a:stretch/>
        </p:blipFill>
        <p:spPr>
          <a:xfrm rot="5400000" flipH="1">
            <a:off x="8322941" y="3983021"/>
            <a:ext cx="208256" cy="386622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3568700" y="186058"/>
            <a:ext cx="5054600" cy="1116519"/>
            <a:chOff x="3568700" y="186058"/>
            <a:chExt cx="5054600" cy="1116519"/>
          </a:xfrm>
        </p:grpSpPr>
        <p:sp>
          <p:nvSpPr>
            <p:cNvPr id="52" name="Rectangle 3"/>
            <p:cNvSpPr txBox="1">
              <a:spLocks noChangeArrowheads="1"/>
            </p:cNvSpPr>
            <p:nvPr/>
          </p:nvSpPr>
          <p:spPr bwMode="auto">
            <a:xfrm>
              <a:off x="3568700" y="186058"/>
              <a:ext cx="5054600" cy="710067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4000" smtClean="0">
                  <a:solidFill>
                    <a:srgbClr val="404C56"/>
                  </a:solidFill>
                  <a:effectLst>
                    <a:innerShdw blurRad="50800" dist="38100" dir="16200000">
                      <a:prstClr val="black">
                        <a:alpha val="59000"/>
                      </a:prstClr>
                    </a:innerShdw>
                  </a:effectLst>
                  <a:latin typeface="Calibri" panose="020F0502020204030204" pitchFamily="34" charset="0"/>
                </a:rPr>
                <a:t>SLIDE MAIN TITLE</a:t>
              </a:r>
              <a:endParaRPr lang="en-US" altLang="ko-KR" sz="4000" dirty="0">
                <a:solidFill>
                  <a:srgbClr val="404C56"/>
                </a:solidFill>
                <a:effectLst>
                  <a:innerShdw blurRad="50800" dist="38100" dir="16200000">
                    <a:prstClr val="black">
                      <a:alpha val="59000"/>
                    </a:prstClr>
                  </a:innerShdw>
                </a:effectLst>
                <a:latin typeface="Calibri" panose="020F0502020204030204" pitchFamily="34" charset="0"/>
              </a:endParaRPr>
            </a:p>
          </p:txBody>
        </p:sp>
        <p:sp>
          <p:nvSpPr>
            <p:cNvPr id="53" name="Rectangle 3"/>
            <p:cNvSpPr txBox="1">
              <a:spLocks noChangeArrowheads="1"/>
            </p:cNvSpPr>
            <p:nvPr/>
          </p:nvSpPr>
          <p:spPr bwMode="auto">
            <a:xfrm>
              <a:off x="3577190" y="869509"/>
              <a:ext cx="5037619" cy="433068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spAutoFit/>
            </a:bodyPr>
            <a:lstStyle>
              <a:lvl1pPr algn="ctr">
                <a:spcBef>
                  <a:spcPct val="0"/>
                </a:spcBef>
                <a:buNone/>
                <a:defRPr lang="ko-KR" altLang="en-US" sz="4400" b="1" baseline="0" dirty="0">
                  <a:solidFill>
                    <a:schemeClr val="bg1"/>
                  </a:solidFill>
                  <a:effectLst>
                    <a:outerShdw blurRad="12700" dist="25400" dir="5400000" algn="t" rotWithShape="0">
                      <a:prstClr val="black">
                        <a:alpha val="50000"/>
                      </a:prstClr>
                    </a:outerShdw>
                  </a:effectLst>
                  <a:latin typeface="Tahoma" pitchFamily="34" charset="0"/>
                  <a:ea typeface="Tahoma" pitchFamily="34" charset="0"/>
                  <a:cs typeface="Tahoma" pitchFamily="34" charset="0"/>
                </a:defRPr>
              </a:lvl1pPr>
            </a:lstStyle>
            <a:p>
              <a:pPr algn="dist" latinLnBrk="0"/>
              <a:r>
                <a:rPr lang="en-US" altLang="ko-KR" sz="1100" b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Our user-friendly and functional search engine helps you locate the right templates, effectively saving your </a:t>
              </a:r>
              <a:r>
                <a:rPr lang="en-US" altLang="ko-KR" sz="1100" b="0" smtClean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Calibri" panose="020F0502020204030204" pitchFamily="34" charset="0"/>
                </a:rPr>
                <a:t>time</a:t>
              </a:r>
              <a:endParaRPr lang="en-US" altLang="ko-KR" sz="1100" b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</a:endParaRP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69560" y="853565"/>
              <a:ext cx="4852881" cy="11430"/>
              <a:chOff x="5926470" y="6430886"/>
              <a:chExt cx="339061" cy="11430"/>
            </a:xfrm>
          </p:grpSpPr>
          <p:cxnSp>
            <p:nvCxnSpPr>
              <p:cNvPr id="55" name="Straight Connector 54"/>
              <p:cNvCxnSpPr/>
              <p:nvPr userDrawn="1"/>
            </p:nvCxnSpPr>
            <p:spPr>
              <a:xfrm>
                <a:off x="5926470" y="6430886"/>
                <a:ext cx="339061" cy="0"/>
              </a:xfrm>
              <a:prstGeom prst="line">
                <a:avLst/>
              </a:prstGeom>
              <a:ln w="12700" cap="rnd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 userDrawn="1"/>
            </p:nvCxnSpPr>
            <p:spPr>
              <a:xfrm>
                <a:off x="5926470" y="6442316"/>
                <a:ext cx="339061" cy="0"/>
              </a:xfrm>
              <a:prstGeom prst="line">
                <a:avLst/>
              </a:prstGeom>
              <a:ln w="127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947900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1693</TotalTime>
  <Words>2385</Words>
  <Application>Microsoft Office PowerPoint</Application>
  <PresentationFormat>自定义</PresentationFormat>
  <Paragraphs>468</Paragraphs>
  <Slides>32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4" baseType="lpstr">
      <vt:lpstr>Office Theme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2015-12-02T02:04:02Z</dcterms:created>
  <dcterms:modified xsi:type="dcterms:W3CDTF">2017-04-20T08:12:41Z</dcterms:modified>
</cp:coreProperties>
</file>