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3.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5.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6.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7.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8.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9.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10.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notesSlides/notesSlide11.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notesSlides/notesSlide12.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notesSlides/notesSlide13.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notesSlides/notesSlide14.xml" ContentType="application/vnd.openxmlformats-officedocument.presentationml.notesSlide+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notesSlides/notesSlide15.xml" ContentType="application/vnd.openxmlformats-officedocument.presentationml.notesSlid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notesSlides/notesSlide16.xml" ContentType="application/vnd.openxmlformats-officedocument.presentationml.notesSlide+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notesSlides/notesSlide17.xml" ContentType="application/vnd.openxmlformats-officedocument.presentationml.notesSlide+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notesSlides/notesSlide18.xml" ContentType="application/vnd.openxmlformats-officedocument.presentationml.notesSlide+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notesSlides/notesSlide19.xml" ContentType="application/vnd.openxmlformats-officedocument.presentationml.notesSlide+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notesSlides/notesSlide20.xml" ContentType="application/vnd.openxmlformats-officedocument.presentationml.notesSlide+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notesSlides/notesSlide21.xml" ContentType="application/vnd.openxmlformats-officedocument.presentationml.notesSlide+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notesSlides/notesSlide22.xml" ContentType="application/vnd.openxmlformats-officedocument.presentationml.notesSlide+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notesSlides/notesSlide23.xml" ContentType="application/vnd.openxmlformats-officedocument.presentationml.notesSlide+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notesSlides/notesSlide24.xml" ContentType="application/vnd.openxmlformats-officedocument.presentationml.notesSlide+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notesSlides/notesSlide25.xml" ContentType="application/vnd.openxmlformats-officedocument.presentationml.notesSlide+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notesSlides/notesSlide26.xml" ContentType="application/vnd.openxmlformats-officedocument.presentationml.notesSlide+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notesSlides/notesSlide27.xml" ContentType="application/vnd.openxmlformats-officedocument.presentationml.notesSlide+xml"/>
  <Override PartName="/ppt/tags/tag242.xml" ContentType="application/vnd.openxmlformats-officedocument.presentationml.tags+xml"/>
  <Override PartName="/ppt/tags/tag243.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Lst>
  <p:notesMasterIdLst>
    <p:notesMasterId r:id="rId32"/>
  </p:notesMasterIdLst>
  <p:handoutMasterIdLst>
    <p:handoutMasterId r:id="rId33"/>
  </p:handoutMasterIdLst>
  <p:sldIdLst>
    <p:sldId id="256" r:id="rId3"/>
    <p:sldId id="322" r:id="rId4"/>
    <p:sldId id="370" r:id="rId5"/>
    <p:sldId id="377" r:id="rId6"/>
    <p:sldId id="378" r:id="rId7"/>
    <p:sldId id="372" r:id="rId8"/>
    <p:sldId id="352" r:id="rId9"/>
    <p:sldId id="351" r:id="rId10"/>
    <p:sldId id="349" r:id="rId11"/>
    <p:sldId id="348" r:id="rId12"/>
    <p:sldId id="347" r:id="rId13"/>
    <p:sldId id="359" r:id="rId14"/>
    <p:sldId id="371" r:id="rId15"/>
    <p:sldId id="357" r:id="rId16"/>
    <p:sldId id="356" r:id="rId17"/>
    <p:sldId id="355" r:id="rId18"/>
    <p:sldId id="354" r:id="rId19"/>
    <p:sldId id="358" r:id="rId20"/>
    <p:sldId id="368" r:id="rId21"/>
    <p:sldId id="369" r:id="rId22"/>
    <p:sldId id="374" r:id="rId23"/>
    <p:sldId id="373" r:id="rId24"/>
    <p:sldId id="365" r:id="rId25"/>
    <p:sldId id="364" r:id="rId26"/>
    <p:sldId id="363" r:id="rId27"/>
    <p:sldId id="362" r:id="rId28"/>
    <p:sldId id="361" r:id="rId29"/>
    <p:sldId id="367" r:id="rId30"/>
    <p:sldId id="379"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B70F"/>
    <a:srgbClr val="F9F9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2" autoAdjust="0"/>
    <p:restoredTop sz="94660"/>
  </p:normalViewPr>
  <p:slideViewPr>
    <p:cSldViewPr snapToGrid="0">
      <p:cViewPr varScale="1">
        <p:scale>
          <a:sx n="88" d="100"/>
          <a:sy n="88" d="100"/>
        </p:scale>
        <p:origin x="162" y="96"/>
      </p:cViewPr>
      <p:guideLst/>
    </p:cSldViewPr>
  </p:slideViewPr>
  <p:notesTextViewPr>
    <p:cViewPr>
      <p:scale>
        <a:sx n="1" d="1"/>
        <a:sy n="1" d="1"/>
      </p:scale>
      <p:origin x="0" y="0"/>
    </p:cViewPr>
  </p:notesTextViewPr>
  <p:sorterViewPr>
    <p:cViewPr>
      <p:scale>
        <a:sx n="100" d="100"/>
        <a:sy n="100" d="100"/>
      </p:scale>
      <p:origin x="0" y="-1872"/>
    </p:cViewPr>
  </p:sorterViewPr>
  <p:notesViewPr>
    <p:cSldViewPr snapToGrid="0">
      <p:cViewPr varScale="1">
        <p:scale>
          <a:sx n="88" d="100"/>
          <a:sy n="88" d="100"/>
        </p:scale>
        <p:origin x="3822"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E5DC2EF-0D54-4E4D-BE2C-9D552347A642}" type="datetimeFigureOut">
              <a:rPr lang="zh-CN" altLang="en-US" smtClean="0"/>
              <a:t>2017/4/20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D4BD6ED-4589-4F49-B407-50E6897B1A49}" type="slidenum">
              <a:rPr lang="zh-CN" altLang="en-US" smtClean="0"/>
              <a:t>‹#›</a:t>
            </a:fld>
            <a:endParaRPr lang="zh-CN" altLang="en-US"/>
          </a:p>
        </p:txBody>
      </p:sp>
    </p:spTree>
    <p:extLst>
      <p:ext uri="{BB962C8B-B14F-4D97-AF65-F5344CB8AC3E}">
        <p14:creationId xmlns:p14="http://schemas.microsoft.com/office/powerpoint/2010/main" val="25540573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65A131-21E5-4B5C-8511-D8AF6DD79670}" type="datetimeFigureOut">
              <a:rPr lang="zh-CN" altLang="en-US" smtClean="0"/>
              <a:t>2017/4/20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3BE866-C9F4-4953-AF6C-27968751A9E5}" type="slidenum">
              <a:rPr lang="zh-CN" altLang="en-US" smtClean="0"/>
              <a:t>‹#›</a:t>
            </a:fld>
            <a:endParaRPr lang="zh-CN" altLang="en-US"/>
          </a:p>
        </p:txBody>
      </p:sp>
    </p:spTree>
    <p:extLst>
      <p:ext uri="{BB962C8B-B14F-4D97-AF65-F5344CB8AC3E}">
        <p14:creationId xmlns:p14="http://schemas.microsoft.com/office/powerpoint/2010/main" val="37588025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1</a:t>
            </a:fld>
            <a:endParaRPr lang="zh-CN" altLang="en-US"/>
          </a:p>
        </p:txBody>
      </p:sp>
    </p:spTree>
    <p:extLst>
      <p:ext uri="{BB962C8B-B14F-4D97-AF65-F5344CB8AC3E}">
        <p14:creationId xmlns:p14="http://schemas.microsoft.com/office/powerpoint/2010/main" val="25743656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10</a:t>
            </a:fld>
            <a:endParaRPr lang="zh-CN" altLang="en-US"/>
          </a:p>
        </p:txBody>
      </p:sp>
    </p:spTree>
    <p:extLst>
      <p:ext uri="{BB962C8B-B14F-4D97-AF65-F5344CB8AC3E}">
        <p14:creationId xmlns:p14="http://schemas.microsoft.com/office/powerpoint/2010/main" val="31185923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11</a:t>
            </a:fld>
            <a:endParaRPr lang="zh-CN" altLang="en-US"/>
          </a:p>
        </p:txBody>
      </p:sp>
    </p:spTree>
    <p:extLst>
      <p:ext uri="{BB962C8B-B14F-4D97-AF65-F5344CB8AC3E}">
        <p14:creationId xmlns:p14="http://schemas.microsoft.com/office/powerpoint/2010/main" val="5925261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fontAlgn="base">
              <a:spcBef>
                <a:spcPct val="0"/>
              </a:spcBef>
              <a:spcAft>
                <a:spcPct val="0"/>
              </a:spcAft>
            </a:pPr>
            <a:fld id="{3E7D5AB3-58AC-42D6-9EEF-6ECFAE45B749}" type="slidenum">
              <a:rPr lang="zh-CN" altLang="en-US" smtClean="0">
                <a:latin typeface="Calibri" pitchFamily="34" charset="0"/>
                <a:ea typeface="宋体" pitchFamily="2" charset="-122"/>
              </a:rPr>
              <a:t>12</a:t>
            </a:fld>
            <a:endParaRPr lang="zh-CN" altLang="en-US" smtClean="0">
              <a:latin typeface="Calibri" pitchFamily="34" charset="0"/>
              <a:ea typeface="宋体" pitchFamily="2" charset="-122"/>
            </a:endParaRPr>
          </a:p>
        </p:txBody>
      </p:sp>
    </p:spTree>
    <p:extLst>
      <p:ext uri="{BB962C8B-B14F-4D97-AF65-F5344CB8AC3E}">
        <p14:creationId xmlns:p14="http://schemas.microsoft.com/office/powerpoint/2010/main" val="2362849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13</a:t>
            </a:fld>
            <a:endParaRPr lang="zh-CN" altLang="en-US"/>
          </a:p>
        </p:txBody>
      </p:sp>
    </p:spTree>
    <p:extLst>
      <p:ext uri="{BB962C8B-B14F-4D97-AF65-F5344CB8AC3E}">
        <p14:creationId xmlns:p14="http://schemas.microsoft.com/office/powerpoint/2010/main" val="24130192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14</a:t>
            </a:fld>
            <a:endParaRPr lang="zh-CN" altLang="en-US"/>
          </a:p>
        </p:txBody>
      </p:sp>
    </p:spTree>
    <p:extLst>
      <p:ext uri="{BB962C8B-B14F-4D97-AF65-F5344CB8AC3E}">
        <p14:creationId xmlns:p14="http://schemas.microsoft.com/office/powerpoint/2010/main" val="7570533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15</a:t>
            </a:fld>
            <a:endParaRPr lang="zh-CN" altLang="en-US"/>
          </a:p>
        </p:txBody>
      </p:sp>
    </p:spTree>
    <p:extLst>
      <p:ext uri="{BB962C8B-B14F-4D97-AF65-F5344CB8AC3E}">
        <p14:creationId xmlns:p14="http://schemas.microsoft.com/office/powerpoint/2010/main" val="40636085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16</a:t>
            </a:fld>
            <a:endParaRPr lang="zh-CN" altLang="en-US"/>
          </a:p>
        </p:txBody>
      </p:sp>
    </p:spTree>
    <p:extLst>
      <p:ext uri="{BB962C8B-B14F-4D97-AF65-F5344CB8AC3E}">
        <p14:creationId xmlns:p14="http://schemas.microsoft.com/office/powerpoint/2010/main" val="39179430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17</a:t>
            </a:fld>
            <a:endParaRPr lang="zh-CN" altLang="en-US"/>
          </a:p>
        </p:txBody>
      </p:sp>
    </p:spTree>
    <p:extLst>
      <p:ext uri="{BB962C8B-B14F-4D97-AF65-F5344CB8AC3E}">
        <p14:creationId xmlns:p14="http://schemas.microsoft.com/office/powerpoint/2010/main" val="9006284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18</a:t>
            </a:fld>
            <a:endParaRPr lang="zh-CN" altLang="en-US"/>
          </a:p>
        </p:txBody>
      </p:sp>
    </p:spTree>
    <p:extLst>
      <p:ext uri="{BB962C8B-B14F-4D97-AF65-F5344CB8AC3E}">
        <p14:creationId xmlns:p14="http://schemas.microsoft.com/office/powerpoint/2010/main" val="29185438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19</a:t>
            </a:fld>
            <a:endParaRPr lang="zh-CN" altLang="en-US"/>
          </a:p>
        </p:txBody>
      </p:sp>
    </p:spTree>
    <p:extLst>
      <p:ext uri="{BB962C8B-B14F-4D97-AF65-F5344CB8AC3E}">
        <p14:creationId xmlns:p14="http://schemas.microsoft.com/office/powerpoint/2010/main" val="3218853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2</a:t>
            </a:fld>
            <a:endParaRPr lang="zh-CN" altLang="en-US"/>
          </a:p>
        </p:txBody>
      </p:sp>
    </p:spTree>
    <p:extLst>
      <p:ext uri="{BB962C8B-B14F-4D97-AF65-F5344CB8AC3E}">
        <p14:creationId xmlns:p14="http://schemas.microsoft.com/office/powerpoint/2010/main" val="583267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20</a:t>
            </a:fld>
            <a:endParaRPr lang="zh-CN" altLang="en-US"/>
          </a:p>
        </p:txBody>
      </p:sp>
    </p:spTree>
    <p:extLst>
      <p:ext uri="{BB962C8B-B14F-4D97-AF65-F5344CB8AC3E}">
        <p14:creationId xmlns:p14="http://schemas.microsoft.com/office/powerpoint/2010/main" val="25956557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21</a:t>
            </a:fld>
            <a:endParaRPr lang="zh-CN" altLang="en-US"/>
          </a:p>
        </p:txBody>
      </p:sp>
    </p:spTree>
    <p:extLst>
      <p:ext uri="{BB962C8B-B14F-4D97-AF65-F5344CB8AC3E}">
        <p14:creationId xmlns:p14="http://schemas.microsoft.com/office/powerpoint/2010/main" val="40519945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fld id="{851CD04D-FB7E-47D7-926F-6EC1F658C572}" type="slidenum">
              <a:rPr lang="zh-CN" altLang="en-US" smtClean="0">
                <a:latin typeface="Calibri" pitchFamily="34" charset="0"/>
              </a:rPr>
              <a:t>22</a:t>
            </a:fld>
            <a:endParaRPr lang="en-US" altLang="zh-CN" smtClean="0">
              <a:latin typeface="Calibri" pitchFamily="34" charset="0"/>
            </a:endParaRPr>
          </a:p>
        </p:txBody>
      </p:sp>
    </p:spTree>
    <p:extLst>
      <p:ext uri="{BB962C8B-B14F-4D97-AF65-F5344CB8AC3E}">
        <p14:creationId xmlns:p14="http://schemas.microsoft.com/office/powerpoint/2010/main" val="22310164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fld id="{851CD04D-FB7E-47D7-926F-6EC1F658C572}" type="slidenum">
              <a:rPr lang="zh-CN" altLang="en-US" smtClean="0">
                <a:latin typeface="Calibri" pitchFamily="34" charset="0"/>
              </a:rPr>
              <a:t>23</a:t>
            </a:fld>
            <a:endParaRPr lang="en-US" altLang="zh-CN" smtClean="0">
              <a:latin typeface="Calibri" pitchFamily="34" charset="0"/>
            </a:endParaRPr>
          </a:p>
        </p:txBody>
      </p:sp>
    </p:spTree>
    <p:extLst>
      <p:ext uri="{BB962C8B-B14F-4D97-AF65-F5344CB8AC3E}">
        <p14:creationId xmlns:p14="http://schemas.microsoft.com/office/powerpoint/2010/main" val="10438861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fld id="{851CD04D-FB7E-47D7-926F-6EC1F658C572}" type="slidenum">
              <a:rPr lang="zh-CN" altLang="en-US" smtClean="0">
                <a:latin typeface="Calibri" pitchFamily="34" charset="0"/>
              </a:rPr>
              <a:t>24</a:t>
            </a:fld>
            <a:endParaRPr lang="en-US" altLang="zh-CN" smtClean="0">
              <a:latin typeface="Calibri" pitchFamily="34" charset="0"/>
            </a:endParaRPr>
          </a:p>
        </p:txBody>
      </p:sp>
    </p:spTree>
    <p:extLst>
      <p:ext uri="{BB962C8B-B14F-4D97-AF65-F5344CB8AC3E}">
        <p14:creationId xmlns:p14="http://schemas.microsoft.com/office/powerpoint/2010/main" val="15059736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fld id="{851CD04D-FB7E-47D7-926F-6EC1F658C572}" type="slidenum">
              <a:rPr lang="zh-CN" altLang="en-US" smtClean="0">
                <a:latin typeface="Calibri" pitchFamily="34" charset="0"/>
              </a:rPr>
              <a:t>25</a:t>
            </a:fld>
            <a:endParaRPr lang="en-US" altLang="zh-CN" smtClean="0">
              <a:latin typeface="Calibri" pitchFamily="34" charset="0"/>
            </a:endParaRPr>
          </a:p>
        </p:txBody>
      </p:sp>
    </p:spTree>
    <p:extLst>
      <p:ext uri="{BB962C8B-B14F-4D97-AF65-F5344CB8AC3E}">
        <p14:creationId xmlns:p14="http://schemas.microsoft.com/office/powerpoint/2010/main" val="17761435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fld id="{851CD04D-FB7E-47D7-926F-6EC1F658C572}" type="slidenum">
              <a:rPr lang="zh-CN" altLang="en-US" smtClean="0">
                <a:latin typeface="Calibri" pitchFamily="34" charset="0"/>
              </a:rPr>
              <a:t>26</a:t>
            </a:fld>
            <a:endParaRPr lang="en-US" altLang="zh-CN" smtClean="0">
              <a:latin typeface="Calibri" pitchFamily="34" charset="0"/>
            </a:endParaRPr>
          </a:p>
        </p:txBody>
      </p:sp>
    </p:spTree>
    <p:extLst>
      <p:ext uri="{BB962C8B-B14F-4D97-AF65-F5344CB8AC3E}">
        <p14:creationId xmlns:p14="http://schemas.microsoft.com/office/powerpoint/2010/main" val="38398894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fld id="{851CD04D-FB7E-47D7-926F-6EC1F658C572}" type="slidenum">
              <a:rPr lang="zh-CN" altLang="en-US" smtClean="0">
                <a:latin typeface="Calibri" pitchFamily="34" charset="0"/>
              </a:rPr>
              <a:t>27</a:t>
            </a:fld>
            <a:endParaRPr lang="en-US" altLang="zh-CN" smtClean="0">
              <a:latin typeface="Calibri" pitchFamily="34" charset="0"/>
            </a:endParaRPr>
          </a:p>
        </p:txBody>
      </p:sp>
    </p:spTree>
    <p:extLst>
      <p:ext uri="{BB962C8B-B14F-4D97-AF65-F5344CB8AC3E}">
        <p14:creationId xmlns:p14="http://schemas.microsoft.com/office/powerpoint/2010/main" val="2239269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28</a:t>
            </a:fld>
            <a:endParaRPr lang="zh-CN" altLang="en-US"/>
          </a:p>
        </p:txBody>
      </p:sp>
    </p:spTree>
    <p:extLst>
      <p:ext uri="{BB962C8B-B14F-4D97-AF65-F5344CB8AC3E}">
        <p14:creationId xmlns:p14="http://schemas.microsoft.com/office/powerpoint/2010/main" val="30658677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http://www.52ppt.com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19371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3</a:t>
            </a:fld>
            <a:endParaRPr lang="zh-CN" altLang="en-US"/>
          </a:p>
        </p:txBody>
      </p:sp>
    </p:spTree>
    <p:extLst>
      <p:ext uri="{BB962C8B-B14F-4D97-AF65-F5344CB8AC3E}">
        <p14:creationId xmlns:p14="http://schemas.microsoft.com/office/powerpoint/2010/main" val="40495793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4</a:t>
            </a:fld>
            <a:endParaRPr lang="zh-CN" altLang="en-US"/>
          </a:p>
        </p:txBody>
      </p:sp>
    </p:spTree>
    <p:extLst>
      <p:ext uri="{BB962C8B-B14F-4D97-AF65-F5344CB8AC3E}">
        <p14:creationId xmlns:p14="http://schemas.microsoft.com/office/powerpoint/2010/main" val="2826944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5</a:t>
            </a:fld>
            <a:endParaRPr lang="zh-CN" altLang="en-US"/>
          </a:p>
        </p:txBody>
      </p:sp>
    </p:spTree>
    <p:extLst>
      <p:ext uri="{BB962C8B-B14F-4D97-AF65-F5344CB8AC3E}">
        <p14:creationId xmlns:p14="http://schemas.microsoft.com/office/powerpoint/2010/main" val="1393891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6</a:t>
            </a:fld>
            <a:endParaRPr lang="zh-CN" altLang="en-US"/>
          </a:p>
        </p:txBody>
      </p:sp>
    </p:spTree>
    <p:extLst>
      <p:ext uri="{BB962C8B-B14F-4D97-AF65-F5344CB8AC3E}">
        <p14:creationId xmlns:p14="http://schemas.microsoft.com/office/powerpoint/2010/main" val="30660516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7</a:t>
            </a:fld>
            <a:endParaRPr lang="zh-CN" altLang="en-US"/>
          </a:p>
        </p:txBody>
      </p:sp>
    </p:spTree>
    <p:extLst>
      <p:ext uri="{BB962C8B-B14F-4D97-AF65-F5344CB8AC3E}">
        <p14:creationId xmlns:p14="http://schemas.microsoft.com/office/powerpoint/2010/main" val="12523408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8</a:t>
            </a:fld>
            <a:endParaRPr lang="zh-CN" altLang="en-US"/>
          </a:p>
        </p:txBody>
      </p:sp>
    </p:spTree>
    <p:extLst>
      <p:ext uri="{BB962C8B-B14F-4D97-AF65-F5344CB8AC3E}">
        <p14:creationId xmlns:p14="http://schemas.microsoft.com/office/powerpoint/2010/main" val="3702548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23BE866-C9F4-4953-AF6C-27968751A9E5}" type="slidenum">
              <a:rPr lang="zh-CN" altLang="en-US" smtClean="0"/>
              <a:t>9</a:t>
            </a:fld>
            <a:endParaRPr lang="zh-CN" altLang="en-US"/>
          </a:p>
        </p:txBody>
      </p:sp>
    </p:spTree>
    <p:extLst>
      <p:ext uri="{BB962C8B-B14F-4D97-AF65-F5344CB8AC3E}">
        <p14:creationId xmlns:p14="http://schemas.microsoft.com/office/powerpoint/2010/main" val="6209697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0218" y="1600198"/>
            <a:ext cx="7793182" cy="1473345"/>
          </a:xfrm>
        </p:spPr>
        <p:txBody>
          <a:bodyPr anchor="b">
            <a:normAutofit/>
          </a:bodyPr>
          <a:lstStyle>
            <a:lvl1pPr algn="ctr">
              <a:defRPr sz="4800"/>
            </a:lvl1pPr>
          </a:lstStyle>
          <a:p>
            <a:r>
              <a:rPr lang="zh-CN" altLang="en-US" dirty="0" smtClean="0"/>
              <a:t>编辑标题</a:t>
            </a:r>
            <a:endParaRPr lang="en-US" dirty="0"/>
          </a:p>
        </p:txBody>
      </p:sp>
      <p:sp>
        <p:nvSpPr>
          <p:cNvPr id="3" name="Subtitle 2"/>
          <p:cNvSpPr>
            <a:spLocks noGrp="1"/>
          </p:cNvSpPr>
          <p:nvPr>
            <p:ph type="subTitle" idx="1"/>
          </p:nvPr>
        </p:nvSpPr>
        <p:spPr>
          <a:xfrm>
            <a:off x="360218" y="3165619"/>
            <a:ext cx="7793182" cy="595889"/>
          </a:xfrm>
        </p:spPr>
        <p:txBody>
          <a:bodyPr anchor="ctr" anchorCtr="0"/>
          <a:lstStyle>
            <a:lvl1pPr marL="0" indent="0" algn="ctr">
              <a:buNone/>
              <a:defRPr sz="2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内容占位符 2"/>
          <p:cNvSpPr>
            <a:spLocks noGrp="1"/>
          </p:cNvSpPr>
          <p:nvPr>
            <p:ph idx="1"/>
          </p:nvPr>
        </p:nvSpPr>
        <p:spPr>
          <a:xfrm>
            <a:off x="837600" y="408675"/>
            <a:ext cx="10516800" cy="5638834"/>
          </a:xfrm>
        </p:spPr>
        <p:txBody>
          <a:bodyPr/>
          <a:lstStyle>
            <a:lvl1pPr>
              <a:defRPr sz="2400"/>
            </a:lvl1pPr>
            <a:lvl2pPr>
              <a:defRPr sz="2000"/>
            </a:lvl2pPr>
            <a:lvl3pPr>
              <a:defRPr sz="1800"/>
            </a:lvl3pPr>
            <a:lvl4pPr>
              <a:defRPr sz="1800"/>
            </a:lvl4pPr>
            <a:lvl5pPr>
              <a:defRPr sz="1800"/>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a:xfrm>
            <a:off x="838200" y="6356353"/>
            <a:ext cx="2743200" cy="365125"/>
          </a:xfrm>
          <a:prstGeom prst="rect">
            <a:avLst/>
          </a:prstGeom>
        </p:spPr>
        <p:txBody>
          <a:bodyPr/>
          <a:lstStyle/>
          <a:p>
            <a:fld id="{6EF2F5ED-D19D-4097-92A9-D6092B3D6E68}" type="datetimeFigureOut">
              <a:rPr lang="zh-CN" altLang="en-US" smtClean="0"/>
              <a:t>2017/4/20</a:t>
            </a:fld>
            <a:endParaRPr lang="zh-CN" altLang="en-US"/>
          </a:p>
        </p:txBody>
      </p:sp>
      <p:sp>
        <p:nvSpPr>
          <p:cNvPr id="5" name="页脚占位符 4"/>
          <p:cNvSpPr>
            <a:spLocks noGrp="1"/>
          </p:cNvSpPr>
          <p:nvPr>
            <p:ph type="ftr" sz="quarter" idx="11"/>
          </p:nvPr>
        </p:nvSpPr>
        <p:spPr>
          <a:xfrm>
            <a:off x="4038600" y="6356353"/>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3"/>
            <a:ext cx="2743200" cy="365125"/>
          </a:xfrm>
          <a:prstGeom prst="rect">
            <a:avLst/>
          </a:prstGeom>
        </p:spPr>
        <p:txBody>
          <a:bodyPr/>
          <a:lstStyle/>
          <a:p>
            <a:fld id="{A7AAEAA2-D029-4D23-B6D5-DE004B8B3ED2}"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34171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54346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3552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45483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00798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3907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1252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71883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18062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solidFill>
                  <a:srgbClr val="63B70F"/>
                </a:solidFill>
              </a:defRPr>
            </a:lvl1pPr>
          </a:lstStyle>
          <a:p>
            <a:r>
              <a:rPr lang="zh-CN" altLang="en-US" dirty="0" smtClean="0"/>
              <a:t>单击此处编辑母版标题样式</a:t>
            </a:r>
            <a:endParaRPr lang="en-US" dirty="0"/>
          </a:p>
        </p:txBody>
      </p:sp>
      <p:sp>
        <p:nvSpPr>
          <p:cNvPr id="3" name="Content Placeholder 2"/>
          <p:cNvSpPr>
            <a:spLocks noGrp="1"/>
          </p:cNvSpPr>
          <p:nvPr>
            <p:ph idx="1"/>
          </p:nvPr>
        </p:nvSpPr>
        <p:spPr>
          <a:xfrm>
            <a:off x="838200" y="1249136"/>
            <a:ext cx="10515599" cy="5029200"/>
          </a:xfrm>
        </p:spPr>
        <p:txBody>
          <a:bodyPr/>
          <a:lstStyle>
            <a:lvl1pPr marL="0" indent="0">
              <a:buFont typeface="Arial" pitchFamily="34" charset="0"/>
              <a:buNone/>
              <a:defRPr>
                <a:solidFill>
                  <a:schemeClr val="tx2"/>
                </a:solidFill>
              </a:defRPr>
            </a:lvl1pPr>
            <a:lvl2pPr marL="457200" indent="0">
              <a:buNone/>
              <a:defRPr>
                <a:solidFill>
                  <a:schemeClr val="tx2"/>
                </a:solidFill>
              </a:defRPr>
            </a:lvl2pPr>
            <a:lvl3pPr marL="914400" indent="0">
              <a:buNone/>
              <a:defRPr>
                <a:solidFill>
                  <a:schemeClr val="tx2"/>
                </a:solidFill>
              </a:defRPr>
            </a:lvl3pPr>
            <a:lvl4pPr marL="1371600" indent="0">
              <a:buNone/>
              <a:defRPr>
                <a:solidFill>
                  <a:schemeClr val="tx2"/>
                </a:solidFill>
              </a:defRPr>
            </a:lvl4pPr>
            <a:lvl5pPr marL="1828800" indent="0">
              <a:buNone/>
              <a:defRPr>
                <a:solidFill>
                  <a:schemeClr val="tx2"/>
                </a:solidFill>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27606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8874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8" name="矩形 7"/>
          <p:cNvSpPr/>
          <p:nvPr/>
        </p:nvSpPr>
        <p:spPr>
          <a:xfrm>
            <a:off x="0" y="0"/>
            <a:ext cx="12192000" cy="68580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 name="Text Placeholder 2"/>
          <p:cNvSpPr>
            <a:spLocks noGrp="1"/>
          </p:cNvSpPr>
          <p:nvPr>
            <p:ph type="body" idx="1"/>
          </p:nvPr>
        </p:nvSpPr>
        <p:spPr>
          <a:xfrm>
            <a:off x="831850" y="4589463"/>
            <a:ext cx="10515600" cy="1500187"/>
          </a:xfrm>
        </p:spPr>
        <p:txBody>
          <a:bodyPr>
            <a:normAutofit/>
          </a:bodyPr>
          <a:lstStyle>
            <a:lvl1pPr marL="0" indent="0">
              <a:buNone/>
              <a:defRPr sz="2400">
                <a:solidFill>
                  <a:schemeClr val="bg1">
                    <a:lumMod val="6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smtClean="0"/>
              <a:t>单击此处编辑母版文本样式</a:t>
            </a:r>
          </a:p>
        </p:txBody>
      </p:sp>
      <p:sp>
        <p:nvSpPr>
          <p:cNvPr id="4" name="Date Placeholder 3"/>
          <p:cNvSpPr>
            <a:spLocks noGrp="1"/>
          </p:cNvSpPr>
          <p:nvPr>
            <p:ph type="dt" sz="half" idx="10"/>
          </p:nvPr>
        </p:nvSpPr>
        <p:spPr/>
        <p:txBody>
          <a:bodyPr>
            <a:normAutofit/>
          </a:bodyPr>
          <a:lstStyle/>
          <a:p>
            <a:fld id="{C764DE79-268F-4C1A-8933-263129D2AF90}" type="datetimeFigureOut">
              <a:rPr lang="en-US" dirty="0"/>
              <a:t>4/20/2017</a:t>
            </a:fld>
            <a:endParaRPr lang="en-US" dirty="0"/>
          </a:p>
        </p:txBody>
      </p:sp>
      <p:sp>
        <p:nvSpPr>
          <p:cNvPr id="5" name="Footer Placeholder 4"/>
          <p:cNvSpPr>
            <a:spLocks noGrp="1"/>
          </p:cNvSpPr>
          <p:nvPr>
            <p:ph type="ftr" sz="quarter" idx="11"/>
          </p:nvPr>
        </p:nvSpPr>
        <p:spPr/>
        <p:txBody>
          <a:bodyPr>
            <a:normAutofit/>
          </a:bodyPr>
          <a:lstStyle/>
          <a:p>
            <a:endParaRPr lang="en-US" dirty="0"/>
          </a:p>
        </p:txBody>
      </p:sp>
      <p:sp>
        <p:nvSpPr>
          <p:cNvPr id="6" name="Slide Number Placeholder 5"/>
          <p:cNvSpPr>
            <a:spLocks noGrp="1"/>
          </p:cNvSpPr>
          <p:nvPr>
            <p:ph type="sldNum" sz="quarter" idx="12"/>
          </p:nvPr>
        </p:nvSpPr>
        <p:spPr/>
        <p:txBody>
          <a:bodyPr>
            <a:normAutofit/>
          </a:bodyPr>
          <a:lstStyle/>
          <a:p>
            <a:fld id="{48F63A3B-78C7-47BE-AE5E-E10140E04643}" type="slidenum">
              <a:rPr lang="en-US" dirty="0"/>
              <a:t>‹#›</a:t>
            </a:fld>
            <a:endParaRPr lang="en-US" dirty="0"/>
          </a:p>
        </p:txBody>
      </p:sp>
      <p:grpSp>
        <p:nvGrpSpPr>
          <p:cNvPr id="18" name="组合 17"/>
          <p:cNvGrpSpPr/>
          <p:nvPr/>
        </p:nvGrpSpPr>
        <p:grpSpPr>
          <a:xfrm>
            <a:off x="0" y="2526566"/>
            <a:ext cx="12192000" cy="1804869"/>
            <a:chOff x="0" y="3052763"/>
            <a:chExt cx="9144000" cy="753535"/>
          </a:xfrm>
        </p:grpSpPr>
        <p:sp>
          <p:nvSpPr>
            <p:cNvPr id="13" name="矩形 12"/>
            <p:cNvSpPr/>
            <p:nvPr/>
          </p:nvSpPr>
          <p:spPr>
            <a:xfrm>
              <a:off x="2019300" y="3052763"/>
              <a:ext cx="5105400" cy="604837"/>
            </a:xfrm>
            <a:prstGeom prst="rect">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endParaRPr lang="zh-CN" altLang="en-US" sz="1100" b="1" dirty="0">
                <a:solidFill>
                  <a:srgbClr val="FFFFFF"/>
                </a:solidFill>
              </a:endParaRPr>
            </a:p>
          </p:txBody>
        </p:sp>
        <p:sp>
          <p:nvSpPr>
            <p:cNvPr id="14" name="矩形 13"/>
            <p:cNvSpPr/>
            <p:nvPr/>
          </p:nvSpPr>
          <p:spPr>
            <a:xfrm>
              <a:off x="0" y="3201460"/>
              <a:ext cx="2276475" cy="60483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spcBef>
                  <a:spcPts val="0"/>
                </a:spcBef>
                <a:spcAft>
                  <a:spcPts val="0"/>
                </a:spcAft>
                <a:defRPr/>
              </a:pPr>
              <a:endParaRPr lang="zh-CN" altLang="en-US"/>
            </a:p>
          </p:txBody>
        </p:sp>
        <p:sp>
          <p:nvSpPr>
            <p:cNvPr id="15" name="矩形 14"/>
            <p:cNvSpPr/>
            <p:nvPr/>
          </p:nvSpPr>
          <p:spPr>
            <a:xfrm>
              <a:off x="6867525" y="3200400"/>
              <a:ext cx="2276475" cy="60483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spcBef>
                  <a:spcPts val="0"/>
                </a:spcBef>
                <a:spcAft>
                  <a:spcPts val="0"/>
                </a:spcAft>
                <a:defRPr/>
              </a:pPr>
              <a:endParaRPr lang="zh-CN" altLang="en-US"/>
            </a:p>
          </p:txBody>
        </p:sp>
        <p:sp>
          <p:nvSpPr>
            <p:cNvPr id="16" name="任意多边形 15"/>
            <p:cNvSpPr/>
            <p:nvPr/>
          </p:nvSpPr>
          <p:spPr>
            <a:xfrm>
              <a:off x="2019300" y="3053823"/>
              <a:ext cx="257175" cy="752475"/>
            </a:xfrm>
            <a:custGeom>
              <a:avLst/>
              <a:gdLst>
                <a:gd name="connsiteX0" fmla="*/ 0 w 257175"/>
                <a:gd name="connsiteY0" fmla="*/ 0 h 753667"/>
                <a:gd name="connsiteX1" fmla="*/ 257175 w 257175"/>
                <a:gd name="connsiteY1" fmla="*/ 148480 h 753667"/>
                <a:gd name="connsiteX2" fmla="*/ 257175 w 257175"/>
                <a:gd name="connsiteY2" fmla="*/ 753667 h 753667"/>
                <a:gd name="connsiteX3" fmla="*/ 0 w 257175"/>
                <a:gd name="connsiteY3" fmla="*/ 605187 h 753667"/>
              </a:gdLst>
              <a:ahLst/>
              <a:cxnLst>
                <a:cxn ang="0">
                  <a:pos x="connsiteX0" y="connsiteY0"/>
                </a:cxn>
                <a:cxn ang="0">
                  <a:pos x="connsiteX1" y="connsiteY1"/>
                </a:cxn>
                <a:cxn ang="0">
                  <a:pos x="connsiteX2" y="connsiteY2"/>
                </a:cxn>
                <a:cxn ang="0">
                  <a:pos x="connsiteX3" y="connsiteY3"/>
                </a:cxn>
              </a:cxnLst>
              <a:rect l="l" t="t" r="r" b="b"/>
              <a:pathLst>
                <a:path w="257175" h="753667">
                  <a:moveTo>
                    <a:pt x="0" y="0"/>
                  </a:moveTo>
                  <a:lnTo>
                    <a:pt x="257175" y="148480"/>
                  </a:lnTo>
                  <a:lnTo>
                    <a:pt x="257175" y="753667"/>
                  </a:lnTo>
                  <a:lnTo>
                    <a:pt x="0" y="60518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spcBef>
                  <a:spcPts val="0"/>
                </a:spcBef>
                <a:spcAft>
                  <a:spcPts val="0"/>
                </a:spcAft>
                <a:defRPr/>
              </a:pPr>
              <a:endParaRPr lang="zh-CN" altLang="en-US"/>
            </a:p>
          </p:txBody>
        </p:sp>
        <p:sp>
          <p:nvSpPr>
            <p:cNvPr id="17" name="任意多边形 16"/>
            <p:cNvSpPr/>
            <p:nvPr/>
          </p:nvSpPr>
          <p:spPr>
            <a:xfrm flipH="1">
              <a:off x="6867525" y="3052763"/>
              <a:ext cx="257175" cy="752475"/>
            </a:xfrm>
            <a:custGeom>
              <a:avLst/>
              <a:gdLst>
                <a:gd name="connsiteX0" fmla="*/ 0 w 257175"/>
                <a:gd name="connsiteY0" fmla="*/ 0 h 753667"/>
                <a:gd name="connsiteX1" fmla="*/ 257175 w 257175"/>
                <a:gd name="connsiteY1" fmla="*/ 148480 h 753667"/>
                <a:gd name="connsiteX2" fmla="*/ 257175 w 257175"/>
                <a:gd name="connsiteY2" fmla="*/ 753667 h 753667"/>
                <a:gd name="connsiteX3" fmla="*/ 0 w 257175"/>
                <a:gd name="connsiteY3" fmla="*/ 605187 h 753667"/>
              </a:gdLst>
              <a:ahLst/>
              <a:cxnLst>
                <a:cxn ang="0">
                  <a:pos x="connsiteX0" y="connsiteY0"/>
                </a:cxn>
                <a:cxn ang="0">
                  <a:pos x="connsiteX1" y="connsiteY1"/>
                </a:cxn>
                <a:cxn ang="0">
                  <a:pos x="connsiteX2" y="connsiteY2"/>
                </a:cxn>
                <a:cxn ang="0">
                  <a:pos x="connsiteX3" y="connsiteY3"/>
                </a:cxn>
              </a:cxnLst>
              <a:rect l="l" t="t" r="r" b="b"/>
              <a:pathLst>
                <a:path w="257175" h="753667">
                  <a:moveTo>
                    <a:pt x="0" y="0"/>
                  </a:moveTo>
                  <a:lnTo>
                    <a:pt x="257175" y="148480"/>
                  </a:lnTo>
                  <a:lnTo>
                    <a:pt x="257175" y="753667"/>
                  </a:lnTo>
                  <a:lnTo>
                    <a:pt x="0" y="60518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spcBef>
                  <a:spcPts val="0"/>
                </a:spcBef>
                <a:spcAft>
                  <a:spcPts val="0"/>
                </a:spcAft>
                <a:defRPr/>
              </a:pPr>
              <a:endParaRPr lang="zh-CN" altLang="en-US"/>
            </a:p>
          </p:txBody>
        </p:sp>
      </p:grpSp>
      <p:sp>
        <p:nvSpPr>
          <p:cNvPr id="2" name="Title 1"/>
          <p:cNvSpPr>
            <a:spLocks noGrp="1"/>
          </p:cNvSpPr>
          <p:nvPr>
            <p:ph type="title" hasCustomPrompt="1"/>
          </p:nvPr>
        </p:nvSpPr>
        <p:spPr>
          <a:xfrm>
            <a:off x="3035300" y="2526566"/>
            <a:ext cx="6121400" cy="1448707"/>
          </a:xfrm>
        </p:spPr>
        <p:txBody>
          <a:bodyPr anchor="ctr" anchorCtr="0">
            <a:normAutofit/>
          </a:bodyPr>
          <a:lstStyle>
            <a:lvl1pPr algn="ctr">
              <a:defRPr sz="4000">
                <a:solidFill>
                  <a:schemeClr val="bg1"/>
                </a:solidFill>
              </a:defRPr>
            </a:lvl1pPr>
          </a:lstStyle>
          <a:p>
            <a:r>
              <a:rPr lang="zh-CN" altLang="en-US" dirty="0" smtClean="0"/>
              <a:t>编辑标题</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269713"/>
            <a:ext cx="5181600" cy="4935143"/>
          </a:xfrm>
        </p:spPr>
        <p:txBody>
          <a:bodyPr/>
          <a:lstStyle>
            <a:lvl1pPr marL="0" indent="0">
              <a:buFont typeface="Arial"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Content Placeholder 3"/>
          <p:cNvSpPr>
            <a:spLocks noGrp="1"/>
          </p:cNvSpPr>
          <p:nvPr>
            <p:ph sz="half" idx="2"/>
          </p:nvPr>
        </p:nvSpPr>
        <p:spPr>
          <a:xfrm>
            <a:off x="6172200" y="1269713"/>
            <a:ext cx="5181600" cy="4935143"/>
          </a:xfrm>
        </p:spPr>
        <p:txBody>
          <a:bodyPr/>
          <a:lstStyle>
            <a:lvl1pPr marL="0" indent="0">
              <a:buFont typeface="Arial" pitchFamily="34" charset="0"/>
              <a:buNone/>
              <a:defRPr/>
            </a:lvl1pPr>
            <a:lvl2pPr marL="457200" indent="0">
              <a:buNone/>
              <a:defRPr/>
            </a:lvl2pPr>
            <a:lvl3pPr marL="914400" indent="0">
              <a:buNone/>
              <a:defRPr/>
            </a:lvl3pPr>
            <a:lvl4pPr marL="1371600" indent="0">
              <a:buNone/>
              <a:defRPr/>
            </a:lvl4pPr>
            <a:lvl5pPr marL="1828800" indent="0">
              <a:buNone/>
              <a:defRPr/>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4/20/2017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6"/>
            <a:ext cx="10515600" cy="902566"/>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348652"/>
            <a:ext cx="5157787" cy="57811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p>
        </p:txBody>
      </p:sp>
      <p:sp>
        <p:nvSpPr>
          <p:cNvPr id="4" name="Content Placeholder 3"/>
          <p:cNvSpPr>
            <a:spLocks noGrp="1"/>
          </p:cNvSpPr>
          <p:nvPr>
            <p:ph sz="half" idx="2"/>
          </p:nvPr>
        </p:nvSpPr>
        <p:spPr>
          <a:xfrm>
            <a:off x="839788" y="2007731"/>
            <a:ext cx="5157787" cy="4262440"/>
          </a:xfr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5" name="Text Placeholder 4"/>
          <p:cNvSpPr>
            <a:spLocks noGrp="1"/>
          </p:cNvSpPr>
          <p:nvPr>
            <p:ph type="body" sz="quarter" idx="3"/>
          </p:nvPr>
        </p:nvSpPr>
        <p:spPr>
          <a:xfrm>
            <a:off x="6172200" y="1348652"/>
            <a:ext cx="5183188" cy="57811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007731"/>
            <a:ext cx="5183188" cy="426244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4/20/2017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934634" y="1880301"/>
            <a:ext cx="8322733" cy="1992163"/>
          </a:xfrm>
        </p:spPr>
        <p:txBody>
          <a:bodyPr>
            <a:normAutofit/>
          </a:bodyPr>
          <a:lstStyle>
            <a:lvl1pPr algn="ctr">
              <a:defRPr sz="13800"/>
            </a:lvl1pPr>
          </a:lstStyle>
          <a:p>
            <a:r>
              <a:rPr lang="zh-CN" altLang="en-US" dirty="0" smtClean="0"/>
              <a:t>编辑标题</a:t>
            </a:r>
            <a:endParaRPr lang="en-US" dirty="0"/>
          </a:p>
        </p:txBody>
      </p:sp>
      <p:sp>
        <p:nvSpPr>
          <p:cNvPr id="3" name="Date Placeholder 2"/>
          <p:cNvSpPr>
            <a:spLocks noGrp="1"/>
          </p:cNvSpPr>
          <p:nvPr>
            <p:ph type="dt" sz="half" idx="10"/>
          </p:nvPr>
        </p:nvSpPr>
        <p:spPr/>
        <p:txBody>
          <a:bodyPr>
            <a:normAutofit/>
          </a:bodyPr>
          <a:lstStyle/>
          <a:p>
            <a:fld id="{C764DE79-268F-4C1A-8933-263129D2AF90}" type="datetimeFigureOut">
              <a:rPr lang="en-US" dirty="0"/>
              <a:t>4/20/2017</a:t>
            </a:fld>
            <a:endParaRPr lang="en-US" dirty="0"/>
          </a:p>
        </p:txBody>
      </p:sp>
      <p:sp>
        <p:nvSpPr>
          <p:cNvPr id="4" name="Footer Placeholder 3"/>
          <p:cNvSpPr>
            <a:spLocks noGrp="1"/>
          </p:cNvSpPr>
          <p:nvPr>
            <p:ph type="ftr" sz="quarter" idx="11"/>
          </p:nvPr>
        </p:nvSpPr>
        <p:spPr/>
        <p:txBody>
          <a:bodyPr>
            <a:normAutofit/>
          </a:bodyPr>
          <a:lstStyle/>
          <a:p>
            <a:endParaRPr lang="en-US" dirty="0"/>
          </a:p>
        </p:txBody>
      </p:sp>
      <p:sp>
        <p:nvSpPr>
          <p:cNvPr id="5" name="Slide Number Placeholder 4"/>
          <p:cNvSpPr>
            <a:spLocks noGrp="1"/>
          </p:cNvSpPr>
          <p:nvPr>
            <p:ph type="sldNum" sz="quarter" idx="12"/>
          </p:nvPr>
        </p:nvSpPr>
        <p:spPr/>
        <p:txBody>
          <a:bodyPr>
            <a:normAutofit/>
          </a:bodyPr>
          <a:lstStyle/>
          <a:p>
            <a:fld id="{48F63A3B-78C7-47BE-AE5E-E10140E04643}" type="slidenum">
              <a:rPr lang="en-US" dirty="0"/>
              <a:t>‹#›</a:t>
            </a:fld>
            <a:endParaRPr lang="en-US" dirty="0"/>
          </a:p>
        </p:txBody>
      </p:sp>
      <p:sp>
        <p:nvSpPr>
          <p:cNvPr id="6" name="圆角矩形 5"/>
          <p:cNvSpPr/>
          <p:nvPr/>
        </p:nvSpPr>
        <p:spPr>
          <a:xfrm>
            <a:off x="2626179" y="3872465"/>
            <a:ext cx="6939642" cy="491721"/>
          </a:xfrm>
          <a:prstGeom prst="roundRect">
            <a:avLst>
              <a:gd name="adj" fmla="val 50000"/>
            </a:avLst>
          </a:prstGeom>
          <a:solidFill>
            <a:schemeClr val="accent1">
              <a:lumMod val="75000"/>
              <a:alpha val="9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fontScale="92500" lnSpcReduction="20000"/>
          </a:bodyPr>
          <a:lstStyle/>
          <a:p>
            <a:pPr algn="ctr"/>
            <a:endParaRPr lang="en-US" altLang="zh-CN" sz="2000" dirty="0">
              <a:solidFill>
                <a:schemeClr val="accent2"/>
              </a:solidFill>
              <a:latin typeface="Arial" pitchFamily="34" charset="0"/>
              <a:ea typeface="黑体" pitchFamily="49" charset="-122"/>
              <a:cs typeface="Arial"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normAutofit/>
          </a:bodyPr>
          <a:lstStyle/>
          <a:p>
            <a:fld id="{C764DE79-268F-4C1A-8933-263129D2AF90}" type="datetimeFigureOut">
              <a:rPr lang="en-US" dirty="0"/>
              <a:t>4/20/2017</a:t>
            </a:fld>
            <a:endParaRPr lang="en-US" dirty="0"/>
          </a:p>
        </p:txBody>
      </p:sp>
      <p:sp>
        <p:nvSpPr>
          <p:cNvPr id="3" name="Footer Placeholder 2"/>
          <p:cNvSpPr>
            <a:spLocks noGrp="1"/>
          </p:cNvSpPr>
          <p:nvPr>
            <p:ph type="ftr" sz="quarter" idx="11"/>
          </p:nvPr>
        </p:nvSpPr>
        <p:spPr/>
        <p:txBody>
          <a:bodyPr>
            <a:normAutofit/>
          </a:bodyPr>
          <a:lstStyle/>
          <a:p>
            <a:endParaRPr lang="en-US" dirty="0"/>
          </a:p>
        </p:txBody>
      </p:sp>
      <p:sp>
        <p:nvSpPr>
          <p:cNvPr id="4" name="Slide Number Placeholder 3"/>
          <p:cNvSpPr>
            <a:spLocks noGrp="1"/>
          </p:cNvSpPr>
          <p:nvPr>
            <p:ph type="sldNum" sz="quarter" idx="12"/>
          </p:nvPr>
        </p:nvSpPr>
        <p:spPr/>
        <p:txBody>
          <a:bodyPr>
            <a:normAutofit/>
          </a:bodyPr>
          <a:lstStyle/>
          <a:p>
            <a:fld id="{48F63A3B-78C7-47BE-AE5E-E10140E04643}" type="slidenum">
              <a:rPr lang="en-US" dirty="0"/>
              <a:t>‹#›</a:t>
            </a:fld>
            <a:endParaRPr lang="en-US" dirty="0"/>
          </a:p>
        </p:txBody>
      </p:sp>
      <p:sp>
        <p:nvSpPr>
          <p:cNvPr id="5" name="矩形 4"/>
          <p:cNvSpPr/>
          <p:nvPr/>
        </p:nvSpPr>
        <p:spPr>
          <a:xfrm>
            <a:off x="0" y="0"/>
            <a:ext cx="12192000" cy="6858000"/>
          </a:xfrm>
          <a:prstGeom prst="rect">
            <a:avLst/>
          </a:prstGeom>
          <a:solidFill>
            <a:schemeClr val="bg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7" y="457200"/>
            <a:ext cx="4165200"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noChangeAspect="1"/>
          </p:cNvSpPr>
          <p:nvPr>
            <p:ph type="pic" idx="1"/>
          </p:nvPr>
        </p:nvSpPr>
        <p:spPr>
          <a:xfrm>
            <a:off x="5184000" y="457200"/>
            <a:ext cx="6170400"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7" y="2057400"/>
            <a:ext cx="4165200"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EFD9D74-47D9-4702-A33C-335B63B48DBF}" type="datetimeFigureOut">
              <a:rPr lang="zh-CN" altLang="en-US" smtClean="0"/>
              <a:t>2017/4/20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10066564" y="365125"/>
            <a:ext cx="1287236" cy="5557693"/>
          </a:xfrm>
        </p:spPr>
        <p:txBody>
          <a:bodyPr vert="eaVert"/>
          <a:lstStyle/>
          <a:p>
            <a:r>
              <a:rPr lang="zh-CN" altLang="en-US" dirty="0" smtClean="0"/>
              <a:t>编辑标题</a:t>
            </a:r>
            <a:endParaRPr lang="en-US" dirty="0"/>
          </a:p>
        </p:txBody>
      </p:sp>
      <p:sp>
        <p:nvSpPr>
          <p:cNvPr id="3" name="Vertical Text Placeholder 2"/>
          <p:cNvSpPr>
            <a:spLocks noGrp="1"/>
          </p:cNvSpPr>
          <p:nvPr>
            <p:ph type="body" orient="vert" idx="1"/>
          </p:nvPr>
        </p:nvSpPr>
        <p:spPr>
          <a:xfrm>
            <a:off x="838200" y="365125"/>
            <a:ext cx="9171214" cy="555769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4/20/2017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14">
            <a:extLst>
              <a:ext uri="{28A0092B-C50C-407E-A947-70E740481C1C}">
                <a14:useLocalDpi xmlns:a14="http://schemas.microsoft.com/office/drawing/2010/main" val="0"/>
              </a:ext>
            </a:extLst>
          </a:blip>
          <a:srcRect t="78491"/>
          <a:stretch>
            <a:fillRect/>
          </a:stretch>
        </p:blipFill>
        <p:spPr>
          <a:xfrm>
            <a:off x="0" y="4847772"/>
            <a:ext cx="12192000" cy="2010228"/>
          </a:xfrm>
          <a:prstGeom prst="rect">
            <a:avLst/>
          </a:prstGeom>
        </p:spPr>
      </p:pic>
      <p:sp>
        <p:nvSpPr>
          <p:cNvPr id="2" name="Title Placeholder 1"/>
          <p:cNvSpPr>
            <a:spLocks noGrp="1"/>
          </p:cNvSpPr>
          <p:nvPr>
            <p:ph type="title"/>
            <p:custDataLst>
              <p:tags r:id="rId12"/>
            </p:custDataLst>
          </p:nvPr>
        </p:nvSpPr>
        <p:spPr>
          <a:xfrm>
            <a:off x="838200" y="365125"/>
            <a:ext cx="10515600" cy="779463"/>
          </a:xfrm>
          <a:prstGeom prst="rect">
            <a:avLst/>
          </a:prstGeom>
        </p:spPr>
        <p:txBody>
          <a:bodyPr vert="horz" lIns="91440" tIns="45720" rIns="91440" bIns="45720" rtlCol="0" anchor="ctr">
            <a:normAutofit/>
          </a:bodyPr>
          <a:lstStyle/>
          <a:p>
            <a:r>
              <a:rPr lang="zh-CN" altLang="en-US" dirty="0" smtClean="0"/>
              <a:t>单击此处编辑母版标题样式</a:t>
            </a:r>
            <a:endParaRPr lang="en-US" dirty="0"/>
          </a:p>
        </p:txBody>
      </p:sp>
      <p:sp>
        <p:nvSpPr>
          <p:cNvPr id="3" name="Text Placeholder 2"/>
          <p:cNvSpPr>
            <a:spLocks noGrp="1"/>
          </p:cNvSpPr>
          <p:nvPr>
            <p:ph type="body" idx="1"/>
            <p:custDataLst>
              <p:tags r:id="rId13"/>
            </p:custDataLst>
          </p:nvPr>
        </p:nvSpPr>
        <p:spPr>
          <a:xfrm>
            <a:off x="838200" y="1281793"/>
            <a:ext cx="10515600" cy="4895170"/>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l">
              <a:defRPr sz="1600">
                <a:solidFill>
                  <a:schemeClr val="bg1"/>
                </a:solidFill>
              </a:defRPr>
            </a:lvl1pPr>
          </a:lstStyle>
          <a:p>
            <a:fld id="{C764DE79-268F-4C1A-8933-263129D2AF90}" type="datetimeFigureOut">
              <a:rPr lang="en-US" smtClean="0"/>
              <a:t>4/20/2017</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600">
                <a:solidFill>
                  <a:schemeClr val="bg1"/>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r">
              <a:defRPr sz="1600">
                <a:solidFill>
                  <a:schemeClr val="bg1"/>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3600" kern="1200">
          <a:solidFill>
            <a:schemeClr val="accent1"/>
          </a:solidFill>
          <a:latin typeface="+mj-lt"/>
          <a:ea typeface="+mj-ea"/>
          <a:cs typeface="+mj-cs"/>
        </a:defRPr>
      </a:lvl1pPr>
    </p:titleStyle>
    <p:bodyStyle>
      <a:lvl1pPr marL="342900" indent="-342900" algn="l" defTabSz="914400" rtl="0" eaLnBrk="1" latinLnBrk="0" hangingPunct="1">
        <a:lnSpc>
          <a:spcPct val="90000"/>
        </a:lnSpc>
        <a:spcBef>
          <a:spcPts val="1000"/>
        </a:spcBef>
        <a:buFontTx/>
        <a:buBlip>
          <a:blip r:embed="rId15"/>
        </a:buBlip>
        <a:defRPr sz="2400" kern="1200">
          <a:solidFill>
            <a:schemeClr val="tx1"/>
          </a:solidFill>
          <a:latin typeface="+mn-lt"/>
          <a:ea typeface="+mn-ea"/>
          <a:cs typeface="+mn-cs"/>
        </a:defRPr>
      </a:lvl1pPr>
      <a:lvl2pPr marL="800100" indent="-3429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2pPr>
      <a:lvl3pPr marL="1257300" indent="-3429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3pPr>
      <a:lvl4pPr marL="1657350" indent="-28575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2017/4/20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2149053"/>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69.xml"/><Relationship Id="rId13" Type="http://schemas.openxmlformats.org/officeDocument/2006/relationships/tags" Target="../tags/tag74.xml"/><Relationship Id="rId18" Type="http://schemas.openxmlformats.org/officeDocument/2006/relationships/slideLayout" Target="../slideLayouts/slideLayout7.xml"/><Relationship Id="rId3" Type="http://schemas.openxmlformats.org/officeDocument/2006/relationships/tags" Target="../tags/tag64.xml"/><Relationship Id="rId7" Type="http://schemas.openxmlformats.org/officeDocument/2006/relationships/tags" Target="../tags/tag68.xml"/><Relationship Id="rId12" Type="http://schemas.openxmlformats.org/officeDocument/2006/relationships/tags" Target="../tags/tag73.xml"/><Relationship Id="rId17" Type="http://schemas.openxmlformats.org/officeDocument/2006/relationships/tags" Target="../tags/tag78.xml"/><Relationship Id="rId2" Type="http://schemas.openxmlformats.org/officeDocument/2006/relationships/tags" Target="../tags/tag63.xml"/><Relationship Id="rId16" Type="http://schemas.openxmlformats.org/officeDocument/2006/relationships/tags" Target="../tags/tag77.xml"/><Relationship Id="rId1" Type="http://schemas.openxmlformats.org/officeDocument/2006/relationships/tags" Target="../tags/tag62.xml"/><Relationship Id="rId6" Type="http://schemas.openxmlformats.org/officeDocument/2006/relationships/tags" Target="../tags/tag67.xml"/><Relationship Id="rId11" Type="http://schemas.openxmlformats.org/officeDocument/2006/relationships/tags" Target="../tags/tag72.xml"/><Relationship Id="rId5" Type="http://schemas.openxmlformats.org/officeDocument/2006/relationships/tags" Target="../tags/tag66.xml"/><Relationship Id="rId15" Type="http://schemas.openxmlformats.org/officeDocument/2006/relationships/tags" Target="../tags/tag76.xml"/><Relationship Id="rId10" Type="http://schemas.openxmlformats.org/officeDocument/2006/relationships/tags" Target="../tags/tag71.xml"/><Relationship Id="rId19" Type="http://schemas.openxmlformats.org/officeDocument/2006/relationships/notesSlide" Target="../notesSlides/notesSlide10.xml"/><Relationship Id="rId4" Type="http://schemas.openxmlformats.org/officeDocument/2006/relationships/tags" Target="../tags/tag65.xml"/><Relationship Id="rId9" Type="http://schemas.openxmlformats.org/officeDocument/2006/relationships/tags" Target="../tags/tag70.xml"/><Relationship Id="rId14" Type="http://schemas.openxmlformats.org/officeDocument/2006/relationships/tags" Target="../tags/tag75.xml"/></Relationships>
</file>

<file path=ppt/slides/_rels/slide11.xml.rels><?xml version="1.0" encoding="UTF-8" standalone="yes"?>
<Relationships xmlns="http://schemas.openxmlformats.org/package/2006/relationships"><Relationship Id="rId8" Type="http://schemas.openxmlformats.org/officeDocument/2006/relationships/tags" Target="../tags/tag86.xml"/><Relationship Id="rId13" Type="http://schemas.openxmlformats.org/officeDocument/2006/relationships/tags" Target="../tags/tag91.xml"/><Relationship Id="rId18" Type="http://schemas.openxmlformats.org/officeDocument/2006/relationships/tags" Target="../tags/tag96.xml"/><Relationship Id="rId3" Type="http://schemas.openxmlformats.org/officeDocument/2006/relationships/tags" Target="../tags/tag81.xml"/><Relationship Id="rId21" Type="http://schemas.openxmlformats.org/officeDocument/2006/relationships/slideLayout" Target="../slideLayouts/slideLayout7.xml"/><Relationship Id="rId7" Type="http://schemas.openxmlformats.org/officeDocument/2006/relationships/tags" Target="../tags/tag85.xml"/><Relationship Id="rId12" Type="http://schemas.openxmlformats.org/officeDocument/2006/relationships/tags" Target="../tags/tag90.xml"/><Relationship Id="rId17" Type="http://schemas.openxmlformats.org/officeDocument/2006/relationships/tags" Target="../tags/tag95.xml"/><Relationship Id="rId2" Type="http://schemas.openxmlformats.org/officeDocument/2006/relationships/tags" Target="../tags/tag80.xml"/><Relationship Id="rId16" Type="http://schemas.openxmlformats.org/officeDocument/2006/relationships/tags" Target="../tags/tag94.xml"/><Relationship Id="rId20" Type="http://schemas.openxmlformats.org/officeDocument/2006/relationships/tags" Target="../tags/tag98.xml"/><Relationship Id="rId1" Type="http://schemas.openxmlformats.org/officeDocument/2006/relationships/tags" Target="../tags/tag79.xml"/><Relationship Id="rId6" Type="http://schemas.openxmlformats.org/officeDocument/2006/relationships/tags" Target="../tags/tag84.xml"/><Relationship Id="rId11" Type="http://schemas.openxmlformats.org/officeDocument/2006/relationships/tags" Target="../tags/tag89.xml"/><Relationship Id="rId5" Type="http://schemas.openxmlformats.org/officeDocument/2006/relationships/tags" Target="../tags/tag83.xml"/><Relationship Id="rId15" Type="http://schemas.openxmlformats.org/officeDocument/2006/relationships/tags" Target="../tags/tag93.xml"/><Relationship Id="rId10" Type="http://schemas.openxmlformats.org/officeDocument/2006/relationships/tags" Target="../tags/tag88.xml"/><Relationship Id="rId19" Type="http://schemas.openxmlformats.org/officeDocument/2006/relationships/tags" Target="../tags/tag97.xml"/><Relationship Id="rId4" Type="http://schemas.openxmlformats.org/officeDocument/2006/relationships/tags" Target="../tags/tag82.xml"/><Relationship Id="rId9" Type="http://schemas.openxmlformats.org/officeDocument/2006/relationships/tags" Target="../tags/tag87.xml"/><Relationship Id="rId14" Type="http://schemas.openxmlformats.org/officeDocument/2006/relationships/tags" Target="../tags/tag92.xml"/><Relationship Id="rId2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00.xml"/><Relationship Id="rId1" Type="http://schemas.openxmlformats.org/officeDocument/2006/relationships/tags" Target="../tags/tag99.xml"/><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tags" Target="../tags/tag103.xml"/><Relationship Id="rId7" Type="http://schemas.openxmlformats.org/officeDocument/2006/relationships/notesSlide" Target="../notesSlides/notesSlide13.xml"/><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slideLayout" Target="../slideLayouts/slideLayout2.xml"/><Relationship Id="rId5" Type="http://schemas.openxmlformats.org/officeDocument/2006/relationships/tags" Target="../tags/tag105.xml"/><Relationship Id="rId4" Type="http://schemas.openxmlformats.org/officeDocument/2006/relationships/tags" Target="../tags/tag104.xml"/></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14.xml"/><Relationship Id="rId3" Type="http://schemas.openxmlformats.org/officeDocument/2006/relationships/tags" Target="../tags/tag108.xml"/><Relationship Id="rId7" Type="http://schemas.openxmlformats.org/officeDocument/2006/relationships/slideLayout" Target="../slideLayouts/slideLayout2.xml"/><Relationship Id="rId2" Type="http://schemas.openxmlformats.org/officeDocument/2006/relationships/tags" Target="../tags/tag107.xml"/><Relationship Id="rId1" Type="http://schemas.openxmlformats.org/officeDocument/2006/relationships/tags" Target="../tags/tag106.xml"/><Relationship Id="rId6" Type="http://schemas.openxmlformats.org/officeDocument/2006/relationships/tags" Target="../tags/tag111.xml"/><Relationship Id="rId5" Type="http://schemas.openxmlformats.org/officeDocument/2006/relationships/tags" Target="../tags/tag110.xml"/><Relationship Id="rId4" Type="http://schemas.openxmlformats.org/officeDocument/2006/relationships/tags" Target="../tags/tag109.xml"/></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14.xml"/><Relationship Id="rId7" Type="http://schemas.openxmlformats.org/officeDocument/2006/relationships/tags" Target="../tags/tag118.xml"/><Relationship Id="rId2" Type="http://schemas.openxmlformats.org/officeDocument/2006/relationships/tags" Target="../tags/tag113.xml"/><Relationship Id="rId1" Type="http://schemas.openxmlformats.org/officeDocument/2006/relationships/tags" Target="../tags/tag112.xml"/><Relationship Id="rId6" Type="http://schemas.openxmlformats.org/officeDocument/2006/relationships/tags" Target="../tags/tag117.xml"/><Relationship Id="rId5" Type="http://schemas.openxmlformats.org/officeDocument/2006/relationships/tags" Target="../tags/tag116.xml"/><Relationship Id="rId4" Type="http://schemas.openxmlformats.org/officeDocument/2006/relationships/tags" Target="../tags/tag115.xml"/><Relationship Id="rId9"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tags" Target="../tags/tag126.xml"/><Relationship Id="rId3" Type="http://schemas.openxmlformats.org/officeDocument/2006/relationships/tags" Target="../tags/tag121.xml"/><Relationship Id="rId7" Type="http://schemas.openxmlformats.org/officeDocument/2006/relationships/tags" Target="../tags/tag125.xml"/><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tags" Target="../tags/tag124.xml"/><Relationship Id="rId5" Type="http://schemas.openxmlformats.org/officeDocument/2006/relationships/tags" Target="../tags/tag123.xml"/><Relationship Id="rId10" Type="http://schemas.openxmlformats.org/officeDocument/2006/relationships/notesSlide" Target="../notesSlides/notesSlide16.xml"/><Relationship Id="rId4" Type="http://schemas.openxmlformats.org/officeDocument/2006/relationships/tags" Target="../tags/tag122.xml"/><Relationship Id="rId9"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tags" Target="../tags/tag134.xml"/><Relationship Id="rId3" Type="http://schemas.openxmlformats.org/officeDocument/2006/relationships/tags" Target="../tags/tag129.xml"/><Relationship Id="rId7" Type="http://schemas.openxmlformats.org/officeDocument/2006/relationships/tags" Target="../tags/tag133.xml"/><Relationship Id="rId2" Type="http://schemas.openxmlformats.org/officeDocument/2006/relationships/tags" Target="../tags/tag128.xml"/><Relationship Id="rId1" Type="http://schemas.openxmlformats.org/officeDocument/2006/relationships/tags" Target="../tags/tag127.xml"/><Relationship Id="rId6" Type="http://schemas.openxmlformats.org/officeDocument/2006/relationships/tags" Target="../tags/tag132.xml"/><Relationship Id="rId11" Type="http://schemas.openxmlformats.org/officeDocument/2006/relationships/notesSlide" Target="../notesSlides/notesSlide17.xml"/><Relationship Id="rId5" Type="http://schemas.openxmlformats.org/officeDocument/2006/relationships/tags" Target="../tags/tag131.xml"/><Relationship Id="rId10" Type="http://schemas.openxmlformats.org/officeDocument/2006/relationships/slideLayout" Target="../slideLayouts/slideLayout2.xml"/><Relationship Id="rId4" Type="http://schemas.openxmlformats.org/officeDocument/2006/relationships/tags" Target="../tags/tag130.xml"/><Relationship Id="rId9" Type="http://schemas.openxmlformats.org/officeDocument/2006/relationships/tags" Target="../tags/tag135.xml"/></Relationships>
</file>

<file path=ppt/slides/_rels/slide18.xml.rels><?xml version="1.0" encoding="UTF-8" standalone="yes"?>
<Relationships xmlns="http://schemas.openxmlformats.org/package/2006/relationships"><Relationship Id="rId8" Type="http://schemas.openxmlformats.org/officeDocument/2006/relationships/tags" Target="../tags/tag143.xml"/><Relationship Id="rId3" Type="http://schemas.openxmlformats.org/officeDocument/2006/relationships/tags" Target="../tags/tag138.xml"/><Relationship Id="rId7" Type="http://schemas.openxmlformats.org/officeDocument/2006/relationships/tags" Target="../tags/tag142.xml"/><Relationship Id="rId12" Type="http://schemas.openxmlformats.org/officeDocument/2006/relationships/notesSlide" Target="../notesSlides/notesSlide18.xml"/><Relationship Id="rId2" Type="http://schemas.openxmlformats.org/officeDocument/2006/relationships/tags" Target="../tags/tag137.xml"/><Relationship Id="rId1" Type="http://schemas.openxmlformats.org/officeDocument/2006/relationships/tags" Target="../tags/tag136.xml"/><Relationship Id="rId6" Type="http://schemas.openxmlformats.org/officeDocument/2006/relationships/tags" Target="../tags/tag141.xml"/><Relationship Id="rId11" Type="http://schemas.openxmlformats.org/officeDocument/2006/relationships/slideLayout" Target="../slideLayouts/slideLayout2.xml"/><Relationship Id="rId5" Type="http://schemas.openxmlformats.org/officeDocument/2006/relationships/tags" Target="../tags/tag140.xml"/><Relationship Id="rId10" Type="http://schemas.openxmlformats.org/officeDocument/2006/relationships/tags" Target="../tags/tag145.xml"/><Relationship Id="rId4" Type="http://schemas.openxmlformats.org/officeDocument/2006/relationships/tags" Target="../tags/tag139.xml"/><Relationship Id="rId9" Type="http://schemas.openxmlformats.org/officeDocument/2006/relationships/tags" Target="../tags/tag144.xml"/></Relationships>
</file>

<file path=ppt/slides/_rels/slide19.xml.rels><?xml version="1.0" encoding="UTF-8" standalone="yes"?>
<Relationships xmlns="http://schemas.openxmlformats.org/package/2006/relationships"><Relationship Id="rId8" Type="http://schemas.openxmlformats.org/officeDocument/2006/relationships/tags" Target="../tags/tag153.xml"/><Relationship Id="rId13" Type="http://schemas.openxmlformats.org/officeDocument/2006/relationships/image" Target="../media/image6.png"/><Relationship Id="rId3" Type="http://schemas.openxmlformats.org/officeDocument/2006/relationships/tags" Target="../tags/tag148.xml"/><Relationship Id="rId7" Type="http://schemas.openxmlformats.org/officeDocument/2006/relationships/tags" Target="../tags/tag152.xml"/><Relationship Id="rId12" Type="http://schemas.openxmlformats.org/officeDocument/2006/relationships/notesSlide" Target="../notesSlides/notesSlide19.xml"/><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tags" Target="../tags/tag151.xml"/><Relationship Id="rId11" Type="http://schemas.openxmlformats.org/officeDocument/2006/relationships/slideLayout" Target="../slideLayouts/slideLayout7.xml"/><Relationship Id="rId5" Type="http://schemas.openxmlformats.org/officeDocument/2006/relationships/tags" Target="../tags/tag150.xml"/><Relationship Id="rId10" Type="http://schemas.openxmlformats.org/officeDocument/2006/relationships/tags" Target="../tags/tag155.xml"/><Relationship Id="rId4" Type="http://schemas.openxmlformats.org/officeDocument/2006/relationships/tags" Target="../tags/tag149.xml"/><Relationship Id="rId9" Type="http://schemas.openxmlformats.org/officeDocument/2006/relationships/tags" Target="../tags/tag154.xml"/><Relationship Id="rId1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9.xml"/></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158.xml"/><Relationship Id="rId7" Type="http://schemas.openxmlformats.org/officeDocument/2006/relationships/tags" Target="../tags/tag162.xml"/><Relationship Id="rId2" Type="http://schemas.openxmlformats.org/officeDocument/2006/relationships/tags" Target="../tags/tag157.xml"/><Relationship Id="rId1" Type="http://schemas.openxmlformats.org/officeDocument/2006/relationships/tags" Target="../tags/tag156.xml"/><Relationship Id="rId6" Type="http://schemas.openxmlformats.org/officeDocument/2006/relationships/tags" Target="../tags/tag161.xml"/><Relationship Id="rId11" Type="http://schemas.openxmlformats.org/officeDocument/2006/relationships/image" Target="../media/image8.jpeg"/><Relationship Id="rId5" Type="http://schemas.openxmlformats.org/officeDocument/2006/relationships/tags" Target="../tags/tag160.xml"/><Relationship Id="rId10" Type="http://schemas.openxmlformats.org/officeDocument/2006/relationships/image" Target="../media/image7.jpeg"/><Relationship Id="rId4" Type="http://schemas.openxmlformats.org/officeDocument/2006/relationships/tags" Target="../tags/tag159.xml"/><Relationship Id="rId9"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8" Type="http://schemas.openxmlformats.org/officeDocument/2006/relationships/tags" Target="../tags/tag170.xml"/><Relationship Id="rId3" Type="http://schemas.openxmlformats.org/officeDocument/2006/relationships/tags" Target="../tags/tag165.xml"/><Relationship Id="rId7" Type="http://schemas.openxmlformats.org/officeDocument/2006/relationships/tags" Target="../tags/tag169.xml"/><Relationship Id="rId12" Type="http://schemas.openxmlformats.org/officeDocument/2006/relationships/image" Target="../media/image4.jpeg"/><Relationship Id="rId2" Type="http://schemas.openxmlformats.org/officeDocument/2006/relationships/tags" Target="../tags/tag164.xml"/><Relationship Id="rId1" Type="http://schemas.openxmlformats.org/officeDocument/2006/relationships/tags" Target="../tags/tag163.xml"/><Relationship Id="rId6" Type="http://schemas.openxmlformats.org/officeDocument/2006/relationships/tags" Target="../tags/tag168.xml"/><Relationship Id="rId11" Type="http://schemas.openxmlformats.org/officeDocument/2006/relationships/image" Target="../media/image5.jpeg"/><Relationship Id="rId5" Type="http://schemas.openxmlformats.org/officeDocument/2006/relationships/tags" Target="../tags/tag167.xml"/><Relationship Id="rId10" Type="http://schemas.openxmlformats.org/officeDocument/2006/relationships/notesSlide" Target="../notesSlides/notesSlide21.xml"/><Relationship Id="rId4" Type="http://schemas.openxmlformats.org/officeDocument/2006/relationships/tags" Target="../tags/tag166.xml"/><Relationship Id="rId9"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tags" Target="../tags/tag173.xml"/><Relationship Id="rId2" Type="http://schemas.openxmlformats.org/officeDocument/2006/relationships/tags" Target="../tags/tag172.xml"/><Relationship Id="rId1" Type="http://schemas.openxmlformats.org/officeDocument/2006/relationships/tags" Target="../tags/tag171.xml"/><Relationship Id="rId6" Type="http://schemas.openxmlformats.org/officeDocument/2006/relationships/notesSlide" Target="../notesSlides/notesSlide22.xml"/><Relationship Id="rId5" Type="http://schemas.openxmlformats.org/officeDocument/2006/relationships/slideLayout" Target="../slideLayouts/slideLayout2.xml"/><Relationship Id="rId4" Type="http://schemas.openxmlformats.org/officeDocument/2006/relationships/tags" Target="../tags/tag174.xml"/></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177.xml"/><Relationship Id="rId7" Type="http://schemas.openxmlformats.org/officeDocument/2006/relationships/tags" Target="../tags/tag181.xml"/><Relationship Id="rId2" Type="http://schemas.openxmlformats.org/officeDocument/2006/relationships/tags" Target="../tags/tag176.xml"/><Relationship Id="rId1" Type="http://schemas.openxmlformats.org/officeDocument/2006/relationships/tags" Target="../tags/tag175.xml"/><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 Id="rId9"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8" Type="http://schemas.openxmlformats.org/officeDocument/2006/relationships/tags" Target="../tags/tag189.xml"/><Relationship Id="rId3" Type="http://schemas.openxmlformats.org/officeDocument/2006/relationships/tags" Target="../tags/tag184.xml"/><Relationship Id="rId7" Type="http://schemas.openxmlformats.org/officeDocument/2006/relationships/tags" Target="../tags/tag188.xml"/><Relationship Id="rId12" Type="http://schemas.openxmlformats.org/officeDocument/2006/relationships/notesSlide" Target="../notesSlides/notesSlide24.xml"/><Relationship Id="rId2" Type="http://schemas.openxmlformats.org/officeDocument/2006/relationships/tags" Target="../tags/tag183.xml"/><Relationship Id="rId1" Type="http://schemas.openxmlformats.org/officeDocument/2006/relationships/tags" Target="../tags/tag182.xml"/><Relationship Id="rId6" Type="http://schemas.openxmlformats.org/officeDocument/2006/relationships/tags" Target="../tags/tag187.xml"/><Relationship Id="rId11" Type="http://schemas.openxmlformats.org/officeDocument/2006/relationships/slideLayout" Target="../slideLayouts/slideLayout2.xml"/><Relationship Id="rId5" Type="http://schemas.openxmlformats.org/officeDocument/2006/relationships/tags" Target="../tags/tag186.xml"/><Relationship Id="rId10" Type="http://schemas.openxmlformats.org/officeDocument/2006/relationships/tags" Target="../tags/tag191.xml"/><Relationship Id="rId4" Type="http://schemas.openxmlformats.org/officeDocument/2006/relationships/tags" Target="../tags/tag185.xml"/><Relationship Id="rId9" Type="http://schemas.openxmlformats.org/officeDocument/2006/relationships/tags" Target="../tags/tag190.xml"/></Relationships>
</file>

<file path=ppt/slides/_rels/slide25.xml.rels><?xml version="1.0" encoding="UTF-8" standalone="yes"?>
<Relationships xmlns="http://schemas.openxmlformats.org/package/2006/relationships"><Relationship Id="rId8" Type="http://schemas.openxmlformats.org/officeDocument/2006/relationships/tags" Target="../tags/tag199.xml"/><Relationship Id="rId13" Type="http://schemas.openxmlformats.org/officeDocument/2006/relationships/tags" Target="../tags/tag204.xml"/><Relationship Id="rId3" Type="http://schemas.openxmlformats.org/officeDocument/2006/relationships/tags" Target="../tags/tag194.xml"/><Relationship Id="rId7" Type="http://schemas.openxmlformats.org/officeDocument/2006/relationships/tags" Target="../tags/tag198.xml"/><Relationship Id="rId12" Type="http://schemas.openxmlformats.org/officeDocument/2006/relationships/tags" Target="../tags/tag203.xml"/><Relationship Id="rId2" Type="http://schemas.openxmlformats.org/officeDocument/2006/relationships/tags" Target="../tags/tag193.xml"/><Relationship Id="rId1" Type="http://schemas.openxmlformats.org/officeDocument/2006/relationships/tags" Target="../tags/tag192.xml"/><Relationship Id="rId6" Type="http://schemas.openxmlformats.org/officeDocument/2006/relationships/tags" Target="../tags/tag197.xml"/><Relationship Id="rId11" Type="http://schemas.openxmlformats.org/officeDocument/2006/relationships/tags" Target="../tags/tag202.xml"/><Relationship Id="rId5" Type="http://schemas.openxmlformats.org/officeDocument/2006/relationships/tags" Target="../tags/tag196.xml"/><Relationship Id="rId15" Type="http://schemas.openxmlformats.org/officeDocument/2006/relationships/notesSlide" Target="../notesSlides/notesSlide25.xml"/><Relationship Id="rId10" Type="http://schemas.openxmlformats.org/officeDocument/2006/relationships/tags" Target="../tags/tag201.xml"/><Relationship Id="rId4" Type="http://schemas.openxmlformats.org/officeDocument/2006/relationships/tags" Target="../tags/tag195.xml"/><Relationship Id="rId9" Type="http://schemas.openxmlformats.org/officeDocument/2006/relationships/tags" Target="../tags/tag200.xml"/><Relationship Id="rId14"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tags" Target="../tags/tag212.xml"/><Relationship Id="rId13" Type="http://schemas.openxmlformats.org/officeDocument/2006/relationships/tags" Target="../tags/tag217.xml"/><Relationship Id="rId18" Type="http://schemas.openxmlformats.org/officeDocument/2006/relationships/slideLayout" Target="../slideLayouts/slideLayout2.xml"/><Relationship Id="rId3" Type="http://schemas.openxmlformats.org/officeDocument/2006/relationships/tags" Target="../tags/tag207.xml"/><Relationship Id="rId7" Type="http://schemas.openxmlformats.org/officeDocument/2006/relationships/tags" Target="../tags/tag211.xml"/><Relationship Id="rId12" Type="http://schemas.openxmlformats.org/officeDocument/2006/relationships/tags" Target="../tags/tag216.xml"/><Relationship Id="rId17" Type="http://schemas.openxmlformats.org/officeDocument/2006/relationships/tags" Target="../tags/tag221.xml"/><Relationship Id="rId2" Type="http://schemas.openxmlformats.org/officeDocument/2006/relationships/tags" Target="../tags/tag206.xml"/><Relationship Id="rId16" Type="http://schemas.openxmlformats.org/officeDocument/2006/relationships/tags" Target="../tags/tag220.xml"/><Relationship Id="rId1" Type="http://schemas.openxmlformats.org/officeDocument/2006/relationships/tags" Target="../tags/tag205.xml"/><Relationship Id="rId6" Type="http://schemas.openxmlformats.org/officeDocument/2006/relationships/tags" Target="../tags/tag210.xml"/><Relationship Id="rId11" Type="http://schemas.openxmlformats.org/officeDocument/2006/relationships/tags" Target="../tags/tag215.xml"/><Relationship Id="rId5" Type="http://schemas.openxmlformats.org/officeDocument/2006/relationships/tags" Target="../tags/tag209.xml"/><Relationship Id="rId15" Type="http://schemas.openxmlformats.org/officeDocument/2006/relationships/tags" Target="../tags/tag219.xml"/><Relationship Id="rId10" Type="http://schemas.openxmlformats.org/officeDocument/2006/relationships/tags" Target="../tags/tag214.xml"/><Relationship Id="rId19" Type="http://schemas.openxmlformats.org/officeDocument/2006/relationships/notesSlide" Target="../notesSlides/notesSlide26.xml"/><Relationship Id="rId4" Type="http://schemas.openxmlformats.org/officeDocument/2006/relationships/tags" Target="../tags/tag208.xml"/><Relationship Id="rId9" Type="http://schemas.openxmlformats.org/officeDocument/2006/relationships/tags" Target="../tags/tag213.xml"/><Relationship Id="rId14" Type="http://schemas.openxmlformats.org/officeDocument/2006/relationships/tags" Target="../tags/tag218.xml"/></Relationships>
</file>

<file path=ppt/slides/_rels/slide27.xml.rels><?xml version="1.0" encoding="UTF-8" standalone="yes"?>
<Relationships xmlns="http://schemas.openxmlformats.org/package/2006/relationships"><Relationship Id="rId8" Type="http://schemas.openxmlformats.org/officeDocument/2006/relationships/tags" Target="../tags/tag229.xml"/><Relationship Id="rId13" Type="http://schemas.openxmlformats.org/officeDocument/2006/relationships/tags" Target="../tags/tag234.xml"/><Relationship Id="rId18" Type="http://schemas.openxmlformats.org/officeDocument/2006/relationships/tags" Target="../tags/tag239.xml"/><Relationship Id="rId3" Type="http://schemas.openxmlformats.org/officeDocument/2006/relationships/tags" Target="../tags/tag224.xml"/><Relationship Id="rId21" Type="http://schemas.openxmlformats.org/officeDocument/2006/relationships/slideLayout" Target="../slideLayouts/slideLayout2.xml"/><Relationship Id="rId7" Type="http://schemas.openxmlformats.org/officeDocument/2006/relationships/tags" Target="../tags/tag228.xml"/><Relationship Id="rId12" Type="http://schemas.openxmlformats.org/officeDocument/2006/relationships/tags" Target="../tags/tag233.xml"/><Relationship Id="rId17" Type="http://schemas.openxmlformats.org/officeDocument/2006/relationships/tags" Target="../tags/tag238.xml"/><Relationship Id="rId2" Type="http://schemas.openxmlformats.org/officeDocument/2006/relationships/tags" Target="../tags/tag223.xml"/><Relationship Id="rId16" Type="http://schemas.openxmlformats.org/officeDocument/2006/relationships/tags" Target="../tags/tag237.xml"/><Relationship Id="rId20" Type="http://schemas.openxmlformats.org/officeDocument/2006/relationships/tags" Target="../tags/tag241.xml"/><Relationship Id="rId1" Type="http://schemas.openxmlformats.org/officeDocument/2006/relationships/tags" Target="../tags/tag222.xml"/><Relationship Id="rId6" Type="http://schemas.openxmlformats.org/officeDocument/2006/relationships/tags" Target="../tags/tag227.xml"/><Relationship Id="rId11" Type="http://schemas.openxmlformats.org/officeDocument/2006/relationships/tags" Target="../tags/tag232.xml"/><Relationship Id="rId5" Type="http://schemas.openxmlformats.org/officeDocument/2006/relationships/tags" Target="../tags/tag226.xml"/><Relationship Id="rId15" Type="http://schemas.openxmlformats.org/officeDocument/2006/relationships/tags" Target="../tags/tag236.xml"/><Relationship Id="rId10" Type="http://schemas.openxmlformats.org/officeDocument/2006/relationships/tags" Target="../tags/tag231.xml"/><Relationship Id="rId19" Type="http://schemas.openxmlformats.org/officeDocument/2006/relationships/tags" Target="../tags/tag240.xml"/><Relationship Id="rId4" Type="http://schemas.openxmlformats.org/officeDocument/2006/relationships/tags" Target="../tags/tag225.xml"/><Relationship Id="rId9" Type="http://schemas.openxmlformats.org/officeDocument/2006/relationships/tags" Target="../tags/tag230.xml"/><Relationship Id="rId14" Type="http://schemas.openxmlformats.org/officeDocument/2006/relationships/tags" Target="../tags/tag235.xml"/><Relationship Id="rId2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43.xml"/><Relationship Id="rId1" Type="http://schemas.openxmlformats.org/officeDocument/2006/relationships/tags" Target="../tags/tag242.xml"/><Relationship Id="rId4"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12.xml"/><Relationship Id="rId7" Type="http://schemas.openxmlformats.org/officeDocument/2006/relationships/slideLayout" Target="../slideLayouts/slideLayout4.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s>
</file>

<file path=ppt/slides/_rels/slide4.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image" Target="../media/image4.jpe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notesSlide" Target="../notesSlides/notesSlide4.xml"/><Relationship Id="rId5" Type="http://schemas.openxmlformats.org/officeDocument/2006/relationships/slideLayout" Target="../slideLayouts/slideLayout7.xml"/><Relationship Id="rId4" Type="http://schemas.openxmlformats.org/officeDocument/2006/relationships/tags" Target="../tags/tag19.xml"/></Relationships>
</file>

<file path=ppt/slides/_rels/slide5.xml.rels><?xml version="1.0" encoding="UTF-8" standalone="yes"?>
<Relationships xmlns="http://schemas.openxmlformats.org/package/2006/relationships"><Relationship Id="rId3" Type="http://schemas.openxmlformats.org/officeDocument/2006/relationships/tags" Target="../tags/tag22.xml"/><Relationship Id="rId7" Type="http://schemas.openxmlformats.org/officeDocument/2006/relationships/image" Target="../media/image5.jpe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notesSlide" Target="../notesSlides/notesSlide5.xml"/><Relationship Id="rId5" Type="http://schemas.openxmlformats.org/officeDocument/2006/relationships/slideLayout" Target="../slideLayouts/slideLayout7.xml"/><Relationship Id="rId4" Type="http://schemas.openxmlformats.org/officeDocument/2006/relationships/tags" Target="../tags/tag23.xml"/></Relationships>
</file>

<file path=ppt/slides/_rels/slide6.xml.rels><?xml version="1.0" encoding="UTF-8" standalone="yes"?>
<Relationships xmlns="http://schemas.openxmlformats.org/package/2006/relationships"><Relationship Id="rId3" Type="http://schemas.openxmlformats.org/officeDocument/2006/relationships/tags" Target="../tags/tag26.xml"/><Relationship Id="rId7" Type="http://schemas.openxmlformats.org/officeDocument/2006/relationships/notesSlide" Target="../notesSlides/notesSlide6.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slideLayout" Target="../slideLayouts/slideLayout7.xml"/><Relationship Id="rId5" Type="http://schemas.openxmlformats.org/officeDocument/2006/relationships/tags" Target="../tags/tag28.xml"/><Relationship Id="rId4" Type="http://schemas.openxmlformats.org/officeDocument/2006/relationships/tags" Target="../tags/tag27.xml"/></Relationships>
</file>

<file path=ppt/slides/_rels/slide7.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10" Type="http://schemas.openxmlformats.org/officeDocument/2006/relationships/notesSlide" Target="../notesSlides/notesSlide7.xml"/><Relationship Id="rId4" Type="http://schemas.openxmlformats.org/officeDocument/2006/relationships/tags" Target="../tags/tag32.xml"/><Relationship Id="rId9"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tags" Target="../tags/tag44.xml"/><Relationship Id="rId13" Type="http://schemas.openxmlformats.org/officeDocument/2006/relationships/notesSlide" Target="../notesSlides/notesSlide8.xml"/><Relationship Id="rId3" Type="http://schemas.openxmlformats.org/officeDocument/2006/relationships/tags" Target="../tags/tag39.xml"/><Relationship Id="rId7" Type="http://schemas.openxmlformats.org/officeDocument/2006/relationships/tags" Target="../tags/tag43.xml"/><Relationship Id="rId12" Type="http://schemas.openxmlformats.org/officeDocument/2006/relationships/slideLayout" Target="../slideLayouts/slideLayout7.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tags" Target="../tags/tag47.xml"/><Relationship Id="rId5" Type="http://schemas.openxmlformats.org/officeDocument/2006/relationships/tags" Target="../tags/tag41.xml"/><Relationship Id="rId10" Type="http://schemas.openxmlformats.org/officeDocument/2006/relationships/tags" Target="../tags/tag46.xml"/><Relationship Id="rId4" Type="http://schemas.openxmlformats.org/officeDocument/2006/relationships/tags" Target="../tags/tag40.xml"/><Relationship Id="rId9" Type="http://schemas.openxmlformats.org/officeDocument/2006/relationships/tags" Target="../tags/tag45.xml"/></Relationships>
</file>

<file path=ppt/slides/_rels/slide9.xml.rels><?xml version="1.0" encoding="UTF-8" standalone="yes"?>
<Relationships xmlns="http://schemas.openxmlformats.org/package/2006/relationships"><Relationship Id="rId8" Type="http://schemas.openxmlformats.org/officeDocument/2006/relationships/tags" Target="../tags/tag55.xml"/><Relationship Id="rId13" Type="http://schemas.openxmlformats.org/officeDocument/2006/relationships/tags" Target="../tags/tag60.xml"/><Relationship Id="rId3" Type="http://schemas.openxmlformats.org/officeDocument/2006/relationships/tags" Target="../tags/tag50.xml"/><Relationship Id="rId7" Type="http://schemas.openxmlformats.org/officeDocument/2006/relationships/tags" Target="../tags/tag54.xml"/><Relationship Id="rId12" Type="http://schemas.openxmlformats.org/officeDocument/2006/relationships/tags" Target="../tags/tag59.xml"/><Relationship Id="rId2" Type="http://schemas.openxmlformats.org/officeDocument/2006/relationships/tags" Target="../tags/tag49.xml"/><Relationship Id="rId16" Type="http://schemas.openxmlformats.org/officeDocument/2006/relationships/notesSlide" Target="../notesSlides/notesSlide9.xml"/><Relationship Id="rId1" Type="http://schemas.openxmlformats.org/officeDocument/2006/relationships/tags" Target="../tags/tag48.xml"/><Relationship Id="rId6" Type="http://schemas.openxmlformats.org/officeDocument/2006/relationships/tags" Target="../tags/tag53.xml"/><Relationship Id="rId11" Type="http://schemas.openxmlformats.org/officeDocument/2006/relationships/tags" Target="../tags/tag58.xml"/><Relationship Id="rId5" Type="http://schemas.openxmlformats.org/officeDocument/2006/relationships/tags" Target="../tags/tag52.xml"/><Relationship Id="rId15" Type="http://schemas.openxmlformats.org/officeDocument/2006/relationships/slideLayout" Target="../slideLayouts/slideLayout7.xml"/><Relationship Id="rId10" Type="http://schemas.openxmlformats.org/officeDocument/2006/relationships/tags" Target="../tags/tag57.xml"/><Relationship Id="rId4" Type="http://schemas.openxmlformats.org/officeDocument/2006/relationships/tags" Target="../tags/tag51.xml"/><Relationship Id="rId9" Type="http://schemas.openxmlformats.org/officeDocument/2006/relationships/tags" Target="../tags/tag56.xml"/><Relationship Id="rId14" Type="http://schemas.openxmlformats.org/officeDocument/2006/relationships/tags" Target="../tags/tag6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p:txBody>
          <a:bodyPr>
            <a:normAutofit/>
          </a:bodyPr>
          <a:lstStyle/>
          <a:p>
            <a:r>
              <a:rPr lang="da-DK" altLang="zh-CN"/>
              <a:t>LOREM IPSUM DOLOR</a:t>
            </a:r>
            <a:endParaRPr lang="zh-CN" altLang="en-US" dirty="0"/>
          </a:p>
        </p:txBody>
      </p:sp>
      <p:sp>
        <p:nvSpPr>
          <p:cNvPr id="3" name="副标题 2"/>
          <p:cNvSpPr>
            <a:spLocks noGrp="1"/>
          </p:cNvSpPr>
          <p:nvPr>
            <p:ph type="subTitle" idx="1"/>
            <p:custDataLst>
              <p:tags r:id="rId3"/>
            </p:custDataLst>
          </p:nvPr>
        </p:nvSpPr>
        <p:spPr/>
        <p:txBody>
          <a:bodyPr>
            <a:normAutofit/>
          </a:bodyPr>
          <a:lstStyle/>
          <a:p>
            <a:r>
              <a:rPr lang="da-DK" altLang="zh-CN" smtClean="0"/>
              <a:t>LOREM IPSUM DOLOR</a:t>
            </a:r>
            <a:endParaRPr lang="zh-CN" altLang="en-US" dirty="0"/>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
          <p:cNvSpPr/>
          <p:nvPr>
            <p:custDataLst>
              <p:tags r:id="rId2"/>
            </p:custDataLst>
          </p:nvPr>
        </p:nvSpPr>
        <p:spPr>
          <a:xfrm>
            <a:off x="4200170" y="3013001"/>
            <a:ext cx="241001" cy="687179"/>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32" name="矩形 31"/>
          <p:cNvSpPr/>
          <p:nvPr>
            <p:custDataLst>
              <p:tags r:id="rId3"/>
            </p:custDataLst>
          </p:nvPr>
        </p:nvSpPr>
        <p:spPr>
          <a:xfrm>
            <a:off x="4200171" y="3014630"/>
            <a:ext cx="4010892" cy="5275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a:solidFill>
                  <a:schemeClr val="bg1"/>
                </a:solidFill>
              </a:rPr>
              <a:t>LOREM IPSUM DOLOR</a:t>
            </a:r>
            <a:endParaRPr lang="zh-CN" altLang="en-US" sz="1200" dirty="0">
              <a:solidFill>
                <a:schemeClr val="bg1"/>
              </a:solidFill>
            </a:endParaRPr>
          </a:p>
        </p:txBody>
      </p:sp>
      <p:sp>
        <p:nvSpPr>
          <p:cNvPr id="33" name="文本框 4"/>
          <p:cNvSpPr txBox="1">
            <a:spLocks noChangeArrowheads="1"/>
          </p:cNvSpPr>
          <p:nvPr>
            <p:custDataLst>
              <p:tags r:id="rId4"/>
            </p:custDataLst>
          </p:nvPr>
        </p:nvSpPr>
        <p:spPr bwMode="auto">
          <a:xfrm>
            <a:off x="4441171" y="3087907"/>
            <a:ext cx="462462" cy="379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03</a:t>
            </a:r>
            <a:endParaRPr lang="zh-CN" altLang="en-US" dirty="0">
              <a:solidFill>
                <a:schemeClr val="bg1"/>
              </a:solidFill>
              <a:latin typeface="+mn-lt"/>
              <a:ea typeface="+mn-ea"/>
            </a:endParaRPr>
          </a:p>
        </p:txBody>
      </p:sp>
      <p:sp>
        <p:nvSpPr>
          <p:cNvPr id="35" name="矩形 3"/>
          <p:cNvSpPr/>
          <p:nvPr>
            <p:custDataLst>
              <p:tags r:id="rId5"/>
            </p:custDataLst>
          </p:nvPr>
        </p:nvSpPr>
        <p:spPr>
          <a:xfrm>
            <a:off x="4200170" y="4119588"/>
            <a:ext cx="241001" cy="687179"/>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36" name="矩形 35"/>
          <p:cNvSpPr/>
          <p:nvPr>
            <p:custDataLst>
              <p:tags r:id="rId6"/>
            </p:custDataLst>
          </p:nvPr>
        </p:nvSpPr>
        <p:spPr>
          <a:xfrm>
            <a:off x="4200171" y="4119588"/>
            <a:ext cx="4010892" cy="5275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a:solidFill>
                  <a:schemeClr val="bg1"/>
                </a:solidFill>
              </a:rPr>
              <a:t>LOREM IPSUM DOLOR</a:t>
            </a:r>
            <a:endParaRPr lang="zh-CN" altLang="en-US" sz="1200" dirty="0">
              <a:solidFill>
                <a:schemeClr val="bg1"/>
              </a:solidFill>
            </a:endParaRPr>
          </a:p>
        </p:txBody>
      </p:sp>
      <p:sp>
        <p:nvSpPr>
          <p:cNvPr id="37" name="文本框 26"/>
          <p:cNvSpPr txBox="1">
            <a:spLocks noChangeArrowheads="1"/>
          </p:cNvSpPr>
          <p:nvPr>
            <p:custDataLst>
              <p:tags r:id="rId7"/>
            </p:custDataLst>
          </p:nvPr>
        </p:nvSpPr>
        <p:spPr bwMode="auto">
          <a:xfrm>
            <a:off x="4441171" y="4196123"/>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04</a:t>
            </a:r>
            <a:endParaRPr lang="zh-CN" altLang="en-US" dirty="0">
              <a:solidFill>
                <a:schemeClr val="bg1"/>
              </a:solidFill>
              <a:latin typeface="+mn-lt"/>
              <a:ea typeface="+mn-ea"/>
            </a:endParaRPr>
          </a:p>
        </p:txBody>
      </p:sp>
      <p:sp>
        <p:nvSpPr>
          <p:cNvPr id="39" name="矩形 3"/>
          <p:cNvSpPr/>
          <p:nvPr>
            <p:custDataLst>
              <p:tags r:id="rId8"/>
            </p:custDataLst>
          </p:nvPr>
        </p:nvSpPr>
        <p:spPr>
          <a:xfrm>
            <a:off x="4200170" y="5226176"/>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40" name="矩形 39"/>
          <p:cNvSpPr/>
          <p:nvPr>
            <p:custDataLst>
              <p:tags r:id="rId9"/>
            </p:custDataLst>
          </p:nvPr>
        </p:nvSpPr>
        <p:spPr>
          <a:xfrm>
            <a:off x="4200171" y="5226176"/>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a:solidFill>
                  <a:schemeClr val="bg1"/>
                </a:solidFill>
              </a:rPr>
              <a:t>LOREM IPSUM DOLOR</a:t>
            </a:r>
            <a:endParaRPr lang="zh-CN" altLang="en-US" sz="1200" dirty="0">
              <a:solidFill>
                <a:schemeClr val="bg1"/>
              </a:solidFill>
            </a:endParaRPr>
          </a:p>
        </p:txBody>
      </p:sp>
      <p:sp>
        <p:nvSpPr>
          <p:cNvPr id="41" name="文本框 30"/>
          <p:cNvSpPr txBox="1">
            <a:spLocks noChangeArrowheads="1"/>
          </p:cNvSpPr>
          <p:nvPr>
            <p:custDataLst>
              <p:tags r:id="rId10"/>
            </p:custDataLst>
          </p:nvPr>
        </p:nvSpPr>
        <p:spPr bwMode="auto">
          <a:xfrm>
            <a:off x="4441171" y="5301082"/>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05</a:t>
            </a:r>
            <a:endParaRPr lang="zh-CN" altLang="en-US" dirty="0">
              <a:solidFill>
                <a:schemeClr val="bg1"/>
              </a:solidFill>
              <a:latin typeface="+mn-lt"/>
              <a:ea typeface="+mn-ea"/>
            </a:endParaRPr>
          </a:p>
        </p:txBody>
      </p:sp>
      <p:sp>
        <p:nvSpPr>
          <p:cNvPr id="47" name="矩形 3"/>
          <p:cNvSpPr/>
          <p:nvPr>
            <p:custDataLst>
              <p:tags r:id="rId11"/>
            </p:custDataLst>
          </p:nvPr>
        </p:nvSpPr>
        <p:spPr>
          <a:xfrm>
            <a:off x="4200170" y="803083"/>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48" name="矩形 47"/>
          <p:cNvSpPr/>
          <p:nvPr>
            <p:custDataLst>
              <p:tags r:id="rId12"/>
            </p:custDataLst>
          </p:nvPr>
        </p:nvSpPr>
        <p:spPr>
          <a:xfrm>
            <a:off x="4200171" y="803083"/>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49" name="文本框 30"/>
          <p:cNvSpPr txBox="1">
            <a:spLocks noChangeArrowheads="1"/>
          </p:cNvSpPr>
          <p:nvPr>
            <p:custDataLst>
              <p:tags r:id="rId13"/>
            </p:custDataLst>
          </p:nvPr>
        </p:nvSpPr>
        <p:spPr bwMode="auto">
          <a:xfrm>
            <a:off x="4441171" y="877989"/>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01</a:t>
            </a:r>
            <a:endParaRPr lang="zh-CN" altLang="en-US" dirty="0">
              <a:solidFill>
                <a:schemeClr val="bg1"/>
              </a:solidFill>
              <a:latin typeface="+mn-lt"/>
              <a:ea typeface="+mn-ea"/>
            </a:endParaRPr>
          </a:p>
        </p:txBody>
      </p:sp>
      <p:sp>
        <p:nvSpPr>
          <p:cNvPr id="51" name="矩形 3"/>
          <p:cNvSpPr/>
          <p:nvPr>
            <p:custDataLst>
              <p:tags r:id="rId14"/>
            </p:custDataLst>
          </p:nvPr>
        </p:nvSpPr>
        <p:spPr>
          <a:xfrm>
            <a:off x="4200170" y="1908042"/>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52" name="矩形 51"/>
          <p:cNvSpPr/>
          <p:nvPr>
            <p:custDataLst>
              <p:tags r:id="rId15"/>
            </p:custDataLst>
          </p:nvPr>
        </p:nvSpPr>
        <p:spPr>
          <a:xfrm>
            <a:off x="4200171" y="1908042"/>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53" name="文本框 34"/>
          <p:cNvSpPr txBox="1">
            <a:spLocks noChangeArrowheads="1"/>
          </p:cNvSpPr>
          <p:nvPr>
            <p:custDataLst>
              <p:tags r:id="rId16"/>
            </p:custDataLst>
          </p:nvPr>
        </p:nvSpPr>
        <p:spPr bwMode="auto">
          <a:xfrm>
            <a:off x="4441171" y="1982948"/>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02</a:t>
            </a:r>
            <a:endParaRPr lang="zh-CN" altLang="en-US" dirty="0">
              <a:solidFill>
                <a:schemeClr val="bg1"/>
              </a:solidFill>
              <a:latin typeface="+mn-lt"/>
              <a:ea typeface="+mn-ea"/>
            </a:endParaRPr>
          </a:p>
        </p:txBody>
      </p:sp>
      <p:sp>
        <p:nvSpPr>
          <p:cNvPr id="54" name="矩形 53"/>
          <p:cNvSpPr/>
          <p:nvPr>
            <p:custDataLst>
              <p:tags r:id="rId17"/>
            </p:custDataLst>
          </p:nvPr>
        </p:nvSpPr>
        <p:spPr>
          <a:xfrm rot="16200000">
            <a:off x="372906" y="2659661"/>
            <a:ext cx="3408219" cy="991294"/>
          </a:xfrm>
          <a:prstGeom prst="rect">
            <a:avLst/>
          </a:prstGeom>
        </p:spPr>
        <p:txBody>
          <a:bodyPr wrap="square" lIns="0" tIns="0" rIns="0" bIns="0" anchor="ctr" anchorCtr="0">
            <a:noAutofit/>
          </a:bodyPr>
          <a:lstStyle/>
          <a:p>
            <a:pPr algn="ctr">
              <a:defRPr/>
            </a:pPr>
            <a:endParaRPr lang="en-US" altLang="zh-CN" sz="3200" b="1" spc="400" smtClean="0">
              <a:solidFill>
                <a:schemeClr val="accent1"/>
              </a:solidFill>
              <a:latin typeface="+mj-lt"/>
              <a:ea typeface="+mj-ea"/>
              <a:cs typeface="+mj-cs"/>
            </a:endParaRPr>
          </a:p>
          <a:p>
            <a:pPr algn="ctr">
              <a:defRPr/>
            </a:pPr>
            <a:r>
              <a:rPr lang="en-US" altLang="zh-CN" sz="3200" b="1" spc="400" smtClean="0">
                <a:solidFill>
                  <a:schemeClr val="accent1"/>
                </a:solidFill>
                <a:latin typeface="+mj-lt"/>
                <a:ea typeface="+mj-ea"/>
                <a:cs typeface="+mj-cs"/>
              </a:rPr>
              <a:t>CONTENTS</a:t>
            </a: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custDataLst>
              <p:tags r:id="rId2"/>
            </p:custDataLst>
          </p:nvPr>
        </p:nvSpPr>
        <p:spPr>
          <a:xfrm>
            <a:off x="4200170" y="2621703"/>
            <a:ext cx="241001" cy="687179"/>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3" name="矩形 2"/>
          <p:cNvSpPr/>
          <p:nvPr>
            <p:custDataLst>
              <p:tags r:id="rId3"/>
            </p:custDataLst>
          </p:nvPr>
        </p:nvSpPr>
        <p:spPr>
          <a:xfrm>
            <a:off x="4200171" y="2623332"/>
            <a:ext cx="4010892" cy="5275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a:solidFill>
                  <a:schemeClr val="bg1"/>
                </a:solidFill>
              </a:rPr>
              <a:t>LOREM IPSUM DOLOR</a:t>
            </a:r>
            <a:endParaRPr lang="zh-CN" altLang="en-US" sz="1200" dirty="0">
              <a:solidFill>
                <a:schemeClr val="bg1"/>
              </a:solidFill>
            </a:endParaRPr>
          </a:p>
        </p:txBody>
      </p:sp>
      <p:sp>
        <p:nvSpPr>
          <p:cNvPr id="2053" name="文本框 4"/>
          <p:cNvSpPr txBox="1">
            <a:spLocks noChangeArrowheads="1"/>
          </p:cNvSpPr>
          <p:nvPr>
            <p:custDataLst>
              <p:tags r:id="rId4"/>
            </p:custDataLst>
          </p:nvPr>
        </p:nvSpPr>
        <p:spPr bwMode="auto">
          <a:xfrm>
            <a:off x="4441171" y="2696609"/>
            <a:ext cx="462462" cy="379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03</a:t>
            </a:r>
            <a:endParaRPr lang="zh-CN" altLang="en-US" dirty="0">
              <a:solidFill>
                <a:schemeClr val="bg1"/>
              </a:solidFill>
              <a:latin typeface="+mn-lt"/>
              <a:ea typeface="+mn-ea"/>
            </a:endParaRPr>
          </a:p>
        </p:txBody>
      </p:sp>
      <p:sp>
        <p:nvSpPr>
          <p:cNvPr id="25" name="矩形 3"/>
          <p:cNvSpPr/>
          <p:nvPr>
            <p:custDataLst>
              <p:tags r:id="rId5"/>
            </p:custDataLst>
          </p:nvPr>
        </p:nvSpPr>
        <p:spPr>
          <a:xfrm>
            <a:off x="4200170" y="3557355"/>
            <a:ext cx="241001" cy="687179"/>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26" name="矩形 25"/>
          <p:cNvSpPr/>
          <p:nvPr>
            <p:custDataLst>
              <p:tags r:id="rId6"/>
            </p:custDataLst>
          </p:nvPr>
        </p:nvSpPr>
        <p:spPr>
          <a:xfrm>
            <a:off x="4200171" y="3557355"/>
            <a:ext cx="4010892" cy="5275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a:solidFill>
                  <a:schemeClr val="bg1"/>
                </a:solidFill>
              </a:rPr>
              <a:t>LOREM IPSUM DOLOR</a:t>
            </a:r>
            <a:endParaRPr lang="zh-CN" altLang="en-US" sz="1200" dirty="0">
              <a:solidFill>
                <a:schemeClr val="bg1"/>
              </a:solidFill>
            </a:endParaRPr>
          </a:p>
        </p:txBody>
      </p:sp>
      <p:sp>
        <p:nvSpPr>
          <p:cNvPr id="2057" name="文本框 26"/>
          <p:cNvSpPr txBox="1">
            <a:spLocks noChangeArrowheads="1"/>
          </p:cNvSpPr>
          <p:nvPr>
            <p:custDataLst>
              <p:tags r:id="rId7"/>
            </p:custDataLst>
          </p:nvPr>
        </p:nvSpPr>
        <p:spPr bwMode="auto">
          <a:xfrm>
            <a:off x="4441171" y="3633890"/>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04</a:t>
            </a:r>
            <a:endParaRPr lang="zh-CN" altLang="en-US" dirty="0">
              <a:solidFill>
                <a:schemeClr val="bg1"/>
              </a:solidFill>
              <a:latin typeface="+mn-lt"/>
              <a:ea typeface="+mn-ea"/>
            </a:endParaRPr>
          </a:p>
        </p:txBody>
      </p:sp>
      <p:sp>
        <p:nvSpPr>
          <p:cNvPr id="29" name="矩形 3"/>
          <p:cNvSpPr/>
          <p:nvPr>
            <p:custDataLst>
              <p:tags r:id="rId8"/>
            </p:custDataLst>
          </p:nvPr>
        </p:nvSpPr>
        <p:spPr>
          <a:xfrm>
            <a:off x="4200170" y="4493007"/>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30" name="矩形 29"/>
          <p:cNvSpPr/>
          <p:nvPr>
            <p:custDataLst>
              <p:tags r:id="rId9"/>
            </p:custDataLst>
          </p:nvPr>
        </p:nvSpPr>
        <p:spPr>
          <a:xfrm>
            <a:off x="4200171" y="4493007"/>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a:solidFill>
                  <a:schemeClr val="bg1"/>
                </a:solidFill>
              </a:rPr>
              <a:t>LOREM IPSUM DOLOR</a:t>
            </a:r>
            <a:endParaRPr lang="zh-CN" altLang="en-US" sz="1200" dirty="0">
              <a:solidFill>
                <a:schemeClr val="bg1"/>
              </a:solidFill>
            </a:endParaRPr>
          </a:p>
        </p:txBody>
      </p:sp>
      <p:sp>
        <p:nvSpPr>
          <p:cNvPr id="2060" name="文本框 30"/>
          <p:cNvSpPr txBox="1">
            <a:spLocks noChangeArrowheads="1"/>
          </p:cNvSpPr>
          <p:nvPr>
            <p:custDataLst>
              <p:tags r:id="rId10"/>
            </p:custDataLst>
          </p:nvPr>
        </p:nvSpPr>
        <p:spPr bwMode="auto">
          <a:xfrm>
            <a:off x="4441171" y="4567913"/>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05</a:t>
            </a:r>
            <a:endParaRPr lang="zh-CN" altLang="en-US" dirty="0">
              <a:solidFill>
                <a:schemeClr val="bg1"/>
              </a:solidFill>
              <a:latin typeface="+mn-lt"/>
              <a:ea typeface="+mn-ea"/>
            </a:endParaRPr>
          </a:p>
        </p:txBody>
      </p:sp>
      <p:sp>
        <p:nvSpPr>
          <p:cNvPr id="33" name="矩形 3"/>
          <p:cNvSpPr/>
          <p:nvPr>
            <p:custDataLst>
              <p:tags r:id="rId11"/>
            </p:custDataLst>
          </p:nvPr>
        </p:nvSpPr>
        <p:spPr>
          <a:xfrm>
            <a:off x="4200170" y="5427030"/>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34" name="矩形 33"/>
          <p:cNvSpPr/>
          <p:nvPr>
            <p:custDataLst>
              <p:tags r:id="rId12"/>
            </p:custDataLst>
          </p:nvPr>
        </p:nvSpPr>
        <p:spPr>
          <a:xfrm>
            <a:off x="4200171" y="5427030"/>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2063" name="文本框 34"/>
          <p:cNvSpPr txBox="1">
            <a:spLocks noChangeArrowheads="1"/>
          </p:cNvSpPr>
          <p:nvPr>
            <p:custDataLst>
              <p:tags r:id="rId13"/>
            </p:custDataLst>
          </p:nvPr>
        </p:nvSpPr>
        <p:spPr bwMode="auto">
          <a:xfrm>
            <a:off x="4441171" y="5501936"/>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06</a:t>
            </a:r>
            <a:endParaRPr lang="zh-CN" altLang="en-US" dirty="0">
              <a:solidFill>
                <a:schemeClr val="bg1"/>
              </a:solidFill>
              <a:latin typeface="+mn-lt"/>
              <a:ea typeface="+mn-ea"/>
            </a:endParaRPr>
          </a:p>
        </p:txBody>
      </p:sp>
      <p:sp>
        <p:nvSpPr>
          <p:cNvPr id="16" name="矩形 3"/>
          <p:cNvSpPr/>
          <p:nvPr>
            <p:custDataLst>
              <p:tags r:id="rId14"/>
            </p:custDataLst>
          </p:nvPr>
        </p:nvSpPr>
        <p:spPr>
          <a:xfrm>
            <a:off x="4200170" y="753655"/>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17" name="矩形 16"/>
          <p:cNvSpPr/>
          <p:nvPr>
            <p:custDataLst>
              <p:tags r:id="rId15"/>
            </p:custDataLst>
          </p:nvPr>
        </p:nvSpPr>
        <p:spPr>
          <a:xfrm>
            <a:off x="4200171" y="753655"/>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18" name="文本框 30"/>
          <p:cNvSpPr txBox="1">
            <a:spLocks noChangeArrowheads="1"/>
          </p:cNvSpPr>
          <p:nvPr>
            <p:custDataLst>
              <p:tags r:id="rId16"/>
            </p:custDataLst>
          </p:nvPr>
        </p:nvSpPr>
        <p:spPr bwMode="auto">
          <a:xfrm>
            <a:off x="4441171" y="828561"/>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01</a:t>
            </a:r>
            <a:endParaRPr lang="zh-CN" altLang="en-US" dirty="0">
              <a:solidFill>
                <a:schemeClr val="bg1"/>
              </a:solidFill>
              <a:latin typeface="+mn-lt"/>
              <a:ea typeface="+mn-ea"/>
            </a:endParaRPr>
          </a:p>
        </p:txBody>
      </p:sp>
      <p:sp>
        <p:nvSpPr>
          <p:cNvPr id="19" name="矩形 3"/>
          <p:cNvSpPr/>
          <p:nvPr>
            <p:custDataLst>
              <p:tags r:id="rId17"/>
            </p:custDataLst>
          </p:nvPr>
        </p:nvSpPr>
        <p:spPr>
          <a:xfrm>
            <a:off x="4200170" y="1687679"/>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20" name="矩形 19"/>
          <p:cNvSpPr/>
          <p:nvPr>
            <p:custDataLst>
              <p:tags r:id="rId18"/>
            </p:custDataLst>
          </p:nvPr>
        </p:nvSpPr>
        <p:spPr>
          <a:xfrm>
            <a:off x="4200171" y="1687679"/>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21" name="文本框 34"/>
          <p:cNvSpPr txBox="1">
            <a:spLocks noChangeArrowheads="1"/>
          </p:cNvSpPr>
          <p:nvPr>
            <p:custDataLst>
              <p:tags r:id="rId19"/>
            </p:custDataLst>
          </p:nvPr>
        </p:nvSpPr>
        <p:spPr bwMode="auto">
          <a:xfrm>
            <a:off x="4441171" y="1762585"/>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02</a:t>
            </a:r>
            <a:endParaRPr lang="zh-CN" altLang="en-US" dirty="0">
              <a:solidFill>
                <a:schemeClr val="bg1"/>
              </a:solidFill>
              <a:latin typeface="+mn-lt"/>
              <a:ea typeface="+mn-ea"/>
            </a:endParaRPr>
          </a:p>
        </p:txBody>
      </p:sp>
      <p:sp>
        <p:nvSpPr>
          <p:cNvPr id="27" name="矩形 26"/>
          <p:cNvSpPr/>
          <p:nvPr>
            <p:custDataLst>
              <p:tags r:id="rId20"/>
            </p:custDataLst>
          </p:nvPr>
        </p:nvSpPr>
        <p:spPr>
          <a:xfrm rot="16200000">
            <a:off x="372906" y="2659661"/>
            <a:ext cx="3408219" cy="991294"/>
          </a:xfrm>
          <a:prstGeom prst="rect">
            <a:avLst/>
          </a:prstGeom>
        </p:spPr>
        <p:txBody>
          <a:bodyPr wrap="square" lIns="0" tIns="0" rIns="0" bIns="0" anchor="ctr" anchorCtr="0">
            <a:noAutofit/>
          </a:bodyPr>
          <a:lstStyle/>
          <a:p>
            <a:pPr algn="ctr">
              <a:defRPr/>
            </a:pPr>
            <a:endParaRPr lang="en-US" altLang="zh-CN" sz="3200" b="1" spc="400" smtClean="0">
              <a:solidFill>
                <a:schemeClr val="accent1"/>
              </a:solidFill>
              <a:latin typeface="+mj-lt"/>
              <a:ea typeface="+mj-ea"/>
              <a:cs typeface="+mj-cs"/>
            </a:endParaRPr>
          </a:p>
          <a:p>
            <a:pPr algn="ctr">
              <a:defRPr/>
            </a:pPr>
            <a:r>
              <a:rPr lang="en-US" altLang="zh-CN" sz="3200" b="1" spc="400" smtClean="0">
                <a:solidFill>
                  <a:schemeClr val="accent1"/>
                </a:solidFill>
                <a:latin typeface="+mj-lt"/>
                <a:ea typeface="+mj-ea"/>
                <a:cs typeface="+mj-cs"/>
              </a:rPr>
              <a:t>CONTENTS</a:t>
            </a:r>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custDataLst>
              <p:tags r:id="rId2"/>
            </p:custDataLst>
          </p:nvPr>
        </p:nvSpPr>
        <p:spPr/>
        <p:txBody>
          <a:bodyPr/>
          <a:lstStyle/>
          <a:p>
            <a:r>
              <a:rPr lang="en-US" altLang="zh-CN" smtClean="0"/>
              <a:t>LOREM IPSUM DOLOR</a:t>
            </a:r>
            <a:endParaRPr lang="zh-CN" altLang="en-US" dirty="0"/>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2"/>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
        <p:nvSpPr>
          <p:cNvPr id="8" name="任意多边形 7"/>
          <p:cNvSpPr/>
          <p:nvPr>
            <p:custDataLst>
              <p:tags r:id="rId3"/>
            </p:custDataLst>
          </p:nvPr>
        </p:nvSpPr>
        <p:spPr>
          <a:xfrm rot="2186675">
            <a:off x="4052008"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2"/>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cxnSp>
        <p:nvCxnSpPr>
          <p:cNvPr id="10" name="直接连接符 9"/>
          <p:cNvCxnSpPr/>
          <p:nvPr>
            <p:custDataLst>
              <p:tags r:id="rId4"/>
            </p:custDataLst>
          </p:nvPr>
        </p:nvCxnSpPr>
        <p:spPr>
          <a:xfrm>
            <a:off x="1206843" y="4238194"/>
            <a:ext cx="9778314" cy="0"/>
          </a:xfrm>
          <a:prstGeom prst="line">
            <a:avLst/>
          </a:prstGeom>
          <a:ln w="31750">
            <a:solidFill>
              <a:schemeClr val="accent1">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11" name="文本框 10"/>
          <p:cNvSpPr txBox="1"/>
          <p:nvPr>
            <p:custDataLst>
              <p:tags r:id="rId5"/>
            </p:custDataLst>
          </p:nvPr>
        </p:nvSpPr>
        <p:spPr>
          <a:xfrm>
            <a:off x="2640013" y="4445001"/>
            <a:ext cx="7200900" cy="1781175"/>
          </a:xfrm>
          <a:prstGeom prst="rect">
            <a:avLst/>
          </a:prstGeom>
          <a:noFill/>
        </p:spPr>
        <p:txBody>
          <a:bodyPr>
            <a:normAutofit/>
          </a:bodyPr>
          <a:lstStyle/>
          <a:p>
            <a:pPr algn="just">
              <a:lnSpc>
                <a:spcPct val="150000"/>
              </a:lnSpc>
              <a:spcBef>
                <a:spcPts val="600"/>
              </a:spcBef>
              <a:defRPr/>
            </a:pPr>
            <a:r>
              <a:rPr lang="da-DK" altLang="zh-CN" dirty="0"/>
              <a:t>Lorem ipsum dolor sit amet, consectetur adipisicing elit.Lorem ipsum dolor sit amet, consectetur adipisicing elit.Lorem ipsum dolor sit amet, consectetur adipisicing elit.Lorem ips</a:t>
            </a:r>
            <a:endParaRPr lang="zh-CN" altLang="en-US" dirty="0"/>
          </a:p>
        </p:txBody>
      </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custDataLst>
              <p:tags r:id="rId2"/>
            </p:custDataLst>
          </p:nvPr>
        </p:nvSpPr>
        <p:spPr>
          <a:xfrm>
            <a:off x="2640013" y="4445001"/>
            <a:ext cx="7200900" cy="1781175"/>
          </a:xfrm>
          <a:prstGeom prst="rect">
            <a:avLst/>
          </a:prstGeom>
          <a:noFill/>
        </p:spPr>
        <p:txBody>
          <a:bodyPr>
            <a:normAutofit/>
          </a:bodyPr>
          <a:lstStyle/>
          <a:p>
            <a:pPr algn="just">
              <a:lnSpc>
                <a:spcPct val="150000"/>
              </a:lnSpc>
              <a:spcBef>
                <a:spcPts val="600"/>
              </a:spcBef>
              <a:defRPr/>
            </a:pPr>
            <a:r>
              <a:rPr lang="da-DK" altLang="zh-CN" dirty="0"/>
              <a:t>Lorem ipsum dolor sit amet, consectetur adipisicing elit.Lorem ipsum dolor sit amet, consectetur adipisicing elit.Lorem ipsum dolor sit amet, consectetur adipisicing elit.Lorem ips</a:t>
            </a:r>
            <a:endParaRPr lang="zh-CN" altLang="en-US" dirty="0"/>
          </a:p>
        </p:txBody>
      </p:sp>
      <p:sp>
        <p:nvSpPr>
          <p:cNvPr id="10" name="任意多边形 9"/>
          <p:cNvSpPr/>
          <p:nvPr>
            <p:custDataLst>
              <p:tags r:id="rId3"/>
            </p:custDataLst>
          </p:nvPr>
        </p:nvSpPr>
        <p:spPr>
          <a:xfrm rot="2186675">
            <a:off x="7627229"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1" name="任意多边形 10"/>
          <p:cNvSpPr/>
          <p:nvPr>
            <p:custDataLst>
              <p:tags r:id="rId4"/>
            </p:custDataLst>
          </p:nvPr>
        </p:nvSpPr>
        <p:spPr>
          <a:xfrm rot="2186675">
            <a:off x="4052008"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2"/>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cxnSp>
        <p:nvCxnSpPr>
          <p:cNvPr id="12" name="直接连接符 11"/>
          <p:cNvCxnSpPr/>
          <p:nvPr>
            <p:custDataLst>
              <p:tags r:id="rId5"/>
            </p:custDataLst>
          </p:nvPr>
        </p:nvCxnSpPr>
        <p:spPr>
          <a:xfrm>
            <a:off x="1206843" y="4238194"/>
            <a:ext cx="9778314" cy="0"/>
          </a:xfrm>
          <a:prstGeom prst="line">
            <a:avLst/>
          </a:prstGeom>
          <a:ln w="31750">
            <a:solidFill>
              <a:schemeClr val="accent1">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13" name="文本框 12"/>
          <p:cNvSpPr txBox="1"/>
          <p:nvPr>
            <p:custDataLst>
              <p:tags r:id="rId6"/>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custDataLst>
              <p:tags r:id="rId2"/>
            </p:custDataLst>
          </p:nvPr>
        </p:nvSpPr>
        <p:spPr>
          <a:xfrm>
            <a:off x="2640013" y="4445001"/>
            <a:ext cx="7200900" cy="1781175"/>
          </a:xfrm>
          <a:prstGeom prst="rect">
            <a:avLst/>
          </a:prstGeom>
          <a:noFill/>
        </p:spPr>
        <p:txBody>
          <a:bodyPr>
            <a:normAutofit/>
          </a:bodyPr>
          <a:lstStyle/>
          <a:p>
            <a:pPr algn="just">
              <a:lnSpc>
                <a:spcPct val="150000"/>
              </a:lnSpc>
              <a:spcBef>
                <a:spcPts val="600"/>
              </a:spcBef>
              <a:defRPr/>
            </a:pPr>
            <a:r>
              <a:rPr lang="da-DK" altLang="zh-CN"/>
              <a:t>Lorem ipsum dolor sit amet, consectetur adipisicing elit.Lorem ipsum dolor sit amet, consectetur adipisicing elit.Lorem ipsum dolor sit amet, consectetur adipisicing elit.Lorem ips</a:t>
            </a:r>
            <a:endParaRPr lang="zh-CN" altLang="en-US" dirty="0"/>
          </a:p>
        </p:txBody>
      </p:sp>
      <p:sp>
        <p:nvSpPr>
          <p:cNvPr id="11" name="任意多边形 10"/>
          <p:cNvSpPr/>
          <p:nvPr>
            <p:custDataLst>
              <p:tags r:id="rId3"/>
            </p:custDataLst>
          </p:nvPr>
        </p:nvSpPr>
        <p:spPr>
          <a:xfrm rot="2186675">
            <a:off x="9815754" y="1871233"/>
            <a:ext cx="512763" cy="2795587"/>
          </a:xfrm>
          <a:custGeom>
            <a:avLst/>
            <a:gdLst>
              <a:gd name="connsiteX0" fmla="*/ 14677 w 414958"/>
              <a:gd name="connsiteY0" fmla="*/ 14677 h 2795971"/>
              <a:gd name="connsiteX1" fmla="*/ 50110 w 414958"/>
              <a:gd name="connsiteY1" fmla="*/ 0 h 2795971"/>
              <a:gd name="connsiteX2" fmla="*/ 364848 w 414958"/>
              <a:gd name="connsiteY2" fmla="*/ 0 h 2795971"/>
              <a:gd name="connsiteX3" fmla="*/ 414958 w 414958"/>
              <a:gd name="connsiteY3" fmla="*/ 50110 h 2795971"/>
              <a:gd name="connsiteX4" fmla="*/ 414958 w 414958"/>
              <a:gd name="connsiteY4" fmla="*/ 2404952 h 2795971"/>
              <a:gd name="connsiteX5" fmla="*/ 0 w 414958"/>
              <a:gd name="connsiteY5" fmla="*/ 2795971 h 2795971"/>
              <a:gd name="connsiteX6" fmla="*/ 0 w 414958"/>
              <a:gd name="connsiteY6" fmla="*/ 50110 h 2795971"/>
              <a:gd name="connsiteX7" fmla="*/ 14677 w 414958"/>
              <a:gd name="connsiteY7" fmla="*/ 14677 h 2795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1">
                <a:moveTo>
                  <a:pt x="14677" y="14677"/>
                </a:moveTo>
                <a:cubicBezTo>
                  <a:pt x="23745" y="5609"/>
                  <a:pt x="36273" y="0"/>
                  <a:pt x="50110" y="0"/>
                </a:cubicBezTo>
                <a:lnTo>
                  <a:pt x="364848" y="0"/>
                </a:lnTo>
                <a:cubicBezTo>
                  <a:pt x="392523" y="0"/>
                  <a:pt x="414958" y="22435"/>
                  <a:pt x="414958" y="50110"/>
                </a:cubicBezTo>
                <a:lnTo>
                  <a:pt x="414958" y="2404952"/>
                </a:lnTo>
                <a:lnTo>
                  <a:pt x="0" y="2795971"/>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2" name="任意多边形 11"/>
          <p:cNvSpPr/>
          <p:nvPr>
            <p:custDataLst>
              <p:tags r:id="rId4"/>
            </p:custDataLst>
          </p:nvPr>
        </p:nvSpPr>
        <p:spPr>
          <a:xfrm rot="2186675">
            <a:off x="6042821"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3" name="任意多边形 12"/>
          <p:cNvSpPr/>
          <p:nvPr>
            <p:custDataLst>
              <p:tags r:id="rId5"/>
            </p:custDataLst>
          </p:nvPr>
        </p:nvSpPr>
        <p:spPr>
          <a:xfrm rot="2186675">
            <a:off x="2269888"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2"/>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cxnSp>
        <p:nvCxnSpPr>
          <p:cNvPr id="14" name="直接连接符 13"/>
          <p:cNvCxnSpPr/>
          <p:nvPr>
            <p:custDataLst>
              <p:tags r:id="rId6"/>
            </p:custDataLst>
          </p:nvPr>
        </p:nvCxnSpPr>
        <p:spPr>
          <a:xfrm>
            <a:off x="1206843" y="4238194"/>
            <a:ext cx="9778314" cy="0"/>
          </a:xfrm>
          <a:prstGeom prst="line">
            <a:avLst/>
          </a:prstGeom>
          <a:ln w="31750">
            <a:solidFill>
              <a:schemeClr val="accent1">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15" name="文本框 14"/>
          <p:cNvSpPr txBox="1"/>
          <p:nvPr>
            <p:custDataLst>
              <p:tags r:id="rId7"/>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2640013" y="4445001"/>
            <a:ext cx="7200900" cy="1781175"/>
          </a:xfrm>
          <a:prstGeom prst="rect">
            <a:avLst/>
          </a:prstGeom>
          <a:noFill/>
        </p:spPr>
        <p:txBody>
          <a:bodyPr>
            <a:normAutofit/>
          </a:bodyPr>
          <a:lstStyle/>
          <a:p>
            <a:pPr algn="just">
              <a:lnSpc>
                <a:spcPct val="150000"/>
              </a:lnSpc>
              <a:spcBef>
                <a:spcPts val="600"/>
              </a:spcBef>
              <a:defRPr/>
            </a:pPr>
            <a:r>
              <a:rPr lang="da-DK" altLang="zh-CN" dirty="0"/>
              <a:t>Lorem ipsum dolor sit amet, consectetur adipisicing elit.Lorem ipsum dolor sit amet, consectetur adipisicing elit.Lorem ipsum dolor sit amet, consectetur adipisicing elit.Lorem ips</a:t>
            </a:r>
            <a:endParaRPr lang="zh-CN" altLang="en-US" dirty="0"/>
          </a:p>
        </p:txBody>
      </p:sp>
      <p:sp>
        <p:nvSpPr>
          <p:cNvPr id="11" name="任意多边形 10"/>
          <p:cNvSpPr/>
          <p:nvPr>
            <p:custDataLst>
              <p:tags r:id="rId3"/>
            </p:custDataLst>
          </p:nvPr>
        </p:nvSpPr>
        <p:spPr>
          <a:xfrm rot="2186675">
            <a:off x="9782802" y="1871233"/>
            <a:ext cx="512763" cy="2795587"/>
          </a:xfrm>
          <a:custGeom>
            <a:avLst/>
            <a:gdLst>
              <a:gd name="connsiteX0" fmla="*/ 14677 w 414958"/>
              <a:gd name="connsiteY0" fmla="*/ 14677 h 2795971"/>
              <a:gd name="connsiteX1" fmla="*/ 50110 w 414958"/>
              <a:gd name="connsiteY1" fmla="*/ 0 h 2795971"/>
              <a:gd name="connsiteX2" fmla="*/ 364848 w 414958"/>
              <a:gd name="connsiteY2" fmla="*/ 0 h 2795971"/>
              <a:gd name="connsiteX3" fmla="*/ 414958 w 414958"/>
              <a:gd name="connsiteY3" fmla="*/ 50110 h 2795971"/>
              <a:gd name="connsiteX4" fmla="*/ 414958 w 414958"/>
              <a:gd name="connsiteY4" fmla="*/ 2404952 h 2795971"/>
              <a:gd name="connsiteX5" fmla="*/ 0 w 414958"/>
              <a:gd name="connsiteY5" fmla="*/ 2795971 h 2795971"/>
              <a:gd name="connsiteX6" fmla="*/ 0 w 414958"/>
              <a:gd name="connsiteY6" fmla="*/ 50110 h 2795971"/>
              <a:gd name="connsiteX7" fmla="*/ 14677 w 414958"/>
              <a:gd name="connsiteY7" fmla="*/ 14677 h 2795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1">
                <a:moveTo>
                  <a:pt x="14677" y="14677"/>
                </a:moveTo>
                <a:cubicBezTo>
                  <a:pt x="23745" y="5609"/>
                  <a:pt x="36273" y="0"/>
                  <a:pt x="50110" y="0"/>
                </a:cubicBezTo>
                <a:lnTo>
                  <a:pt x="364848" y="0"/>
                </a:lnTo>
                <a:cubicBezTo>
                  <a:pt x="392523" y="0"/>
                  <a:pt x="414958" y="22435"/>
                  <a:pt x="414958" y="50110"/>
                </a:cubicBezTo>
                <a:lnTo>
                  <a:pt x="414958" y="2404952"/>
                </a:lnTo>
                <a:lnTo>
                  <a:pt x="0" y="2795971"/>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2" name="任意多边形 11"/>
          <p:cNvSpPr/>
          <p:nvPr>
            <p:custDataLst>
              <p:tags r:id="rId4"/>
            </p:custDataLst>
          </p:nvPr>
        </p:nvSpPr>
        <p:spPr>
          <a:xfrm rot="2186675">
            <a:off x="7278498" y="1871233"/>
            <a:ext cx="512763" cy="2795587"/>
          </a:xfrm>
          <a:custGeom>
            <a:avLst/>
            <a:gdLst>
              <a:gd name="connsiteX0" fmla="*/ 14677 w 414958"/>
              <a:gd name="connsiteY0" fmla="*/ 14677 h 2795971"/>
              <a:gd name="connsiteX1" fmla="*/ 50110 w 414958"/>
              <a:gd name="connsiteY1" fmla="*/ 0 h 2795971"/>
              <a:gd name="connsiteX2" fmla="*/ 364848 w 414958"/>
              <a:gd name="connsiteY2" fmla="*/ 0 h 2795971"/>
              <a:gd name="connsiteX3" fmla="*/ 414958 w 414958"/>
              <a:gd name="connsiteY3" fmla="*/ 50110 h 2795971"/>
              <a:gd name="connsiteX4" fmla="*/ 414958 w 414958"/>
              <a:gd name="connsiteY4" fmla="*/ 2404952 h 2795971"/>
              <a:gd name="connsiteX5" fmla="*/ 0 w 414958"/>
              <a:gd name="connsiteY5" fmla="*/ 2795971 h 2795971"/>
              <a:gd name="connsiteX6" fmla="*/ 0 w 414958"/>
              <a:gd name="connsiteY6" fmla="*/ 50110 h 2795971"/>
              <a:gd name="connsiteX7" fmla="*/ 14677 w 414958"/>
              <a:gd name="connsiteY7" fmla="*/ 14677 h 2795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1">
                <a:moveTo>
                  <a:pt x="14677" y="14677"/>
                </a:moveTo>
                <a:cubicBezTo>
                  <a:pt x="23745" y="5609"/>
                  <a:pt x="36273" y="0"/>
                  <a:pt x="50110" y="0"/>
                </a:cubicBezTo>
                <a:lnTo>
                  <a:pt x="364848" y="0"/>
                </a:lnTo>
                <a:cubicBezTo>
                  <a:pt x="392523" y="0"/>
                  <a:pt x="414958" y="22435"/>
                  <a:pt x="414958" y="50110"/>
                </a:cubicBezTo>
                <a:lnTo>
                  <a:pt x="414958" y="2404952"/>
                </a:lnTo>
                <a:lnTo>
                  <a:pt x="0" y="2795971"/>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3" name="任意多边形 12"/>
          <p:cNvSpPr/>
          <p:nvPr>
            <p:custDataLst>
              <p:tags r:id="rId5"/>
            </p:custDataLst>
          </p:nvPr>
        </p:nvSpPr>
        <p:spPr>
          <a:xfrm rot="2186675">
            <a:off x="4774193"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4" name="任意多边形 13"/>
          <p:cNvSpPr/>
          <p:nvPr>
            <p:custDataLst>
              <p:tags r:id="rId6"/>
            </p:custDataLst>
          </p:nvPr>
        </p:nvSpPr>
        <p:spPr>
          <a:xfrm rot="2186675">
            <a:off x="2269888"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2"/>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cxnSp>
        <p:nvCxnSpPr>
          <p:cNvPr id="16" name="直接连接符 15"/>
          <p:cNvCxnSpPr/>
          <p:nvPr>
            <p:custDataLst>
              <p:tags r:id="rId7"/>
            </p:custDataLst>
          </p:nvPr>
        </p:nvCxnSpPr>
        <p:spPr>
          <a:xfrm>
            <a:off x="1206843" y="4238194"/>
            <a:ext cx="9778314" cy="0"/>
          </a:xfrm>
          <a:prstGeom prst="line">
            <a:avLst/>
          </a:prstGeom>
          <a:ln w="31750">
            <a:solidFill>
              <a:schemeClr val="accent1">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17" name="文本框 16"/>
          <p:cNvSpPr txBox="1"/>
          <p:nvPr>
            <p:custDataLst>
              <p:tags r:id="rId8"/>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custDataLst>
              <p:tags r:id="rId2"/>
            </p:custDataLst>
          </p:nvPr>
        </p:nvSpPr>
        <p:spPr>
          <a:xfrm>
            <a:off x="2640013" y="4445001"/>
            <a:ext cx="7200900" cy="1781175"/>
          </a:xfrm>
          <a:prstGeom prst="rect">
            <a:avLst/>
          </a:prstGeom>
          <a:noFill/>
        </p:spPr>
        <p:txBody>
          <a:bodyPr>
            <a:normAutofit/>
          </a:bodyPr>
          <a:lstStyle/>
          <a:p>
            <a:pPr algn="just">
              <a:lnSpc>
                <a:spcPct val="150000"/>
              </a:lnSpc>
              <a:spcBef>
                <a:spcPts val="600"/>
              </a:spcBef>
              <a:defRPr/>
            </a:pPr>
            <a:r>
              <a:rPr lang="da-DK" altLang="zh-CN"/>
              <a:t>Lorem ipsum dolor sit amet, consectetur adipisicing elit.Lorem ipsum dolor sit amet, consectetur adipisicing elit.Lorem ipsum dolor sit amet, consectetur adipisicing elit.Lorem ips</a:t>
            </a:r>
            <a:endParaRPr lang="zh-CN" altLang="en-US" dirty="0"/>
          </a:p>
        </p:txBody>
      </p:sp>
      <p:sp>
        <p:nvSpPr>
          <p:cNvPr id="18" name="任意多边形 17"/>
          <p:cNvSpPr/>
          <p:nvPr>
            <p:custDataLst>
              <p:tags r:id="rId3"/>
            </p:custDataLst>
          </p:nvPr>
        </p:nvSpPr>
        <p:spPr>
          <a:xfrm rot="2186675">
            <a:off x="7937524" y="1871233"/>
            <a:ext cx="512763" cy="2795587"/>
          </a:xfrm>
          <a:custGeom>
            <a:avLst/>
            <a:gdLst>
              <a:gd name="connsiteX0" fmla="*/ 14677 w 414958"/>
              <a:gd name="connsiteY0" fmla="*/ 14677 h 2795971"/>
              <a:gd name="connsiteX1" fmla="*/ 50110 w 414958"/>
              <a:gd name="connsiteY1" fmla="*/ 0 h 2795971"/>
              <a:gd name="connsiteX2" fmla="*/ 364848 w 414958"/>
              <a:gd name="connsiteY2" fmla="*/ 0 h 2795971"/>
              <a:gd name="connsiteX3" fmla="*/ 414958 w 414958"/>
              <a:gd name="connsiteY3" fmla="*/ 50110 h 2795971"/>
              <a:gd name="connsiteX4" fmla="*/ 414958 w 414958"/>
              <a:gd name="connsiteY4" fmla="*/ 2404952 h 2795971"/>
              <a:gd name="connsiteX5" fmla="*/ 0 w 414958"/>
              <a:gd name="connsiteY5" fmla="*/ 2795971 h 2795971"/>
              <a:gd name="connsiteX6" fmla="*/ 0 w 414958"/>
              <a:gd name="connsiteY6" fmla="*/ 50110 h 2795971"/>
              <a:gd name="connsiteX7" fmla="*/ 14677 w 414958"/>
              <a:gd name="connsiteY7" fmla="*/ 14677 h 2795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1">
                <a:moveTo>
                  <a:pt x="14677" y="14677"/>
                </a:moveTo>
                <a:cubicBezTo>
                  <a:pt x="23745" y="5609"/>
                  <a:pt x="36273" y="0"/>
                  <a:pt x="50110" y="0"/>
                </a:cubicBezTo>
                <a:lnTo>
                  <a:pt x="364848" y="0"/>
                </a:lnTo>
                <a:cubicBezTo>
                  <a:pt x="392523" y="0"/>
                  <a:pt x="414958" y="22435"/>
                  <a:pt x="414958" y="50110"/>
                </a:cubicBezTo>
                <a:lnTo>
                  <a:pt x="414958" y="2404952"/>
                </a:lnTo>
                <a:lnTo>
                  <a:pt x="0" y="2795971"/>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9" name="任意多边形 18"/>
          <p:cNvSpPr/>
          <p:nvPr>
            <p:custDataLst>
              <p:tags r:id="rId4"/>
            </p:custDataLst>
          </p:nvPr>
        </p:nvSpPr>
        <p:spPr>
          <a:xfrm rot="2186675">
            <a:off x="6048312" y="1871233"/>
            <a:ext cx="512763" cy="2795587"/>
          </a:xfrm>
          <a:custGeom>
            <a:avLst/>
            <a:gdLst>
              <a:gd name="connsiteX0" fmla="*/ 14677 w 414958"/>
              <a:gd name="connsiteY0" fmla="*/ 14677 h 2795971"/>
              <a:gd name="connsiteX1" fmla="*/ 50110 w 414958"/>
              <a:gd name="connsiteY1" fmla="*/ 0 h 2795971"/>
              <a:gd name="connsiteX2" fmla="*/ 364848 w 414958"/>
              <a:gd name="connsiteY2" fmla="*/ 0 h 2795971"/>
              <a:gd name="connsiteX3" fmla="*/ 414958 w 414958"/>
              <a:gd name="connsiteY3" fmla="*/ 50110 h 2795971"/>
              <a:gd name="connsiteX4" fmla="*/ 414958 w 414958"/>
              <a:gd name="connsiteY4" fmla="*/ 2404952 h 2795971"/>
              <a:gd name="connsiteX5" fmla="*/ 0 w 414958"/>
              <a:gd name="connsiteY5" fmla="*/ 2795971 h 2795971"/>
              <a:gd name="connsiteX6" fmla="*/ 0 w 414958"/>
              <a:gd name="connsiteY6" fmla="*/ 50110 h 2795971"/>
              <a:gd name="connsiteX7" fmla="*/ 14677 w 414958"/>
              <a:gd name="connsiteY7" fmla="*/ 14677 h 2795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1">
                <a:moveTo>
                  <a:pt x="14677" y="14677"/>
                </a:moveTo>
                <a:cubicBezTo>
                  <a:pt x="23745" y="5609"/>
                  <a:pt x="36273" y="0"/>
                  <a:pt x="50110" y="0"/>
                </a:cubicBezTo>
                <a:lnTo>
                  <a:pt x="364848" y="0"/>
                </a:lnTo>
                <a:cubicBezTo>
                  <a:pt x="392523" y="0"/>
                  <a:pt x="414958" y="22435"/>
                  <a:pt x="414958" y="50110"/>
                </a:cubicBezTo>
                <a:lnTo>
                  <a:pt x="414958" y="2404952"/>
                </a:lnTo>
                <a:lnTo>
                  <a:pt x="0" y="2795971"/>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20" name="任意多边形 19"/>
          <p:cNvSpPr/>
          <p:nvPr>
            <p:custDataLst>
              <p:tags r:id="rId5"/>
            </p:custDataLst>
          </p:nvPr>
        </p:nvSpPr>
        <p:spPr>
          <a:xfrm rot="2186675">
            <a:off x="4159100"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21" name="任意多边形 20"/>
          <p:cNvSpPr/>
          <p:nvPr>
            <p:custDataLst>
              <p:tags r:id="rId6"/>
            </p:custDataLst>
          </p:nvPr>
        </p:nvSpPr>
        <p:spPr>
          <a:xfrm rot="2186675">
            <a:off x="2269888"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2"/>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22" name="任意多边形 21"/>
          <p:cNvSpPr/>
          <p:nvPr>
            <p:custDataLst>
              <p:tags r:id="rId7"/>
            </p:custDataLst>
          </p:nvPr>
        </p:nvSpPr>
        <p:spPr>
          <a:xfrm rot="2186675">
            <a:off x="9826736" y="1871233"/>
            <a:ext cx="512763" cy="2795587"/>
          </a:xfrm>
          <a:custGeom>
            <a:avLst/>
            <a:gdLst>
              <a:gd name="connsiteX0" fmla="*/ 14677 w 414958"/>
              <a:gd name="connsiteY0" fmla="*/ 14677 h 2795971"/>
              <a:gd name="connsiteX1" fmla="*/ 50110 w 414958"/>
              <a:gd name="connsiteY1" fmla="*/ 0 h 2795971"/>
              <a:gd name="connsiteX2" fmla="*/ 364848 w 414958"/>
              <a:gd name="connsiteY2" fmla="*/ 0 h 2795971"/>
              <a:gd name="connsiteX3" fmla="*/ 414958 w 414958"/>
              <a:gd name="connsiteY3" fmla="*/ 50110 h 2795971"/>
              <a:gd name="connsiteX4" fmla="*/ 414958 w 414958"/>
              <a:gd name="connsiteY4" fmla="*/ 2404952 h 2795971"/>
              <a:gd name="connsiteX5" fmla="*/ 0 w 414958"/>
              <a:gd name="connsiteY5" fmla="*/ 2795971 h 2795971"/>
              <a:gd name="connsiteX6" fmla="*/ 0 w 414958"/>
              <a:gd name="connsiteY6" fmla="*/ 50110 h 2795971"/>
              <a:gd name="connsiteX7" fmla="*/ 14677 w 414958"/>
              <a:gd name="connsiteY7" fmla="*/ 14677 h 2795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1">
                <a:moveTo>
                  <a:pt x="14677" y="14677"/>
                </a:moveTo>
                <a:cubicBezTo>
                  <a:pt x="23745" y="5609"/>
                  <a:pt x="36273" y="0"/>
                  <a:pt x="50110" y="0"/>
                </a:cubicBezTo>
                <a:lnTo>
                  <a:pt x="364848" y="0"/>
                </a:lnTo>
                <a:cubicBezTo>
                  <a:pt x="392523" y="0"/>
                  <a:pt x="414958" y="22435"/>
                  <a:pt x="414958" y="50110"/>
                </a:cubicBezTo>
                <a:lnTo>
                  <a:pt x="414958" y="2404952"/>
                </a:lnTo>
                <a:lnTo>
                  <a:pt x="0" y="2795971"/>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cxnSp>
        <p:nvCxnSpPr>
          <p:cNvPr id="24" name="直接连接符 23"/>
          <p:cNvCxnSpPr/>
          <p:nvPr>
            <p:custDataLst>
              <p:tags r:id="rId8"/>
            </p:custDataLst>
          </p:nvPr>
        </p:nvCxnSpPr>
        <p:spPr>
          <a:xfrm>
            <a:off x="1206843" y="4238194"/>
            <a:ext cx="9778314" cy="0"/>
          </a:xfrm>
          <a:prstGeom prst="line">
            <a:avLst/>
          </a:prstGeom>
          <a:ln w="31750">
            <a:solidFill>
              <a:schemeClr val="accent1">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5" name="文本框 24"/>
          <p:cNvSpPr txBox="1"/>
          <p:nvPr>
            <p:custDataLst>
              <p:tags r:id="rId9"/>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文本框 167"/>
          <p:cNvSpPr txBox="1"/>
          <p:nvPr>
            <p:custDataLst>
              <p:tags r:id="rId2"/>
            </p:custDataLst>
          </p:nvPr>
        </p:nvSpPr>
        <p:spPr>
          <a:xfrm>
            <a:off x="2640013" y="4445001"/>
            <a:ext cx="7200900" cy="1781175"/>
          </a:xfrm>
          <a:prstGeom prst="rect">
            <a:avLst/>
          </a:prstGeom>
          <a:noFill/>
        </p:spPr>
        <p:txBody>
          <a:bodyPr>
            <a:normAutofit/>
          </a:bodyPr>
          <a:lstStyle/>
          <a:p>
            <a:pPr algn="just">
              <a:lnSpc>
                <a:spcPct val="150000"/>
              </a:lnSpc>
              <a:spcBef>
                <a:spcPts val="600"/>
              </a:spcBef>
              <a:defRPr/>
            </a:pPr>
            <a:r>
              <a:rPr lang="da-DK" altLang="zh-CN"/>
              <a:t>Lorem ipsum dolor sit amet, consectetur adipisicing elit.Lorem ipsum dolor sit amet, consectetur adipisicing elit.Lorem ipsum dolor sit amet, consectetur adipisicing elit.Lorem ips</a:t>
            </a:r>
            <a:endParaRPr lang="zh-CN" altLang="en-US" dirty="0"/>
          </a:p>
        </p:txBody>
      </p:sp>
      <p:sp>
        <p:nvSpPr>
          <p:cNvPr id="165" name="任意多边形 164"/>
          <p:cNvSpPr/>
          <p:nvPr>
            <p:custDataLst>
              <p:tags r:id="rId3"/>
            </p:custDataLst>
          </p:nvPr>
        </p:nvSpPr>
        <p:spPr>
          <a:xfrm rot="2186675">
            <a:off x="7047835" y="1871233"/>
            <a:ext cx="512763" cy="2795587"/>
          </a:xfrm>
          <a:custGeom>
            <a:avLst/>
            <a:gdLst>
              <a:gd name="connsiteX0" fmla="*/ 14677 w 414958"/>
              <a:gd name="connsiteY0" fmla="*/ 14677 h 2795971"/>
              <a:gd name="connsiteX1" fmla="*/ 50110 w 414958"/>
              <a:gd name="connsiteY1" fmla="*/ 0 h 2795971"/>
              <a:gd name="connsiteX2" fmla="*/ 364848 w 414958"/>
              <a:gd name="connsiteY2" fmla="*/ 0 h 2795971"/>
              <a:gd name="connsiteX3" fmla="*/ 414958 w 414958"/>
              <a:gd name="connsiteY3" fmla="*/ 50110 h 2795971"/>
              <a:gd name="connsiteX4" fmla="*/ 414958 w 414958"/>
              <a:gd name="connsiteY4" fmla="*/ 2404952 h 2795971"/>
              <a:gd name="connsiteX5" fmla="*/ 0 w 414958"/>
              <a:gd name="connsiteY5" fmla="*/ 2795971 h 2795971"/>
              <a:gd name="connsiteX6" fmla="*/ 0 w 414958"/>
              <a:gd name="connsiteY6" fmla="*/ 50110 h 2795971"/>
              <a:gd name="connsiteX7" fmla="*/ 14677 w 414958"/>
              <a:gd name="connsiteY7" fmla="*/ 14677 h 2795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1">
                <a:moveTo>
                  <a:pt x="14677" y="14677"/>
                </a:moveTo>
                <a:cubicBezTo>
                  <a:pt x="23745" y="5609"/>
                  <a:pt x="36273" y="0"/>
                  <a:pt x="50110" y="0"/>
                </a:cubicBezTo>
                <a:lnTo>
                  <a:pt x="364848" y="0"/>
                </a:lnTo>
                <a:cubicBezTo>
                  <a:pt x="392523" y="0"/>
                  <a:pt x="414958" y="22435"/>
                  <a:pt x="414958" y="50110"/>
                </a:cubicBezTo>
                <a:lnTo>
                  <a:pt x="414958" y="2404952"/>
                </a:lnTo>
                <a:lnTo>
                  <a:pt x="0" y="2795971"/>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64" name="任意多边形 163"/>
          <p:cNvSpPr/>
          <p:nvPr>
            <p:custDataLst>
              <p:tags r:id="rId4"/>
            </p:custDataLst>
          </p:nvPr>
        </p:nvSpPr>
        <p:spPr>
          <a:xfrm rot="2186675">
            <a:off x="5455186" y="1871233"/>
            <a:ext cx="512763" cy="2795587"/>
          </a:xfrm>
          <a:custGeom>
            <a:avLst/>
            <a:gdLst>
              <a:gd name="connsiteX0" fmla="*/ 14677 w 414958"/>
              <a:gd name="connsiteY0" fmla="*/ 14677 h 2795971"/>
              <a:gd name="connsiteX1" fmla="*/ 50110 w 414958"/>
              <a:gd name="connsiteY1" fmla="*/ 0 h 2795971"/>
              <a:gd name="connsiteX2" fmla="*/ 364848 w 414958"/>
              <a:gd name="connsiteY2" fmla="*/ 0 h 2795971"/>
              <a:gd name="connsiteX3" fmla="*/ 414958 w 414958"/>
              <a:gd name="connsiteY3" fmla="*/ 50110 h 2795971"/>
              <a:gd name="connsiteX4" fmla="*/ 414958 w 414958"/>
              <a:gd name="connsiteY4" fmla="*/ 2404952 h 2795971"/>
              <a:gd name="connsiteX5" fmla="*/ 0 w 414958"/>
              <a:gd name="connsiteY5" fmla="*/ 2795971 h 2795971"/>
              <a:gd name="connsiteX6" fmla="*/ 0 w 414958"/>
              <a:gd name="connsiteY6" fmla="*/ 50110 h 2795971"/>
              <a:gd name="connsiteX7" fmla="*/ 14677 w 414958"/>
              <a:gd name="connsiteY7" fmla="*/ 14677 h 2795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1">
                <a:moveTo>
                  <a:pt x="14677" y="14677"/>
                </a:moveTo>
                <a:cubicBezTo>
                  <a:pt x="23745" y="5609"/>
                  <a:pt x="36273" y="0"/>
                  <a:pt x="50110" y="0"/>
                </a:cubicBezTo>
                <a:lnTo>
                  <a:pt x="364848" y="0"/>
                </a:lnTo>
                <a:cubicBezTo>
                  <a:pt x="392523" y="0"/>
                  <a:pt x="414958" y="22435"/>
                  <a:pt x="414958" y="50110"/>
                </a:cubicBezTo>
                <a:lnTo>
                  <a:pt x="414958" y="2404952"/>
                </a:lnTo>
                <a:lnTo>
                  <a:pt x="0" y="2795971"/>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63" name="任意多边形 162"/>
          <p:cNvSpPr/>
          <p:nvPr>
            <p:custDataLst>
              <p:tags r:id="rId5"/>
            </p:custDataLst>
          </p:nvPr>
        </p:nvSpPr>
        <p:spPr>
          <a:xfrm rot="2186675">
            <a:off x="3862537"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62" name="任意多边形 161"/>
          <p:cNvSpPr/>
          <p:nvPr>
            <p:custDataLst>
              <p:tags r:id="rId6"/>
            </p:custDataLst>
          </p:nvPr>
        </p:nvSpPr>
        <p:spPr>
          <a:xfrm rot="2186675">
            <a:off x="2269888" y="1871233"/>
            <a:ext cx="512763" cy="2795587"/>
          </a:xfrm>
          <a:custGeom>
            <a:avLst/>
            <a:gdLst>
              <a:gd name="connsiteX0" fmla="*/ 14677 w 414958"/>
              <a:gd name="connsiteY0" fmla="*/ 14677 h 2795970"/>
              <a:gd name="connsiteX1" fmla="*/ 50110 w 414958"/>
              <a:gd name="connsiteY1" fmla="*/ 0 h 2795970"/>
              <a:gd name="connsiteX2" fmla="*/ 364848 w 414958"/>
              <a:gd name="connsiteY2" fmla="*/ 0 h 2795970"/>
              <a:gd name="connsiteX3" fmla="*/ 414958 w 414958"/>
              <a:gd name="connsiteY3" fmla="*/ 50110 h 2795970"/>
              <a:gd name="connsiteX4" fmla="*/ 414958 w 414958"/>
              <a:gd name="connsiteY4" fmla="*/ 2404952 h 2795970"/>
              <a:gd name="connsiteX5" fmla="*/ 0 w 414958"/>
              <a:gd name="connsiteY5" fmla="*/ 2795970 h 2795970"/>
              <a:gd name="connsiteX6" fmla="*/ 0 w 414958"/>
              <a:gd name="connsiteY6" fmla="*/ 50110 h 2795970"/>
              <a:gd name="connsiteX7" fmla="*/ 14677 w 414958"/>
              <a:gd name="connsiteY7" fmla="*/ 14677 h 2795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0">
                <a:moveTo>
                  <a:pt x="14677" y="14677"/>
                </a:moveTo>
                <a:cubicBezTo>
                  <a:pt x="23745" y="5609"/>
                  <a:pt x="36273" y="0"/>
                  <a:pt x="50110" y="0"/>
                </a:cubicBezTo>
                <a:lnTo>
                  <a:pt x="364848" y="0"/>
                </a:lnTo>
                <a:cubicBezTo>
                  <a:pt x="392523" y="0"/>
                  <a:pt x="414958" y="22435"/>
                  <a:pt x="414958" y="50110"/>
                </a:cubicBezTo>
                <a:lnTo>
                  <a:pt x="414958" y="2404952"/>
                </a:lnTo>
                <a:lnTo>
                  <a:pt x="0" y="2795970"/>
                </a:lnTo>
                <a:lnTo>
                  <a:pt x="0" y="50110"/>
                </a:lnTo>
                <a:cubicBezTo>
                  <a:pt x="0" y="36272"/>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9" name="任意多边形 8"/>
          <p:cNvSpPr/>
          <p:nvPr>
            <p:custDataLst>
              <p:tags r:id="rId7"/>
            </p:custDataLst>
          </p:nvPr>
        </p:nvSpPr>
        <p:spPr>
          <a:xfrm rot="2186675">
            <a:off x="8640484" y="1871233"/>
            <a:ext cx="512763" cy="2795587"/>
          </a:xfrm>
          <a:custGeom>
            <a:avLst/>
            <a:gdLst>
              <a:gd name="connsiteX0" fmla="*/ 14677 w 414958"/>
              <a:gd name="connsiteY0" fmla="*/ 14677 h 2795971"/>
              <a:gd name="connsiteX1" fmla="*/ 50110 w 414958"/>
              <a:gd name="connsiteY1" fmla="*/ 0 h 2795971"/>
              <a:gd name="connsiteX2" fmla="*/ 364848 w 414958"/>
              <a:gd name="connsiteY2" fmla="*/ 0 h 2795971"/>
              <a:gd name="connsiteX3" fmla="*/ 414958 w 414958"/>
              <a:gd name="connsiteY3" fmla="*/ 50110 h 2795971"/>
              <a:gd name="connsiteX4" fmla="*/ 414958 w 414958"/>
              <a:gd name="connsiteY4" fmla="*/ 2404952 h 2795971"/>
              <a:gd name="connsiteX5" fmla="*/ 0 w 414958"/>
              <a:gd name="connsiteY5" fmla="*/ 2795971 h 2795971"/>
              <a:gd name="connsiteX6" fmla="*/ 0 w 414958"/>
              <a:gd name="connsiteY6" fmla="*/ 50110 h 2795971"/>
              <a:gd name="connsiteX7" fmla="*/ 14677 w 414958"/>
              <a:gd name="connsiteY7" fmla="*/ 14677 h 2795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1">
                <a:moveTo>
                  <a:pt x="14677" y="14677"/>
                </a:moveTo>
                <a:cubicBezTo>
                  <a:pt x="23745" y="5609"/>
                  <a:pt x="36273" y="0"/>
                  <a:pt x="50110" y="0"/>
                </a:cubicBezTo>
                <a:lnTo>
                  <a:pt x="364848" y="0"/>
                </a:lnTo>
                <a:cubicBezTo>
                  <a:pt x="392523" y="0"/>
                  <a:pt x="414958" y="22435"/>
                  <a:pt x="414958" y="50110"/>
                </a:cubicBezTo>
                <a:lnTo>
                  <a:pt x="414958" y="2404952"/>
                </a:lnTo>
                <a:lnTo>
                  <a:pt x="0" y="2795971"/>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sp>
        <p:nvSpPr>
          <p:cNvPr id="10" name="任意多边形 9"/>
          <p:cNvSpPr/>
          <p:nvPr>
            <p:custDataLst>
              <p:tags r:id="rId8"/>
            </p:custDataLst>
          </p:nvPr>
        </p:nvSpPr>
        <p:spPr>
          <a:xfrm rot="2186675">
            <a:off x="10233134" y="1871234"/>
            <a:ext cx="512763" cy="2795587"/>
          </a:xfrm>
          <a:custGeom>
            <a:avLst/>
            <a:gdLst>
              <a:gd name="connsiteX0" fmla="*/ 14677 w 414958"/>
              <a:gd name="connsiteY0" fmla="*/ 14677 h 2795971"/>
              <a:gd name="connsiteX1" fmla="*/ 50110 w 414958"/>
              <a:gd name="connsiteY1" fmla="*/ 0 h 2795971"/>
              <a:gd name="connsiteX2" fmla="*/ 364848 w 414958"/>
              <a:gd name="connsiteY2" fmla="*/ 0 h 2795971"/>
              <a:gd name="connsiteX3" fmla="*/ 414958 w 414958"/>
              <a:gd name="connsiteY3" fmla="*/ 50110 h 2795971"/>
              <a:gd name="connsiteX4" fmla="*/ 414958 w 414958"/>
              <a:gd name="connsiteY4" fmla="*/ 2404952 h 2795971"/>
              <a:gd name="connsiteX5" fmla="*/ 0 w 414958"/>
              <a:gd name="connsiteY5" fmla="*/ 2795971 h 2795971"/>
              <a:gd name="connsiteX6" fmla="*/ 0 w 414958"/>
              <a:gd name="connsiteY6" fmla="*/ 50110 h 2795971"/>
              <a:gd name="connsiteX7" fmla="*/ 14677 w 414958"/>
              <a:gd name="connsiteY7" fmla="*/ 14677 h 2795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4958" h="2795971">
                <a:moveTo>
                  <a:pt x="14677" y="14677"/>
                </a:moveTo>
                <a:cubicBezTo>
                  <a:pt x="23745" y="5609"/>
                  <a:pt x="36273" y="0"/>
                  <a:pt x="50110" y="0"/>
                </a:cubicBezTo>
                <a:lnTo>
                  <a:pt x="364848" y="0"/>
                </a:lnTo>
                <a:cubicBezTo>
                  <a:pt x="392523" y="0"/>
                  <a:pt x="414958" y="22435"/>
                  <a:pt x="414958" y="50110"/>
                </a:cubicBezTo>
                <a:lnTo>
                  <a:pt x="414958" y="2404952"/>
                </a:lnTo>
                <a:lnTo>
                  <a:pt x="0" y="2795971"/>
                </a:lnTo>
                <a:lnTo>
                  <a:pt x="0" y="50110"/>
                </a:lnTo>
                <a:cubicBezTo>
                  <a:pt x="0" y="36273"/>
                  <a:pt x="5609" y="23745"/>
                  <a:pt x="14677" y="14677"/>
                </a:cubicBezTo>
                <a:close/>
              </a:path>
            </a:pathLst>
          </a:custGeom>
          <a:solidFill>
            <a:schemeClr val="accent1"/>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tIns="180000">
            <a:normAutofit/>
          </a:bodyPr>
          <a:lstStyle/>
          <a:p>
            <a:pPr algn="ctr">
              <a:defRPr/>
            </a:pPr>
            <a:r>
              <a:rPr lang="en-US" altLang="zh-CN" sz="2000">
                <a:solidFill>
                  <a:schemeClr val="bg1"/>
                </a:solidFill>
              </a:rPr>
              <a:t>LOREM IPSUM </a:t>
            </a:r>
            <a:endParaRPr lang="zh-CN" altLang="en-US" sz="2000" dirty="0">
              <a:solidFill>
                <a:schemeClr val="bg1"/>
              </a:solidFill>
            </a:endParaRPr>
          </a:p>
        </p:txBody>
      </p:sp>
      <p:cxnSp>
        <p:nvCxnSpPr>
          <p:cNvPr id="8253" name="直接连接符 8252"/>
          <p:cNvCxnSpPr/>
          <p:nvPr>
            <p:custDataLst>
              <p:tags r:id="rId9"/>
            </p:custDataLst>
          </p:nvPr>
        </p:nvCxnSpPr>
        <p:spPr>
          <a:xfrm>
            <a:off x="1206843" y="4238194"/>
            <a:ext cx="9778314" cy="0"/>
          </a:xfrm>
          <a:prstGeom prst="line">
            <a:avLst/>
          </a:prstGeom>
          <a:ln w="31750">
            <a:solidFill>
              <a:schemeClr val="accent1">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15" name="文本框 14"/>
          <p:cNvSpPr txBox="1"/>
          <p:nvPr>
            <p:custDataLst>
              <p:tags r:id="rId10"/>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椭圆 25"/>
          <p:cNvSpPr/>
          <p:nvPr>
            <p:custDataLst>
              <p:tags r:id="rId2"/>
            </p:custDataLst>
          </p:nvPr>
        </p:nvSpPr>
        <p:spPr>
          <a:xfrm>
            <a:off x="7580292" y="3221179"/>
            <a:ext cx="1044132" cy="1044132"/>
          </a:xfrm>
          <a:prstGeom prst="ellipse">
            <a:avLst/>
          </a:prstGeom>
          <a:solidFill>
            <a:schemeClr val="accent1">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spcBef>
                <a:spcPts val="0"/>
              </a:spcBef>
              <a:spcAft>
                <a:spcPts val="0"/>
              </a:spcAft>
              <a:defRPr/>
            </a:pPr>
            <a:endParaRPr lang="zh-CN" altLang="en-US"/>
          </a:p>
        </p:txBody>
      </p:sp>
      <p:sp>
        <p:nvSpPr>
          <p:cNvPr id="27" name="椭圆 26"/>
          <p:cNvSpPr/>
          <p:nvPr>
            <p:custDataLst>
              <p:tags r:id="rId3"/>
            </p:custDataLst>
          </p:nvPr>
        </p:nvSpPr>
        <p:spPr>
          <a:xfrm>
            <a:off x="4788978" y="3765519"/>
            <a:ext cx="363358" cy="363358"/>
          </a:xfrm>
          <a:prstGeom prst="ellipse">
            <a:avLst/>
          </a:prstGeom>
          <a:solidFill>
            <a:schemeClr val="accent1">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70000" lnSpcReduction="20000"/>
          </a:bodyPr>
          <a:lstStyle/>
          <a:p>
            <a:pPr algn="ctr" eaLnBrk="1" hangingPunct="1">
              <a:spcBef>
                <a:spcPts val="0"/>
              </a:spcBef>
              <a:spcAft>
                <a:spcPts val="0"/>
              </a:spcAft>
              <a:defRPr/>
            </a:pPr>
            <a:endParaRPr lang="zh-CN" altLang="en-US"/>
          </a:p>
        </p:txBody>
      </p:sp>
      <p:sp>
        <p:nvSpPr>
          <p:cNvPr id="28" name="椭圆 27"/>
          <p:cNvSpPr/>
          <p:nvPr>
            <p:custDataLst>
              <p:tags r:id="rId4"/>
            </p:custDataLst>
          </p:nvPr>
        </p:nvSpPr>
        <p:spPr>
          <a:xfrm>
            <a:off x="7580292" y="4287586"/>
            <a:ext cx="431575" cy="431575"/>
          </a:xfrm>
          <a:prstGeom prst="ellipse">
            <a:avLst/>
          </a:prstGeom>
          <a:solidFill>
            <a:schemeClr val="accent1">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92500" lnSpcReduction="20000"/>
          </a:bodyPr>
          <a:lstStyle/>
          <a:p>
            <a:pPr algn="ctr" eaLnBrk="1" hangingPunct="1">
              <a:spcBef>
                <a:spcPts val="0"/>
              </a:spcBef>
              <a:spcAft>
                <a:spcPts val="0"/>
              </a:spcAft>
              <a:defRPr/>
            </a:pPr>
            <a:endParaRPr lang="zh-CN" altLang="en-US"/>
          </a:p>
        </p:txBody>
      </p:sp>
      <p:sp>
        <p:nvSpPr>
          <p:cNvPr id="29" name="椭圆 28"/>
          <p:cNvSpPr/>
          <p:nvPr>
            <p:custDataLst>
              <p:tags r:id="rId5"/>
            </p:custDataLst>
          </p:nvPr>
        </p:nvSpPr>
        <p:spPr>
          <a:xfrm>
            <a:off x="3567576" y="3515624"/>
            <a:ext cx="431575" cy="431575"/>
          </a:xfrm>
          <a:prstGeom prst="ellipse">
            <a:avLst/>
          </a:prstGeom>
          <a:solidFill>
            <a:schemeClr val="accent1">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92500" lnSpcReduction="20000"/>
          </a:bodyPr>
          <a:lstStyle/>
          <a:p>
            <a:pPr algn="ctr" eaLnBrk="1" hangingPunct="1">
              <a:spcBef>
                <a:spcPts val="0"/>
              </a:spcBef>
              <a:spcAft>
                <a:spcPts val="0"/>
              </a:spcAft>
              <a:defRPr/>
            </a:pPr>
            <a:endParaRPr lang="zh-CN" altLang="en-US"/>
          </a:p>
        </p:txBody>
      </p:sp>
      <p:sp>
        <p:nvSpPr>
          <p:cNvPr id="30" name="椭圆 29"/>
          <p:cNvSpPr/>
          <p:nvPr>
            <p:custDataLst>
              <p:tags r:id="rId6"/>
            </p:custDataLst>
          </p:nvPr>
        </p:nvSpPr>
        <p:spPr>
          <a:xfrm>
            <a:off x="4289187" y="1117600"/>
            <a:ext cx="3621050" cy="3550050"/>
          </a:xfrm>
          <a:prstGeom prst="ellipse">
            <a:avLst/>
          </a:pr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hangingPunct="1">
              <a:spcBef>
                <a:spcPts val="0"/>
              </a:spcBef>
              <a:spcAft>
                <a:spcPts val="0"/>
              </a:spcAft>
              <a:defRPr/>
            </a:pPr>
            <a:endParaRPr lang="zh-CN" altLang="en-US"/>
          </a:p>
        </p:txBody>
      </p:sp>
      <p:sp>
        <p:nvSpPr>
          <p:cNvPr id="31" name="椭圆 30"/>
          <p:cNvSpPr/>
          <p:nvPr>
            <p:custDataLst>
              <p:tags r:id="rId7"/>
            </p:custDataLst>
          </p:nvPr>
        </p:nvSpPr>
        <p:spPr>
          <a:xfrm>
            <a:off x="4187558" y="4426107"/>
            <a:ext cx="349436" cy="348044"/>
          </a:xfrm>
          <a:prstGeom prst="ellipse">
            <a:avLst/>
          </a:prstGeom>
          <a:solidFill>
            <a:schemeClr val="accent1">
              <a:lumMod val="40000"/>
              <a:lumOff val="6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62500" lnSpcReduction="20000"/>
          </a:bodyPr>
          <a:lstStyle/>
          <a:p>
            <a:pPr algn="ctr" eaLnBrk="1" hangingPunct="1">
              <a:spcBef>
                <a:spcPts val="0"/>
              </a:spcBef>
              <a:spcAft>
                <a:spcPts val="0"/>
              </a:spcAft>
              <a:defRPr/>
            </a:pPr>
            <a:endParaRPr lang="zh-CN" altLang="en-US"/>
          </a:p>
        </p:txBody>
      </p:sp>
      <p:pic>
        <p:nvPicPr>
          <p:cNvPr id="33" name="图片占位符 7"/>
          <p:cNvPicPr>
            <a:picLocks noChangeAspect="1"/>
          </p:cNvPicPr>
          <p:nvPr>
            <p:custDataLst>
              <p:tags r:id="rId8"/>
            </p:custDataLst>
          </p:nvPr>
        </p:nvPicPr>
        <p:blipFill>
          <a:blip r:embed="rId13">
            <a:extLst>
              <a:ext uri="{28A0092B-C50C-407E-A947-70E740481C1C}">
                <a14:useLocalDpi xmlns:a14="http://schemas.microsoft.com/office/drawing/2010/main" val="0"/>
              </a:ext>
            </a:extLst>
          </a:blip>
          <a:srcRect l="39" r="39"/>
          <a:stretch>
            <a:fillRect/>
          </a:stretch>
        </p:blipFill>
        <p:spPr>
          <a:xfrm>
            <a:off x="4446999" y="1310400"/>
            <a:ext cx="3322800" cy="3153600"/>
          </a:xfrm>
          <a:prstGeom prst="rect">
            <a:avLst/>
          </a:prstGeom>
        </p:spPr>
      </p:pic>
      <p:sp>
        <p:nvSpPr>
          <p:cNvPr id="35" name="文本框 34"/>
          <p:cNvSpPr txBox="1"/>
          <p:nvPr>
            <p:custDataLst>
              <p:tags r:id="rId9"/>
            </p:custDataLst>
          </p:nvPr>
        </p:nvSpPr>
        <p:spPr>
          <a:xfrm>
            <a:off x="2517600" y="4759200"/>
            <a:ext cx="7156800" cy="1562400"/>
          </a:xfrm>
          <a:prstGeom prst="rect">
            <a:avLst/>
          </a:prstGeom>
        </p:spPr>
        <p:txBody>
          <a:bodyPr>
            <a:normAutofit/>
          </a:bodyPr>
          <a:lstStyle>
            <a:defPPr>
              <a:defRPr lang="zh-CN"/>
            </a:defPPr>
            <a:lvl1pPr marL="342900" indent="-342900">
              <a:lnSpc>
                <a:spcPct val="90000"/>
              </a:lnSpc>
              <a:spcBef>
                <a:spcPts val="1000"/>
              </a:spcBef>
              <a:buFontTx/>
              <a:buBlip>
                <a:blip r:embed="rId14"/>
              </a:buBlip>
              <a:defRPr sz="2400"/>
            </a:lvl1pPr>
            <a:lvl2pPr marL="800100" indent="-342900">
              <a:lnSpc>
                <a:spcPct val="90000"/>
              </a:lnSpc>
              <a:spcBef>
                <a:spcPts val="500"/>
              </a:spcBef>
              <a:buFont typeface="Arial" pitchFamily="34" charset="0"/>
              <a:buChar char="•"/>
              <a:defRPr sz="2000"/>
            </a:lvl2pPr>
            <a:lvl3pPr marL="1257300" indent="-342900">
              <a:lnSpc>
                <a:spcPct val="90000"/>
              </a:lnSpc>
              <a:spcBef>
                <a:spcPts val="500"/>
              </a:spcBef>
              <a:buFont typeface="Arial" pitchFamily="34" charset="0"/>
              <a:buChar char="•"/>
            </a:lvl3pPr>
            <a:lvl4pPr marL="1657350" indent="-285750">
              <a:lnSpc>
                <a:spcPct val="90000"/>
              </a:lnSpc>
              <a:spcBef>
                <a:spcPts val="500"/>
              </a:spcBef>
              <a:buFont typeface="Arial" pitchFamily="34" charset="0"/>
              <a:buChar char="•"/>
            </a:lvl4pPr>
            <a:lvl5pPr marL="2114550" indent="-285750">
              <a:lnSpc>
                <a:spcPct val="90000"/>
              </a:lnSpc>
              <a:spcBef>
                <a:spcPts val="500"/>
              </a:spcBef>
              <a:buFont typeface="Arial" pitchFamily="34" charset="0"/>
              <a:buChar char="•"/>
            </a:lvl5pPr>
            <a:lvl6pPr marL="2514600" indent="-228600">
              <a:lnSpc>
                <a:spcPct val="90000"/>
              </a:lnSpc>
              <a:spcBef>
                <a:spcPts val="500"/>
              </a:spcBef>
              <a:buFont typeface="Arial" pitchFamily="34" charset="0"/>
              <a:buChar char="•"/>
            </a:lvl6pPr>
            <a:lvl7pPr marL="2971800" indent="-228600">
              <a:lnSpc>
                <a:spcPct val="90000"/>
              </a:lnSpc>
              <a:spcBef>
                <a:spcPts val="500"/>
              </a:spcBef>
              <a:buFont typeface="Arial" pitchFamily="34" charset="0"/>
              <a:buChar char="•"/>
            </a:lvl7pPr>
            <a:lvl8pPr marL="3429000" indent="-228600">
              <a:lnSpc>
                <a:spcPct val="90000"/>
              </a:lnSpc>
              <a:spcBef>
                <a:spcPts val="500"/>
              </a:spcBef>
              <a:buFont typeface="Arial" pitchFamily="34" charset="0"/>
              <a:buChar char="•"/>
            </a:lvl8pPr>
            <a:lvl9pPr marL="3886200" indent="-228600">
              <a:lnSpc>
                <a:spcPct val="90000"/>
              </a:lnSpc>
              <a:spcBef>
                <a:spcPts val="500"/>
              </a:spcBef>
              <a:buFont typeface="Arial" pitchFamily="34" charset="0"/>
              <a:buChar char="•"/>
            </a:lvl9pPr>
          </a:lstStyle>
          <a:p>
            <a:r>
              <a:rPr lang="en-US" altLang="zh-CN" dirty="0" smtClean="0"/>
              <a:t>Lorem ipsum dolor sit </a:t>
            </a:r>
            <a:r>
              <a:rPr lang="en-US" altLang="zh-CN" dirty="0" err="1" smtClean="0"/>
              <a:t>amet</a:t>
            </a:r>
            <a:r>
              <a:rPr lang="en-US" altLang="zh-CN" dirty="0" smtClean="0"/>
              <a:t>, </a:t>
            </a:r>
            <a:r>
              <a:rPr lang="en-US" altLang="zh-CN" dirty="0" err="1" smtClean="0"/>
              <a:t>consectetur</a:t>
            </a:r>
            <a:r>
              <a:rPr lang="en-US" altLang="zh-CN" dirty="0" smtClean="0"/>
              <a:t> </a:t>
            </a:r>
            <a:r>
              <a:rPr lang="en-US" altLang="zh-CN" dirty="0" err="1" smtClean="0"/>
              <a:t>adipisicing</a:t>
            </a:r>
            <a:r>
              <a:rPr lang="en-US" altLang="zh-CN" dirty="0" smtClean="0"/>
              <a:t> </a:t>
            </a:r>
            <a:r>
              <a:rPr lang="en-US" altLang="zh-CN" dirty="0" err="1" smtClean="0"/>
              <a:t>elit.Lorem</a:t>
            </a:r>
            <a:r>
              <a:rPr lang="en-US" altLang="zh-CN" dirty="0" smtClean="0"/>
              <a:t> ipsum dolor sit </a:t>
            </a:r>
            <a:r>
              <a:rPr lang="en-US" altLang="zh-CN" dirty="0" err="1" smtClean="0"/>
              <a:t>amet</a:t>
            </a:r>
            <a:r>
              <a:rPr lang="en-US" altLang="zh-CN" dirty="0" smtClean="0"/>
              <a:t>, </a:t>
            </a:r>
            <a:r>
              <a:rPr lang="en-US" altLang="zh-CN" dirty="0" err="1" smtClean="0"/>
              <a:t>consectetur</a:t>
            </a:r>
            <a:r>
              <a:rPr lang="en-US" altLang="zh-CN" dirty="0" smtClean="0"/>
              <a:t> </a:t>
            </a:r>
            <a:r>
              <a:rPr lang="en-US" altLang="zh-CN" dirty="0" err="1" smtClean="0"/>
              <a:t>adipisicing</a:t>
            </a:r>
            <a:r>
              <a:rPr lang="en-US" altLang="zh-CN" dirty="0" smtClean="0"/>
              <a:t> </a:t>
            </a:r>
            <a:r>
              <a:rPr lang="en-US" altLang="zh-CN" dirty="0" err="1" smtClean="0"/>
              <a:t>elit.Lorem</a:t>
            </a:r>
            <a:r>
              <a:rPr lang="en-US" altLang="zh-CN" dirty="0" smtClean="0"/>
              <a:t> ipsum dolor sit </a:t>
            </a:r>
            <a:r>
              <a:rPr lang="en-US" altLang="zh-CN" dirty="0" err="1" smtClean="0"/>
              <a:t>amet</a:t>
            </a:r>
            <a:r>
              <a:rPr lang="en-US" altLang="zh-CN" dirty="0" smtClean="0"/>
              <a:t>, </a:t>
            </a:r>
            <a:r>
              <a:rPr lang="en-US" altLang="zh-CN" dirty="0" err="1" smtClean="0"/>
              <a:t>consectetur</a:t>
            </a:r>
            <a:r>
              <a:rPr lang="en-US" altLang="zh-CN" dirty="0" smtClean="0"/>
              <a:t> </a:t>
            </a:r>
            <a:r>
              <a:rPr lang="en-US" altLang="zh-CN" dirty="0" err="1" smtClean="0"/>
              <a:t>adipisicing</a:t>
            </a:r>
            <a:r>
              <a:rPr lang="en-US" altLang="zh-CN" dirty="0" smtClean="0"/>
              <a:t> </a:t>
            </a:r>
            <a:r>
              <a:rPr lang="en-US" altLang="zh-CN" dirty="0" err="1" smtClean="0"/>
              <a:t>elit.Lorem</a:t>
            </a:r>
            <a:r>
              <a:rPr lang="en-US" altLang="zh-CN" dirty="0" smtClean="0"/>
              <a:t> </a:t>
            </a:r>
            <a:r>
              <a:rPr lang="en-US" altLang="zh-CN" dirty="0" err="1" smtClean="0"/>
              <a:t>ips</a:t>
            </a:r>
            <a:endParaRPr lang="zh-CN" altLang="en-US" dirty="0"/>
          </a:p>
        </p:txBody>
      </p:sp>
      <p:sp>
        <p:nvSpPr>
          <p:cNvPr id="36" name="文本框 35"/>
          <p:cNvSpPr txBox="1"/>
          <p:nvPr>
            <p:custDataLst>
              <p:tags r:id="rId10"/>
            </p:custDataLst>
          </p:nvPr>
        </p:nvSpPr>
        <p:spPr>
          <a:xfrm>
            <a:off x="2262000" y="262800"/>
            <a:ext cx="7668000" cy="802800"/>
          </a:xfrm>
          <a:prstGeom prst="rect">
            <a:avLst/>
          </a:prstGeom>
        </p:spPr>
        <p:txBody>
          <a:bodyPr>
            <a:normAutofit/>
          </a:bodyPr>
          <a:lstStyle>
            <a:defPPr>
              <a:defRPr lang="zh-CN"/>
            </a:defPPr>
            <a:lvl1pPr>
              <a:lnSpc>
                <a:spcPct val="90000"/>
              </a:lnSpc>
              <a:spcBef>
                <a:spcPct val="0"/>
              </a:spcBef>
              <a:buNone/>
              <a:defRPr sz="4400">
                <a:solidFill>
                  <a:schemeClr val="accent1"/>
                </a:solidFill>
                <a:latin typeface="+mj-lt"/>
                <a:ea typeface="+mj-ea"/>
                <a:cs typeface="+mj-cs"/>
              </a:defRPr>
            </a:lvl1pPr>
          </a:lstStyle>
          <a:p>
            <a:pPr algn="ctr"/>
            <a:r>
              <a:rPr lang="en-US" altLang="zh-CN" sz="3600" dirty="0" smtClean="0"/>
              <a:t>LOREM IPSUM DOLOR</a:t>
            </a:r>
            <a:endParaRPr lang="zh-CN" altLang="en-US" sz="3600" dirty="0"/>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2"/>
            </p:custDataLst>
          </p:nvPr>
        </p:nvSpPr>
        <p:spPr>
          <a:xfrm>
            <a:off x="722184" y="1356228"/>
            <a:ext cx="50800" cy="360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3" name="标题 2"/>
          <p:cNvSpPr>
            <a:spLocks noGrp="1"/>
          </p:cNvSpPr>
          <p:nvPr>
            <p:ph type="title"/>
            <p:custDataLst>
              <p:tags r:id="rId3"/>
            </p:custDataLst>
          </p:nvPr>
        </p:nvSpPr>
        <p:spPr/>
        <p:txBody>
          <a:bodyPr/>
          <a:lstStyle/>
          <a:p>
            <a:r>
              <a:rPr lang="en-US" altLang="zh-CN" smtClean="0"/>
              <a:t>LOREM IPSUM DOLOR</a:t>
            </a:r>
            <a:endParaRPr lang="zh-CN" altLang="en-US"/>
          </a:p>
        </p:txBody>
      </p:sp>
      <p:sp>
        <p:nvSpPr>
          <p:cNvPr id="4" name="内容占位符 3"/>
          <p:cNvSpPr>
            <a:spLocks noGrp="1"/>
          </p:cNvSpPr>
          <p:nvPr>
            <p:ph idx="1"/>
            <p:custDataLst>
              <p:tags r:id="rId4"/>
            </p:custDataLst>
          </p:nvPr>
        </p:nvSpPr>
        <p:spPr/>
        <p:txBody>
          <a:bodyPr/>
          <a:lstStyle/>
          <a:p>
            <a:pPr>
              <a:lnSpc>
                <a:spcPct val="150000"/>
              </a:lnSpc>
            </a:pPr>
            <a:r>
              <a:rPr lang="en-US" altLang="zh-CN" smtClean="0"/>
              <a:t>Lorem ipsum dolor sit amet, consectetur adipisicing elit, sed do eiusmod tempor incididunt ut labore et dolore magna aliqua. Ut enim ad minim veniam, quis nostrud exercitation ullamco laboris nisi ut aliquip ex ea commodo consequat.</a:t>
            </a:r>
            <a:endParaRPr lang="zh-CN" altLang="en-US"/>
          </a:p>
        </p:txBody>
      </p:sp>
    </p:spTree>
    <p:custDataLst>
      <p:tags r:id="rId1"/>
    </p:custData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custDataLst>
              <p:tags r:id="rId2"/>
            </p:custDataLst>
          </p:nvPr>
        </p:nvSpPr>
        <p:spPr>
          <a:xfrm>
            <a:off x="2349218" y="1398142"/>
            <a:ext cx="3375022" cy="3149143"/>
          </a:xfrm>
          <a:prstGeom prst="rect">
            <a:avLst/>
          </a:prstGeom>
          <a:solidFill>
            <a:schemeClr val="bg1">
              <a:lumMod val="95000"/>
            </a:schemeClr>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sp>
        <p:nvSpPr>
          <p:cNvPr id="4" name="矩形 3"/>
          <p:cNvSpPr/>
          <p:nvPr>
            <p:custDataLst>
              <p:tags r:id="rId3"/>
            </p:custDataLst>
          </p:nvPr>
        </p:nvSpPr>
        <p:spPr>
          <a:xfrm>
            <a:off x="2567569" y="1567552"/>
            <a:ext cx="2938320" cy="2718985"/>
          </a:xfrm>
          <a:prstGeom prst="rect">
            <a:avLst/>
          </a:prstGeom>
          <a:blipFill dpi="0" rotWithShape="1">
            <a:blip r:embed="rId10">
              <a:extLst>
                <a:ext uri="{28A0092B-C50C-407E-A947-70E740481C1C}">
                  <a14:useLocalDpi xmlns:a14="http://schemas.microsoft.com/office/drawing/2010/main" val="0"/>
                </a:ext>
              </a:extLst>
            </a:blip>
            <a:srcRect/>
            <a:stretch>
              <a:fillRect l="-11690" r="-1169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sp>
        <p:nvSpPr>
          <p:cNvPr id="6" name="矩形 5"/>
          <p:cNvSpPr/>
          <p:nvPr>
            <p:custDataLst>
              <p:tags r:id="rId4"/>
            </p:custDataLst>
          </p:nvPr>
        </p:nvSpPr>
        <p:spPr>
          <a:xfrm>
            <a:off x="6467761" y="1398142"/>
            <a:ext cx="3375022" cy="3149143"/>
          </a:xfrm>
          <a:prstGeom prst="rect">
            <a:avLst/>
          </a:prstGeom>
          <a:solidFill>
            <a:schemeClr val="bg1">
              <a:lumMod val="95000"/>
            </a:schemeClr>
          </a:solidFill>
          <a:ln w="952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endParaRPr lang="zh-CN" altLang="en-US"/>
          </a:p>
        </p:txBody>
      </p:sp>
      <p:sp>
        <p:nvSpPr>
          <p:cNvPr id="7" name="矩形 6"/>
          <p:cNvSpPr/>
          <p:nvPr>
            <p:custDataLst>
              <p:tags r:id="rId5"/>
            </p:custDataLst>
          </p:nvPr>
        </p:nvSpPr>
        <p:spPr>
          <a:xfrm>
            <a:off x="6686112" y="1567552"/>
            <a:ext cx="2938320" cy="2718985"/>
          </a:xfrm>
          <a:prstGeom prst="rect">
            <a:avLst/>
          </a:prstGeom>
          <a:blipFill dpi="0" rotWithShape="1">
            <a:blip r:embed="rId11">
              <a:extLst>
                <a:ext uri="{28A0092B-C50C-407E-A947-70E740481C1C}">
                  <a14:useLocalDpi xmlns:a14="http://schemas.microsoft.com/office/drawing/2010/main" val="0"/>
                </a:ext>
              </a:extLst>
            </a:blip>
            <a:srcRect/>
            <a:stretch>
              <a:fillRect l="-11690" r="-1169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sp>
        <p:nvSpPr>
          <p:cNvPr id="2057" name="文本框 8"/>
          <p:cNvSpPr txBox="1">
            <a:spLocks noChangeArrowheads="1"/>
          </p:cNvSpPr>
          <p:nvPr>
            <p:custDataLst>
              <p:tags r:id="rId6"/>
            </p:custDataLst>
          </p:nvPr>
        </p:nvSpPr>
        <p:spPr bwMode="auto">
          <a:xfrm>
            <a:off x="2265364" y="262997"/>
            <a:ext cx="7666037"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lnSpc>
                <a:spcPct val="150000"/>
              </a:lnSpc>
              <a:spcBef>
                <a:spcPts val="600"/>
              </a:spcBef>
              <a:spcAft>
                <a:spcPts val="600"/>
              </a:spcAft>
            </a:pPr>
            <a:r>
              <a:rPr lang="da-DK" altLang="zh-CN" sz="3200" b="1" dirty="0">
                <a:solidFill>
                  <a:schemeClr val="accent1"/>
                </a:solidFill>
                <a:latin typeface="+mj-lt"/>
                <a:ea typeface="+mj-ea"/>
                <a:cs typeface="+mj-cs"/>
              </a:rPr>
              <a:t>LOREM IPSUM DOLOR</a:t>
            </a:r>
            <a:endParaRPr lang="zh-CN" altLang="en-US" sz="3200" b="1" dirty="0">
              <a:solidFill>
                <a:schemeClr val="accent1"/>
              </a:solidFill>
              <a:latin typeface="+mj-lt"/>
              <a:ea typeface="+mj-ea"/>
              <a:cs typeface="+mj-cs"/>
            </a:endParaRPr>
          </a:p>
        </p:txBody>
      </p:sp>
      <p:sp>
        <p:nvSpPr>
          <p:cNvPr id="10" name="文本框 9"/>
          <p:cNvSpPr txBox="1"/>
          <p:nvPr>
            <p:custDataLst>
              <p:tags r:id="rId7"/>
            </p:custDataLst>
          </p:nvPr>
        </p:nvSpPr>
        <p:spPr>
          <a:xfrm>
            <a:off x="2640013" y="4733328"/>
            <a:ext cx="7200900" cy="1781175"/>
          </a:xfrm>
          <a:prstGeom prst="rect">
            <a:avLst/>
          </a:prstGeom>
          <a:noFill/>
        </p:spPr>
        <p:txBody>
          <a:bodyPr>
            <a:normAutofit/>
          </a:bodyPr>
          <a:lstStyle/>
          <a:p>
            <a:pPr algn="just">
              <a:lnSpc>
                <a:spcPct val="150000"/>
              </a:lnSpc>
              <a:spcBef>
                <a:spcPts val="600"/>
              </a:spcBef>
              <a:defRPr/>
            </a:pPr>
            <a:r>
              <a:rPr lang="da-DK" altLang="zh-CN" dirty="0"/>
              <a:t>Lorem ipsum dolor sit amet, consectetur adipisicing elit, sed do eiusmod tempor incididunt ut labore et dolore magna aliqua. Ut enim ad minim veniam, quis nostrud exercitation ullamco labori</a:t>
            </a:r>
            <a:endParaRPr lang="zh-CN" altLang="en-US" dirty="0"/>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
          <p:cNvSpPr>
            <a:spLocks noChangeArrowheads="1"/>
          </p:cNvSpPr>
          <p:nvPr>
            <p:custDataLst>
              <p:tags r:id="rId2"/>
            </p:custDataLst>
          </p:nvPr>
        </p:nvSpPr>
        <p:spPr bwMode="auto">
          <a:xfrm>
            <a:off x="3568700" y="3568974"/>
            <a:ext cx="2520950" cy="520700"/>
          </a:xfrm>
          <a:prstGeom prst="rect">
            <a:avLst/>
          </a:prstGeom>
          <a:solidFill>
            <a:schemeClr val="accent1">
              <a:lumMod val="20000"/>
              <a:lumOff val="80000"/>
              <a:alpha val="59608"/>
            </a:schemeClr>
          </a:solidFill>
          <a:ln>
            <a:noFill/>
          </a:ln>
        </p:spPr>
        <p:txBody>
          <a:bodyPr anchor="ctr">
            <a:normAutofit/>
          </a:bodyPr>
          <a:lstStyle/>
          <a:p>
            <a:pPr algn="ctr">
              <a:defRPr/>
            </a:pPr>
            <a:endParaRPr lang="zh-CN" altLang="zh-CN">
              <a:solidFill>
                <a:srgbClr val="FFFFFF"/>
              </a:solidFill>
              <a:latin typeface="宋体" pitchFamily="2" charset="-122"/>
              <a:sym typeface="宋体" pitchFamily="2" charset="-122"/>
            </a:endParaRPr>
          </a:p>
        </p:txBody>
      </p:sp>
      <p:sp>
        <p:nvSpPr>
          <p:cNvPr id="7" name="矩形 4"/>
          <p:cNvSpPr>
            <a:spLocks noChangeArrowheads="1"/>
          </p:cNvSpPr>
          <p:nvPr>
            <p:custDataLst>
              <p:tags r:id="rId3"/>
            </p:custDataLst>
          </p:nvPr>
        </p:nvSpPr>
        <p:spPr bwMode="auto">
          <a:xfrm>
            <a:off x="6157913" y="3568974"/>
            <a:ext cx="3384550" cy="520700"/>
          </a:xfrm>
          <a:prstGeom prst="rect">
            <a:avLst/>
          </a:prstGeom>
          <a:solidFill>
            <a:schemeClr val="accent1">
              <a:lumMod val="20000"/>
              <a:lumOff val="80000"/>
              <a:alpha val="59999"/>
            </a:schemeClr>
          </a:solidFill>
          <a:ln>
            <a:noFill/>
          </a:ln>
        </p:spPr>
        <p:txBody>
          <a:bodyPr anchor="ctr">
            <a:normAutofit/>
          </a:bodyPr>
          <a:lstStyle/>
          <a:p>
            <a:pPr algn="ctr">
              <a:defRPr/>
            </a:pPr>
            <a:endParaRPr lang="zh-CN" altLang="zh-CN">
              <a:solidFill>
                <a:srgbClr val="FFFFFF"/>
              </a:solidFill>
              <a:latin typeface="宋体" pitchFamily="2" charset="-122"/>
              <a:sym typeface="宋体" pitchFamily="2" charset="-122"/>
            </a:endParaRPr>
          </a:p>
        </p:txBody>
      </p:sp>
      <p:sp>
        <p:nvSpPr>
          <p:cNvPr id="3" name="矩形 2"/>
          <p:cNvSpPr/>
          <p:nvPr>
            <p:custDataLst>
              <p:tags r:id="rId4"/>
            </p:custDataLst>
          </p:nvPr>
        </p:nvSpPr>
        <p:spPr>
          <a:xfrm>
            <a:off x="6187318" y="1502838"/>
            <a:ext cx="4278943" cy="3209204"/>
          </a:xfrm>
          <a:prstGeom prst="rect">
            <a:avLst/>
          </a:prstGeom>
          <a:blipFill dpi="0" rotWithShape="1">
            <a:blip r:embed="rId11">
              <a:extLst>
                <a:ext uri="{28A0092B-C50C-407E-A947-70E740481C1C}">
                  <a14:useLocalDpi xmlns:a14="http://schemas.microsoft.com/office/drawing/2010/main" val="0"/>
                </a:ext>
              </a:extLst>
            </a:blip>
            <a:srcRect/>
            <a:stretch>
              <a:fillRect l="-6222" r="-622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sp>
        <p:nvSpPr>
          <p:cNvPr id="2" name="矩形 1"/>
          <p:cNvSpPr/>
          <p:nvPr>
            <p:custDataLst>
              <p:tags r:id="rId5"/>
            </p:custDataLst>
          </p:nvPr>
        </p:nvSpPr>
        <p:spPr>
          <a:xfrm>
            <a:off x="2913694" y="1502839"/>
            <a:ext cx="3187322" cy="3209204"/>
          </a:xfrm>
          <a:prstGeom prst="rect">
            <a:avLst/>
          </a:prstGeom>
          <a:blipFill dpi="0" rotWithShape="1">
            <a:blip r:embed="rId12" cstate="print">
              <a:extLst>
                <a:ext uri="{28A0092B-C50C-407E-A947-70E740481C1C}">
                  <a14:useLocalDpi xmlns:a14="http://schemas.microsoft.com/office/drawing/2010/main" val="0"/>
                </a:ext>
              </a:extLst>
            </a:blip>
            <a:srcRect/>
            <a:stretch>
              <a:fillRect l="-30549" r="-3054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sp>
        <p:nvSpPr>
          <p:cNvPr id="2058" name="矩形 5"/>
          <p:cNvSpPr>
            <a:spLocks noChangeArrowheads="1"/>
          </p:cNvSpPr>
          <p:nvPr>
            <p:custDataLst>
              <p:tags r:id="rId6"/>
            </p:custDataLst>
          </p:nvPr>
        </p:nvSpPr>
        <p:spPr bwMode="auto">
          <a:xfrm>
            <a:off x="1725740" y="1501835"/>
            <a:ext cx="979420" cy="320920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eaLnBrk="1" hangingPunct="1"/>
            <a:endParaRPr lang="zh-CN" altLang="en-US">
              <a:solidFill>
                <a:srgbClr val="FFFFFF"/>
              </a:solidFill>
              <a:latin typeface="微软雅黑" pitchFamily="34" charset="-122"/>
              <a:ea typeface="微软雅黑" pitchFamily="34" charset="-122"/>
              <a:sym typeface="微软雅黑" pitchFamily="34" charset="-122"/>
            </a:endParaRPr>
          </a:p>
        </p:txBody>
      </p:sp>
      <p:sp>
        <p:nvSpPr>
          <p:cNvPr id="12" name="文本框 11"/>
          <p:cNvSpPr txBox="1"/>
          <p:nvPr>
            <p:custDataLst>
              <p:tags r:id="rId7"/>
            </p:custDataLst>
          </p:nvPr>
        </p:nvSpPr>
        <p:spPr>
          <a:xfrm>
            <a:off x="2640013" y="4823943"/>
            <a:ext cx="7200900" cy="1781175"/>
          </a:xfrm>
          <a:prstGeom prst="rect">
            <a:avLst/>
          </a:prstGeom>
          <a:noFill/>
        </p:spPr>
        <p:txBody>
          <a:bodyPr>
            <a:normAutofit/>
          </a:bodyPr>
          <a:lstStyle/>
          <a:p>
            <a:pPr algn="just">
              <a:lnSpc>
                <a:spcPct val="150000"/>
              </a:lnSpc>
              <a:spcBef>
                <a:spcPts val="600"/>
              </a:spcBef>
              <a:defRPr/>
            </a:pPr>
            <a:r>
              <a:rPr lang="da-DK" altLang="zh-CN" dirty="0"/>
              <a:t>Lorem ipsum dolor sit amet, consectetur adipisicing elit.Lorem ipsum dolor sit amet, consectetur adipisicing elit.Lorem ipsum dolor sit amet, consectetur adipisicing elit.Lorem ips</a:t>
            </a:r>
            <a:endParaRPr lang="zh-CN" altLang="en-US" dirty="0"/>
          </a:p>
        </p:txBody>
      </p:sp>
      <p:sp>
        <p:nvSpPr>
          <p:cNvPr id="13" name="文本框 8"/>
          <p:cNvSpPr txBox="1">
            <a:spLocks noChangeArrowheads="1"/>
          </p:cNvSpPr>
          <p:nvPr>
            <p:custDataLst>
              <p:tags r:id="rId8"/>
            </p:custDataLst>
          </p:nvPr>
        </p:nvSpPr>
        <p:spPr bwMode="auto">
          <a:xfrm>
            <a:off x="2265364" y="262997"/>
            <a:ext cx="7666037"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lnSpc>
                <a:spcPct val="150000"/>
              </a:lnSpc>
              <a:spcBef>
                <a:spcPts val="600"/>
              </a:spcBef>
              <a:spcAft>
                <a:spcPts val="600"/>
              </a:spcAft>
            </a:pPr>
            <a:r>
              <a:rPr lang="da-DK" altLang="zh-CN" sz="3200" b="1" dirty="0">
                <a:solidFill>
                  <a:schemeClr val="accent1"/>
                </a:solidFill>
                <a:latin typeface="+mj-lt"/>
                <a:ea typeface="+mj-ea"/>
                <a:cs typeface="+mj-cs"/>
              </a:rPr>
              <a:t>LOREM IPSUM DOLOR</a:t>
            </a:r>
            <a:endParaRPr lang="zh-CN" altLang="en-US" sz="3200" b="1" dirty="0">
              <a:solidFill>
                <a:schemeClr val="accent1"/>
              </a:solidFill>
              <a:latin typeface="+mj-lt"/>
              <a:ea typeface="+mj-ea"/>
              <a:cs typeface="+mj-cs"/>
            </a:endParaRPr>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椭圆 57"/>
          <p:cNvSpPr/>
          <p:nvPr>
            <p:custDataLst>
              <p:tags r:id="rId2"/>
            </p:custDataLst>
          </p:nvPr>
        </p:nvSpPr>
        <p:spPr>
          <a:xfrm>
            <a:off x="3645352" y="2896633"/>
            <a:ext cx="998538" cy="998538"/>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01</a:t>
            </a:r>
          </a:p>
        </p:txBody>
      </p:sp>
      <p:sp>
        <p:nvSpPr>
          <p:cNvPr id="10" name="KSO_GT2"/>
          <p:cNvSpPr txBox="1"/>
          <p:nvPr>
            <p:custDataLst>
              <p:tags r:id="rId3"/>
            </p:custDataLst>
          </p:nvPr>
        </p:nvSpPr>
        <p:spPr>
          <a:xfrm>
            <a:off x="5201242" y="2785861"/>
            <a:ext cx="3611834" cy="1220082"/>
          </a:xfrm>
          <a:prstGeom prst="rect">
            <a:avLst/>
          </a:prstGeom>
          <a:noFill/>
        </p:spPr>
        <p:txBody>
          <a:bodyPr lIns="0" tIns="0" rIns="0" bIns="0" anchor="ctr" anchorCtr="1">
            <a:normAutofit/>
          </a:bodyPr>
          <a:lstStyle/>
          <a:p>
            <a:pPr>
              <a:lnSpc>
                <a:spcPct val="120000"/>
              </a:lnSpc>
              <a:defRPr/>
            </a:pPr>
            <a:r>
              <a:rPr lang="en-US" altLang="zh-CN" kern="0" dirty="0" err="1"/>
              <a:t>Lorem</a:t>
            </a:r>
            <a:r>
              <a:rPr lang="en-US" altLang="zh-CN" kern="0" dirty="0"/>
              <a:t> </a:t>
            </a:r>
            <a:r>
              <a:rPr lang="en-US" altLang="zh-CN" kern="0" dirty="0" err="1"/>
              <a:t>ipsum</a:t>
            </a:r>
            <a:r>
              <a:rPr lang="en-US" altLang="zh-CN" kern="0" dirty="0"/>
              <a:t> dolor sit </a:t>
            </a:r>
            <a:r>
              <a:rPr lang="en-US" altLang="zh-CN" kern="0" dirty="0" err="1"/>
              <a:t>amet</a:t>
            </a:r>
            <a:r>
              <a:rPr lang="en-US" altLang="zh-CN" kern="0" dirty="0"/>
              <a:t>, </a:t>
            </a:r>
            <a:r>
              <a:rPr lang="en-US" altLang="zh-CN" kern="0" dirty="0" err="1"/>
              <a:t>consectetur</a:t>
            </a:r>
            <a:r>
              <a:rPr lang="en-US" altLang="zh-CN" kern="0" dirty="0"/>
              <a:t> </a:t>
            </a:r>
            <a:r>
              <a:rPr lang="en-US" altLang="zh-CN" kern="0" dirty="0" err="1"/>
              <a:t>adipisicing</a:t>
            </a:r>
            <a:r>
              <a:rPr lang="en-US" altLang="zh-CN" kern="0" dirty="0"/>
              <a:t> </a:t>
            </a:r>
            <a:r>
              <a:rPr lang="en-US" altLang="zh-CN" kern="0" dirty="0" err="1"/>
              <a:t>elit.Lorem</a:t>
            </a:r>
            <a:r>
              <a:rPr lang="en-US" altLang="zh-CN" kern="0" dirty="0"/>
              <a:t> </a:t>
            </a:r>
            <a:r>
              <a:rPr lang="en-US" altLang="zh-CN" kern="0" dirty="0" err="1"/>
              <a:t>ipsum</a:t>
            </a:r>
            <a:r>
              <a:rPr lang="en-US" altLang="zh-CN" kern="0" dirty="0"/>
              <a:t> dolor sit a</a:t>
            </a:r>
            <a:endParaRPr lang="zh-CN" altLang="en-US" kern="0" dirty="0"/>
          </a:p>
        </p:txBody>
      </p:sp>
      <p:sp>
        <p:nvSpPr>
          <p:cNvPr id="6" name="文本框 5"/>
          <p:cNvSpPr txBox="1"/>
          <p:nvPr>
            <p:custDataLst>
              <p:tags r:id="rId4"/>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1"/>
          <p:cNvSpPr/>
          <p:nvPr>
            <p:custDataLst>
              <p:tags r:id="rId2"/>
            </p:custDataLst>
          </p:nvPr>
        </p:nvSpPr>
        <p:spPr>
          <a:xfrm rot="19929491">
            <a:off x="4001155" y="3305563"/>
            <a:ext cx="3820467" cy="376237"/>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a:bodyPr>
          <a:lstStyle/>
          <a:p>
            <a:pPr algn="ctr">
              <a:defRPr/>
            </a:pPr>
            <a:endParaRPr lang="en-US" kern="0">
              <a:solidFill>
                <a:sysClr val="window" lastClr="FFFFFF"/>
              </a:solidFill>
            </a:endParaRPr>
          </a:p>
        </p:txBody>
      </p:sp>
      <p:sp>
        <p:nvSpPr>
          <p:cNvPr id="60" name="椭圆 59"/>
          <p:cNvSpPr/>
          <p:nvPr>
            <p:custDataLst>
              <p:tags r:id="rId3"/>
            </p:custDataLst>
          </p:nvPr>
        </p:nvSpPr>
        <p:spPr>
          <a:xfrm>
            <a:off x="3542816" y="4052895"/>
            <a:ext cx="998538" cy="998537"/>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02</a:t>
            </a:r>
          </a:p>
        </p:txBody>
      </p:sp>
      <p:sp>
        <p:nvSpPr>
          <p:cNvPr id="58" name="椭圆 57"/>
          <p:cNvSpPr/>
          <p:nvPr>
            <p:custDataLst>
              <p:tags r:id="rId4"/>
            </p:custDataLst>
          </p:nvPr>
        </p:nvSpPr>
        <p:spPr>
          <a:xfrm>
            <a:off x="7477125" y="1814466"/>
            <a:ext cx="998538" cy="998538"/>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01</a:t>
            </a:r>
          </a:p>
        </p:txBody>
      </p:sp>
      <p:sp>
        <p:nvSpPr>
          <p:cNvPr id="9" name="KSO_GT3"/>
          <p:cNvSpPr txBox="1"/>
          <p:nvPr>
            <p:custDataLst>
              <p:tags r:id="rId5"/>
            </p:custDataLst>
          </p:nvPr>
        </p:nvSpPr>
        <p:spPr>
          <a:xfrm>
            <a:off x="2983223" y="3004364"/>
            <a:ext cx="2389967" cy="842300"/>
          </a:xfrm>
          <a:prstGeom prst="rect">
            <a:avLst/>
          </a:prstGeom>
          <a:noFill/>
        </p:spPr>
        <p:txBody>
          <a:bodyPr lIns="0" tIns="0" rIns="0" bIns="0" anchor="ctr" anchorCtr="1">
            <a:normAutofit/>
          </a:bodyPr>
          <a:lstStyle/>
          <a:p>
            <a:pPr>
              <a:lnSpc>
                <a:spcPct val="120000"/>
              </a:lnSpc>
              <a:defRPr/>
            </a:pPr>
            <a:r>
              <a:rPr lang="da-DK" altLang="zh-CN" kern="0"/>
              <a:t>Lorem ipsum dolor sit amet</a:t>
            </a:r>
            <a:endParaRPr lang="zh-CN" altLang="en-US" kern="0" dirty="0"/>
          </a:p>
        </p:txBody>
      </p:sp>
      <p:sp>
        <p:nvSpPr>
          <p:cNvPr id="10" name="KSO_GT2"/>
          <p:cNvSpPr txBox="1"/>
          <p:nvPr>
            <p:custDataLst>
              <p:tags r:id="rId6"/>
            </p:custDataLst>
          </p:nvPr>
        </p:nvSpPr>
        <p:spPr>
          <a:xfrm>
            <a:off x="7023146" y="3004363"/>
            <a:ext cx="2389967" cy="842301"/>
          </a:xfrm>
          <a:prstGeom prst="rect">
            <a:avLst/>
          </a:prstGeom>
          <a:noFill/>
        </p:spPr>
        <p:txBody>
          <a:bodyPr lIns="0" tIns="0" rIns="0" bIns="0" anchor="ctr" anchorCtr="1">
            <a:normAutofit/>
          </a:bodyPr>
          <a:lstStyle/>
          <a:p>
            <a:pPr>
              <a:lnSpc>
                <a:spcPct val="120000"/>
              </a:lnSpc>
              <a:defRPr/>
            </a:pPr>
            <a:r>
              <a:rPr lang="da-DK" altLang="zh-CN" kern="0"/>
              <a:t>Lorem ipsum dolor sit amet</a:t>
            </a:r>
            <a:endParaRPr lang="zh-CN" altLang="en-US" kern="0" dirty="0"/>
          </a:p>
        </p:txBody>
      </p:sp>
      <p:sp>
        <p:nvSpPr>
          <p:cNvPr id="8" name="文本框 7"/>
          <p:cNvSpPr txBox="1"/>
          <p:nvPr>
            <p:custDataLst>
              <p:tags r:id="rId7"/>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1"/>
          <p:cNvSpPr/>
          <p:nvPr>
            <p:custDataLst>
              <p:tags r:id="rId2"/>
            </p:custDataLst>
          </p:nvPr>
        </p:nvSpPr>
        <p:spPr>
          <a:xfrm rot="293950">
            <a:off x="4800601" y="1785938"/>
            <a:ext cx="2847975" cy="295275"/>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85000" lnSpcReduction="20000"/>
          </a:bodyPr>
          <a:lstStyle/>
          <a:p>
            <a:pPr algn="ctr">
              <a:defRPr/>
            </a:pPr>
            <a:endParaRPr lang="en-US" kern="0">
              <a:solidFill>
                <a:sysClr val="window" lastClr="FFFFFF"/>
              </a:solidFill>
            </a:endParaRPr>
          </a:p>
        </p:txBody>
      </p:sp>
      <p:sp>
        <p:nvSpPr>
          <p:cNvPr id="62" name="椭圆 61"/>
          <p:cNvSpPr/>
          <p:nvPr>
            <p:custDataLst>
              <p:tags r:id="rId3"/>
            </p:custDataLst>
          </p:nvPr>
        </p:nvSpPr>
        <p:spPr>
          <a:xfrm>
            <a:off x="4151314" y="1362075"/>
            <a:ext cx="695325" cy="695325"/>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fontAlgn="base">
              <a:spcBef>
                <a:spcPct val="0"/>
              </a:spcBef>
              <a:spcAft>
                <a:spcPct val="0"/>
              </a:spcAft>
              <a:defRPr>
                <a:solidFill>
                  <a:schemeClr val="tx1"/>
                </a:solidFill>
                <a:latin typeface="Arial Narrow" pitchFamily="34" charset="0"/>
                <a:ea typeface="微软雅黑" pitchFamily="34" charset="-122"/>
              </a:defRPr>
            </a:lvl6pPr>
            <a:lvl7pPr marL="2971800" indent="-228600" fontAlgn="base">
              <a:spcBef>
                <a:spcPct val="0"/>
              </a:spcBef>
              <a:spcAft>
                <a:spcPct val="0"/>
              </a:spcAft>
              <a:defRPr>
                <a:solidFill>
                  <a:schemeClr val="tx1"/>
                </a:solidFill>
                <a:latin typeface="Arial Narrow" pitchFamily="34" charset="0"/>
                <a:ea typeface="微软雅黑" pitchFamily="34" charset="-122"/>
              </a:defRPr>
            </a:lvl7pPr>
            <a:lvl8pPr marL="3429000" indent="-228600" fontAlgn="base">
              <a:spcBef>
                <a:spcPct val="0"/>
              </a:spcBef>
              <a:spcAft>
                <a:spcPct val="0"/>
              </a:spcAft>
              <a:defRPr>
                <a:solidFill>
                  <a:schemeClr val="tx1"/>
                </a:solidFill>
                <a:latin typeface="Arial Narrow" pitchFamily="34" charset="0"/>
                <a:ea typeface="微软雅黑" pitchFamily="34" charset="-122"/>
              </a:defRPr>
            </a:lvl8pPr>
            <a:lvl9pPr marL="3886200" indent="-228600" fontAlgn="base">
              <a:spcBef>
                <a:spcPct val="0"/>
              </a:spcBef>
              <a:spcAft>
                <a:spcPct val="0"/>
              </a:spcAft>
              <a:defRPr>
                <a:solidFill>
                  <a:schemeClr val="tx1"/>
                </a:solidFill>
                <a:latin typeface="Arial Narrow" pitchFamily="34" charset="0"/>
                <a:ea typeface="微软雅黑" pitchFamily="34" charset="-122"/>
              </a:defRPr>
            </a:lvl9pPr>
          </a:lstStyle>
          <a:p>
            <a:pPr algn="ctr" eaLnBrk="1" hangingPunct="1">
              <a:defRPr/>
            </a:pPr>
            <a:r>
              <a:rPr lang="en-US" altLang="zh-CN" sz="2800" b="1">
                <a:solidFill>
                  <a:schemeClr val="bg1"/>
                </a:solidFill>
                <a:latin typeface="+mn-lt"/>
                <a:ea typeface="+mn-ea"/>
              </a:rPr>
              <a:t>01</a:t>
            </a:r>
          </a:p>
        </p:txBody>
      </p:sp>
      <p:sp>
        <p:nvSpPr>
          <p:cNvPr id="45" name="矩形 1"/>
          <p:cNvSpPr/>
          <p:nvPr>
            <p:custDataLst>
              <p:tags r:id="rId4"/>
            </p:custDataLst>
          </p:nvPr>
        </p:nvSpPr>
        <p:spPr>
          <a:xfrm rot="19929491">
            <a:off x="4001155" y="2983346"/>
            <a:ext cx="3820467" cy="376237"/>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a:bodyPr>
          <a:lstStyle/>
          <a:p>
            <a:pPr algn="ctr">
              <a:defRPr/>
            </a:pPr>
            <a:endParaRPr lang="en-US" kern="0">
              <a:solidFill>
                <a:sysClr val="window" lastClr="FFFFFF"/>
              </a:solidFill>
            </a:endParaRPr>
          </a:p>
        </p:txBody>
      </p:sp>
      <p:sp>
        <p:nvSpPr>
          <p:cNvPr id="60" name="椭圆 59"/>
          <p:cNvSpPr/>
          <p:nvPr>
            <p:custDataLst>
              <p:tags r:id="rId5"/>
            </p:custDataLst>
          </p:nvPr>
        </p:nvSpPr>
        <p:spPr>
          <a:xfrm>
            <a:off x="3542816" y="3730678"/>
            <a:ext cx="998538" cy="998537"/>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03</a:t>
            </a:r>
          </a:p>
        </p:txBody>
      </p:sp>
      <p:sp>
        <p:nvSpPr>
          <p:cNvPr id="58" name="椭圆 57"/>
          <p:cNvSpPr/>
          <p:nvPr>
            <p:custDataLst>
              <p:tags r:id="rId6"/>
            </p:custDataLst>
          </p:nvPr>
        </p:nvSpPr>
        <p:spPr>
          <a:xfrm>
            <a:off x="7477125" y="1492249"/>
            <a:ext cx="998538" cy="998538"/>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02</a:t>
            </a:r>
          </a:p>
        </p:txBody>
      </p:sp>
      <p:sp>
        <p:nvSpPr>
          <p:cNvPr id="11" name="KSO_GT1"/>
          <p:cNvSpPr txBox="1"/>
          <p:nvPr>
            <p:custDataLst>
              <p:tags r:id="rId7"/>
            </p:custDataLst>
          </p:nvPr>
        </p:nvSpPr>
        <p:spPr>
          <a:xfrm>
            <a:off x="3440113" y="2202285"/>
            <a:ext cx="2117725" cy="802713"/>
          </a:xfrm>
          <a:prstGeom prst="rect">
            <a:avLst/>
          </a:prstGeom>
          <a:noFill/>
        </p:spPr>
        <p:txBody>
          <a:bodyPr lIns="0" tIns="0" rIns="0" bIns="0" anchor="ctr" anchorCtr="1">
            <a:normAutofit/>
          </a:bodyPr>
          <a:lstStyle/>
          <a:p>
            <a:pPr>
              <a:lnSpc>
                <a:spcPct val="120000"/>
              </a:lnSpc>
              <a:defRPr/>
            </a:pPr>
            <a:r>
              <a:rPr lang="da-DK" altLang="zh-CN" kern="0"/>
              <a:t>Lorem ipsum dolor sit amet</a:t>
            </a:r>
            <a:endParaRPr lang="zh-CN" altLang="en-US" kern="0" dirty="0"/>
          </a:p>
        </p:txBody>
      </p:sp>
      <p:sp>
        <p:nvSpPr>
          <p:cNvPr id="12" name="KSO_GT3"/>
          <p:cNvSpPr txBox="1"/>
          <p:nvPr>
            <p:custDataLst>
              <p:tags r:id="rId8"/>
            </p:custDataLst>
          </p:nvPr>
        </p:nvSpPr>
        <p:spPr>
          <a:xfrm>
            <a:off x="2983223" y="4850679"/>
            <a:ext cx="2117725" cy="847389"/>
          </a:xfrm>
          <a:prstGeom prst="rect">
            <a:avLst/>
          </a:prstGeom>
          <a:noFill/>
        </p:spPr>
        <p:txBody>
          <a:bodyPr lIns="0" tIns="0" rIns="0" bIns="0" anchor="ctr" anchorCtr="1">
            <a:normAutofit/>
          </a:bodyPr>
          <a:lstStyle/>
          <a:p>
            <a:pPr>
              <a:lnSpc>
                <a:spcPct val="120000"/>
              </a:lnSpc>
              <a:defRPr/>
            </a:pPr>
            <a:r>
              <a:rPr lang="da-DK" altLang="zh-CN" kern="0"/>
              <a:t>Lorem ipsum dolor sit amet</a:t>
            </a:r>
            <a:endParaRPr lang="zh-CN" altLang="en-US" kern="0" dirty="0"/>
          </a:p>
        </p:txBody>
      </p:sp>
      <p:sp>
        <p:nvSpPr>
          <p:cNvPr id="13" name="KSO_GT2"/>
          <p:cNvSpPr txBox="1"/>
          <p:nvPr>
            <p:custDataLst>
              <p:tags r:id="rId9"/>
            </p:custDataLst>
          </p:nvPr>
        </p:nvSpPr>
        <p:spPr>
          <a:xfrm>
            <a:off x="7023146" y="2724231"/>
            <a:ext cx="2117725" cy="806369"/>
          </a:xfrm>
          <a:prstGeom prst="rect">
            <a:avLst/>
          </a:prstGeom>
          <a:noFill/>
        </p:spPr>
        <p:txBody>
          <a:bodyPr lIns="0" tIns="0" rIns="0" bIns="0" anchor="ctr" anchorCtr="1">
            <a:normAutofit/>
          </a:bodyPr>
          <a:lstStyle/>
          <a:p>
            <a:pPr>
              <a:lnSpc>
                <a:spcPct val="120000"/>
              </a:lnSpc>
              <a:defRPr/>
            </a:pPr>
            <a:r>
              <a:rPr lang="da-DK" altLang="zh-CN" kern="0" dirty="0"/>
              <a:t>Lorem ipsum dolor sit amet</a:t>
            </a:r>
            <a:endParaRPr lang="zh-CN" altLang="en-US" kern="0" dirty="0"/>
          </a:p>
        </p:txBody>
      </p:sp>
      <p:sp>
        <p:nvSpPr>
          <p:cNvPr id="14" name="文本框 13"/>
          <p:cNvSpPr txBox="1"/>
          <p:nvPr>
            <p:custDataLst>
              <p:tags r:id="rId10"/>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矩形 1"/>
          <p:cNvSpPr/>
          <p:nvPr>
            <p:custDataLst>
              <p:tags r:id="rId2"/>
            </p:custDataLst>
          </p:nvPr>
        </p:nvSpPr>
        <p:spPr>
          <a:xfrm rot="708470">
            <a:off x="4554706" y="4324143"/>
            <a:ext cx="2316291" cy="287338"/>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85000" lnSpcReduction="20000"/>
          </a:bodyPr>
          <a:lstStyle/>
          <a:p>
            <a:pPr algn="ctr">
              <a:defRPr/>
            </a:pPr>
            <a:endParaRPr lang="en-US" kern="0">
              <a:solidFill>
                <a:sysClr val="window" lastClr="FFFFFF"/>
              </a:solidFill>
            </a:endParaRPr>
          </a:p>
        </p:txBody>
      </p:sp>
      <p:sp>
        <p:nvSpPr>
          <p:cNvPr id="43" name="矩形 1"/>
          <p:cNvSpPr/>
          <p:nvPr>
            <p:custDataLst>
              <p:tags r:id="rId3"/>
            </p:custDataLst>
          </p:nvPr>
        </p:nvSpPr>
        <p:spPr>
          <a:xfrm rot="293950">
            <a:off x="4800601" y="2347392"/>
            <a:ext cx="2847975" cy="295275"/>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85000" lnSpcReduction="20000"/>
          </a:bodyPr>
          <a:lstStyle/>
          <a:p>
            <a:pPr algn="ctr">
              <a:defRPr/>
            </a:pPr>
            <a:endParaRPr lang="en-US" kern="0">
              <a:solidFill>
                <a:sysClr val="window" lastClr="FFFFFF"/>
              </a:solidFill>
            </a:endParaRPr>
          </a:p>
        </p:txBody>
      </p:sp>
      <p:sp>
        <p:nvSpPr>
          <p:cNvPr id="62" name="椭圆 61"/>
          <p:cNvSpPr/>
          <p:nvPr>
            <p:custDataLst>
              <p:tags r:id="rId4"/>
            </p:custDataLst>
          </p:nvPr>
        </p:nvSpPr>
        <p:spPr>
          <a:xfrm>
            <a:off x="4151314" y="1923529"/>
            <a:ext cx="695325" cy="695325"/>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fontAlgn="base">
              <a:spcBef>
                <a:spcPct val="0"/>
              </a:spcBef>
              <a:spcAft>
                <a:spcPct val="0"/>
              </a:spcAft>
              <a:defRPr>
                <a:solidFill>
                  <a:schemeClr val="tx1"/>
                </a:solidFill>
                <a:latin typeface="Arial Narrow" pitchFamily="34" charset="0"/>
                <a:ea typeface="微软雅黑" pitchFamily="34" charset="-122"/>
              </a:defRPr>
            </a:lvl6pPr>
            <a:lvl7pPr marL="2971800" indent="-228600" fontAlgn="base">
              <a:spcBef>
                <a:spcPct val="0"/>
              </a:spcBef>
              <a:spcAft>
                <a:spcPct val="0"/>
              </a:spcAft>
              <a:defRPr>
                <a:solidFill>
                  <a:schemeClr val="tx1"/>
                </a:solidFill>
                <a:latin typeface="Arial Narrow" pitchFamily="34" charset="0"/>
                <a:ea typeface="微软雅黑" pitchFamily="34" charset="-122"/>
              </a:defRPr>
            </a:lvl7pPr>
            <a:lvl8pPr marL="3429000" indent="-228600" fontAlgn="base">
              <a:spcBef>
                <a:spcPct val="0"/>
              </a:spcBef>
              <a:spcAft>
                <a:spcPct val="0"/>
              </a:spcAft>
              <a:defRPr>
                <a:solidFill>
                  <a:schemeClr val="tx1"/>
                </a:solidFill>
                <a:latin typeface="Arial Narrow" pitchFamily="34" charset="0"/>
                <a:ea typeface="微软雅黑" pitchFamily="34" charset="-122"/>
              </a:defRPr>
            </a:lvl8pPr>
            <a:lvl9pPr marL="3886200" indent="-228600" fontAlgn="base">
              <a:spcBef>
                <a:spcPct val="0"/>
              </a:spcBef>
              <a:spcAft>
                <a:spcPct val="0"/>
              </a:spcAft>
              <a:defRPr>
                <a:solidFill>
                  <a:schemeClr val="tx1"/>
                </a:solidFill>
                <a:latin typeface="Arial Narrow" pitchFamily="34" charset="0"/>
                <a:ea typeface="微软雅黑" pitchFamily="34" charset="-122"/>
              </a:defRPr>
            </a:lvl9pPr>
          </a:lstStyle>
          <a:p>
            <a:pPr algn="ctr" eaLnBrk="1" hangingPunct="1">
              <a:defRPr/>
            </a:pPr>
            <a:r>
              <a:rPr lang="en-US" altLang="zh-CN" sz="2800" b="1">
                <a:solidFill>
                  <a:schemeClr val="bg1"/>
                </a:solidFill>
                <a:latin typeface="+mn-lt"/>
                <a:ea typeface="+mn-ea"/>
              </a:rPr>
              <a:t>01</a:t>
            </a:r>
          </a:p>
        </p:txBody>
      </p:sp>
      <p:sp>
        <p:nvSpPr>
          <p:cNvPr id="45" name="矩形 1"/>
          <p:cNvSpPr/>
          <p:nvPr>
            <p:custDataLst>
              <p:tags r:id="rId5"/>
            </p:custDataLst>
          </p:nvPr>
        </p:nvSpPr>
        <p:spPr>
          <a:xfrm rot="20288553">
            <a:off x="4187702" y="3251464"/>
            <a:ext cx="3710481" cy="376237"/>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a:bodyPr>
          <a:lstStyle/>
          <a:p>
            <a:pPr algn="ctr">
              <a:defRPr/>
            </a:pPr>
            <a:endParaRPr lang="en-US" kern="0">
              <a:solidFill>
                <a:sysClr val="window" lastClr="FFFFFF"/>
              </a:solidFill>
            </a:endParaRPr>
          </a:p>
        </p:txBody>
      </p:sp>
      <p:sp>
        <p:nvSpPr>
          <p:cNvPr id="60" name="椭圆 59"/>
          <p:cNvSpPr/>
          <p:nvPr>
            <p:custDataLst>
              <p:tags r:id="rId6"/>
            </p:custDataLst>
          </p:nvPr>
        </p:nvSpPr>
        <p:spPr>
          <a:xfrm>
            <a:off x="3711575" y="3816886"/>
            <a:ext cx="998538" cy="998537"/>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03</a:t>
            </a:r>
          </a:p>
        </p:txBody>
      </p:sp>
      <p:sp>
        <p:nvSpPr>
          <p:cNvPr id="58" name="椭圆 57"/>
          <p:cNvSpPr/>
          <p:nvPr>
            <p:custDataLst>
              <p:tags r:id="rId7"/>
            </p:custDataLst>
          </p:nvPr>
        </p:nvSpPr>
        <p:spPr>
          <a:xfrm>
            <a:off x="7477125" y="2053703"/>
            <a:ext cx="998538" cy="998538"/>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02</a:t>
            </a:r>
          </a:p>
        </p:txBody>
      </p:sp>
      <p:sp>
        <p:nvSpPr>
          <p:cNvPr id="56" name="椭圆 55"/>
          <p:cNvSpPr/>
          <p:nvPr>
            <p:custDataLst>
              <p:tags r:id="rId8"/>
            </p:custDataLst>
          </p:nvPr>
        </p:nvSpPr>
        <p:spPr>
          <a:xfrm>
            <a:off x="6618289" y="4315361"/>
            <a:ext cx="674687" cy="674687"/>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2800" b="1" kern="0" dirty="0">
                <a:ln w="18415" cmpd="sng">
                  <a:noFill/>
                  <a:prstDash val="solid"/>
                </a:ln>
                <a:solidFill>
                  <a:schemeClr val="bg1"/>
                </a:solidFill>
              </a:rPr>
              <a:t>04</a:t>
            </a:r>
          </a:p>
        </p:txBody>
      </p:sp>
      <p:sp>
        <p:nvSpPr>
          <p:cNvPr id="70" name="KSO_GT1"/>
          <p:cNvSpPr txBox="1"/>
          <p:nvPr>
            <p:custDataLst>
              <p:tags r:id="rId9"/>
            </p:custDataLst>
          </p:nvPr>
        </p:nvSpPr>
        <p:spPr>
          <a:xfrm>
            <a:off x="3296179" y="2687855"/>
            <a:ext cx="2393421" cy="726638"/>
          </a:xfrm>
          <a:prstGeom prst="rect">
            <a:avLst/>
          </a:prstGeom>
          <a:noFill/>
        </p:spPr>
        <p:txBody>
          <a:bodyPr lIns="0" tIns="0" rIns="0" bIns="0" anchor="ctr" anchorCtr="1">
            <a:normAutofit/>
          </a:bodyPr>
          <a:lstStyle/>
          <a:p>
            <a:pPr>
              <a:lnSpc>
                <a:spcPct val="120000"/>
              </a:lnSpc>
              <a:defRPr/>
            </a:pPr>
            <a:r>
              <a:rPr lang="fr-FR" altLang="zh-CN" kern="0" dirty="0"/>
              <a:t>Lorem ipsum dolor sit amet, consecte</a:t>
            </a:r>
            <a:endParaRPr lang="zh-CN" altLang="en-US" kern="0" dirty="0"/>
          </a:p>
        </p:txBody>
      </p:sp>
      <p:sp>
        <p:nvSpPr>
          <p:cNvPr id="71" name="KSO_GT3"/>
          <p:cNvSpPr txBox="1"/>
          <p:nvPr>
            <p:custDataLst>
              <p:tags r:id="rId10"/>
            </p:custDataLst>
          </p:nvPr>
        </p:nvSpPr>
        <p:spPr>
          <a:xfrm>
            <a:off x="2972873" y="4915277"/>
            <a:ext cx="2393421" cy="716056"/>
          </a:xfrm>
          <a:prstGeom prst="rect">
            <a:avLst/>
          </a:prstGeom>
          <a:noFill/>
        </p:spPr>
        <p:txBody>
          <a:bodyPr lIns="0" tIns="0" rIns="0" bIns="0" anchor="ctr" anchorCtr="1">
            <a:normAutofit/>
          </a:bodyPr>
          <a:lstStyle/>
          <a:p>
            <a:pPr>
              <a:lnSpc>
                <a:spcPct val="120000"/>
              </a:lnSpc>
              <a:defRPr/>
            </a:pPr>
            <a:r>
              <a:rPr lang="fr-FR" altLang="zh-CN" kern="0"/>
              <a:t>Lorem ipsum dolor sit amet, consecte</a:t>
            </a:r>
            <a:endParaRPr lang="zh-CN" altLang="en-US" kern="0" dirty="0"/>
          </a:p>
        </p:txBody>
      </p:sp>
      <p:sp>
        <p:nvSpPr>
          <p:cNvPr id="73" name="KSO_GT2"/>
          <p:cNvSpPr txBox="1"/>
          <p:nvPr>
            <p:custDataLst>
              <p:tags r:id="rId11"/>
            </p:custDataLst>
          </p:nvPr>
        </p:nvSpPr>
        <p:spPr>
          <a:xfrm>
            <a:off x="6825567" y="3178046"/>
            <a:ext cx="2393421" cy="767531"/>
          </a:xfrm>
          <a:prstGeom prst="rect">
            <a:avLst/>
          </a:prstGeom>
          <a:noFill/>
        </p:spPr>
        <p:txBody>
          <a:bodyPr lIns="0" tIns="0" rIns="0" bIns="0" anchor="ctr" anchorCtr="1">
            <a:normAutofit/>
          </a:bodyPr>
          <a:lstStyle/>
          <a:p>
            <a:pPr>
              <a:lnSpc>
                <a:spcPct val="120000"/>
              </a:lnSpc>
              <a:defRPr/>
            </a:pPr>
            <a:r>
              <a:rPr lang="fr-FR" altLang="zh-CN" kern="0"/>
              <a:t>Lorem ipsum dolor sit amet, consecte</a:t>
            </a:r>
            <a:endParaRPr lang="zh-CN" altLang="en-US" kern="0" dirty="0"/>
          </a:p>
        </p:txBody>
      </p:sp>
      <p:sp>
        <p:nvSpPr>
          <p:cNvPr id="74" name="KSO_GT4"/>
          <p:cNvSpPr txBox="1"/>
          <p:nvPr>
            <p:custDataLst>
              <p:tags r:id="rId12"/>
            </p:custDataLst>
          </p:nvPr>
        </p:nvSpPr>
        <p:spPr>
          <a:xfrm>
            <a:off x="7349822" y="4355392"/>
            <a:ext cx="2251682" cy="724243"/>
          </a:xfrm>
          <a:prstGeom prst="rect">
            <a:avLst/>
          </a:prstGeom>
          <a:noFill/>
        </p:spPr>
        <p:txBody>
          <a:bodyPr lIns="0" tIns="0" rIns="0" bIns="0" anchor="ctr" anchorCtr="1">
            <a:normAutofit/>
          </a:bodyPr>
          <a:lstStyle/>
          <a:p>
            <a:pPr>
              <a:lnSpc>
                <a:spcPct val="120000"/>
              </a:lnSpc>
              <a:defRPr/>
            </a:pPr>
            <a:r>
              <a:rPr lang="fr-FR" altLang="zh-CN" kern="0"/>
              <a:t>Lorem ipsum dolor sit amet, consecte</a:t>
            </a:r>
            <a:endParaRPr lang="zh-CN" altLang="en-US" kern="0" dirty="0"/>
          </a:p>
        </p:txBody>
      </p:sp>
      <p:sp>
        <p:nvSpPr>
          <p:cNvPr id="14" name="文本框 13"/>
          <p:cNvSpPr txBox="1"/>
          <p:nvPr>
            <p:custDataLst>
              <p:tags r:id="rId13"/>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1"/>
          <p:cNvSpPr/>
          <p:nvPr>
            <p:custDataLst>
              <p:tags r:id="rId2"/>
            </p:custDataLst>
          </p:nvPr>
        </p:nvSpPr>
        <p:spPr>
          <a:xfrm rot="18992610">
            <a:off x="5659490" y="4172298"/>
            <a:ext cx="1341267" cy="266320"/>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77500" lnSpcReduction="20000"/>
          </a:bodyPr>
          <a:lstStyle/>
          <a:p>
            <a:pPr algn="ctr">
              <a:defRPr/>
            </a:pPr>
            <a:endParaRPr lang="en-US" kern="0">
              <a:solidFill>
                <a:sysClr val="window" lastClr="FFFFFF"/>
              </a:solidFill>
            </a:endParaRPr>
          </a:p>
        </p:txBody>
      </p:sp>
      <p:sp>
        <p:nvSpPr>
          <p:cNvPr id="42" name="矩形 1"/>
          <p:cNvSpPr/>
          <p:nvPr>
            <p:custDataLst>
              <p:tags r:id="rId3"/>
            </p:custDataLst>
          </p:nvPr>
        </p:nvSpPr>
        <p:spPr>
          <a:xfrm rot="708470">
            <a:off x="5002687" y="3507375"/>
            <a:ext cx="1981953" cy="266321"/>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77500" lnSpcReduction="20000"/>
          </a:bodyPr>
          <a:lstStyle/>
          <a:p>
            <a:pPr algn="ctr">
              <a:defRPr/>
            </a:pPr>
            <a:endParaRPr lang="en-US" kern="0">
              <a:solidFill>
                <a:sysClr val="window" lastClr="FFFFFF"/>
              </a:solidFill>
            </a:endParaRPr>
          </a:p>
        </p:txBody>
      </p:sp>
      <p:sp>
        <p:nvSpPr>
          <p:cNvPr id="43" name="矩形 1"/>
          <p:cNvSpPr/>
          <p:nvPr>
            <p:custDataLst>
              <p:tags r:id="rId4"/>
            </p:custDataLst>
          </p:nvPr>
        </p:nvSpPr>
        <p:spPr>
          <a:xfrm rot="293950">
            <a:off x="5067428" y="2134575"/>
            <a:ext cx="2639661" cy="273677"/>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77500" lnSpcReduction="20000"/>
          </a:bodyPr>
          <a:lstStyle/>
          <a:p>
            <a:pPr algn="ctr">
              <a:defRPr/>
            </a:pPr>
            <a:endParaRPr lang="en-US" kern="0">
              <a:solidFill>
                <a:sysClr val="window" lastClr="FFFFFF"/>
              </a:solidFill>
            </a:endParaRPr>
          </a:p>
        </p:txBody>
      </p:sp>
      <p:sp>
        <p:nvSpPr>
          <p:cNvPr id="62" name="椭圆 61"/>
          <p:cNvSpPr/>
          <p:nvPr>
            <p:custDataLst>
              <p:tags r:id="rId5"/>
            </p:custDataLst>
          </p:nvPr>
        </p:nvSpPr>
        <p:spPr>
          <a:xfrm>
            <a:off x="4423273" y="1741714"/>
            <a:ext cx="644466" cy="644466"/>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fontAlgn="base">
              <a:spcBef>
                <a:spcPct val="0"/>
              </a:spcBef>
              <a:spcAft>
                <a:spcPct val="0"/>
              </a:spcAft>
              <a:defRPr>
                <a:solidFill>
                  <a:schemeClr val="tx1"/>
                </a:solidFill>
                <a:latin typeface="Arial Narrow" pitchFamily="34" charset="0"/>
                <a:ea typeface="微软雅黑" pitchFamily="34" charset="-122"/>
              </a:defRPr>
            </a:lvl6pPr>
            <a:lvl7pPr marL="2971800" indent="-228600" fontAlgn="base">
              <a:spcBef>
                <a:spcPct val="0"/>
              </a:spcBef>
              <a:spcAft>
                <a:spcPct val="0"/>
              </a:spcAft>
              <a:defRPr>
                <a:solidFill>
                  <a:schemeClr val="tx1"/>
                </a:solidFill>
                <a:latin typeface="Arial Narrow" pitchFamily="34" charset="0"/>
                <a:ea typeface="微软雅黑" pitchFamily="34" charset="-122"/>
              </a:defRPr>
            </a:lvl7pPr>
            <a:lvl8pPr marL="3429000" indent="-228600" fontAlgn="base">
              <a:spcBef>
                <a:spcPct val="0"/>
              </a:spcBef>
              <a:spcAft>
                <a:spcPct val="0"/>
              </a:spcAft>
              <a:defRPr>
                <a:solidFill>
                  <a:schemeClr val="tx1"/>
                </a:solidFill>
                <a:latin typeface="Arial Narrow" pitchFamily="34" charset="0"/>
                <a:ea typeface="微软雅黑" pitchFamily="34" charset="-122"/>
              </a:defRPr>
            </a:lvl8pPr>
            <a:lvl9pPr marL="3886200" indent="-228600" fontAlgn="base">
              <a:spcBef>
                <a:spcPct val="0"/>
              </a:spcBef>
              <a:spcAft>
                <a:spcPct val="0"/>
              </a:spcAft>
              <a:defRPr>
                <a:solidFill>
                  <a:schemeClr val="tx1"/>
                </a:solidFill>
                <a:latin typeface="Arial Narrow" pitchFamily="34" charset="0"/>
                <a:ea typeface="微软雅黑" pitchFamily="34" charset="-122"/>
              </a:defRPr>
            </a:lvl9pPr>
          </a:lstStyle>
          <a:p>
            <a:pPr algn="ctr" eaLnBrk="1" hangingPunct="1">
              <a:defRPr/>
            </a:pPr>
            <a:r>
              <a:rPr lang="en-US" altLang="zh-CN" sz="2800" b="1">
                <a:solidFill>
                  <a:schemeClr val="bg1"/>
                </a:solidFill>
                <a:latin typeface="+mn-lt"/>
                <a:ea typeface="+mn-ea"/>
              </a:rPr>
              <a:t>01</a:t>
            </a:r>
          </a:p>
        </p:txBody>
      </p:sp>
      <p:sp>
        <p:nvSpPr>
          <p:cNvPr id="45" name="矩形 1"/>
          <p:cNvSpPr/>
          <p:nvPr>
            <p:custDataLst>
              <p:tags r:id="rId6"/>
            </p:custDataLst>
          </p:nvPr>
        </p:nvSpPr>
        <p:spPr>
          <a:xfrm rot="20453418">
            <a:off x="4506831" y="2823182"/>
            <a:ext cx="3167887" cy="348717"/>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lnSpcReduction="10000"/>
          </a:bodyPr>
          <a:lstStyle/>
          <a:p>
            <a:pPr algn="ctr">
              <a:defRPr/>
            </a:pPr>
            <a:endParaRPr lang="en-US" kern="0">
              <a:solidFill>
                <a:sysClr val="window" lastClr="FFFFFF"/>
              </a:solidFill>
            </a:endParaRPr>
          </a:p>
        </p:txBody>
      </p:sp>
      <p:sp>
        <p:nvSpPr>
          <p:cNvPr id="60" name="椭圆 59"/>
          <p:cNvSpPr/>
          <p:nvPr>
            <p:custDataLst>
              <p:tags r:id="rId7"/>
            </p:custDataLst>
          </p:nvPr>
        </p:nvSpPr>
        <p:spPr>
          <a:xfrm>
            <a:off x="4015700" y="3020346"/>
            <a:ext cx="925500" cy="925500"/>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03</a:t>
            </a:r>
          </a:p>
        </p:txBody>
      </p:sp>
      <p:sp>
        <p:nvSpPr>
          <p:cNvPr id="58" name="椭圆 57"/>
          <p:cNvSpPr/>
          <p:nvPr>
            <p:custDataLst>
              <p:tags r:id="rId8"/>
            </p:custDataLst>
          </p:nvPr>
        </p:nvSpPr>
        <p:spPr>
          <a:xfrm>
            <a:off x="7505820" y="1862367"/>
            <a:ext cx="925500" cy="925500"/>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02</a:t>
            </a:r>
          </a:p>
        </p:txBody>
      </p:sp>
      <p:sp>
        <p:nvSpPr>
          <p:cNvPr id="56" name="椭圆 55"/>
          <p:cNvSpPr/>
          <p:nvPr>
            <p:custDataLst>
              <p:tags r:id="rId9"/>
            </p:custDataLst>
          </p:nvPr>
        </p:nvSpPr>
        <p:spPr>
          <a:xfrm>
            <a:off x="6709803" y="3482362"/>
            <a:ext cx="625337" cy="625337"/>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2800" b="1" kern="0" dirty="0">
                <a:ln w="18415" cmpd="sng">
                  <a:noFill/>
                  <a:prstDash val="solid"/>
                </a:ln>
                <a:solidFill>
                  <a:schemeClr val="bg1"/>
                </a:solidFill>
              </a:rPr>
              <a:t>04</a:t>
            </a:r>
          </a:p>
        </p:txBody>
      </p:sp>
      <p:sp>
        <p:nvSpPr>
          <p:cNvPr id="53" name="椭圆 52"/>
          <p:cNvSpPr/>
          <p:nvPr>
            <p:custDataLst>
              <p:tags r:id="rId10"/>
            </p:custDataLst>
          </p:nvPr>
        </p:nvSpPr>
        <p:spPr>
          <a:xfrm>
            <a:off x="5282583" y="4564347"/>
            <a:ext cx="630530" cy="630530"/>
          </a:xfrm>
          <a:prstGeom prst="ellipse">
            <a:avLst/>
          </a:prstGeom>
          <a:solidFill>
            <a:sysClr val="window" lastClr="FFFFFF"/>
          </a:solidFill>
          <a:ln w="25400" cap="flat" cmpd="sng" algn="ctr">
            <a:solidFill>
              <a:sysClr val="window" lastClr="FFFFFF">
                <a:lumMod val="95000"/>
              </a:sysClr>
            </a:solidFill>
            <a:prstDash val="solid"/>
          </a:ln>
          <a:effectLst>
            <a:innerShdw blurRad="76200">
              <a:sysClr val="windowText" lastClr="000000">
                <a:lumMod val="65000"/>
                <a:lumOff val="35000"/>
              </a:sysClr>
            </a:innerShdw>
          </a:effectLst>
        </p:spPr>
        <p:txBody>
          <a:bodyPr anchor="ctr">
            <a:normAutofit/>
          </a:bodyPr>
          <a:lstStyle/>
          <a:p>
            <a:pPr algn="ctr">
              <a:defRPr/>
            </a:pPr>
            <a:endParaRPr lang="en-US" kern="0">
              <a:solidFill>
                <a:sysClr val="window" lastClr="FFFFFF"/>
              </a:solidFill>
            </a:endParaRPr>
          </a:p>
        </p:txBody>
      </p:sp>
      <p:sp>
        <p:nvSpPr>
          <p:cNvPr id="54" name="椭圆 53"/>
          <p:cNvSpPr/>
          <p:nvPr>
            <p:custDataLst>
              <p:tags r:id="rId11"/>
            </p:custDataLst>
          </p:nvPr>
        </p:nvSpPr>
        <p:spPr>
          <a:xfrm>
            <a:off x="5295694" y="4563828"/>
            <a:ext cx="617981" cy="617981"/>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2800" b="1" kern="0" dirty="0">
                <a:ln w="18415" cmpd="sng">
                  <a:noFill/>
                  <a:prstDash val="solid"/>
                </a:ln>
                <a:solidFill>
                  <a:schemeClr val="bg1"/>
                </a:solidFill>
              </a:rPr>
              <a:t>05</a:t>
            </a:r>
          </a:p>
        </p:txBody>
      </p:sp>
      <p:sp>
        <p:nvSpPr>
          <p:cNvPr id="70" name="KSO_GT1"/>
          <p:cNvSpPr txBox="1"/>
          <p:nvPr>
            <p:custDataLst>
              <p:tags r:id="rId12"/>
            </p:custDataLst>
          </p:nvPr>
        </p:nvSpPr>
        <p:spPr>
          <a:xfrm>
            <a:off x="3788899" y="2401486"/>
            <a:ext cx="1962825" cy="675365"/>
          </a:xfrm>
          <a:prstGeom prst="rect">
            <a:avLst/>
          </a:prstGeom>
          <a:noFill/>
        </p:spPr>
        <p:txBody>
          <a:bodyPr lIns="0" tIns="0" rIns="0" bIns="0" anchor="ctr" anchorCtr="1">
            <a:normAutofit/>
          </a:bodyPr>
          <a:lstStyle/>
          <a:p>
            <a:pPr algn="ctr">
              <a:lnSpc>
                <a:spcPct val="120000"/>
              </a:lnSpc>
              <a:defRPr/>
            </a:pPr>
            <a:r>
              <a:rPr lang="da-DK" altLang="zh-CN" kern="0" dirty="0"/>
              <a:t>Lorem ipsum dolor sit amet</a:t>
            </a:r>
            <a:endParaRPr lang="zh-CN" altLang="en-US" kern="0" dirty="0"/>
          </a:p>
        </p:txBody>
      </p:sp>
      <p:sp>
        <p:nvSpPr>
          <p:cNvPr id="71" name="KSO_GT3"/>
          <p:cNvSpPr txBox="1"/>
          <p:nvPr>
            <p:custDataLst>
              <p:tags r:id="rId13"/>
            </p:custDataLst>
          </p:nvPr>
        </p:nvSpPr>
        <p:spPr>
          <a:xfrm>
            <a:off x="3147585" y="3947318"/>
            <a:ext cx="1962825" cy="675364"/>
          </a:xfrm>
          <a:prstGeom prst="rect">
            <a:avLst/>
          </a:prstGeom>
          <a:noFill/>
        </p:spPr>
        <p:txBody>
          <a:bodyPr lIns="0" tIns="0" rIns="0" bIns="0" anchor="ctr" anchorCtr="1">
            <a:normAutofit/>
          </a:bodyPr>
          <a:lstStyle/>
          <a:p>
            <a:pPr algn="ctr">
              <a:lnSpc>
                <a:spcPct val="120000"/>
              </a:lnSpc>
              <a:defRPr/>
            </a:pPr>
            <a:r>
              <a:rPr lang="da-DK" altLang="zh-CN" kern="0" dirty="0"/>
              <a:t>Lorem ipsum dolor sit amet</a:t>
            </a:r>
            <a:endParaRPr lang="zh-CN" altLang="en-US" kern="0" dirty="0"/>
          </a:p>
        </p:txBody>
      </p:sp>
      <p:sp>
        <p:nvSpPr>
          <p:cNvPr id="72" name="KSO_GT5"/>
          <p:cNvSpPr txBox="1"/>
          <p:nvPr>
            <p:custDataLst>
              <p:tags r:id="rId14"/>
            </p:custDataLst>
          </p:nvPr>
        </p:nvSpPr>
        <p:spPr>
          <a:xfrm>
            <a:off x="4574715" y="5170038"/>
            <a:ext cx="1961354" cy="675365"/>
          </a:xfrm>
          <a:prstGeom prst="rect">
            <a:avLst/>
          </a:prstGeom>
          <a:noFill/>
        </p:spPr>
        <p:txBody>
          <a:bodyPr lIns="0" tIns="0" rIns="0" bIns="0" anchor="ctr" anchorCtr="1">
            <a:normAutofit/>
          </a:bodyPr>
          <a:lstStyle/>
          <a:p>
            <a:pPr algn="ctr">
              <a:lnSpc>
                <a:spcPct val="120000"/>
              </a:lnSpc>
              <a:defRPr/>
            </a:pPr>
            <a:r>
              <a:rPr lang="da-DK" altLang="zh-CN" kern="0" dirty="0"/>
              <a:t>Lorem ipsum dolor sit amet</a:t>
            </a:r>
            <a:endParaRPr lang="zh-CN" altLang="en-US" kern="0" dirty="0"/>
          </a:p>
        </p:txBody>
      </p:sp>
      <p:sp>
        <p:nvSpPr>
          <p:cNvPr id="73" name="KSO_GT2"/>
          <p:cNvSpPr txBox="1"/>
          <p:nvPr>
            <p:custDataLst>
              <p:tags r:id="rId15"/>
            </p:custDataLst>
          </p:nvPr>
        </p:nvSpPr>
        <p:spPr>
          <a:xfrm>
            <a:off x="6952581" y="2801112"/>
            <a:ext cx="1962825" cy="632211"/>
          </a:xfrm>
          <a:prstGeom prst="rect">
            <a:avLst/>
          </a:prstGeom>
          <a:noFill/>
        </p:spPr>
        <p:txBody>
          <a:bodyPr lIns="0" tIns="0" rIns="0" bIns="0" anchor="ctr" anchorCtr="1">
            <a:normAutofit lnSpcReduction="10000"/>
          </a:bodyPr>
          <a:lstStyle/>
          <a:p>
            <a:pPr algn="ctr">
              <a:lnSpc>
                <a:spcPct val="120000"/>
              </a:lnSpc>
              <a:defRPr/>
            </a:pPr>
            <a:r>
              <a:rPr lang="da-DK" altLang="zh-CN" kern="0" dirty="0"/>
              <a:t>Lorem ipsum dolor sit amet</a:t>
            </a:r>
            <a:endParaRPr lang="zh-CN" altLang="en-US" kern="0" dirty="0"/>
          </a:p>
        </p:txBody>
      </p:sp>
      <p:sp>
        <p:nvSpPr>
          <p:cNvPr id="74" name="KSO_GT4"/>
          <p:cNvSpPr txBox="1"/>
          <p:nvPr>
            <p:custDataLst>
              <p:tags r:id="rId16"/>
            </p:custDataLst>
          </p:nvPr>
        </p:nvSpPr>
        <p:spPr>
          <a:xfrm>
            <a:off x="7434177" y="3690182"/>
            <a:ext cx="2042331" cy="771003"/>
          </a:xfrm>
          <a:prstGeom prst="rect">
            <a:avLst/>
          </a:prstGeom>
          <a:noFill/>
        </p:spPr>
        <p:txBody>
          <a:bodyPr lIns="0" tIns="0" rIns="0" bIns="0" anchor="ctr" anchorCtr="1">
            <a:normAutofit/>
          </a:bodyPr>
          <a:lstStyle/>
          <a:p>
            <a:pPr algn="ctr">
              <a:lnSpc>
                <a:spcPct val="120000"/>
              </a:lnSpc>
              <a:defRPr/>
            </a:pPr>
            <a:r>
              <a:rPr lang="da-DK" altLang="zh-CN" kern="0" dirty="0"/>
              <a:t>Lorem ipsum dolor sit amet</a:t>
            </a:r>
            <a:endParaRPr lang="zh-CN" altLang="en-US" kern="0" dirty="0"/>
          </a:p>
        </p:txBody>
      </p:sp>
      <p:sp>
        <p:nvSpPr>
          <p:cNvPr id="18" name="文本框 17"/>
          <p:cNvSpPr txBox="1"/>
          <p:nvPr>
            <p:custDataLst>
              <p:tags r:id="rId17"/>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1"/>
          <p:cNvSpPr/>
          <p:nvPr>
            <p:custDataLst>
              <p:tags r:id="rId2"/>
            </p:custDataLst>
          </p:nvPr>
        </p:nvSpPr>
        <p:spPr>
          <a:xfrm rot="293950">
            <a:off x="5446816" y="4486652"/>
            <a:ext cx="2549956" cy="264377"/>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77500" lnSpcReduction="20000"/>
          </a:bodyPr>
          <a:lstStyle/>
          <a:p>
            <a:pPr algn="ctr">
              <a:defRPr/>
            </a:pPr>
            <a:endParaRPr lang="en-US" kern="0">
              <a:solidFill>
                <a:sysClr val="window" lastClr="FFFFFF"/>
              </a:solidFill>
            </a:endParaRPr>
          </a:p>
        </p:txBody>
      </p:sp>
      <p:sp>
        <p:nvSpPr>
          <p:cNvPr id="41" name="矩形 1"/>
          <p:cNvSpPr/>
          <p:nvPr>
            <p:custDataLst>
              <p:tags r:id="rId3"/>
            </p:custDataLst>
          </p:nvPr>
        </p:nvSpPr>
        <p:spPr>
          <a:xfrm rot="19913209">
            <a:off x="5192390" y="3936578"/>
            <a:ext cx="1543619" cy="257269"/>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70000" lnSpcReduction="20000"/>
          </a:bodyPr>
          <a:lstStyle/>
          <a:p>
            <a:pPr algn="ctr">
              <a:defRPr/>
            </a:pPr>
            <a:endParaRPr lang="en-US" kern="0">
              <a:solidFill>
                <a:sysClr val="window" lastClr="FFFFFF"/>
              </a:solidFill>
            </a:endParaRPr>
          </a:p>
        </p:txBody>
      </p:sp>
      <p:sp>
        <p:nvSpPr>
          <p:cNvPr id="42" name="矩形 1"/>
          <p:cNvSpPr/>
          <p:nvPr>
            <p:custDataLst>
              <p:tags r:id="rId4"/>
            </p:custDataLst>
          </p:nvPr>
        </p:nvSpPr>
        <p:spPr>
          <a:xfrm rot="708470">
            <a:off x="4889635" y="3312591"/>
            <a:ext cx="1914600" cy="257270"/>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70000" lnSpcReduction="20000"/>
          </a:bodyPr>
          <a:lstStyle/>
          <a:p>
            <a:pPr algn="ctr">
              <a:defRPr/>
            </a:pPr>
            <a:endParaRPr lang="en-US" kern="0">
              <a:solidFill>
                <a:sysClr val="window" lastClr="FFFFFF"/>
              </a:solidFill>
            </a:endParaRPr>
          </a:p>
        </p:txBody>
      </p:sp>
      <p:sp>
        <p:nvSpPr>
          <p:cNvPr id="43" name="矩形 1"/>
          <p:cNvSpPr/>
          <p:nvPr>
            <p:custDataLst>
              <p:tags r:id="rId5"/>
            </p:custDataLst>
          </p:nvPr>
        </p:nvSpPr>
        <p:spPr>
          <a:xfrm rot="293950">
            <a:off x="4952175" y="1986444"/>
            <a:ext cx="2549956" cy="264377"/>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77500" lnSpcReduction="20000"/>
          </a:bodyPr>
          <a:lstStyle/>
          <a:p>
            <a:pPr algn="ctr">
              <a:defRPr/>
            </a:pPr>
            <a:endParaRPr lang="en-US" kern="0">
              <a:solidFill>
                <a:sysClr val="window" lastClr="FFFFFF"/>
              </a:solidFill>
            </a:endParaRPr>
          </a:p>
        </p:txBody>
      </p:sp>
      <p:sp>
        <p:nvSpPr>
          <p:cNvPr id="62" name="椭圆 61"/>
          <p:cNvSpPr/>
          <p:nvPr>
            <p:custDataLst>
              <p:tags r:id="rId6"/>
            </p:custDataLst>
          </p:nvPr>
        </p:nvSpPr>
        <p:spPr>
          <a:xfrm>
            <a:off x="4370832" y="1606935"/>
            <a:ext cx="622565" cy="622565"/>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fontAlgn="base">
              <a:spcBef>
                <a:spcPct val="0"/>
              </a:spcBef>
              <a:spcAft>
                <a:spcPct val="0"/>
              </a:spcAft>
              <a:defRPr>
                <a:solidFill>
                  <a:schemeClr val="tx1"/>
                </a:solidFill>
                <a:latin typeface="Arial Narrow" pitchFamily="34" charset="0"/>
                <a:ea typeface="微软雅黑" pitchFamily="34" charset="-122"/>
              </a:defRPr>
            </a:lvl6pPr>
            <a:lvl7pPr marL="2971800" indent="-228600" fontAlgn="base">
              <a:spcBef>
                <a:spcPct val="0"/>
              </a:spcBef>
              <a:spcAft>
                <a:spcPct val="0"/>
              </a:spcAft>
              <a:defRPr>
                <a:solidFill>
                  <a:schemeClr val="tx1"/>
                </a:solidFill>
                <a:latin typeface="Arial Narrow" pitchFamily="34" charset="0"/>
                <a:ea typeface="微软雅黑" pitchFamily="34" charset="-122"/>
              </a:defRPr>
            </a:lvl7pPr>
            <a:lvl8pPr marL="3429000" indent="-228600" fontAlgn="base">
              <a:spcBef>
                <a:spcPct val="0"/>
              </a:spcBef>
              <a:spcAft>
                <a:spcPct val="0"/>
              </a:spcAft>
              <a:defRPr>
                <a:solidFill>
                  <a:schemeClr val="tx1"/>
                </a:solidFill>
                <a:latin typeface="Arial Narrow" pitchFamily="34" charset="0"/>
                <a:ea typeface="微软雅黑" pitchFamily="34" charset="-122"/>
              </a:defRPr>
            </a:lvl8pPr>
            <a:lvl9pPr marL="3886200" indent="-228600" fontAlgn="base">
              <a:spcBef>
                <a:spcPct val="0"/>
              </a:spcBef>
              <a:spcAft>
                <a:spcPct val="0"/>
              </a:spcAft>
              <a:defRPr>
                <a:solidFill>
                  <a:schemeClr val="tx1"/>
                </a:solidFill>
                <a:latin typeface="Arial Narrow" pitchFamily="34" charset="0"/>
                <a:ea typeface="微软雅黑" pitchFamily="34" charset="-122"/>
              </a:defRPr>
            </a:lvl9pPr>
          </a:lstStyle>
          <a:p>
            <a:pPr algn="ctr" eaLnBrk="1" hangingPunct="1">
              <a:defRPr/>
            </a:pPr>
            <a:r>
              <a:rPr lang="en-US" altLang="zh-CN" sz="2800" b="1" dirty="0">
                <a:solidFill>
                  <a:schemeClr val="bg1"/>
                </a:solidFill>
                <a:latin typeface="+mn-lt"/>
                <a:ea typeface="+mn-ea"/>
              </a:rPr>
              <a:t>01</a:t>
            </a:r>
          </a:p>
        </p:txBody>
      </p:sp>
      <p:sp>
        <p:nvSpPr>
          <p:cNvPr id="45" name="矩形 1"/>
          <p:cNvSpPr/>
          <p:nvPr>
            <p:custDataLst>
              <p:tags r:id="rId7"/>
            </p:custDataLst>
          </p:nvPr>
        </p:nvSpPr>
        <p:spPr>
          <a:xfrm rot="20453418">
            <a:off x="4410631" y="2651650"/>
            <a:ext cx="3060231" cy="336867"/>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1" fmla="*/ 0 w 4180787"/>
              <a:gd name="connsiteY0-2" fmla="*/ 0 h 446239"/>
              <a:gd name="connsiteX1-3" fmla="*/ 4180787 w 4180787"/>
              <a:gd name="connsiteY1-4" fmla="*/ 0 h 446239"/>
              <a:gd name="connsiteX2-5" fmla="*/ 4180787 w 4180787"/>
              <a:gd name="connsiteY2-6" fmla="*/ 432613 h 446239"/>
              <a:gd name="connsiteX3-7" fmla="*/ 1797892 w 4180787"/>
              <a:gd name="connsiteY3-8" fmla="*/ 446239 h 446239"/>
              <a:gd name="connsiteX4-9" fmla="*/ 0 w 4180787"/>
              <a:gd name="connsiteY4-10" fmla="*/ 432613 h 446239"/>
              <a:gd name="connsiteX5" fmla="*/ 0 w 4180787"/>
              <a:gd name="connsiteY5" fmla="*/ 0 h 446239"/>
              <a:gd name="connsiteX0-11" fmla="*/ 0 w 4180787"/>
              <a:gd name="connsiteY0-12" fmla="*/ 3102 h 449341"/>
              <a:gd name="connsiteX1-13" fmla="*/ 1774422 w 4180787"/>
              <a:gd name="connsiteY1-14" fmla="*/ 0 h 449341"/>
              <a:gd name="connsiteX2-15" fmla="*/ 4180787 w 4180787"/>
              <a:gd name="connsiteY2-16" fmla="*/ 3102 h 449341"/>
              <a:gd name="connsiteX3-17" fmla="*/ 4180787 w 4180787"/>
              <a:gd name="connsiteY3-18" fmla="*/ 435715 h 449341"/>
              <a:gd name="connsiteX4-19" fmla="*/ 1797892 w 4180787"/>
              <a:gd name="connsiteY4-20" fmla="*/ 449341 h 449341"/>
              <a:gd name="connsiteX5-21" fmla="*/ 0 w 4180787"/>
              <a:gd name="connsiteY5-22" fmla="*/ 435715 h 449341"/>
              <a:gd name="connsiteX6" fmla="*/ 0 w 4180787"/>
              <a:gd name="connsiteY6" fmla="*/ 3102 h 449341"/>
              <a:gd name="connsiteX0-23" fmla="*/ 0 w 4180787"/>
              <a:gd name="connsiteY0-24" fmla="*/ 0 h 446239"/>
              <a:gd name="connsiteX1-25" fmla="*/ 1791064 w 4180787"/>
              <a:gd name="connsiteY1-26" fmla="*/ 191058 h 446239"/>
              <a:gd name="connsiteX2-27" fmla="*/ 4180787 w 4180787"/>
              <a:gd name="connsiteY2-28" fmla="*/ 0 h 446239"/>
              <a:gd name="connsiteX3-29" fmla="*/ 4180787 w 4180787"/>
              <a:gd name="connsiteY3-30" fmla="*/ 432613 h 446239"/>
              <a:gd name="connsiteX4-31" fmla="*/ 1797892 w 4180787"/>
              <a:gd name="connsiteY4-32" fmla="*/ 446239 h 446239"/>
              <a:gd name="connsiteX5-33" fmla="*/ 0 w 4180787"/>
              <a:gd name="connsiteY5-34" fmla="*/ 432613 h 446239"/>
              <a:gd name="connsiteX6-35" fmla="*/ 0 w 4180787"/>
              <a:gd name="connsiteY6-36" fmla="*/ 0 h 446239"/>
              <a:gd name="connsiteX0-37" fmla="*/ 0 w 4180787"/>
              <a:gd name="connsiteY0-38" fmla="*/ 0 h 432613"/>
              <a:gd name="connsiteX1-39" fmla="*/ 1791064 w 4180787"/>
              <a:gd name="connsiteY1-40" fmla="*/ 191058 h 432613"/>
              <a:gd name="connsiteX2-41" fmla="*/ 4180787 w 4180787"/>
              <a:gd name="connsiteY2-42" fmla="*/ 0 h 432613"/>
              <a:gd name="connsiteX3-43" fmla="*/ 4180787 w 4180787"/>
              <a:gd name="connsiteY3-44" fmla="*/ 432613 h 432613"/>
              <a:gd name="connsiteX4-45" fmla="*/ 1740284 w 4180787"/>
              <a:gd name="connsiteY4-46" fmla="*/ 300725 h 432613"/>
              <a:gd name="connsiteX5-47" fmla="*/ 0 w 4180787"/>
              <a:gd name="connsiteY5-48" fmla="*/ 432613 h 432613"/>
              <a:gd name="connsiteX6-49" fmla="*/ 0 w 4180787"/>
              <a:gd name="connsiteY6-50" fmla="*/ 0 h 432613"/>
              <a:gd name="connsiteX0-51" fmla="*/ 0 w 4180787"/>
              <a:gd name="connsiteY0-52" fmla="*/ 0 h 432613"/>
              <a:gd name="connsiteX1-53" fmla="*/ 1835870 w 4180787"/>
              <a:gd name="connsiteY1-54" fmla="*/ 187218 h 432613"/>
              <a:gd name="connsiteX2-55" fmla="*/ 4180787 w 4180787"/>
              <a:gd name="connsiteY2-56" fmla="*/ 0 h 432613"/>
              <a:gd name="connsiteX3-57" fmla="*/ 4180787 w 4180787"/>
              <a:gd name="connsiteY3-58" fmla="*/ 432613 h 432613"/>
              <a:gd name="connsiteX4-59" fmla="*/ 1740284 w 4180787"/>
              <a:gd name="connsiteY4-60" fmla="*/ 300725 h 432613"/>
              <a:gd name="connsiteX5-61" fmla="*/ 0 w 4180787"/>
              <a:gd name="connsiteY5-62" fmla="*/ 432613 h 432613"/>
              <a:gd name="connsiteX6-63" fmla="*/ 0 w 4180787"/>
              <a:gd name="connsiteY6-64" fmla="*/ 0 h 432613"/>
              <a:gd name="connsiteX0-65" fmla="*/ 0 w 4180787"/>
              <a:gd name="connsiteY0-66" fmla="*/ 4908 h 437521"/>
              <a:gd name="connsiteX1-67" fmla="*/ 1835870 w 4180787"/>
              <a:gd name="connsiteY1-68" fmla="*/ 192126 h 437521"/>
              <a:gd name="connsiteX2-69" fmla="*/ 4180787 w 4180787"/>
              <a:gd name="connsiteY2-70" fmla="*/ 4908 h 437521"/>
              <a:gd name="connsiteX3-71" fmla="*/ 4180787 w 4180787"/>
              <a:gd name="connsiteY3-72" fmla="*/ 437521 h 437521"/>
              <a:gd name="connsiteX4-73" fmla="*/ 1740284 w 4180787"/>
              <a:gd name="connsiteY4-74" fmla="*/ 305633 h 437521"/>
              <a:gd name="connsiteX5-75" fmla="*/ 0 w 4180787"/>
              <a:gd name="connsiteY5-76" fmla="*/ 437521 h 437521"/>
              <a:gd name="connsiteX6-77" fmla="*/ 0 w 4180787"/>
              <a:gd name="connsiteY6-78" fmla="*/ 4908 h 437521"/>
              <a:gd name="connsiteX0-79" fmla="*/ 0 w 4180787"/>
              <a:gd name="connsiteY0-80" fmla="*/ 4908 h 446252"/>
              <a:gd name="connsiteX1-81" fmla="*/ 1835870 w 4180787"/>
              <a:gd name="connsiteY1-82" fmla="*/ 192126 h 446252"/>
              <a:gd name="connsiteX2-83" fmla="*/ 4180787 w 4180787"/>
              <a:gd name="connsiteY2-84" fmla="*/ 4908 h 446252"/>
              <a:gd name="connsiteX3-85" fmla="*/ 4180787 w 4180787"/>
              <a:gd name="connsiteY3-86" fmla="*/ 437521 h 446252"/>
              <a:gd name="connsiteX4-87" fmla="*/ 1740284 w 4180787"/>
              <a:gd name="connsiteY4-88" fmla="*/ 305633 h 446252"/>
              <a:gd name="connsiteX5-89" fmla="*/ 0 w 4180787"/>
              <a:gd name="connsiteY5-90" fmla="*/ 437521 h 446252"/>
              <a:gd name="connsiteX6-91" fmla="*/ 0 w 4180787"/>
              <a:gd name="connsiteY6-92" fmla="*/ 4908 h 446252"/>
              <a:gd name="connsiteX0-93" fmla="*/ 0 w 4180787"/>
              <a:gd name="connsiteY0-94" fmla="*/ 4107 h 445451"/>
              <a:gd name="connsiteX1-95" fmla="*/ 1779968 w 4180787"/>
              <a:gd name="connsiteY1-96" fmla="*/ 241252 h 445451"/>
              <a:gd name="connsiteX2-97" fmla="*/ 4180787 w 4180787"/>
              <a:gd name="connsiteY2-98" fmla="*/ 4107 h 445451"/>
              <a:gd name="connsiteX3-99" fmla="*/ 4180787 w 4180787"/>
              <a:gd name="connsiteY3-100" fmla="*/ 436720 h 445451"/>
              <a:gd name="connsiteX4-101" fmla="*/ 1740284 w 4180787"/>
              <a:gd name="connsiteY4-102" fmla="*/ 304832 h 445451"/>
              <a:gd name="connsiteX5-103" fmla="*/ 0 w 4180787"/>
              <a:gd name="connsiteY5-104" fmla="*/ 436720 h 445451"/>
              <a:gd name="connsiteX6-105" fmla="*/ 0 w 4180787"/>
              <a:gd name="connsiteY6-106" fmla="*/ 4107 h 445451"/>
              <a:gd name="connsiteX0-107" fmla="*/ 0 w 4180787"/>
              <a:gd name="connsiteY0-108" fmla="*/ 4107 h 445451"/>
              <a:gd name="connsiteX1-109" fmla="*/ 1779968 w 4180787"/>
              <a:gd name="connsiteY1-110" fmla="*/ 241252 h 445451"/>
              <a:gd name="connsiteX2-111" fmla="*/ 4180787 w 4180787"/>
              <a:gd name="connsiteY2-112" fmla="*/ 4107 h 445451"/>
              <a:gd name="connsiteX3-113" fmla="*/ 4180787 w 4180787"/>
              <a:gd name="connsiteY3-114" fmla="*/ 436720 h 445451"/>
              <a:gd name="connsiteX4-115" fmla="*/ 1740284 w 4180787"/>
              <a:gd name="connsiteY4-116" fmla="*/ 304832 h 445451"/>
              <a:gd name="connsiteX5-117" fmla="*/ 0 w 4180787"/>
              <a:gd name="connsiteY5-118" fmla="*/ 436720 h 445451"/>
              <a:gd name="connsiteX6-119" fmla="*/ 0 w 4180787"/>
              <a:gd name="connsiteY6-120" fmla="*/ 4107 h 445451"/>
              <a:gd name="connsiteX0-121" fmla="*/ 0 w 4180787"/>
              <a:gd name="connsiteY0-122" fmla="*/ 4107 h 436720"/>
              <a:gd name="connsiteX1-123" fmla="*/ 1779968 w 4180787"/>
              <a:gd name="connsiteY1-124" fmla="*/ 241252 h 436720"/>
              <a:gd name="connsiteX2-125" fmla="*/ 4180787 w 4180787"/>
              <a:gd name="connsiteY2-126" fmla="*/ 4107 h 436720"/>
              <a:gd name="connsiteX3-127" fmla="*/ 4180787 w 4180787"/>
              <a:gd name="connsiteY3-128" fmla="*/ 436720 h 436720"/>
              <a:gd name="connsiteX4-129" fmla="*/ 1740284 w 4180787"/>
              <a:gd name="connsiteY4-130" fmla="*/ 304832 h 436720"/>
              <a:gd name="connsiteX5-131" fmla="*/ 0 w 4180787"/>
              <a:gd name="connsiteY5-132" fmla="*/ 436720 h 436720"/>
              <a:gd name="connsiteX6-133" fmla="*/ 0 w 4180787"/>
              <a:gd name="connsiteY6-134" fmla="*/ 4107 h 436720"/>
              <a:gd name="connsiteX0-135" fmla="*/ 0 w 4180787"/>
              <a:gd name="connsiteY0-136" fmla="*/ 4107 h 436720"/>
              <a:gd name="connsiteX1-137" fmla="*/ 1779968 w 4180787"/>
              <a:gd name="connsiteY1-138" fmla="*/ 241252 h 436720"/>
              <a:gd name="connsiteX2-139" fmla="*/ 4180787 w 4180787"/>
              <a:gd name="connsiteY2-140" fmla="*/ 4107 h 436720"/>
              <a:gd name="connsiteX3-141" fmla="*/ 4180787 w 4180787"/>
              <a:gd name="connsiteY3-142" fmla="*/ 436720 h 436720"/>
              <a:gd name="connsiteX4-143" fmla="*/ 1740284 w 4180787"/>
              <a:gd name="connsiteY4-144" fmla="*/ 304832 h 436720"/>
              <a:gd name="connsiteX5-145" fmla="*/ 0 w 4180787"/>
              <a:gd name="connsiteY5-146" fmla="*/ 436720 h 436720"/>
              <a:gd name="connsiteX6-147" fmla="*/ 0 w 4180787"/>
              <a:gd name="connsiteY6-148" fmla="*/ 4107 h 436720"/>
              <a:gd name="connsiteX0-149" fmla="*/ 0 w 4180787"/>
              <a:gd name="connsiteY0-150" fmla="*/ 0 h 432613"/>
              <a:gd name="connsiteX1-151" fmla="*/ 1779968 w 4180787"/>
              <a:gd name="connsiteY1-152" fmla="*/ 237145 h 432613"/>
              <a:gd name="connsiteX2-153" fmla="*/ 4180787 w 4180787"/>
              <a:gd name="connsiteY2-154" fmla="*/ 0 h 432613"/>
              <a:gd name="connsiteX3-155" fmla="*/ 4180787 w 4180787"/>
              <a:gd name="connsiteY3-156" fmla="*/ 432613 h 432613"/>
              <a:gd name="connsiteX4-157" fmla="*/ 1740284 w 4180787"/>
              <a:gd name="connsiteY4-158" fmla="*/ 300725 h 432613"/>
              <a:gd name="connsiteX5-159" fmla="*/ 0 w 4180787"/>
              <a:gd name="connsiteY5-160" fmla="*/ 432613 h 432613"/>
              <a:gd name="connsiteX6-161" fmla="*/ 0 w 4180787"/>
              <a:gd name="connsiteY6-162" fmla="*/ 0 h 432613"/>
            </a:gdLst>
            <a:ahLst/>
            <a:cxnLst>
              <a:cxn ang="0">
                <a:pos x="connsiteX0-149" y="connsiteY0-150"/>
              </a:cxn>
              <a:cxn ang="0">
                <a:pos x="connsiteX1-151" y="connsiteY1-152"/>
              </a:cxn>
              <a:cxn ang="0">
                <a:pos x="connsiteX2-153" y="connsiteY2-154"/>
              </a:cxn>
              <a:cxn ang="0">
                <a:pos x="connsiteX3-155" y="connsiteY3-156"/>
              </a:cxn>
              <a:cxn ang="0">
                <a:pos x="connsiteX4-157" y="connsiteY4-158"/>
              </a:cxn>
              <a:cxn ang="0">
                <a:pos x="connsiteX5-159" y="connsiteY5-160"/>
              </a:cxn>
              <a:cxn ang="0">
                <a:pos x="connsiteX6-161" y="connsiteY6-162"/>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chemeClr val="bg1">
              <a:lumMod val="85000"/>
            </a:schemeClr>
          </a:solidFill>
          <a:ln w="25400" cap="flat" cmpd="sng" algn="ctr">
            <a:noFill/>
            <a:prstDash val="solid"/>
          </a:ln>
          <a:effectLst/>
        </p:spPr>
        <p:txBody>
          <a:bodyPr anchor="ctr">
            <a:normAutofit fontScale="92500" lnSpcReduction="10000"/>
          </a:bodyPr>
          <a:lstStyle/>
          <a:p>
            <a:pPr algn="ctr">
              <a:defRPr/>
            </a:pPr>
            <a:endParaRPr lang="en-US" kern="0">
              <a:solidFill>
                <a:sysClr val="window" lastClr="FFFFFF"/>
              </a:solidFill>
            </a:endParaRPr>
          </a:p>
        </p:txBody>
      </p:sp>
      <p:sp>
        <p:nvSpPr>
          <p:cNvPr id="60" name="椭圆 59"/>
          <p:cNvSpPr/>
          <p:nvPr>
            <p:custDataLst>
              <p:tags r:id="rId8"/>
            </p:custDataLst>
          </p:nvPr>
        </p:nvSpPr>
        <p:spPr>
          <a:xfrm>
            <a:off x="3977109" y="2842114"/>
            <a:ext cx="894049" cy="894048"/>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03</a:t>
            </a:r>
          </a:p>
        </p:txBody>
      </p:sp>
      <p:sp>
        <p:nvSpPr>
          <p:cNvPr id="58" name="椭圆 57"/>
          <p:cNvSpPr/>
          <p:nvPr>
            <p:custDataLst>
              <p:tags r:id="rId9"/>
            </p:custDataLst>
          </p:nvPr>
        </p:nvSpPr>
        <p:spPr>
          <a:xfrm>
            <a:off x="7348623" y="1723488"/>
            <a:ext cx="894049" cy="894049"/>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02</a:t>
            </a:r>
          </a:p>
        </p:txBody>
      </p:sp>
      <p:sp>
        <p:nvSpPr>
          <p:cNvPr id="56" name="椭圆 55"/>
          <p:cNvSpPr/>
          <p:nvPr>
            <p:custDataLst>
              <p:tags r:id="rId10"/>
            </p:custDataLst>
          </p:nvPr>
        </p:nvSpPr>
        <p:spPr>
          <a:xfrm>
            <a:off x="6579656" y="3288428"/>
            <a:ext cx="604086" cy="604086"/>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2800" b="1" kern="0" dirty="0">
                <a:ln w="18415" cmpd="sng">
                  <a:noFill/>
                  <a:prstDash val="solid"/>
                </a:ln>
                <a:solidFill>
                  <a:schemeClr val="bg1"/>
                </a:solidFill>
              </a:rPr>
              <a:t>04</a:t>
            </a:r>
          </a:p>
        </p:txBody>
      </p:sp>
      <p:sp>
        <p:nvSpPr>
          <p:cNvPr id="53" name="椭圆 52"/>
          <p:cNvSpPr/>
          <p:nvPr>
            <p:custDataLst>
              <p:tags r:id="rId11"/>
            </p:custDataLst>
          </p:nvPr>
        </p:nvSpPr>
        <p:spPr>
          <a:xfrm>
            <a:off x="4871285" y="4148865"/>
            <a:ext cx="609102" cy="609102"/>
          </a:xfrm>
          <a:prstGeom prst="ellipse">
            <a:avLst/>
          </a:prstGeom>
          <a:solidFill>
            <a:sysClr val="window" lastClr="FFFFFF"/>
          </a:solidFill>
          <a:ln w="25400" cap="flat" cmpd="sng" algn="ctr">
            <a:solidFill>
              <a:sysClr val="window" lastClr="FFFFFF">
                <a:lumMod val="95000"/>
              </a:sysClr>
            </a:solidFill>
            <a:prstDash val="solid"/>
          </a:ln>
          <a:effectLst>
            <a:innerShdw blurRad="76200">
              <a:sysClr val="windowText" lastClr="000000">
                <a:lumMod val="65000"/>
                <a:lumOff val="35000"/>
              </a:sysClr>
            </a:innerShdw>
          </a:effectLst>
        </p:spPr>
        <p:txBody>
          <a:bodyPr anchor="ctr">
            <a:normAutofit/>
          </a:bodyPr>
          <a:lstStyle/>
          <a:p>
            <a:pPr algn="ctr">
              <a:defRPr/>
            </a:pPr>
            <a:endParaRPr lang="en-US" kern="0">
              <a:solidFill>
                <a:sysClr val="window" lastClr="FFFFFF"/>
              </a:solidFill>
            </a:endParaRPr>
          </a:p>
        </p:txBody>
      </p:sp>
      <p:sp>
        <p:nvSpPr>
          <p:cNvPr id="54" name="椭圆 53"/>
          <p:cNvSpPr/>
          <p:nvPr>
            <p:custDataLst>
              <p:tags r:id="rId12"/>
            </p:custDataLst>
          </p:nvPr>
        </p:nvSpPr>
        <p:spPr>
          <a:xfrm>
            <a:off x="4883949" y="4148363"/>
            <a:ext cx="596980" cy="596980"/>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2400" b="1" kern="0" dirty="0">
                <a:ln w="18415" cmpd="sng">
                  <a:noFill/>
                  <a:prstDash val="solid"/>
                </a:ln>
                <a:solidFill>
                  <a:schemeClr val="bg1"/>
                </a:solidFill>
              </a:rPr>
              <a:t>05</a:t>
            </a:r>
          </a:p>
        </p:txBody>
      </p:sp>
      <p:sp>
        <p:nvSpPr>
          <p:cNvPr id="52" name="椭圆 51"/>
          <p:cNvSpPr/>
          <p:nvPr>
            <p:custDataLst>
              <p:tags r:id="rId13"/>
            </p:custDataLst>
          </p:nvPr>
        </p:nvSpPr>
        <p:spPr>
          <a:xfrm>
            <a:off x="7480811" y="4227961"/>
            <a:ext cx="894048" cy="892627"/>
          </a:xfrm>
          <a:prstGeom prst="ellipse">
            <a:avLst/>
          </a:prstGeom>
          <a:solidFill>
            <a:schemeClr val="accent1"/>
          </a:solidFill>
          <a:ln w="57150" cap="flat" cmpd="sng" algn="ctr">
            <a:solidFill>
              <a:schemeClr val="accent1">
                <a:lumMod val="60000"/>
                <a:lumOff val="40000"/>
              </a:schemeClr>
            </a:solidFill>
            <a:prstDash val="solid"/>
          </a:ln>
          <a:effectLst/>
        </p:spPr>
        <p:txBody>
          <a:bodyPr lIns="0" tIns="0" rIns="0" bIns="0" anchor="ctr">
            <a:normAutofit/>
          </a:bodyPr>
          <a:lstStyle/>
          <a:p>
            <a:pPr algn="ctr">
              <a:defRPr/>
            </a:pPr>
            <a:r>
              <a:rPr lang="en-US" sz="3600" b="1" kern="0" dirty="0">
                <a:ln w="18415" cmpd="sng">
                  <a:noFill/>
                  <a:prstDash val="solid"/>
                </a:ln>
                <a:solidFill>
                  <a:schemeClr val="bg1"/>
                </a:solidFill>
              </a:rPr>
              <a:t>06</a:t>
            </a:r>
          </a:p>
        </p:txBody>
      </p:sp>
      <p:sp>
        <p:nvSpPr>
          <p:cNvPr id="70" name="KSO_GT1"/>
          <p:cNvSpPr txBox="1"/>
          <p:nvPr>
            <p:custDataLst>
              <p:tags r:id="rId14"/>
            </p:custDataLst>
          </p:nvPr>
        </p:nvSpPr>
        <p:spPr>
          <a:xfrm>
            <a:off x="3680041" y="2189700"/>
            <a:ext cx="1896121" cy="652414"/>
          </a:xfrm>
          <a:prstGeom prst="rect">
            <a:avLst/>
          </a:prstGeom>
          <a:noFill/>
        </p:spPr>
        <p:txBody>
          <a:bodyPr lIns="0" tIns="0" rIns="0" bIns="0" anchor="ctr" anchorCtr="1">
            <a:normAutofit/>
          </a:bodyPr>
          <a:lstStyle/>
          <a:p>
            <a:pPr>
              <a:lnSpc>
                <a:spcPct val="120000"/>
              </a:lnSpc>
              <a:defRPr/>
            </a:pPr>
            <a:r>
              <a:rPr lang="da-DK" altLang="zh-CN" kern="0"/>
              <a:t>Lorem ipsum </a:t>
            </a:r>
            <a:endParaRPr lang="zh-CN" altLang="en-US" kern="0" dirty="0"/>
          </a:p>
        </p:txBody>
      </p:sp>
      <p:sp>
        <p:nvSpPr>
          <p:cNvPr id="71" name="KSO_GT3"/>
          <p:cNvSpPr txBox="1"/>
          <p:nvPr>
            <p:custDataLst>
              <p:tags r:id="rId15"/>
            </p:custDataLst>
          </p:nvPr>
        </p:nvSpPr>
        <p:spPr>
          <a:xfrm>
            <a:off x="3291842" y="3676144"/>
            <a:ext cx="1896121" cy="652413"/>
          </a:xfrm>
          <a:prstGeom prst="rect">
            <a:avLst/>
          </a:prstGeom>
          <a:noFill/>
        </p:spPr>
        <p:txBody>
          <a:bodyPr lIns="0" tIns="0" rIns="0" bIns="0" anchor="ctr" anchorCtr="1">
            <a:normAutofit/>
          </a:bodyPr>
          <a:lstStyle/>
          <a:p>
            <a:pPr>
              <a:lnSpc>
                <a:spcPct val="120000"/>
              </a:lnSpc>
              <a:defRPr/>
            </a:pPr>
            <a:r>
              <a:rPr lang="da-DK" altLang="zh-CN" kern="0"/>
              <a:t>Lorem ipsum </a:t>
            </a:r>
            <a:endParaRPr lang="zh-CN" altLang="en-US" kern="0" dirty="0"/>
          </a:p>
        </p:txBody>
      </p:sp>
      <p:sp>
        <p:nvSpPr>
          <p:cNvPr id="72" name="KSO_GT5"/>
          <p:cNvSpPr txBox="1"/>
          <p:nvPr>
            <p:custDataLst>
              <p:tags r:id="rId16"/>
            </p:custDataLst>
          </p:nvPr>
        </p:nvSpPr>
        <p:spPr>
          <a:xfrm>
            <a:off x="4187473" y="4733971"/>
            <a:ext cx="1894700" cy="652414"/>
          </a:xfrm>
          <a:prstGeom prst="rect">
            <a:avLst/>
          </a:prstGeom>
          <a:noFill/>
        </p:spPr>
        <p:txBody>
          <a:bodyPr lIns="0" tIns="0" rIns="0" bIns="0" anchor="ctr" anchorCtr="1">
            <a:normAutofit/>
          </a:bodyPr>
          <a:lstStyle/>
          <a:p>
            <a:pPr>
              <a:lnSpc>
                <a:spcPct val="120000"/>
              </a:lnSpc>
              <a:defRPr/>
            </a:pPr>
            <a:r>
              <a:rPr lang="da-DK" altLang="zh-CN" kern="0"/>
              <a:t>Lorem ipsum </a:t>
            </a:r>
            <a:endParaRPr lang="zh-CN" altLang="en-US" kern="0" dirty="0"/>
          </a:p>
        </p:txBody>
      </p:sp>
      <p:sp>
        <p:nvSpPr>
          <p:cNvPr id="73" name="KSO_GT2"/>
          <p:cNvSpPr txBox="1"/>
          <p:nvPr>
            <p:custDataLst>
              <p:tags r:id="rId17"/>
            </p:custDataLst>
          </p:nvPr>
        </p:nvSpPr>
        <p:spPr>
          <a:xfrm>
            <a:off x="6814184" y="2630329"/>
            <a:ext cx="1896121" cy="396944"/>
          </a:xfrm>
          <a:prstGeom prst="rect">
            <a:avLst/>
          </a:prstGeom>
          <a:noFill/>
        </p:spPr>
        <p:txBody>
          <a:bodyPr lIns="0" tIns="0" rIns="0" bIns="0" anchor="ctr" anchorCtr="1">
            <a:normAutofit/>
          </a:bodyPr>
          <a:lstStyle/>
          <a:p>
            <a:pPr>
              <a:lnSpc>
                <a:spcPct val="120000"/>
              </a:lnSpc>
              <a:defRPr/>
            </a:pPr>
            <a:r>
              <a:rPr lang="da-DK" altLang="zh-CN" kern="0"/>
              <a:t>Lorem ipsum </a:t>
            </a:r>
            <a:endParaRPr lang="zh-CN" altLang="en-US" kern="0" dirty="0"/>
          </a:p>
        </p:txBody>
      </p:sp>
      <p:sp>
        <p:nvSpPr>
          <p:cNvPr id="74" name="KSO_GT4"/>
          <p:cNvSpPr txBox="1"/>
          <p:nvPr>
            <p:custDataLst>
              <p:tags r:id="rId18"/>
            </p:custDataLst>
          </p:nvPr>
        </p:nvSpPr>
        <p:spPr>
          <a:xfrm>
            <a:off x="7275207" y="3375114"/>
            <a:ext cx="1862564" cy="648043"/>
          </a:xfrm>
          <a:prstGeom prst="rect">
            <a:avLst/>
          </a:prstGeom>
          <a:noFill/>
        </p:spPr>
        <p:txBody>
          <a:bodyPr lIns="0" tIns="0" rIns="0" bIns="0" anchor="ctr" anchorCtr="1">
            <a:normAutofit/>
          </a:bodyPr>
          <a:lstStyle/>
          <a:p>
            <a:pPr>
              <a:lnSpc>
                <a:spcPct val="120000"/>
              </a:lnSpc>
              <a:defRPr/>
            </a:pPr>
            <a:r>
              <a:rPr lang="da-DK" altLang="zh-CN" kern="0" dirty="0"/>
              <a:t>Lorem ipsum </a:t>
            </a:r>
            <a:endParaRPr lang="zh-CN" altLang="en-US" kern="0" dirty="0"/>
          </a:p>
        </p:txBody>
      </p:sp>
      <p:sp>
        <p:nvSpPr>
          <p:cNvPr id="75" name="KSO_GT5"/>
          <p:cNvSpPr txBox="1"/>
          <p:nvPr>
            <p:custDataLst>
              <p:tags r:id="rId19"/>
            </p:custDataLst>
          </p:nvPr>
        </p:nvSpPr>
        <p:spPr>
          <a:xfrm>
            <a:off x="7411163" y="5144752"/>
            <a:ext cx="1863466" cy="652413"/>
          </a:xfrm>
          <a:prstGeom prst="rect">
            <a:avLst/>
          </a:prstGeom>
          <a:noFill/>
        </p:spPr>
        <p:txBody>
          <a:bodyPr lIns="0" tIns="0" rIns="0" bIns="0" anchor="ctr" anchorCtr="1">
            <a:normAutofit/>
          </a:bodyPr>
          <a:lstStyle/>
          <a:p>
            <a:pPr>
              <a:lnSpc>
                <a:spcPct val="120000"/>
              </a:lnSpc>
              <a:defRPr/>
            </a:pPr>
            <a:r>
              <a:rPr lang="da-DK" altLang="zh-CN" kern="0"/>
              <a:t>Lorem ipsum </a:t>
            </a:r>
            <a:endParaRPr lang="zh-CN" altLang="en-US" kern="0" dirty="0"/>
          </a:p>
        </p:txBody>
      </p:sp>
      <p:sp>
        <p:nvSpPr>
          <p:cNvPr id="21" name="文本框 20"/>
          <p:cNvSpPr txBox="1"/>
          <p:nvPr>
            <p:custDataLst>
              <p:tags r:id="rId20"/>
            </p:custDataLst>
          </p:nvPr>
        </p:nvSpPr>
        <p:spPr>
          <a:xfrm>
            <a:off x="506919" y="311877"/>
            <a:ext cx="7228411" cy="699594"/>
          </a:xfrm>
          <a:prstGeom prst="rect">
            <a:avLst/>
          </a:prstGeom>
        </p:spPr>
        <p:txBody>
          <a:bodyPr vert="horz" lIns="91440" tIns="45720" rIns="91440" bIns="45720" rtlCol="0" anchor="b">
            <a:normAutofit/>
          </a:bodyPr>
          <a:lstStyle>
            <a:lvl1pPr algn="ctr">
              <a:lnSpc>
                <a:spcPct val="90000"/>
              </a:lnSpc>
              <a:spcBef>
                <a:spcPct val="0"/>
              </a:spcBef>
              <a:buNone/>
              <a:defRPr sz="3200" b="1" i="0" baseline="0">
                <a:solidFill>
                  <a:schemeClr val="accent1"/>
                </a:solidFill>
                <a:effectLst/>
                <a:ea typeface="黑体" pitchFamily="49" charset="-122"/>
                <a:cs typeface="+mj-cs"/>
              </a:defRPr>
            </a:lvl1pPr>
          </a:lstStyle>
          <a:p>
            <a:pPr algn="l"/>
            <a:r>
              <a:rPr lang="da-DK" altLang="zh-CN" dirty="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en-US" altLang="zh-CN" smtClean="0"/>
              <a:t>THANKS</a:t>
            </a:r>
          </a:p>
        </p:txBody>
      </p:sp>
    </p:spTree>
    <p:custDataLst>
      <p:tags r:id="rId1"/>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www.52ppt.com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a:t>
            </a:r>
            <a:r>
              <a:rPr lang="zh-CN" altLang="en-US" sz="2800" spc="20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在</a:t>
            </a:r>
            <a:r>
              <a:rPr lang="en-US" altLang="zh-CN" sz="2800" spc="20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之家！</a:t>
            </a:r>
            <a:endPar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www.52ppt.com/jieri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a:t>
            </a: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www.52ppt.com/tubiao</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a:t>
            </a: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zh-CN" altLang="en-US" sz="1200" ker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smtClean="0">
                <a:solidFill>
                  <a:srgbClr val="EEECE1">
                    <a:lumMod val="25000"/>
                  </a:srgbClr>
                </a:solidFill>
                <a:latin typeface="微软雅黑" panose="020B0503020204020204" pitchFamily="34" charset="-122"/>
                <a:ea typeface="微软雅黑" panose="020B0503020204020204" pitchFamily="34" charset="-122"/>
              </a:rPr>
              <a:t>www.52ppt.com/jiaocheng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9252191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custDataLst>
              <p:tags r:id="rId2"/>
            </p:custDataLst>
          </p:nvPr>
        </p:nvSpPr>
        <p:spPr>
          <a:xfrm>
            <a:off x="766393" y="1464476"/>
            <a:ext cx="45719" cy="361826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8" name="矩形 7"/>
          <p:cNvSpPr/>
          <p:nvPr>
            <p:custDataLst>
              <p:tags r:id="rId3"/>
            </p:custDataLst>
          </p:nvPr>
        </p:nvSpPr>
        <p:spPr>
          <a:xfrm>
            <a:off x="6085153" y="1464476"/>
            <a:ext cx="45719" cy="361826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p>
        </p:txBody>
      </p:sp>
      <p:sp>
        <p:nvSpPr>
          <p:cNvPr id="10" name="标题 9"/>
          <p:cNvSpPr>
            <a:spLocks noGrp="1"/>
          </p:cNvSpPr>
          <p:nvPr>
            <p:ph type="title"/>
            <p:custDataLst>
              <p:tags r:id="rId4"/>
            </p:custDataLst>
          </p:nvPr>
        </p:nvSpPr>
        <p:spPr/>
        <p:txBody>
          <a:bodyPr/>
          <a:lstStyle/>
          <a:p>
            <a:r>
              <a:rPr lang="en-US" altLang="zh-CN" smtClean="0"/>
              <a:t>LOREM IPSUM DOLOR</a:t>
            </a:r>
            <a:endParaRPr lang="zh-CN" altLang="en-US"/>
          </a:p>
        </p:txBody>
      </p:sp>
      <p:sp>
        <p:nvSpPr>
          <p:cNvPr id="11" name="内容占位符 10"/>
          <p:cNvSpPr>
            <a:spLocks noGrp="1"/>
          </p:cNvSpPr>
          <p:nvPr>
            <p:ph sz="half" idx="1"/>
            <p:custDataLst>
              <p:tags r:id="rId5"/>
            </p:custDataLst>
          </p:nvPr>
        </p:nvSpPr>
        <p:spPr/>
        <p:txBody>
          <a:bodyPr/>
          <a:lstStyle/>
          <a:p>
            <a:pPr>
              <a:lnSpc>
                <a:spcPct val="150000"/>
              </a:lnSpc>
            </a:pPr>
            <a:r>
              <a:rPr lang="en-US" altLang="zh-CN" dirty="0" err="1" smtClean="0"/>
              <a:t>Lorem</a:t>
            </a:r>
            <a:r>
              <a:rPr lang="en-US" altLang="zh-CN" dirty="0" smtClean="0"/>
              <a:t> </a:t>
            </a:r>
            <a:r>
              <a:rPr lang="en-US" altLang="zh-CN" dirty="0" err="1" smtClean="0"/>
              <a:t>ipsum</a:t>
            </a:r>
            <a:r>
              <a:rPr lang="en-US" altLang="zh-CN" dirty="0" smtClean="0"/>
              <a:t> dolor sit </a:t>
            </a:r>
            <a:r>
              <a:rPr lang="en-US" altLang="zh-CN" dirty="0" err="1" smtClean="0"/>
              <a:t>amet</a:t>
            </a:r>
            <a:r>
              <a:rPr lang="en-US" altLang="zh-CN" dirty="0" smtClean="0"/>
              <a:t>, </a:t>
            </a:r>
            <a:r>
              <a:rPr lang="en-US" altLang="zh-CN" dirty="0" err="1" smtClean="0"/>
              <a:t>consectetur</a:t>
            </a:r>
            <a:r>
              <a:rPr lang="en-US" altLang="zh-CN" dirty="0" smtClean="0"/>
              <a:t> </a:t>
            </a:r>
            <a:r>
              <a:rPr lang="en-US" altLang="zh-CN" dirty="0" err="1" smtClean="0"/>
              <a:t>adipisicing</a:t>
            </a:r>
            <a:r>
              <a:rPr lang="en-US" altLang="zh-CN" dirty="0" smtClean="0"/>
              <a:t> </a:t>
            </a:r>
            <a:r>
              <a:rPr lang="en-US" altLang="zh-CN" dirty="0" err="1" smtClean="0"/>
              <a:t>elit</a:t>
            </a:r>
            <a:r>
              <a:rPr lang="en-US" altLang="zh-CN" dirty="0" smtClean="0"/>
              <a:t>, </a:t>
            </a:r>
            <a:r>
              <a:rPr lang="en-US" altLang="zh-CN" dirty="0" err="1" smtClean="0"/>
              <a:t>sed</a:t>
            </a:r>
            <a:r>
              <a:rPr lang="en-US" altLang="zh-CN" dirty="0" smtClean="0"/>
              <a:t> do </a:t>
            </a:r>
            <a:r>
              <a:rPr lang="en-US" altLang="zh-CN" dirty="0" err="1" smtClean="0"/>
              <a:t>eiusmod</a:t>
            </a:r>
            <a:r>
              <a:rPr lang="en-US" altLang="zh-CN" dirty="0" smtClean="0"/>
              <a:t> </a:t>
            </a:r>
            <a:r>
              <a:rPr lang="en-US" altLang="zh-CN" dirty="0" err="1" smtClean="0"/>
              <a:t>tempor</a:t>
            </a:r>
            <a:r>
              <a:rPr lang="en-US" altLang="zh-CN" dirty="0" smtClean="0"/>
              <a:t> </a:t>
            </a:r>
            <a:r>
              <a:rPr lang="en-US" altLang="zh-CN" dirty="0" err="1" smtClean="0"/>
              <a:t>incididunt</a:t>
            </a:r>
            <a:r>
              <a:rPr lang="en-US" altLang="zh-CN" dirty="0" smtClean="0"/>
              <a:t> </a:t>
            </a:r>
            <a:r>
              <a:rPr lang="en-US" altLang="zh-CN" dirty="0" err="1" smtClean="0"/>
              <a:t>ut</a:t>
            </a:r>
            <a:r>
              <a:rPr lang="en-US" altLang="zh-CN" dirty="0" smtClean="0"/>
              <a:t> </a:t>
            </a:r>
            <a:r>
              <a:rPr lang="en-US" altLang="zh-CN" dirty="0" err="1" smtClean="0"/>
              <a:t>labore</a:t>
            </a:r>
            <a:r>
              <a:rPr lang="en-US" altLang="zh-CN" dirty="0" smtClean="0"/>
              <a:t> et </a:t>
            </a:r>
            <a:r>
              <a:rPr lang="en-US" altLang="zh-CN" dirty="0" err="1" smtClean="0"/>
              <a:t>dolore</a:t>
            </a:r>
            <a:r>
              <a:rPr lang="en-US" altLang="zh-CN" dirty="0" smtClean="0"/>
              <a:t> magna </a:t>
            </a:r>
            <a:r>
              <a:rPr lang="en-US" altLang="zh-CN" dirty="0" err="1" smtClean="0"/>
              <a:t>aliqua</a:t>
            </a:r>
            <a:r>
              <a:rPr lang="en-US" altLang="zh-CN" dirty="0" smtClean="0"/>
              <a:t>. </a:t>
            </a:r>
            <a:r>
              <a:rPr lang="en-US" altLang="zh-CN" dirty="0" err="1" smtClean="0"/>
              <a:t>Ut</a:t>
            </a:r>
            <a:r>
              <a:rPr lang="en-US" altLang="zh-CN" dirty="0" smtClean="0"/>
              <a:t> </a:t>
            </a:r>
            <a:r>
              <a:rPr lang="en-US" altLang="zh-CN" dirty="0" err="1" smtClean="0"/>
              <a:t>enim</a:t>
            </a:r>
            <a:r>
              <a:rPr lang="en-US" altLang="zh-CN" dirty="0" smtClean="0"/>
              <a:t> ad minim </a:t>
            </a:r>
            <a:r>
              <a:rPr lang="en-US" altLang="zh-CN" dirty="0" err="1" smtClean="0"/>
              <a:t>veniam</a:t>
            </a:r>
            <a:r>
              <a:rPr lang="en-US" altLang="zh-CN" dirty="0" smtClean="0"/>
              <a:t>, </a:t>
            </a:r>
            <a:r>
              <a:rPr lang="en-US" altLang="zh-CN" dirty="0" err="1" smtClean="0"/>
              <a:t>quis</a:t>
            </a:r>
            <a:r>
              <a:rPr lang="en-US" altLang="zh-CN" dirty="0" smtClean="0"/>
              <a:t> </a:t>
            </a:r>
            <a:r>
              <a:rPr lang="en-US" altLang="zh-CN" dirty="0" err="1" smtClean="0"/>
              <a:t>nostrud</a:t>
            </a:r>
            <a:r>
              <a:rPr lang="en-US" altLang="zh-CN" dirty="0" smtClean="0"/>
              <a:t> exercitation </a:t>
            </a:r>
            <a:r>
              <a:rPr lang="en-US" altLang="zh-CN" dirty="0" err="1" smtClean="0"/>
              <a:t>ullamco</a:t>
            </a:r>
            <a:r>
              <a:rPr lang="en-US" altLang="zh-CN" dirty="0" smtClean="0"/>
              <a:t> </a:t>
            </a:r>
            <a:r>
              <a:rPr lang="en-US" altLang="zh-CN" dirty="0" err="1" smtClean="0"/>
              <a:t>laboris</a:t>
            </a:r>
            <a:r>
              <a:rPr lang="en-US" altLang="zh-CN" dirty="0" smtClean="0"/>
              <a:t> nisi </a:t>
            </a:r>
            <a:r>
              <a:rPr lang="en-US" altLang="zh-CN" dirty="0" err="1" smtClean="0"/>
              <a:t>ut</a:t>
            </a:r>
            <a:r>
              <a:rPr lang="en-US" altLang="zh-CN" dirty="0" smtClean="0"/>
              <a:t> </a:t>
            </a:r>
            <a:r>
              <a:rPr lang="en-US" altLang="zh-CN" dirty="0" err="1" smtClean="0"/>
              <a:t>aliquip</a:t>
            </a:r>
            <a:r>
              <a:rPr lang="en-US" altLang="zh-CN" dirty="0" smtClean="0"/>
              <a:t> ex </a:t>
            </a:r>
            <a:r>
              <a:rPr lang="en-US" altLang="zh-CN" dirty="0" err="1" smtClean="0"/>
              <a:t>ea</a:t>
            </a:r>
            <a:r>
              <a:rPr lang="en-US" altLang="zh-CN" dirty="0" smtClean="0"/>
              <a:t> </a:t>
            </a:r>
            <a:r>
              <a:rPr lang="en-US" altLang="zh-CN" dirty="0" err="1" smtClean="0"/>
              <a:t>commodo</a:t>
            </a:r>
            <a:r>
              <a:rPr lang="en-US" altLang="zh-CN" dirty="0" smtClean="0"/>
              <a:t> </a:t>
            </a:r>
            <a:r>
              <a:rPr lang="en-US" altLang="zh-CN" dirty="0" err="1" smtClean="0"/>
              <a:t>consequat</a:t>
            </a:r>
            <a:r>
              <a:rPr lang="en-US" altLang="zh-CN" dirty="0" smtClean="0"/>
              <a:t>.</a:t>
            </a:r>
            <a:endParaRPr lang="zh-CN" altLang="en-US" dirty="0"/>
          </a:p>
        </p:txBody>
      </p:sp>
      <p:sp>
        <p:nvSpPr>
          <p:cNvPr id="12" name="内容占位符 11"/>
          <p:cNvSpPr>
            <a:spLocks noGrp="1"/>
          </p:cNvSpPr>
          <p:nvPr>
            <p:ph sz="half" idx="2"/>
            <p:custDataLst>
              <p:tags r:id="rId6"/>
            </p:custDataLst>
          </p:nvPr>
        </p:nvSpPr>
        <p:spPr/>
        <p:txBody>
          <a:bodyPr/>
          <a:lstStyle/>
          <a:p>
            <a:pPr>
              <a:lnSpc>
                <a:spcPct val="150000"/>
              </a:lnSpc>
            </a:pPr>
            <a:r>
              <a:rPr lang="en-US" altLang="zh-CN" smtClean="0"/>
              <a:t>Lorem ipsum dolor sit amet, consectetur adipisicing elit, sed do eiusmod tempor incididunt ut labore et dolore magna aliqua. Ut enim ad minim veniam, quis nostrud exercitation ullamco laboris nisi ut aliquip ex ea commodo consequat.</a:t>
            </a:r>
            <a:endParaRPr lang="zh-CN" altLang="en-US"/>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2"/>
            </p:custDataLst>
          </p:nvPr>
        </p:nvSpPr>
        <p:spPr>
          <a:xfrm>
            <a:off x="5204448" y="731294"/>
            <a:ext cx="6170400" cy="5403600"/>
          </a:xfrm>
          <a:prstGeom prst="rect">
            <a:avLst/>
          </a:prstGeom>
          <a:blipFill dpi="0" rotWithShape="1">
            <a:blip r:embed="rId7" cstate="print">
              <a:extLst>
                <a:ext uri="{28A0092B-C50C-407E-A947-70E740481C1C}">
                  <a14:useLocalDpi xmlns:a14="http://schemas.microsoft.com/office/drawing/2010/main" val="0"/>
                </a:ext>
              </a:extLst>
            </a:blip>
            <a:srcRect/>
            <a:stretch>
              <a:fillRect l="-30549" t="-5045" r="-30549" b="-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sp>
        <p:nvSpPr>
          <p:cNvPr id="2" name="文本框 1"/>
          <p:cNvSpPr txBox="1"/>
          <p:nvPr>
            <p:custDataLst>
              <p:tags r:id="rId3"/>
            </p:custDataLst>
          </p:nvPr>
        </p:nvSpPr>
        <p:spPr>
          <a:xfrm>
            <a:off x="817153" y="723106"/>
            <a:ext cx="4165200" cy="1600200"/>
          </a:xfrm>
          <a:prstGeom prst="rect">
            <a:avLst/>
          </a:prstGeom>
        </p:spPr>
        <p:txBody>
          <a:bodyPr vert="horz" lIns="91440" tIns="45720" rIns="91440" bIns="45720" rtlCol="0" anchor="t" anchorCtr="0">
            <a:normAutofit/>
          </a:bodyPr>
          <a:lstStyle>
            <a:defPPr>
              <a:defRPr lang="zh-CN"/>
            </a:defPPr>
            <a:lvl1pPr>
              <a:defRPr sz="2800">
                <a:solidFill>
                  <a:schemeClr val="accent1"/>
                </a:solidFill>
                <a:latin typeface="+mj-lt"/>
                <a:ea typeface="+mj-ea"/>
                <a:cs typeface="+mj-cs"/>
              </a:defRPr>
            </a:lvl1pPr>
          </a:lstStyle>
          <a:p>
            <a:r>
              <a:rPr lang="en-US" altLang="zh-CN" sz="3200" dirty="0" smtClean="0"/>
              <a:t>LOREM IPSUM DOLOR</a:t>
            </a:r>
            <a:endParaRPr lang="zh-CN" altLang="en-US" sz="3200" dirty="0"/>
          </a:p>
        </p:txBody>
      </p:sp>
      <p:sp>
        <p:nvSpPr>
          <p:cNvPr id="3" name="文本框 2"/>
          <p:cNvSpPr txBox="1"/>
          <p:nvPr>
            <p:custDataLst>
              <p:tags r:id="rId4"/>
            </p:custDataLst>
          </p:nvPr>
        </p:nvSpPr>
        <p:spPr>
          <a:xfrm>
            <a:off x="817153" y="2323306"/>
            <a:ext cx="4165200" cy="3811588"/>
          </a:xfrm>
          <a:prstGeom prst="rect">
            <a:avLst/>
          </a:prstGeom>
        </p:spPr>
        <p:txBody>
          <a:bodyPr vert="horz" lIns="91440" tIns="45720" rIns="91440" bIns="45720" rtlCol="0">
            <a:normAutofit/>
          </a:bodyPr>
          <a:lstStyle>
            <a:defPPr>
              <a:defRPr lang="zh-CN"/>
            </a:defPPr>
            <a:lvl1pPr lvl="0" indent="0">
              <a:buNone/>
              <a:defRPr sz="2000">
                <a:solidFill>
                  <a:schemeClr val="tx2"/>
                </a:solidFill>
              </a:defRPr>
            </a:lvl1pPr>
            <a:lvl2pPr indent="0">
              <a:buNone/>
              <a:defRPr sz="1400"/>
            </a:lvl2pPr>
            <a:lvl3pPr indent="0">
              <a:buNone/>
              <a:defRPr sz="1200"/>
            </a:lvl3pPr>
            <a:lvl4pPr indent="0">
              <a:buNone/>
              <a:defRPr sz="1000"/>
            </a:lvl4pPr>
            <a:lvl5pPr indent="0">
              <a:buNone/>
              <a:defRPr sz="1000"/>
            </a:lvl5pPr>
            <a:lvl6pPr indent="0">
              <a:buNone/>
              <a:defRPr sz="1000"/>
            </a:lvl6pPr>
            <a:lvl7pPr indent="0">
              <a:buNone/>
              <a:defRPr sz="1000"/>
            </a:lvl7pPr>
            <a:lvl8pPr indent="0">
              <a:buNone/>
              <a:defRPr sz="1000"/>
            </a:lvl8pPr>
            <a:lvl9pPr indent="0">
              <a:buNone/>
              <a:defRPr sz="1000"/>
            </a:lvl9pPr>
          </a:lstStyle>
          <a:p>
            <a:r>
              <a:rPr lang="en-US" altLang="zh-CN" dirty="0" smtClean="0"/>
              <a:t>Lorem ipsum dolor sit </a:t>
            </a:r>
            <a:r>
              <a:rPr lang="en-US" altLang="zh-CN" dirty="0" err="1" smtClean="0"/>
              <a:t>amet</a:t>
            </a:r>
            <a:r>
              <a:rPr lang="en-US" altLang="zh-CN" dirty="0" smtClean="0"/>
              <a:t>, </a:t>
            </a:r>
            <a:r>
              <a:rPr lang="en-US" altLang="zh-CN" dirty="0" err="1" smtClean="0"/>
              <a:t>consectetur</a:t>
            </a:r>
            <a:r>
              <a:rPr lang="en-US" altLang="zh-CN" dirty="0" smtClean="0"/>
              <a:t> </a:t>
            </a:r>
            <a:r>
              <a:rPr lang="en-US" altLang="zh-CN" dirty="0" err="1" smtClean="0"/>
              <a:t>adipisicing</a:t>
            </a:r>
            <a:r>
              <a:rPr lang="en-US" altLang="zh-CN" dirty="0" smtClean="0"/>
              <a:t> </a:t>
            </a:r>
            <a:r>
              <a:rPr lang="en-US" altLang="zh-CN" dirty="0" err="1" smtClean="0"/>
              <a:t>elit</a:t>
            </a:r>
            <a:r>
              <a:rPr lang="en-US" altLang="zh-CN" dirty="0" smtClean="0"/>
              <a:t>, </a:t>
            </a:r>
            <a:r>
              <a:rPr lang="en-US" altLang="zh-CN" dirty="0" err="1" smtClean="0"/>
              <a:t>sed</a:t>
            </a:r>
            <a:r>
              <a:rPr lang="en-US" altLang="zh-CN" dirty="0" smtClean="0"/>
              <a:t> do </a:t>
            </a:r>
            <a:r>
              <a:rPr lang="en-US" altLang="zh-CN" dirty="0" err="1" smtClean="0"/>
              <a:t>eiusmod</a:t>
            </a:r>
            <a:r>
              <a:rPr lang="en-US" altLang="zh-CN" dirty="0" smtClean="0"/>
              <a:t> </a:t>
            </a:r>
            <a:r>
              <a:rPr lang="en-US" altLang="zh-CN" dirty="0" err="1" smtClean="0"/>
              <a:t>tempor</a:t>
            </a:r>
            <a:r>
              <a:rPr lang="en-US" altLang="zh-CN" dirty="0" smtClean="0"/>
              <a:t> </a:t>
            </a:r>
            <a:r>
              <a:rPr lang="en-US" altLang="zh-CN" dirty="0" err="1" smtClean="0"/>
              <a:t>incididunt</a:t>
            </a:r>
            <a:r>
              <a:rPr lang="en-US" altLang="zh-CN" dirty="0" smtClean="0"/>
              <a:t> </a:t>
            </a:r>
            <a:r>
              <a:rPr lang="en-US" altLang="zh-CN" dirty="0" err="1" smtClean="0"/>
              <a:t>ut</a:t>
            </a:r>
            <a:r>
              <a:rPr lang="en-US" altLang="zh-CN" dirty="0" smtClean="0"/>
              <a:t> </a:t>
            </a:r>
            <a:r>
              <a:rPr lang="en-US" altLang="zh-CN" dirty="0" err="1" smtClean="0"/>
              <a:t>labore</a:t>
            </a:r>
            <a:r>
              <a:rPr lang="en-US" altLang="zh-CN" dirty="0" smtClean="0"/>
              <a:t> et </a:t>
            </a:r>
            <a:r>
              <a:rPr lang="en-US" altLang="zh-CN" dirty="0" err="1" smtClean="0"/>
              <a:t>dolore</a:t>
            </a:r>
            <a:r>
              <a:rPr lang="en-US" altLang="zh-CN" dirty="0" smtClean="0"/>
              <a:t> magna </a:t>
            </a:r>
            <a:r>
              <a:rPr lang="en-US" altLang="zh-CN" dirty="0" err="1" smtClean="0"/>
              <a:t>aliqua</a:t>
            </a:r>
            <a:r>
              <a:rPr lang="en-US" altLang="zh-CN" dirty="0" smtClean="0"/>
              <a:t>. </a:t>
            </a:r>
            <a:r>
              <a:rPr lang="en-US" altLang="zh-CN" dirty="0" err="1" smtClean="0"/>
              <a:t>Ut</a:t>
            </a:r>
            <a:r>
              <a:rPr lang="en-US" altLang="zh-CN" dirty="0" smtClean="0"/>
              <a:t> </a:t>
            </a:r>
            <a:r>
              <a:rPr lang="en-US" altLang="zh-CN" dirty="0" err="1" smtClean="0"/>
              <a:t>enim</a:t>
            </a:r>
            <a:r>
              <a:rPr lang="en-US" altLang="zh-CN" dirty="0" smtClean="0"/>
              <a:t> ad minim </a:t>
            </a:r>
            <a:r>
              <a:rPr lang="en-US" altLang="zh-CN" dirty="0" err="1" smtClean="0"/>
              <a:t>veniam</a:t>
            </a:r>
            <a:r>
              <a:rPr lang="en-US" altLang="zh-CN" dirty="0" smtClean="0"/>
              <a:t>, </a:t>
            </a:r>
            <a:r>
              <a:rPr lang="en-US" altLang="zh-CN" dirty="0" err="1" smtClean="0"/>
              <a:t>quis</a:t>
            </a:r>
            <a:r>
              <a:rPr lang="en-US" altLang="zh-CN" dirty="0" smtClean="0"/>
              <a:t> </a:t>
            </a:r>
            <a:r>
              <a:rPr lang="en-US" altLang="zh-CN" dirty="0" err="1" smtClean="0"/>
              <a:t>nostrud</a:t>
            </a:r>
            <a:r>
              <a:rPr lang="en-US" altLang="zh-CN" dirty="0" smtClean="0"/>
              <a:t> exercitation </a:t>
            </a:r>
            <a:r>
              <a:rPr lang="en-US" altLang="zh-CN" dirty="0" err="1" smtClean="0"/>
              <a:t>ullamco</a:t>
            </a:r>
            <a:r>
              <a:rPr lang="en-US" altLang="zh-CN" dirty="0" smtClean="0"/>
              <a:t> </a:t>
            </a:r>
            <a:r>
              <a:rPr lang="en-US" altLang="zh-CN" dirty="0" err="1" smtClean="0"/>
              <a:t>laboris</a:t>
            </a:r>
            <a:r>
              <a:rPr lang="en-US" altLang="zh-CN" dirty="0" smtClean="0"/>
              <a:t> nisi </a:t>
            </a:r>
            <a:r>
              <a:rPr lang="en-US" altLang="zh-CN" dirty="0" err="1" smtClean="0"/>
              <a:t>ut</a:t>
            </a:r>
            <a:r>
              <a:rPr lang="en-US" altLang="zh-CN" dirty="0" smtClean="0"/>
              <a:t> </a:t>
            </a:r>
            <a:r>
              <a:rPr lang="en-US" altLang="zh-CN" dirty="0" err="1" smtClean="0"/>
              <a:t>aliquip</a:t>
            </a:r>
            <a:r>
              <a:rPr lang="en-US" altLang="zh-CN" dirty="0" smtClean="0"/>
              <a:t> ex </a:t>
            </a:r>
            <a:r>
              <a:rPr lang="en-US" altLang="zh-CN" dirty="0" err="1" smtClean="0"/>
              <a:t>ea</a:t>
            </a:r>
            <a:r>
              <a:rPr lang="en-US" altLang="zh-CN" dirty="0" smtClean="0"/>
              <a:t> </a:t>
            </a:r>
            <a:r>
              <a:rPr lang="en-US" altLang="zh-CN" dirty="0" err="1" smtClean="0"/>
              <a:t>commodo</a:t>
            </a:r>
            <a:r>
              <a:rPr lang="en-US" altLang="zh-CN" dirty="0" smtClean="0"/>
              <a:t> </a:t>
            </a:r>
            <a:r>
              <a:rPr lang="en-US" altLang="zh-CN" dirty="0" err="1" smtClean="0"/>
              <a:t>consequat</a:t>
            </a:r>
            <a:r>
              <a:rPr lang="en-US" altLang="zh-CN" dirty="0" smtClean="0"/>
              <a:t>.</a:t>
            </a:r>
            <a:endParaRPr lang="zh-CN" altLang="en-US" dirty="0"/>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2"/>
            </p:custDataLst>
          </p:nvPr>
        </p:nvSpPr>
        <p:spPr>
          <a:xfrm>
            <a:off x="1554600" y="1328400"/>
            <a:ext cx="9082800" cy="4543200"/>
          </a:xfrm>
          <a:prstGeom prst="rect">
            <a:avLst/>
          </a:prstGeom>
          <a:blipFill dpi="0" rotWithShape="1">
            <a:blip r:embed="rId7">
              <a:extLst>
                <a:ext uri="{28A0092B-C50C-407E-A947-70E740481C1C}">
                  <a14:useLocalDpi xmlns:a14="http://schemas.microsoft.com/office/drawing/2010/main" val="0"/>
                </a:ext>
              </a:extLst>
            </a:blip>
            <a:srcRect/>
            <a:stretch>
              <a:fillRect l="-414" r="-48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endParaRPr lang="zh-CN" altLang="en-US"/>
          </a:p>
        </p:txBody>
      </p:sp>
      <p:sp>
        <p:nvSpPr>
          <p:cNvPr id="2" name="文本框 1"/>
          <p:cNvSpPr txBox="1"/>
          <p:nvPr>
            <p:custDataLst>
              <p:tags r:id="rId3"/>
            </p:custDataLst>
          </p:nvPr>
        </p:nvSpPr>
        <p:spPr>
          <a:xfrm>
            <a:off x="1554600" y="289971"/>
            <a:ext cx="9082800" cy="939600"/>
          </a:xfrm>
          <a:prstGeom prst="rect">
            <a:avLst/>
          </a:prstGeom>
        </p:spPr>
        <p:txBody>
          <a:bodyPr vert="horz" lIns="91440" tIns="45720" rIns="91440" bIns="45720" rtlCol="0" anchor="ctr" anchorCtr="0">
            <a:normAutofit/>
          </a:bodyPr>
          <a:lstStyle>
            <a:defPPr>
              <a:defRPr lang="zh-CN"/>
            </a:defPPr>
            <a:lvl1pPr>
              <a:defRPr sz="3600">
                <a:solidFill>
                  <a:schemeClr val="accent1"/>
                </a:solidFill>
                <a:latin typeface="+mj-lt"/>
                <a:ea typeface="+mj-ea"/>
                <a:cs typeface="+mj-cs"/>
              </a:defRPr>
            </a:lvl1pPr>
          </a:lstStyle>
          <a:p>
            <a:r>
              <a:rPr lang="en-US" altLang="zh-CN" dirty="0" smtClean="0"/>
              <a:t>LOREM IPSUM DOLOR</a:t>
            </a:r>
            <a:endParaRPr lang="zh-CN" altLang="en-US" dirty="0"/>
          </a:p>
        </p:txBody>
      </p:sp>
      <p:sp>
        <p:nvSpPr>
          <p:cNvPr id="3" name="文本框 2"/>
          <p:cNvSpPr txBox="1"/>
          <p:nvPr>
            <p:custDataLst>
              <p:tags r:id="rId4"/>
            </p:custDataLst>
          </p:nvPr>
        </p:nvSpPr>
        <p:spPr>
          <a:xfrm>
            <a:off x="1554600" y="5970429"/>
            <a:ext cx="9082800" cy="597600"/>
          </a:xfrm>
          <a:prstGeom prst="rect">
            <a:avLst/>
          </a:prstGeom>
        </p:spPr>
        <p:txBody>
          <a:bodyPr vert="horz" lIns="91440" tIns="45720" rIns="91440" bIns="45720" rtlCol="0" anchor="t" anchorCtr="0">
            <a:normAutofit lnSpcReduction="10000"/>
          </a:bodyPr>
          <a:lstStyle>
            <a:defPPr>
              <a:defRPr lang="zh-CN"/>
            </a:defPPr>
            <a:lvl1pPr lvl="0" indent="0">
              <a:buNone/>
              <a:defRPr>
                <a:solidFill>
                  <a:schemeClr val="tx2"/>
                </a:solidFill>
              </a:defRPr>
            </a:lvl1pPr>
            <a:lvl2pPr indent="0">
              <a:buNone/>
              <a:defRPr sz="1400"/>
            </a:lvl2pPr>
            <a:lvl3pPr indent="0">
              <a:buNone/>
              <a:defRPr sz="1200"/>
            </a:lvl3pPr>
            <a:lvl4pPr indent="0">
              <a:buNone/>
              <a:defRPr sz="1000"/>
            </a:lvl4pPr>
            <a:lvl5pPr indent="0">
              <a:buNone/>
              <a:defRPr sz="1000"/>
            </a:lvl5pPr>
            <a:lvl6pPr indent="0">
              <a:buNone/>
              <a:defRPr sz="1000"/>
            </a:lvl6pPr>
            <a:lvl7pPr indent="0">
              <a:buNone/>
              <a:defRPr sz="1000"/>
            </a:lvl7pPr>
            <a:lvl8pPr indent="0">
              <a:buNone/>
              <a:defRPr sz="1000"/>
            </a:lvl8pPr>
            <a:lvl9pPr indent="0">
              <a:buNone/>
              <a:defRPr sz="1000"/>
            </a:lvl9pPr>
          </a:lstStyle>
          <a:p>
            <a:r>
              <a:rPr lang="en-US" altLang="zh-CN" dirty="0" smtClean="0"/>
              <a:t>Lorem ipsum dolor sit </a:t>
            </a:r>
            <a:r>
              <a:rPr lang="en-US" altLang="zh-CN" dirty="0" err="1" smtClean="0"/>
              <a:t>amet</a:t>
            </a:r>
            <a:r>
              <a:rPr lang="en-US" altLang="zh-CN" dirty="0" smtClean="0"/>
              <a:t>, </a:t>
            </a:r>
            <a:r>
              <a:rPr lang="en-US" altLang="zh-CN" dirty="0" err="1" smtClean="0"/>
              <a:t>consectetur</a:t>
            </a:r>
            <a:r>
              <a:rPr lang="en-US" altLang="zh-CN" dirty="0" smtClean="0"/>
              <a:t> </a:t>
            </a:r>
            <a:r>
              <a:rPr lang="en-US" altLang="zh-CN" dirty="0" err="1" smtClean="0"/>
              <a:t>adipisicing</a:t>
            </a:r>
            <a:r>
              <a:rPr lang="en-US" altLang="zh-CN" dirty="0" smtClean="0"/>
              <a:t> </a:t>
            </a:r>
            <a:r>
              <a:rPr lang="en-US" altLang="zh-CN" dirty="0" err="1" smtClean="0"/>
              <a:t>elit</a:t>
            </a:r>
            <a:r>
              <a:rPr lang="en-US" altLang="zh-CN" dirty="0" smtClean="0"/>
              <a:t>, </a:t>
            </a:r>
            <a:r>
              <a:rPr lang="en-US" altLang="zh-CN" dirty="0" err="1" smtClean="0"/>
              <a:t>sed</a:t>
            </a:r>
            <a:r>
              <a:rPr lang="en-US" altLang="zh-CN" dirty="0" smtClean="0"/>
              <a:t> do </a:t>
            </a:r>
            <a:r>
              <a:rPr lang="en-US" altLang="zh-CN" dirty="0" err="1" smtClean="0"/>
              <a:t>eiusmod</a:t>
            </a:r>
            <a:r>
              <a:rPr lang="en-US" altLang="zh-CN" dirty="0" smtClean="0"/>
              <a:t> </a:t>
            </a:r>
            <a:r>
              <a:rPr lang="en-US" altLang="zh-CN" dirty="0" err="1" smtClean="0"/>
              <a:t>tempor</a:t>
            </a:r>
            <a:r>
              <a:rPr lang="en-US" altLang="zh-CN" dirty="0" smtClean="0"/>
              <a:t> </a:t>
            </a:r>
            <a:r>
              <a:rPr lang="en-US" altLang="zh-CN" dirty="0" err="1" smtClean="0"/>
              <a:t>incididunt</a:t>
            </a:r>
            <a:r>
              <a:rPr lang="en-US" altLang="zh-CN" dirty="0" smtClean="0"/>
              <a:t> </a:t>
            </a:r>
            <a:r>
              <a:rPr lang="en-US" altLang="zh-CN" dirty="0" err="1" smtClean="0"/>
              <a:t>ut</a:t>
            </a:r>
            <a:r>
              <a:rPr lang="en-US" altLang="zh-CN" dirty="0" smtClean="0"/>
              <a:t> </a:t>
            </a:r>
            <a:r>
              <a:rPr lang="en-US" altLang="zh-CN" dirty="0" err="1" smtClean="0"/>
              <a:t>labore</a:t>
            </a:r>
            <a:r>
              <a:rPr lang="en-US" altLang="zh-CN" dirty="0" smtClean="0"/>
              <a:t> et </a:t>
            </a:r>
            <a:r>
              <a:rPr lang="en-US" altLang="zh-CN" dirty="0" err="1" smtClean="0"/>
              <a:t>dolore</a:t>
            </a:r>
            <a:r>
              <a:rPr lang="en-US" altLang="zh-CN" dirty="0" smtClean="0"/>
              <a:t> magna </a:t>
            </a:r>
            <a:r>
              <a:rPr lang="en-US" altLang="zh-CN" dirty="0" err="1" smtClean="0"/>
              <a:t>aliqua</a:t>
            </a:r>
            <a:r>
              <a:rPr lang="en-US" altLang="zh-CN" dirty="0" smtClean="0"/>
              <a:t>. </a:t>
            </a:r>
            <a:endParaRPr lang="zh-CN" altLang="en-US" dirty="0"/>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3"/>
          <p:cNvSpPr/>
          <p:nvPr>
            <p:custDataLst>
              <p:tags r:id="rId2"/>
            </p:custDataLst>
          </p:nvPr>
        </p:nvSpPr>
        <p:spPr>
          <a:xfrm>
            <a:off x="4444569" y="3094833"/>
            <a:ext cx="234950" cy="668337"/>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p>
        </p:txBody>
      </p:sp>
      <p:sp>
        <p:nvSpPr>
          <p:cNvPr id="17" name="矩形 16"/>
          <p:cNvSpPr/>
          <p:nvPr>
            <p:custDataLst>
              <p:tags r:id="rId3"/>
            </p:custDataLst>
          </p:nvPr>
        </p:nvSpPr>
        <p:spPr>
          <a:xfrm>
            <a:off x="4444569" y="3094833"/>
            <a:ext cx="4055195" cy="5143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r>
              <a:rPr lang="da-DK" altLang="zh-CN" dirty="0">
                <a:solidFill>
                  <a:schemeClr val="bg1"/>
                </a:solidFill>
              </a:rPr>
              <a:t>LOREM IPSUM DOLOR</a:t>
            </a:r>
            <a:endParaRPr lang="zh-CN" altLang="en-US" dirty="0">
              <a:solidFill>
                <a:schemeClr val="bg1"/>
              </a:solidFill>
            </a:endParaRPr>
          </a:p>
        </p:txBody>
      </p:sp>
      <p:sp>
        <p:nvSpPr>
          <p:cNvPr id="18" name="文本框 30"/>
          <p:cNvSpPr txBox="1">
            <a:spLocks noChangeArrowheads="1"/>
          </p:cNvSpPr>
          <p:nvPr>
            <p:custDataLst>
              <p:tags r:id="rId4"/>
            </p:custDataLst>
          </p:nvPr>
        </p:nvSpPr>
        <p:spPr bwMode="auto">
          <a:xfrm>
            <a:off x="4679519" y="3167858"/>
            <a:ext cx="4508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01</a:t>
            </a:r>
            <a:endParaRPr lang="zh-CN" altLang="en-US" dirty="0">
              <a:solidFill>
                <a:schemeClr val="bg1"/>
              </a:solidFill>
              <a:latin typeface="+mn-lt"/>
              <a:ea typeface="+mn-ea"/>
            </a:endParaRPr>
          </a:p>
        </p:txBody>
      </p:sp>
      <p:sp>
        <p:nvSpPr>
          <p:cNvPr id="8" name="矩形 7"/>
          <p:cNvSpPr/>
          <p:nvPr>
            <p:custDataLst>
              <p:tags r:id="rId5"/>
            </p:custDataLst>
          </p:nvPr>
        </p:nvSpPr>
        <p:spPr>
          <a:xfrm rot="16200000">
            <a:off x="372906" y="2659661"/>
            <a:ext cx="3408219" cy="991294"/>
          </a:xfrm>
          <a:prstGeom prst="rect">
            <a:avLst/>
          </a:prstGeom>
        </p:spPr>
        <p:txBody>
          <a:bodyPr wrap="square" lIns="0" tIns="0" rIns="0" bIns="0" anchor="ctr" anchorCtr="0">
            <a:noAutofit/>
          </a:bodyPr>
          <a:lstStyle/>
          <a:p>
            <a:pPr algn="ctr">
              <a:defRPr/>
            </a:pPr>
            <a:endParaRPr lang="en-US" altLang="zh-CN" sz="3200" b="1" spc="400" smtClean="0">
              <a:solidFill>
                <a:schemeClr val="accent1"/>
              </a:solidFill>
              <a:latin typeface="+mj-lt"/>
              <a:ea typeface="+mj-ea"/>
              <a:cs typeface="+mj-cs"/>
            </a:endParaRPr>
          </a:p>
          <a:p>
            <a:pPr algn="ctr">
              <a:defRPr/>
            </a:pPr>
            <a:r>
              <a:rPr lang="en-US" altLang="zh-CN" sz="3200" b="1" spc="400" smtClean="0">
                <a:solidFill>
                  <a:schemeClr val="accent1"/>
                </a:solidFill>
                <a:latin typeface="+mj-lt"/>
                <a:ea typeface="+mj-ea"/>
                <a:cs typeface="+mj-cs"/>
              </a:rPr>
              <a:t>CONTENTS</a:t>
            </a:r>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3"/>
          <p:cNvSpPr/>
          <p:nvPr>
            <p:custDataLst>
              <p:tags r:id="rId2"/>
            </p:custDataLst>
          </p:nvPr>
        </p:nvSpPr>
        <p:spPr>
          <a:xfrm>
            <a:off x="4200170" y="1857536"/>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p>
        </p:txBody>
      </p:sp>
      <p:sp>
        <p:nvSpPr>
          <p:cNvPr id="19" name="矩形 18"/>
          <p:cNvSpPr/>
          <p:nvPr>
            <p:custDataLst>
              <p:tags r:id="rId3"/>
            </p:custDataLst>
          </p:nvPr>
        </p:nvSpPr>
        <p:spPr>
          <a:xfrm>
            <a:off x="4200171" y="1857536"/>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20" name="文本框 30"/>
          <p:cNvSpPr txBox="1">
            <a:spLocks noChangeArrowheads="1"/>
          </p:cNvSpPr>
          <p:nvPr>
            <p:custDataLst>
              <p:tags r:id="rId4"/>
            </p:custDataLst>
          </p:nvPr>
        </p:nvSpPr>
        <p:spPr bwMode="auto">
          <a:xfrm>
            <a:off x="4441171" y="1932442"/>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01</a:t>
            </a:r>
            <a:endParaRPr lang="zh-CN" altLang="en-US" dirty="0">
              <a:solidFill>
                <a:schemeClr val="bg1"/>
              </a:solidFill>
              <a:latin typeface="+mn-lt"/>
              <a:ea typeface="+mn-ea"/>
            </a:endParaRPr>
          </a:p>
        </p:txBody>
      </p:sp>
      <p:sp>
        <p:nvSpPr>
          <p:cNvPr id="22" name="矩形 3"/>
          <p:cNvSpPr/>
          <p:nvPr>
            <p:custDataLst>
              <p:tags r:id="rId5"/>
            </p:custDataLst>
          </p:nvPr>
        </p:nvSpPr>
        <p:spPr>
          <a:xfrm>
            <a:off x="4200170" y="3863168"/>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p>
        </p:txBody>
      </p:sp>
      <p:sp>
        <p:nvSpPr>
          <p:cNvPr id="23" name="矩形 22"/>
          <p:cNvSpPr/>
          <p:nvPr>
            <p:custDataLst>
              <p:tags r:id="rId6"/>
            </p:custDataLst>
          </p:nvPr>
        </p:nvSpPr>
        <p:spPr>
          <a:xfrm>
            <a:off x="4200171" y="3863168"/>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24" name="文本框 34"/>
          <p:cNvSpPr txBox="1">
            <a:spLocks noChangeArrowheads="1"/>
          </p:cNvSpPr>
          <p:nvPr>
            <p:custDataLst>
              <p:tags r:id="rId7"/>
            </p:custDataLst>
          </p:nvPr>
        </p:nvSpPr>
        <p:spPr bwMode="auto">
          <a:xfrm>
            <a:off x="4441171" y="3938074"/>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02</a:t>
            </a:r>
            <a:endParaRPr lang="zh-CN" altLang="en-US" dirty="0">
              <a:solidFill>
                <a:schemeClr val="bg1"/>
              </a:solidFill>
              <a:latin typeface="+mn-lt"/>
              <a:ea typeface="+mn-ea"/>
            </a:endParaRPr>
          </a:p>
        </p:txBody>
      </p:sp>
      <p:sp>
        <p:nvSpPr>
          <p:cNvPr id="27" name="矩形 26"/>
          <p:cNvSpPr/>
          <p:nvPr>
            <p:custDataLst>
              <p:tags r:id="rId8"/>
            </p:custDataLst>
          </p:nvPr>
        </p:nvSpPr>
        <p:spPr>
          <a:xfrm rot="16200000">
            <a:off x="372906" y="2659661"/>
            <a:ext cx="3408219" cy="991294"/>
          </a:xfrm>
          <a:prstGeom prst="rect">
            <a:avLst/>
          </a:prstGeom>
        </p:spPr>
        <p:txBody>
          <a:bodyPr wrap="square" lIns="0" tIns="0" rIns="0" bIns="0" anchor="ctr" anchorCtr="0">
            <a:noAutofit/>
          </a:bodyPr>
          <a:lstStyle/>
          <a:p>
            <a:pPr algn="ctr">
              <a:defRPr/>
            </a:pPr>
            <a:endParaRPr lang="en-US" altLang="zh-CN" sz="3200" b="1" spc="400" smtClean="0">
              <a:solidFill>
                <a:schemeClr val="accent1"/>
              </a:solidFill>
              <a:latin typeface="+mj-lt"/>
              <a:ea typeface="+mj-ea"/>
              <a:cs typeface="+mj-cs"/>
            </a:endParaRPr>
          </a:p>
          <a:p>
            <a:pPr algn="ctr">
              <a:defRPr/>
            </a:pPr>
            <a:r>
              <a:rPr lang="en-US" altLang="zh-CN" sz="3200" b="1" spc="400" smtClean="0">
                <a:solidFill>
                  <a:schemeClr val="accent1"/>
                </a:solidFill>
                <a:latin typeface="+mj-lt"/>
                <a:ea typeface="+mj-ea"/>
                <a:cs typeface="+mj-cs"/>
              </a:rPr>
              <a:t>CONTENTS</a:t>
            </a:r>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3"/>
          <p:cNvSpPr/>
          <p:nvPr>
            <p:custDataLst>
              <p:tags r:id="rId2"/>
            </p:custDataLst>
          </p:nvPr>
        </p:nvSpPr>
        <p:spPr>
          <a:xfrm>
            <a:off x="4200170" y="4460122"/>
            <a:ext cx="241001" cy="687179"/>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26" name="矩形 25"/>
          <p:cNvSpPr/>
          <p:nvPr>
            <p:custDataLst>
              <p:tags r:id="rId3"/>
            </p:custDataLst>
          </p:nvPr>
        </p:nvSpPr>
        <p:spPr>
          <a:xfrm>
            <a:off x="4200171" y="4461751"/>
            <a:ext cx="4010892" cy="5275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a:solidFill>
                  <a:schemeClr val="bg1"/>
                </a:solidFill>
              </a:rPr>
              <a:t>LOREM IPSUM DOLOR</a:t>
            </a:r>
            <a:endParaRPr lang="zh-CN" altLang="en-US" sz="1200" dirty="0">
              <a:solidFill>
                <a:schemeClr val="bg1"/>
              </a:solidFill>
            </a:endParaRPr>
          </a:p>
        </p:txBody>
      </p:sp>
      <p:sp>
        <p:nvSpPr>
          <p:cNvPr id="27" name="文本框 4"/>
          <p:cNvSpPr txBox="1">
            <a:spLocks noChangeArrowheads="1"/>
          </p:cNvSpPr>
          <p:nvPr>
            <p:custDataLst>
              <p:tags r:id="rId4"/>
            </p:custDataLst>
          </p:nvPr>
        </p:nvSpPr>
        <p:spPr bwMode="auto">
          <a:xfrm>
            <a:off x="4441171" y="4535028"/>
            <a:ext cx="462462" cy="379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03</a:t>
            </a:r>
            <a:endParaRPr lang="zh-CN" altLang="en-US" dirty="0">
              <a:solidFill>
                <a:schemeClr val="bg1"/>
              </a:solidFill>
              <a:latin typeface="+mn-lt"/>
              <a:ea typeface="+mn-ea"/>
            </a:endParaRPr>
          </a:p>
        </p:txBody>
      </p:sp>
      <p:sp>
        <p:nvSpPr>
          <p:cNvPr id="33" name="矩形 3"/>
          <p:cNvSpPr/>
          <p:nvPr>
            <p:custDataLst>
              <p:tags r:id="rId5"/>
            </p:custDataLst>
          </p:nvPr>
        </p:nvSpPr>
        <p:spPr>
          <a:xfrm>
            <a:off x="4200170" y="1453876"/>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34" name="矩形 33"/>
          <p:cNvSpPr/>
          <p:nvPr>
            <p:custDataLst>
              <p:tags r:id="rId6"/>
            </p:custDataLst>
          </p:nvPr>
        </p:nvSpPr>
        <p:spPr>
          <a:xfrm>
            <a:off x="4200171" y="1453876"/>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35" name="文本框 30"/>
          <p:cNvSpPr txBox="1">
            <a:spLocks noChangeArrowheads="1"/>
          </p:cNvSpPr>
          <p:nvPr>
            <p:custDataLst>
              <p:tags r:id="rId7"/>
            </p:custDataLst>
          </p:nvPr>
        </p:nvSpPr>
        <p:spPr bwMode="auto">
          <a:xfrm>
            <a:off x="4441171" y="1528782"/>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01</a:t>
            </a:r>
            <a:endParaRPr lang="zh-CN" altLang="en-US" dirty="0">
              <a:solidFill>
                <a:schemeClr val="bg1"/>
              </a:solidFill>
              <a:latin typeface="+mn-lt"/>
              <a:ea typeface="+mn-ea"/>
            </a:endParaRPr>
          </a:p>
        </p:txBody>
      </p:sp>
      <p:sp>
        <p:nvSpPr>
          <p:cNvPr id="37" name="矩形 3"/>
          <p:cNvSpPr/>
          <p:nvPr>
            <p:custDataLst>
              <p:tags r:id="rId8"/>
            </p:custDataLst>
          </p:nvPr>
        </p:nvSpPr>
        <p:spPr>
          <a:xfrm>
            <a:off x="4200170" y="2956999"/>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38" name="矩形 37"/>
          <p:cNvSpPr/>
          <p:nvPr>
            <p:custDataLst>
              <p:tags r:id="rId9"/>
            </p:custDataLst>
          </p:nvPr>
        </p:nvSpPr>
        <p:spPr>
          <a:xfrm>
            <a:off x="4200171" y="2956999"/>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39" name="文本框 34"/>
          <p:cNvSpPr txBox="1">
            <a:spLocks noChangeArrowheads="1"/>
          </p:cNvSpPr>
          <p:nvPr>
            <p:custDataLst>
              <p:tags r:id="rId10"/>
            </p:custDataLst>
          </p:nvPr>
        </p:nvSpPr>
        <p:spPr bwMode="auto">
          <a:xfrm>
            <a:off x="4441171" y="3031905"/>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02</a:t>
            </a:r>
            <a:endParaRPr lang="zh-CN" altLang="en-US" dirty="0">
              <a:solidFill>
                <a:schemeClr val="bg1"/>
              </a:solidFill>
              <a:latin typeface="+mn-lt"/>
              <a:ea typeface="+mn-ea"/>
            </a:endParaRPr>
          </a:p>
        </p:txBody>
      </p:sp>
      <p:sp>
        <p:nvSpPr>
          <p:cNvPr id="40" name="矩形 39"/>
          <p:cNvSpPr/>
          <p:nvPr>
            <p:custDataLst>
              <p:tags r:id="rId11"/>
            </p:custDataLst>
          </p:nvPr>
        </p:nvSpPr>
        <p:spPr>
          <a:xfrm rot="16200000">
            <a:off x="372906" y="2659661"/>
            <a:ext cx="3408219" cy="991294"/>
          </a:xfrm>
          <a:prstGeom prst="rect">
            <a:avLst/>
          </a:prstGeom>
        </p:spPr>
        <p:txBody>
          <a:bodyPr wrap="square" lIns="0" tIns="0" rIns="0" bIns="0" anchor="ctr" anchorCtr="0">
            <a:noAutofit/>
          </a:bodyPr>
          <a:lstStyle/>
          <a:p>
            <a:pPr algn="ctr">
              <a:defRPr/>
            </a:pPr>
            <a:endParaRPr lang="en-US" altLang="zh-CN" sz="3200" b="1" spc="400" dirty="0" smtClean="0">
              <a:solidFill>
                <a:schemeClr val="accent1"/>
              </a:solidFill>
              <a:latin typeface="+mj-lt"/>
              <a:ea typeface="+mj-ea"/>
              <a:cs typeface="+mj-cs"/>
            </a:endParaRPr>
          </a:p>
          <a:p>
            <a:pPr algn="ctr">
              <a:defRPr/>
            </a:pPr>
            <a:r>
              <a:rPr lang="en-US" altLang="zh-CN" sz="3200" b="1" spc="400" dirty="0" smtClean="0">
                <a:solidFill>
                  <a:schemeClr val="accent1"/>
                </a:solidFill>
                <a:latin typeface="+mj-lt"/>
                <a:ea typeface="+mj-ea"/>
                <a:cs typeface="+mj-cs"/>
              </a:rPr>
              <a:t>CONTENTS</a:t>
            </a:r>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3"/>
          <p:cNvSpPr/>
          <p:nvPr>
            <p:custDataLst>
              <p:tags r:id="rId2"/>
            </p:custDataLst>
          </p:nvPr>
        </p:nvSpPr>
        <p:spPr>
          <a:xfrm>
            <a:off x="4200170" y="3718712"/>
            <a:ext cx="241001" cy="687179"/>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29" name="矩形 28"/>
          <p:cNvSpPr/>
          <p:nvPr>
            <p:custDataLst>
              <p:tags r:id="rId3"/>
            </p:custDataLst>
          </p:nvPr>
        </p:nvSpPr>
        <p:spPr>
          <a:xfrm>
            <a:off x="4200171" y="3720341"/>
            <a:ext cx="4010892" cy="5275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a:solidFill>
                  <a:schemeClr val="bg1"/>
                </a:solidFill>
              </a:rPr>
              <a:t>LOREM IPSUM DOLOR</a:t>
            </a:r>
            <a:endParaRPr lang="zh-CN" altLang="en-US" sz="1200" dirty="0">
              <a:solidFill>
                <a:schemeClr val="bg1"/>
              </a:solidFill>
            </a:endParaRPr>
          </a:p>
        </p:txBody>
      </p:sp>
      <p:sp>
        <p:nvSpPr>
          <p:cNvPr id="30" name="文本框 4"/>
          <p:cNvSpPr txBox="1">
            <a:spLocks noChangeArrowheads="1"/>
          </p:cNvSpPr>
          <p:nvPr>
            <p:custDataLst>
              <p:tags r:id="rId4"/>
            </p:custDataLst>
          </p:nvPr>
        </p:nvSpPr>
        <p:spPr bwMode="auto">
          <a:xfrm>
            <a:off x="4441171" y="3793618"/>
            <a:ext cx="462462" cy="379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03</a:t>
            </a:r>
            <a:endParaRPr lang="zh-CN" altLang="en-US" dirty="0">
              <a:solidFill>
                <a:schemeClr val="bg1"/>
              </a:solidFill>
              <a:latin typeface="+mn-lt"/>
              <a:ea typeface="+mn-ea"/>
            </a:endParaRPr>
          </a:p>
        </p:txBody>
      </p:sp>
      <p:sp>
        <p:nvSpPr>
          <p:cNvPr id="32" name="矩形 3"/>
          <p:cNvSpPr/>
          <p:nvPr>
            <p:custDataLst>
              <p:tags r:id="rId5"/>
            </p:custDataLst>
          </p:nvPr>
        </p:nvSpPr>
        <p:spPr>
          <a:xfrm>
            <a:off x="4200170" y="5001040"/>
            <a:ext cx="241001" cy="687179"/>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33" name="矩形 32"/>
          <p:cNvSpPr/>
          <p:nvPr>
            <p:custDataLst>
              <p:tags r:id="rId6"/>
            </p:custDataLst>
          </p:nvPr>
        </p:nvSpPr>
        <p:spPr>
          <a:xfrm>
            <a:off x="4200171" y="5001040"/>
            <a:ext cx="4010892" cy="5275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a:solidFill>
                  <a:schemeClr val="bg1"/>
                </a:solidFill>
              </a:rPr>
              <a:t>LOREM IPSUM DOLOR</a:t>
            </a:r>
            <a:endParaRPr lang="zh-CN" altLang="en-US" sz="1200" dirty="0">
              <a:solidFill>
                <a:schemeClr val="bg1"/>
              </a:solidFill>
            </a:endParaRPr>
          </a:p>
        </p:txBody>
      </p:sp>
      <p:sp>
        <p:nvSpPr>
          <p:cNvPr id="34" name="文本框 26"/>
          <p:cNvSpPr txBox="1">
            <a:spLocks noChangeArrowheads="1"/>
          </p:cNvSpPr>
          <p:nvPr>
            <p:custDataLst>
              <p:tags r:id="rId7"/>
            </p:custDataLst>
          </p:nvPr>
        </p:nvSpPr>
        <p:spPr bwMode="auto">
          <a:xfrm>
            <a:off x="4441171" y="5077575"/>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04</a:t>
            </a:r>
            <a:endParaRPr lang="zh-CN" altLang="en-US" dirty="0">
              <a:solidFill>
                <a:schemeClr val="bg1"/>
              </a:solidFill>
              <a:latin typeface="+mn-lt"/>
              <a:ea typeface="+mn-ea"/>
            </a:endParaRPr>
          </a:p>
        </p:txBody>
      </p:sp>
      <p:sp>
        <p:nvSpPr>
          <p:cNvPr id="40" name="矩形 3"/>
          <p:cNvSpPr/>
          <p:nvPr>
            <p:custDataLst>
              <p:tags r:id="rId8"/>
            </p:custDataLst>
          </p:nvPr>
        </p:nvSpPr>
        <p:spPr>
          <a:xfrm>
            <a:off x="4200170" y="1157312"/>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41" name="矩形 40"/>
          <p:cNvSpPr/>
          <p:nvPr>
            <p:custDataLst>
              <p:tags r:id="rId9"/>
            </p:custDataLst>
          </p:nvPr>
        </p:nvSpPr>
        <p:spPr>
          <a:xfrm>
            <a:off x="4200171" y="1157312"/>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42" name="文本框 30"/>
          <p:cNvSpPr txBox="1">
            <a:spLocks noChangeArrowheads="1"/>
          </p:cNvSpPr>
          <p:nvPr>
            <p:custDataLst>
              <p:tags r:id="rId10"/>
            </p:custDataLst>
          </p:nvPr>
        </p:nvSpPr>
        <p:spPr bwMode="auto">
          <a:xfrm>
            <a:off x="4441171" y="1232218"/>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01</a:t>
            </a:r>
            <a:endParaRPr lang="zh-CN" altLang="en-US" dirty="0">
              <a:solidFill>
                <a:schemeClr val="bg1"/>
              </a:solidFill>
              <a:latin typeface="+mn-lt"/>
              <a:ea typeface="+mn-ea"/>
            </a:endParaRPr>
          </a:p>
        </p:txBody>
      </p:sp>
      <p:sp>
        <p:nvSpPr>
          <p:cNvPr id="44" name="矩形 3"/>
          <p:cNvSpPr/>
          <p:nvPr>
            <p:custDataLst>
              <p:tags r:id="rId11"/>
            </p:custDataLst>
          </p:nvPr>
        </p:nvSpPr>
        <p:spPr>
          <a:xfrm>
            <a:off x="4200170" y="2438012"/>
            <a:ext cx="241001" cy="685551"/>
          </a:xfrm>
          <a:custGeom>
            <a:avLst/>
            <a:gdLst>
              <a:gd name="connsiteX0" fmla="*/ 0 w 235132"/>
              <a:gd name="connsiteY0" fmla="*/ 0 h 496389"/>
              <a:gd name="connsiteX1" fmla="*/ 235132 w 235132"/>
              <a:gd name="connsiteY1" fmla="*/ 0 h 496389"/>
              <a:gd name="connsiteX2" fmla="*/ 235132 w 235132"/>
              <a:gd name="connsiteY2" fmla="*/ 496389 h 496389"/>
              <a:gd name="connsiteX3" fmla="*/ 0 w 235132"/>
              <a:gd name="connsiteY3" fmla="*/ 496389 h 496389"/>
              <a:gd name="connsiteX4" fmla="*/ 0 w 235132"/>
              <a:gd name="connsiteY4" fmla="*/ 0 h 496389"/>
              <a:gd name="connsiteX0-1" fmla="*/ 0 w 243840"/>
              <a:gd name="connsiteY0-2" fmla="*/ 0 h 566058"/>
              <a:gd name="connsiteX1-3" fmla="*/ 235132 w 243840"/>
              <a:gd name="connsiteY1-4" fmla="*/ 0 h 566058"/>
              <a:gd name="connsiteX2-5" fmla="*/ 243840 w 243840"/>
              <a:gd name="connsiteY2-6" fmla="*/ 566058 h 566058"/>
              <a:gd name="connsiteX3-7" fmla="*/ 0 w 243840"/>
              <a:gd name="connsiteY3-8" fmla="*/ 496389 h 566058"/>
              <a:gd name="connsiteX4-9" fmla="*/ 0 w 243840"/>
              <a:gd name="connsiteY4-10" fmla="*/ 0 h 566058"/>
              <a:gd name="connsiteX0-11" fmla="*/ 0 w 235132"/>
              <a:gd name="connsiteY0-12" fmla="*/ 0 h 637965"/>
              <a:gd name="connsiteX1-13" fmla="*/ 235132 w 235132"/>
              <a:gd name="connsiteY1-14" fmla="*/ 0 h 637965"/>
              <a:gd name="connsiteX2-15" fmla="*/ 235131 w 235132"/>
              <a:gd name="connsiteY2-16" fmla="*/ 637965 h 637965"/>
              <a:gd name="connsiteX3-17" fmla="*/ 0 w 235132"/>
              <a:gd name="connsiteY3-18" fmla="*/ 496389 h 637965"/>
              <a:gd name="connsiteX4-19" fmla="*/ 0 w 235132"/>
              <a:gd name="connsiteY4-20" fmla="*/ 0 h 637965"/>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235132" h="637965">
                <a:moveTo>
                  <a:pt x="0" y="0"/>
                </a:moveTo>
                <a:lnTo>
                  <a:pt x="235132" y="0"/>
                </a:lnTo>
                <a:cubicBezTo>
                  <a:pt x="235132" y="212655"/>
                  <a:pt x="235131" y="425310"/>
                  <a:pt x="235131" y="637965"/>
                </a:cubicBezTo>
                <a:lnTo>
                  <a:pt x="0" y="496389"/>
                </a:lnTo>
                <a:lnTo>
                  <a:pt x="0" y="0"/>
                </a:ln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defRPr/>
            </a:pPr>
            <a:endParaRPr lang="zh-CN" altLang="en-US">
              <a:solidFill>
                <a:schemeClr val="bg1"/>
              </a:solidFill>
            </a:endParaRPr>
          </a:p>
        </p:txBody>
      </p:sp>
      <p:sp>
        <p:nvSpPr>
          <p:cNvPr id="45" name="矩形 44"/>
          <p:cNvSpPr/>
          <p:nvPr>
            <p:custDataLst>
              <p:tags r:id="rId12"/>
            </p:custDataLst>
          </p:nvPr>
        </p:nvSpPr>
        <p:spPr>
          <a:xfrm>
            <a:off x="4200171" y="2438012"/>
            <a:ext cx="4010892" cy="52759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lIns="900000" tIns="36000" rIns="36000" bIns="108000" anchor="ctr">
            <a:normAutofit/>
          </a:bodyPr>
          <a:lstStyle/>
          <a:p>
            <a:pPr>
              <a:defRPr/>
            </a:pPr>
            <a:r>
              <a:rPr lang="da-DK" altLang="zh-CN" dirty="0">
                <a:solidFill>
                  <a:schemeClr val="bg1"/>
                </a:solidFill>
              </a:rPr>
              <a:t>LOREM IPSUM DOLOR</a:t>
            </a:r>
            <a:endParaRPr lang="zh-CN" altLang="en-US" sz="1200" dirty="0">
              <a:solidFill>
                <a:schemeClr val="bg1"/>
              </a:solidFill>
            </a:endParaRPr>
          </a:p>
        </p:txBody>
      </p:sp>
      <p:sp>
        <p:nvSpPr>
          <p:cNvPr id="46" name="文本框 34"/>
          <p:cNvSpPr txBox="1">
            <a:spLocks noChangeArrowheads="1"/>
          </p:cNvSpPr>
          <p:nvPr>
            <p:custDataLst>
              <p:tags r:id="rId13"/>
            </p:custDataLst>
          </p:nvPr>
        </p:nvSpPr>
        <p:spPr bwMode="auto">
          <a:xfrm>
            <a:off x="4441171" y="2512918"/>
            <a:ext cx="462462" cy="37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r>
              <a:rPr lang="en-US" altLang="zh-CN" dirty="0">
                <a:solidFill>
                  <a:schemeClr val="bg1"/>
                </a:solidFill>
                <a:latin typeface="+mn-lt"/>
                <a:ea typeface="+mn-ea"/>
              </a:rPr>
              <a:t>02</a:t>
            </a:r>
            <a:endParaRPr lang="zh-CN" altLang="en-US" dirty="0">
              <a:solidFill>
                <a:schemeClr val="bg1"/>
              </a:solidFill>
              <a:latin typeface="+mn-lt"/>
              <a:ea typeface="+mn-ea"/>
            </a:endParaRPr>
          </a:p>
        </p:txBody>
      </p:sp>
      <p:sp>
        <p:nvSpPr>
          <p:cNvPr id="47" name="矩形 46"/>
          <p:cNvSpPr/>
          <p:nvPr>
            <p:custDataLst>
              <p:tags r:id="rId14"/>
            </p:custDataLst>
          </p:nvPr>
        </p:nvSpPr>
        <p:spPr>
          <a:xfrm rot="16200000">
            <a:off x="372906" y="2659661"/>
            <a:ext cx="3408219" cy="991294"/>
          </a:xfrm>
          <a:prstGeom prst="rect">
            <a:avLst/>
          </a:prstGeom>
        </p:spPr>
        <p:txBody>
          <a:bodyPr wrap="square" lIns="0" tIns="0" rIns="0" bIns="0" anchor="ctr" anchorCtr="0">
            <a:noAutofit/>
          </a:bodyPr>
          <a:lstStyle/>
          <a:p>
            <a:pPr algn="ctr">
              <a:defRPr/>
            </a:pPr>
            <a:endParaRPr lang="en-US" altLang="zh-CN" sz="3200" b="1" spc="400" smtClean="0">
              <a:solidFill>
                <a:schemeClr val="accent1"/>
              </a:solidFill>
              <a:latin typeface="+mj-lt"/>
              <a:ea typeface="+mj-ea"/>
              <a:cs typeface="+mj-cs"/>
            </a:endParaRPr>
          </a:p>
          <a:p>
            <a:pPr algn="ctr">
              <a:defRPr/>
            </a:pPr>
            <a:r>
              <a:rPr lang="en-US" altLang="zh-CN" sz="3200" b="1" spc="400" smtClean="0">
                <a:solidFill>
                  <a:schemeClr val="accent1"/>
                </a:solidFill>
                <a:latin typeface="+mj-lt"/>
                <a:ea typeface="+mj-ea"/>
                <a:cs typeface="+mj-cs"/>
              </a:rPr>
              <a:t>CONTENTS</a:t>
            </a:r>
          </a:p>
        </p:txBody>
      </p:sp>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160443"/>
</p:tagLst>
</file>

<file path=ppt/tags/tag1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3"/>
  <p:tag name="KSO_WM_SLIDE_INDEX" val="3"/>
  <p:tag name="KSO_WM_SLIDE_ITEM_CNT" val="2"/>
  <p:tag name="KSO_WM_SLIDE_LAYOUT" val="a_f"/>
  <p:tag name="KSO_WM_SLIDE_LAYOUT_CNT" val="1_2"/>
  <p:tag name="KSO_WM_SLIDE_TYPE" val="text"/>
  <p:tag name="KSO_WM_BEAUTIFY_FLAG" val="#wm#"/>
  <p:tag name="KSO_WM_TAG_VERSION" val="1.0"/>
  <p:tag name="KSO_WM_SLIDE_POSITION" val="66*100"/>
  <p:tag name="KSO_WM_SLIDE_SIZE" val="828*389"/>
</p:tagLst>
</file>

<file path=ppt/tags/tag10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2*a*1"/>
  <p:tag name="KSO_WM_UNIT_CLEAR" val="1"/>
  <p:tag name="KSO_WM_UNIT_LAYERLEVEL" val="1"/>
  <p:tag name="KSO_WM_UNIT_VALUE" val="24"/>
  <p:tag name="KSO_WM_UNIT_ISCONTENTSTITLE" val="0"/>
  <p:tag name="KSO_WM_UNIT_HIGHLIGHT" val="0"/>
  <p:tag name="KSO_WM_UNIT_COMPATIBLE" val="0"/>
  <p:tag name="KSO_WM_UNIT_PRESET_TEXT_INDEX" val="3"/>
  <p:tag name="KSO_WM_UNIT_PRESET_TEXT_LEN" val="17"/>
</p:tagLst>
</file>

<file path=ppt/tags/tag10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13"/>
  <p:tag name="KSO_WM_SLIDE_INDEX" val="13"/>
  <p:tag name="KSO_WM_SLIDE_ITEM_CNT" val="2"/>
  <p:tag name="KSO_WM_SLIDE_LAYOUT" val="a_f_m"/>
  <p:tag name="KSO_WM_SLIDE_LAYOUT_CNT" val="1_1_1"/>
  <p:tag name="KSO_WM_SLIDE_TYPE" val="text"/>
  <p:tag name="KSO_WM_BEAUTIFY_FLAG" val="#wm#"/>
  <p:tag name="KSO_WM_TAG_VERSION" val="1.0"/>
  <p:tag name="KSO_WM_SLIDE_POSITION" val="95*147"/>
  <p:tag name="KSO_WM_SLIDE_SIZE" val="770*343"/>
  <p:tag name="KSO_WM_DIAGRAM_GROUP_CODE" val="m1-1"/>
</p:tagLst>
</file>

<file path=ppt/tags/tag10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3*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10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13*m_h_f*1_1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0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13*m_i*1_1"/>
  <p:tag name="KSO_WM_UNIT_CLEAR" val="1"/>
  <p:tag name="KSO_WM_UNIT_LAYERLEVEL" val="1_1"/>
  <p:tag name="KSO_WM_DIAGRAM_GROUP_CODE" val="m1-1"/>
</p:tagLst>
</file>

<file path=ppt/tags/tag10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13*f*1"/>
  <p:tag name="KSO_WM_UNIT_CLEAR" val="1"/>
  <p:tag name="KSO_WM_UNIT_LAYERLEVEL" val="1"/>
  <p:tag name="KSO_WM_UNIT_VALUE" val="120"/>
  <p:tag name="KSO_WM_UNIT_HIGHLIGHT" val="0"/>
  <p:tag name="KSO_WM_UNIT_COMPATIBLE" val="0"/>
  <p:tag name="KSO_WM_UNIT_PRESET_TEXT_INDEX" val="4"/>
  <p:tag name="KSO_WM_UNIT_PRESET_TEXT_LEN" val="180"/>
</p:tagLst>
</file>

<file path=ppt/tags/tag10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14"/>
  <p:tag name="KSO_WM_SLIDE_INDEX" val="14"/>
  <p:tag name="KSO_WM_SLIDE_ITEM_CNT" val="3"/>
  <p:tag name="KSO_WM_SLIDE_LAYOUT" val="a_f_m"/>
  <p:tag name="KSO_WM_SLIDE_LAYOUT_CNT" val="1_1_1"/>
  <p:tag name="KSO_WM_SLIDE_TYPE" val="text"/>
  <p:tag name="KSO_WM_BEAUTIFY_FLAG" val="#wm#"/>
  <p:tag name="KSO_WM_TAG_VERSION" val="1.0"/>
  <p:tag name="KSO_WM_SLIDE_POSITION" val="95*147"/>
  <p:tag name="KSO_WM_SLIDE_SIZE" val="770*343"/>
  <p:tag name="KSO_WM_DIAGRAM_GROUP_CODE" val="m1-1"/>
</p:tagLst>
</file>

<file path=ppt/tags/tag10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14*f*1"/>
  <p:tag name="KSO_WM_UNIT_CLEAR" val="1"/>
  <p:tag name="KSO_WM_UNIT_LAYERLEVEL" val="1"/>
  <p:tag name="KSO_WM_UNIT_VALUE" val="120"/>
  <p:tag name="KSO_WM_UNIT_HIGHLIGHT" val="0"/>
  <p:tag name="KSO_WM_UNIT_COMPATIBLE" val="0"/>
  <p:tag name="KSO_WM_UNIT_PRESET_TEXT_INDEX" val="4"/>
  <p:tag name="KSO_WM_UNIT_PRESET_TEXT_LEN" val="180"/>
</p:tagLst>
</file>

<file path=ppt/tags/tag10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2_1"/>
  <p:tag name="KSO_WM_UNIT_ID" val="custom160443_14*m_h_f*1_2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0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14*m_h_f*1_1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3*i*0"/>
  <p:tag name="KSO_WM_TEMPLATE_CATEGORY" val="custom"/>
  <p:tag name="KSO_WM_TEMPLATE_INDEX" val="160443"/>
  <p:tag name="KSO_WM_UNIT_INDEX" val="0"/>
</p:tagLst>
</file>

<file path=ppt/tags/tag1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14*m_i*1_1"/>
  <p:tag name="KSO_WM_UNIT_CLEAR" val="1"/>
  <p:tag name="KSO_WM_UNIT_LAYERLEVEL" val="1_1"/>
  <p:tag name="KSO_WM_DIAGRAM_GROUP_CODE" val="m1-1"/>
</p:tagLst>
</file>

<file path=ppt/tags/tag1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4*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11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15"/>
  <p:tag name="KSO_WM_SLIDE_INDEX" val="15"/>
  <p:tag name="KSO_WM_SLIDE_ITEM_CNT" val="4"/>
  <p:tag name="KSO_WM_SLIDE_LAYOUT" val="a_f_m"/>
  <p:tag name="KSO_WM_SLIDE_LAYOUT_CNT" val="1_1_1"/>
  <p:tag name="KSO_WM_SLIDE_TYPE" val="text"/>
  <p:tag name="KSO_WM_BEAUTIFY_FLAG" val="#wm#"/>
  <p:tag name="KSO_WM_TAG_VERSION" val="1.0"/>
  <p:tag name="KSO_WM_SLIDE_POSITION" val="95*147"/>
  <p:tag name="KSO_WM_SLIDE_SIZE" val="770*343"/>
  <p:tag name="KSO_WM_DIAGRAM_GROUP_CODE" val="m1-1"/>
</p:tagLst>
</file>

<file path=ppt/tags/tag1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15*f*1"/>
  <p:tag name="KSO_WM_UNIT_CLEAR" val="1"/>
  <p:tag name="KSO_WM_UNIT_LAYERLEVEL" val="1"/>
  <p:tag name="KSO_WM_UNIT_VALUE" val="120"/>
  <p:tag name="KSO_WM_UNIT_HIGHLIGHT" val="0"/>
  <p:tag name="KSO_WM_UNIT_COMPATIBLE" val="0"/>
  <p:tag name="KSO_WM_UNIT_PRESET_TEXT_INDEX" val="4"/>
  <p:tag name="KSO_WM_UNIT_PRESET_TEXT_LEN" val="180"/>
</p:tagLst>
</file>

<file path=ppt/tags/tag1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3_1"/>
  <p:tag name="KSO_WM_UNIT_ID" val="custom160443_15*m_h_f*1_3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2_1"/>
  <p:tag name="KSO_WM_UNIT_ID" val="custom160443_15*m_h_f*1_2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15*m_h_f*1_1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15*m_i*1_1"/>
  <p:tag name="KSO_WM_UNIT_CLEAR" val="1"/>
  <p:tag name="KSO_WM_UNIT_LAYERLEVEL" val="1_1"/>
  <p:tag name="KSO_WM_DIAGRAM_GROUP_CODE" val="m1-1"/>
</p:tagLst>
</file>

<file path=ppt/tags/tag1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5*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11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16"/>
  <p:tag name="KSO_WM_SLIDE_INDEX" val="16"/>
  <p:tag name="KSO_WM_SLIDE_ITEM_CNT" val="5"/>
  <p:tag name="KSO_WM_SLIDE_LAYOUT" val="a_f_m"/>
  <p:tag name="KSO_WM_SLIDE_LAYOUT_CNT" val="1_1_1"/>
  <p:tag name="KSO_WM_SLIDE_TYPE" val="text"/>
  <p:tag name="KSO_WM_BEAUTIFY_FLAG" val="#wm#"/>
  <p:tag name="KSO_WM_TAG_VERSION" val="1.0"/>
  <p:tag name="KSO_WM_SLIDE_POSITION" val="95*147"/>
  <p:tag name="KSO_WM_SLIDE_SIZE" val="770*343"/>
  <p:tag name="KSO_WM_DIAGRAM_GROUP_CODE" val="m1-1"/>
</p:tagLst>
</file>

<file path=ppt/tags/tag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3*i*1"/>
  <p:tag name="KSO_WM_TEMPLATE_CATEGORY" val="custom"/>
  <p:tag name="KSO_WM_TEMPLATE_INDEX" val="160443"/>
  <p:tag name="KSO_WM_UNIT_INDEX" val="1"/>
</p:tagLst>
</file>

<file path=ppt/tags/tag1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16*f*1"/>
  <p:tag name="KSO_WM_UNIT_CLEAR" val="1"/>
  <p:tag name="KSO_WM_UNIT_LAYERLEVEL" val="1"/>
  <p:tag name="KSO_WM_UNIT_VALUE" val="120"/>
  <p:tag name="KSO_WM_UNIT_HIGHLIGHT" val="0"/>
  <p:tag name="KSO_WM_UNIT_COMPATIBLE" val="0"/>
  <p:tag name="KSO_WM_UNIT_PRESET_TEXT_INDEX" val="4"/>
  <p:tag name="KSO_WM_UNIT_PRESET_TEXT_LEN" val="180"/>
</p:tagLst>
</file>

<file path=ppt/tags/tag1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4_1"/>
  <p:tag name="KSO_WM_UNIT_ID" val="custom160443_16*m_h_f*1_4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3_1"/>
  <p:tag name="KSO_WM_UNIT_ID" val="custom160443_16*m_h_f*1_3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2_1"/>
  <p:tag name="KSO_WM_UNIT_ID" val="custom160443_16*m_h_f*1_2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16*m_h_f*1_1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16*m_i*1_1"/>
  <p:tag name="KSO_WM_UNIT_CLEAR" val="1"/>
  <p:tag name="KSO_WM_UNIT_LAYERLEVEL" val="1_1"/>
  <p:tag name="KSO_WM_DIAGRAM_GROUP_CODE" val="m1-1"/>
</p:tagLst>
</file>

<file path=ppt/tags/tag1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6*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12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17"/>
  <p:tag name="KSO_WM_SLIDE_INDEX" val="17"/>
  <p:tag name="KSO_WM_SLIDE_ITEM_CNT" val="6"/>
  <p:tag name="KSO_WM_SLIDE_LAYOUT" val="a_f_m"/>
  <p:tag name="KSO_WM_SLIDE_LAYOUT_CNT" val="1_1_1"/>
  <p:tag name="KSO_WM_SLIDE_TYPE" val="text"/>
  <p:tag name="KSO_WM_BEAUTIFY_FLAG" val="#wm#"/>
  <p:tag name="KSO_WM_TAG_VERSION" val="1.0"/>
  <p:tag name="KSO_WM_SLIDE_POSITION" val="95*147"/>
  <p:tag name="KSO_WM_SLIDE_SIZE" val="770*343"/>
  <p:tag name="KSO_WM_DIAGRAM_GROUP_CODE" val="m1-1"/>
</p:tagLst>
</file>

<file path=ppt/tags/tag1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17*f*1"/>
  <p:tag name="KSO_WM_UNIT_CLEAR" val="1"/>
  <p:tag name="KSO_WM_UNIT_LAYERLEVEL" val="1"/>
  <p:tag name="KSO_WM_UNIT_VALUE" val="120"/>
  <p:tag name="KSO_WM_UNIT_HIGHLIGHT" val="0"/>
  <p:tag name="KSO_WM_UNIT_COMPATIBLE" val="0"/>
  <p:tag name="KSO_WM_UNIT_PRESET_TEXT_INDEX" val="4"/>
  <p:tag name="KSO_WM_UNIT_PRESET_TEXT_LEN" val="180"/>
</p:tagLst>
</file>

<file path=ppt/tags/tag1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4_1"/>
  <p:tag name="KSO_WM_UNIT_ID" val="custom160443_17*m_h_f*1_4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3*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Lst>
</file>

<file path=ppt/tags/tag1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3_1"/>
  <p:tag name="KSO_WM_UNIT_ID" val="custom160443_17*m_h_f*1_3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2_1"/>
  <p:tag name="KSO_WM_UNIT_ID" val="custom160443_17*m_h_f*1_2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17*m_h_f*1_1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5_1"/>
  <p:tag name="KSO_WM_UNIT_ID" val="custom160443_17*m_h_f*1_5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17*m_i*1_1"/>
  <p:tag name="KSO_WM_UNIT_CLEAR" val="1"/>
  <p:tag name="KSO_WM_UNIT_LAYERLEVEL" val="1_1"/>
  <p:tag name="KSO_WM_DIAGRAM_GROUP_CODE" val="m1-1"/>
</p:tagLst>
</file>

<file path=ppt/tags/tag1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7*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13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18"/>
  <p:tag name="KSO_WM_SLIDE_INDEX" val="18"/>
  <p:tag name="KSO_WM_SLIDE_ITEM_CNT" val="7"/>
  <p:tag name="KSO_WM_SLIDE_LAYOUT" val="a_f_m"/>
  <p:tag name="KSO_WM_SLIDE_LAYOUT_CNT" val="1_1_1"/>
  <p:tag name="KSO_WM_SLIDE_TYPE" val="text"/>
  <p:tag name="KSO_WM_BEAUTIFY_FLAG" val="#wm#"/>
  <p:tag name="KSO_WM_TAG_VERSION" val="1.0"/>
  <p:tag name="KSO_WM_SLIDE_POSITION" val="95*147"/>
  <p:tag name="KSO_WM_SLIDE_SIZE" val="770*343"/>
  <p:tag name="KSO_WM_DIAGRAM_GROUP_CODE" val="m1-1"/>
</p:tagLst>
</file>

<file path=ppt/tags/tag1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18*f*1"/>
  <p:tag name="KSO_WM_UNIT_CLEAR" val="1"/>
  <p:tag name="KSO_WM_UNIT_LAYERLEVEL" val="1"/>
  <p:tag name="KSO_WM_UNIT_VALUE" val="120"/>
  <p:tag name="KSO_WM_UNIT_HIGHLIGHT" val="0"/>
  <p:tag name="KSO_WM_UNIT_COMPATIBLE" val="0"/>
  <p:tag name="KSO_WM_UNIT_PRESET_TEXT_INDEX" val="4"/>
  <p:tag name="KSO_WM_UNIT_PRESET_TEXT_LEN" val="180"/>
</p:tagLst>
</file>

<file path=ppt/tags/tag1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4_1"/>
  <p:tag name="KSO_WM_UNIT_ID" val="custom160443_18*m_h_f*1_4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3_1"/>
  <p:tag name="KSO_WM_UNIT_ID" val="custom160443_18*m_h_f*1_3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3*f*1"/>
  <p:tag name="KSO_WM_UNIT_CLEAR" val="1"/>
  <p:tag name="KSO_WM_UNIT_LAYERLEVEL" val="1"/>
  <p:tag name="KSO_WM_UNIT_VALUE" val="144"/>
  <p:tag name="KSO_WM_UNIT_HIGHLIGHT" val="0"/>
  <p:tag name="KSO_WM_UNIT_COMPATIBLE" val="0"/>
  <p:tag name="KSO_WM_UNIT_PRESET_TEXT_INDEX" val="5"/>
  <p:tag name="KSO_WM_UNIT_PRESET_TEXT_LEN" val="232"/>
</p:tagLst>
</file>

<file path=ppt/tags/tag1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2_1"/>
  <p:tag name="KSO_WM_UNIT_ID" val="custom160443_18*m_h_f*1_2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18*m_h_f*1_1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5_1"/>
  <p:tag name="KSO_WM_UNIT_ID" val="custom160443_18*m_h_f*1_5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6_1"/>
  <p:tag name="KSO_WM_UNIT_ID" val="custom160443_18*m_h_f*1_6_1"/>
  <p:tag name="KSO_WM_UNIT_CLEAR" val="1"/>
  <p:tag name="KSO_WM_UNIT_LAYERLEVEL" val="1_1_1"/>
  <p:tag name="KSO_WM_UNIT_VALUE" val="8"/>
  <p:tag name="KSO_WM_UNIT_HIGHLIGHT" val="0"/>
  <p:tag name="KSO_WM_UNIT_COMPATIBLE" val="0"/>
  <p:tag name="KSO_WM_UNIT_PRESET_TEXT_INDEX" val="3"/>
  <p:tag name="KSO_WM_UNIT_PRESET_TEXT_LEN" val="12"/>
  <p:tag name="KSO_WM_DIAGRAM_GROUP_CODE" val="m1-1"/>
</p:tagLst>
</file>

<file path=ppt/tags/tag1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18*m_i*1_1"/>
  <p:tag name="KSO_WM_UNIT_CLEAR" val="1"/>
  <p:tag name="KSO_WM_UNIT_LAYERLEVEL" val="1_1"/>
  <p:tag name="KSO_WM_DIAGRAM_GROUP_CODE" val="m1-1"/>
</p:tagLst>
</file>

<file path=ppt/tags/tag1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8*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14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19"/>
  <p:tag name="KSO_WM_SLIDE_INDEX" val="19"/>
  <p:tag name="KSO_WM_SLIDE_ITEM_CNT" val="2"/>
  <p:tag name="KSO_WM_SLIDE_LAYOUT" val="a_f_d"/>
  <p:tag name="KSO_WM_SLIDE_LAYOUT_CNT" val="1_1_1"/>
  <p:tag name="KSO_WM_SLIDE_TYPE" val="text"/>
  <p:tag name="KSO_WM_BEAUTIFY_FLAG" val="#wm#"/>
  <p:tag name="KSO_WM_TAG_VERSION" val="1.0"/>
  <p:tag name="KSO_WM_SLIDE_POSITION" val="198*103"/>
  <p:tag name="KSO_WM_SLIDE_SIZE" val="564*395"/>
</p:tagLst>
</file>

<file path=ppt/tags/tag1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19*i*0"/>
  <p:tag name="KSO_WM_TEMPLATE_CATEGORY" val="custom"/>
  <p:tag name="KSO_WM_TEMPLATE_INDEX" val="160443"/>
  <p:tag name="KSO_WM_UNIT_INDEX" val="0"/>
</p:tagLst>
</file>

<file path=ppt/tags/tag14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19*i*1"/>
  <p:tag name="KSO_WM_TEMPLATE_CATEGORY" val="custom"/>
  <p:tag name="KSO_WM_TEMPLATE_INDEX" val="160443"/>
  <p:tag name="KSO_WM_UNIT_INDEX" val="1"/>
</p:tagLst>
</file>

<file path=ppt/tags/tag1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19*i*2"/>
  <p:tag name="KSO_WM_TEMPLATE_CATEGORY" val="custom"/>
  <p:tag name="KSO_WM_TEMPLATE_INDEX" val="160443"/>
  <p:tag name="KSO_WM_UNIT_INDEX" val="2"/>
</p:tagLst>
</file>

<file path=ppt/tags/tag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2"/>
  <p:tag name="KSO_WM_UNIT_ID" val="custom160443_3*f*2"/>
  <p:tag name="KSO_WM_UNIT_CLEAR" val="1"/>
  <p:tag name="KSO_WM_UNIT_LAYERLEVEL" val="1"/>
  <p:tag name="KSO_WM_UNIT_VALUE" val="144"/>
  <p:tag name="KSO_WM_UNIT_HIGHLIGHT" val="0"/>
  <p:tag name="KSO_WM_UNIT_COMPATIBLE" val="0"/>
  <p:tag name="KSO_WM_UNIT_PRESET_TEXT_INDEX" val="5"/>
  <p:tag name="KSO_WM_UNIT_PRESET_TEXT_LEN" val="232"/>
</p:tagLst>
</file>

<file path=ppt/tags/tag15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19*i*3"/>
  <p:tag name="KSO_WM_TEMPLATE_CATEGORY" val="custom"/>
  <p:tag name="KSO_WM_TEMPLATE_INDEX" val="160443"/>
  <p:tag name="KSO_WM_UNIT_INDEX" val="3"/>
</p:tagLst>
</file>

<file path=ppt/tags/tag15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19*i*4"/>
  <p:tag name="KSO_WM_TEMPLATE_CATEGORY" val="custom"/>
  <p:tag name="KSO_WM_TEMPLATE_INDEX" val="160443"/>
  <p:tag name="KSO_WM_UNIT_INDEX" val="4"/>
</p:tagLst>
</file>

<file path=ppt/tags/tag1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19*i*5"/>
  <p:tag name="KSO_WM_TEMPLATE_CATEGORY" val="custom"/>
  <p:tag name="KSO_WM_TEMPLATE_INDEX" val="160443"/>
  <p:tag name="KSO_WM_UNIT_INDEX" val="5"/>
</p:tagLst>
</file>

<file path=ppt/tags/tag1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d"/>
  <p:tag name="KSO_WM_UNIT_INDEX" val="1"/>
  <p:tag name="KSO_WM_UNIT_ID" val="custom160443_19*d*1"/>
  <p:tag name="KSO_WM_UNIT_CLEAR" val="0"/>
  <p:tag name="KSO_WM_UNIT_LAYERLEVEL" val="1"/>
  <p:tag name="KSO_WM_UNIT_VALUE" val="875*922"/>
  <p:tag name="KSO_WM_UNIT_HIGHLIGHT" val="0"/>
  <p:tag name="KSO_WM_UNIT_COMPATIBLE" val="0"/>
</p:tagLst>
</file>

<file path=ppt/tags/tag1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19*f*1"/>
  <p:tag name="KSO_WM_UNIT_CLEAR" val="1"/>
  <p:tag name="KSO_WM_UNIT_LAYERLEVEL" val="1"/>
  <p:tag name="KSO_WM_UNIT_VALUE" val="88"/>
  <p:tag name="KSO_WM_UNIT_HIGHLIGHT" val="0"/>
  <p:tag name="KSO_WM_UNIT_COMPATIBLE" val="0"/>
  <p:tag name="KSO_WM_UNIT_PRESET_TEXT_INDEX" val="4"/>
  <p:tag name="KSO_WM_UNIT_PRESET_TEXT_LEN" val="180"/>
</p:tagLst>
</file>

<file path=ppt/tags/tag15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9*a*1"/>
  <p:tag name="KSO_WM_UNIT_CLEAR" val="1"/>
  <p:tag name="KSO_WM_UNIT_LAYERLEVEL" val="1"/>
  <p:tag name="KSO_WM_UNIT_VALUE" val="18"/>
  <p:tag name="KSO_WM_UNIT_ISCONTENTSTITLE" val="0"/>
  <p:tag name="KSO_WM_UNIT_HIGHLIGHT" val="0"/>
  <p:tag name="KSO_WM_UNIT_COMPATIBLE" val="0"/>
  <p:tag name="KSO_WM_UNIT_PRESET_TEXT_INDEX" val="3"/>
  <p:tag name="KSO_WM_UNIT_PRESET_TEXT_LEN" val="17"/>
</p:tagLst>
</file>

<file path=ppt/tags/tag15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20"/>
  <p:tag name="KSO_WM_SLIDE_INDEX" val="20"/>
  <p:tag name="KSO_WM_SLIDE_ITEM_CNT" val="3"/>
  <p:tag name="KSO_WM_SLIDE_LAYOUT" val="a_f_d"/>
  <p:tag name="KSO_WM_SLIDE_LAYOUT_CNT" val="1_1_2"/>
  <p:tag name="KSO_WM_SLIDE_TYPE" val="text"/>
  <p:tag name="KSO_WM_BEAUTIFY_FLAG" val="#wm#"/>
  <p:tag name="KSO_WM_TAG_VERSION" val="1.0"/>
  <p:tag name="KSO_WM_SLIDE_POSITION" val="202*123"/>
  <p:tag name="KSO_WM_SLIDE_SIZE" val="573*390"/>
</p:tagLst>
</file>

<file path=ppt/tags/tag15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20*i*0"/>
  <p:tag name="KSO_WM_TEMPLATE_CATEGORY" val="custom"/>
  <p:tag name="KSO_WM_TEMPLATE_INDEX" val="160443"/>
  <p:tag name="KSO_WM_UNIT_INDEX" val="0"/>
</p:tagLst>
</file>

<file path=ppt/tags/tag15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d"/>
  <p:tag name="KSO_WM_UNIT_INDEX" val="1"/>
  <p:tag name="KSO_WM_UNIT_ID" val="custom160443_20*d*1"/>
  <p:tag name="KSO_WM_UNIT_CLEAR" val="0"/>
  <p:tag name="KSO_WM_UNIT_LAYERLEVEL" val="1"/>
  <p:tag name="KSO_WM_UNIT_VALUE" val="755*816"/>
  <p:tag name="KSO_WM_UNIT_HIGHLIGHT" val="0"/>
  <p:tag name="KSO_WM_UNIT_COMPATIBLE" val="0"/>
</p:tagLst>
</file>

<file path=ppt/tags/tag1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20*i*2"/>
  <p:tag name="KSO_WM_TEMPLATE_CATEGORY" val="custom"/>
  <p:tag name="KSO_WM_TEMPLATE_INDEX" val="160443"/>
  <p:tag name="KSO_WM_UNIT_INDEX" val="2"/>
</p:tagLst>
</file>

<file path=ppt/tags/tag1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TAG_VERSION" val="1.0"/>
  <p:tag name="KSO_WM_SLIDE_ID" val="custom160443_4"/>
  <p:tag name="KSO_WM_SLIDE_INDEX" val="4"/>
  <p:tag name="KSO_WM_SLIDE_ITEM_CNT" val="2"/>
  <p:tag name="KSO_WM_SLIDE_LAYOUT" val="a_f_d"/>
  <p:tag name="KSO_WM_SLIDE_LAYOUT_CNT" val="1_1_1"/>
  <p:tag name="KSO_WM_SLIDE_TYPE" val="text"/>
  <p:tag name="KSO_WM_BEAUTIFY_FLAG" val="#wm#"/>
  <p:tag name="KSO_WM_SLIDE_POSITION" val="64*58"/>
  <p:tag name="KSO_WM_SLIDE_SIZE" val="832*425"/>
</p:tagLst>
</file>

<file path=ppt/tags/tag1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d"/>
  <p:tag name="KSO_WM_UNIT_INDEX" val="2"/>
  <p:tag name="KSO_WM_UNIT_ID" val="custom160443_20*d*2"/>
  <p:tag name="KSO_WM_UNIT_CLEAR" val="0"/>
  <p:tag name="KSO_WM_UNIT_LAYERLEVEL" val="1"/>
  <p:tag name="KSO_WM_UNIT_VALUE" val="755*816"/>
  <p:tag name="KSO_WM_UNIT_HIGHLIGHT" val="0"/>
  <p:tag name="KSO_WM_UNIT_COMPATIBLE" val="0"/>
</p:tagLst>
</file>

<file path=ppt/tags/tag1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0*a*1"/>
  <p:tag name="KSO_WM_UNIT_CLEAR" val="1"/>
  <p:tag name="KSO_WM_UNIT_LAYERLEVEL" val="1"/>
  <p:tag name="KSO_WM_UNIT_VALUE" val="21"/>
  <p:tag name="KSO_WM_UNIT_ISCONTENTSTITLE" val="0"/>
  <p:tag name="KSO_WM_UNIT_HIGHLIGHT" val="0"/>
  <p:tag name="KSO_WM_UNIT_COMPATIBLE" val="0"/>
  <p:tag name="KSO_WM_UNIT_PRESET_TEXT_INDEX" val="3"/>
  <p:tag name="KSO_WM_UNIT_PRESET_TEXT_LEN" val="17"/>
</p:tagLst>
</file>

<file path=ppt/tags/tag16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20*f*1"/>
  <p:tag name="KSO_WM_UNIT_CLEAR" val="1"/>
  <p:tag name="KSO_WM_UNIT_LAYERLEVEL" val="1"/>
  <p:tag name="KSO_WM_UNIT_VALUE" val="120"/>
  <p:tag name="KSO_WM_UNIT_HIGHLIGHT" val="0"/>
  <p:tag name="KSO_WM_UNIT_COMPATIBLE" val="0"/>
  <p:tag name="KSO_WM_UNIT_PRESET_TEXT_INDEX" val="5"/>
  <p:tag name="KSO_WM_UNIT_PRESET_TEXT_LEN" val="190"/>
</p:tagLst>
</file>

<file path=ppt/tags/tag16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21"/>
  <p:tag name="KSO_WM_SLIDE_INDEX" val="21"/>
  <p:tag name="KSO_WM_SLIDE_ITEM_CNT" val="3"/>
  <p:tag name="KSO_WM_SLIDE_LAYOUT" val="a_f_d"/>
  <p:tag name="KSO_WM_SLIDE_LAYOUT_CNT" val="1_1_2"/>
  <p:tag name="KSO_WM_SLIDE_TYPE" val="text"/>
  <p:tag name="KSO_WM_BEAUTIFY_FLAG" val="#wm#"/>
  <p:tag name="KSO_WM_TAG_VERSION" val="1.0"/>
  <p:tag name="KSO_WM_SLIDE_POSITION" val="208*118"/>
  <p:tag name="KSO_WM_SLIDE_SIZE" val="616*402"/>
</p:tagLst>
</file>

<file path=ppt/tags/tag16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21*i*0"/>
  <p:tag name="KSO_WM_TEMPLATE_CATEGORY" val="custom"/>
  <p:tag name="KSO_WM_TEMPLATE_INDEX" val="160443"/>
  <p:tag name="KSO_WM_UNIT_INDEX" val="0"/>
</p:tagLst>
</file>

<file path=ppt/tags/tag16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21*i*1"/>
  <p:tag name="KSO_WM_TEMPLATE_CATEGORY" val="custom"/>
  <p:tag name="KSO_WM_TEMPLATE_INDEX" val="160443"/>
  <p:tag name="KSO_WM_UNIT_INDEX" val="1"/>
</p:tagLst>
</file>

<file path=ppt/tags/tag16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d"/>
  <p:tag name="KSO_WM_UNIT_INDEX" val="2"/>
  <p:tag name="KSO_WM_UNIT_ID" val="custom160443_21*d*2"/>
  <p:tag name="KSO_WM_UNIT_CLEAR" val="0"/>
  <p:tag name="KSO_WM_UNIT_LAYERLEVEL" val="1"/>
  <p:tag name="KSO_WM_UNIT_VALUE" val="891*1188"/>
  <p:tag name="KSO_WM_UNIT_HIGHLIGHT" val="0"/>
  <p:tag name="KSO_WM_UNIT_COMPATIBLE" val="0"/>
</p:tagLst>
</file>

<file path=ppt/tags/tag16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d"/>
  <p:tag name="KSO_WM_UNIT_INDEX" val="1"/>
  <p:tag name="KSO_WM_UNIT_ID" val="custom160443_21*d*1"/>
  <p:tag name="KSO_WM_UNIT_CLEAR" val="0"/>
  <p:tag name="KSO_WM_UNIT_LAYERLEVEL" val="1"/>
  <p:tag name="KSO_WM_UNIT_VALUE" val="891*885"/>
  <p:tag name="KSO_WM_UNIT_HIGHLIGHT" val="0"/>
  <p:tag name="KSO_WM_UNIT_COMPATIBLE" val="0"/>
</p:tagLst>
</file>

<file path=ppt/tags/tag16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21*i*4"/>
  <p:tag name="KSO_WM_TEMPLATE_CATEGORY" val="custom"/>
  <p:tag name="KSO_WM_TEMPLATE_INDEX" val="160443"/>
  <p:tag name="KSO_WM_UNIT_INDEX" val="4"/>
</p:tagLst>
</file>

<file path=ppt/tags/tag16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21*f*1"/>
  <p:tag name="KSO_WM_UNIT_CLEAR" val="1"/>
  <p:tag name="KSO_WM_UNIT_LAYERLEVEL" val="1"/>
  <p:tag name="KSO_WM_UNIT_VALUE" val="120"/>
  <p:tag name="KSO_WM_UNIT_HIGHLIGHT" val="0"/>
  <p:tag name="KSO_WM_UNIT_COMPATIBLE" val="0"/>
  <p:tag name="KSO_WM_UNIT_PRESET_TEXT_INDEX" val="4"/>
  <p:tag name="KSO_WM_UNIT_PRESET_TEXT_LEN" val="180"/>
</p:tagLst>
</file>

<file path=ppt/tags/tag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d"/>
  <p:tag name="KSO_WM_UNIT_INDEX" val="1"/>
  <p:tag name="KSO_WM_UNIT_ID" val="custom160443_4*d*1"/>
  <p:tag name="KSO_WM_UNIT_CLEAR" val="0"/>
  <p:tag name="KSO_WM_UNIT_LAYERLEVEL" val="1"/>
  <p:tag name="KSO_WM_UNIT_VALUE" val="1500*1713"/>
  <p:tag name="KSO_WM_UNIT_HIGHLIGHT" val="0"/>
  <p:tag name="KSO_WM_UNIT_COMPATIBLE" val="0"/>
</p:tagLst>
</file>

<file path=ppt/tags/tag17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1*a*1"/>
  <p:tag name="KSO_WM_UNIT_CLEAR" val="1"/>
  <p:tag name="KSO_WM_UNIT_LAYERLEVEL" val="1"/>
  <p:tag name="KSO_WM_UNIT_VALUE" val="21"/>
  <p:tag name="KSO_WM_UNIT_ISCONTENTSTITLE" val="0"/>
  <p:tag name="KSO_WM_UNIT_HIGHLIGHT" val="0"/>
  <p:tag name="KSO_WM_UNIT_COMPATIBLE" val="0"/>
  <p:tag name="KSO_WM_UNIT_PRESET_TEXT_INDEX" val="3"/>
  <p:tag name="KSO_WM_UNIT_PRESET_TEXT_LEN" val="17"/>
</p:tagLst>
</file>

<file path=ppt/tags/tag17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22"/>
  <p:tag name="KSO_WM_SLIDE_INDEX" val="22"/>
  <p:tag name="KSO_WM_SLIDE_ITEM_CNT" val="1"/>
  <p:tag name="KSO_WM_SLIDE_LAYOUT" val="a_m"/>
  <p:tag name="KSO_WM_SLIDE_LAYOUT_CNT" val="1_1"/>
  <p:tag name="KSO_WM_SLIDE_TYPE" val="text"/>
  <p:tag name="KSO_WM_BEAUTIFY_FLAG" val="#wm#"/>
  <p:tag name="KSO_WM_TAG_VERSION" val="1.0"/>
  <p:tag name="KSO_WM_SLIDE_POSITION" val="287*219"/>
  <p:tag name="KSO_WM_SLIDE_SIZE" val="407*96"/>
  <p:tag name="KSO_WM_DIAGRAM_GROUP_CODE" val="m1-2"/>
</p:tagLst>
</file>

<file path=ppt/tags/tag17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22*m_i*1_1"/>
  <p:tag name="KSO_WM_UNIT_CLEAR" val="1"/>
  <p:tag name="KSO_WM_UNIT_LAYERLEVEL" val="1_1"/>
  <p:tag name="KSO_WM_DIAGRAM_GROUP_CODE" val="m1-2"/>
</p:tagLst>
</file>

<file path=ppt/tags/tag17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22*m_h_f*1_1_1"/>
  <p:tag name="KSO_WM_UNIT_CLEAR" val="1"/>
  <p:tag name="KSO_WM_UNIT_LAYERLEVEL" val="1_1_1"/>
  <p:tag name="KSO_WM_UNIT_VALUE" val="60"/>
  <p:tag name="KSO_WM_UNIT_HIGHLIGHT" val="0"/>
  <p:tag name="KSO_WM_UNIT_COMPATIBLE" val="0"/>
  <p:tag name="KSO_WM_UNIT_PRESET_TEXT_INDEX" val="4"/>
  <p:tag name="KSO_WM_UNIT_PRESET_TEXT_LEN" val="80"/>
  <p:tag name="KSO_WM_DIAGRAM_GROUP_CODE" val="m1-2"/>
</p:tagLst>
</file>

<file path=ppt/tags/tag17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2*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17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23"/>
  <p:tag name="KSO_WM_SLIDE_INDEX" val="23"/>
  <p:tag name="KSO_WM_SLIDE_ITEM_CNT" val="2"/>
  <p:tag name="KSO_WM_SLIDE_LAYOUT" val="a_m"/>
  <p:tag name="KSO_WM_SLIDE_LAYOUT_CNT" val="1_1"/>
  <p:tag name="KSO_WM_SLIDE_TYPE" val="text"/>
  <p:tag name="KSO_WM_BEAUTIFY_FLAG" val="#wm#"/>
  <p:tag name="KSO_WM_TAG_VERSION" val="1.0"/>
  <p:tag name="KSO_WM_SLIDE_POSITION" val="235*143"/>
  <p:tag name="KSO_WM_SLIDE_SIZE" val="506*255"/>
  <p:tag name="KSO_WM_DIAGRAM_GROUP_CODE" val="m1-2"/>
</p:tagLst>
</file>

<file path=ppt/tags/tag17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23*m_i*1_1"/>
  <p:tag name="KSO_WM_UNIT_CLEAR" val="1"/>
  <p:tag name="KSO_WM_UNIT_LAYERLEVEL" val="1_1"/>
  <p:tag name="KSO_WM_DIAGRAM_GROUP_CODE" val="m1-2"/>
</p:tagLst>
</file>

<file path=ppt/tags/tag17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2"/>
  <p:tag name="KSO_WM_UNIT_ID" val="custom160443_23*m_i*1_2"/>
  <p:tag name="KSO_WM_UNIT_CLEAR" val="1"/>
  <p:tag name="KSO_WM_UNIT_LAYERLEVEL" val="1_1"/>
  <p:tag name="KSO_WM_DIAGRAM_GROUP_CODE" val="m1-2"/>
</p:tagLst>
</file>

<file path=ppt/tags/tag17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3"/>
  <p:tag name="KSO_WM_UNIT_ID" val="custom160443_23*m_i*1_3"/>
  <p:tag name="KSO_WM_UNIT_CLEAR" val="1"/>
  <p:tag name="KSO_WM_UNIT_LAYERLEVEL" val="1_1"/>
  <p:tag name="KSO_WM_DIAGRAM_GROUP_CODE" val="m1-2"/>
</p:tagLst>
</file>

<file path=ppt/tags/tag17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2_1"/>
  <p:tag name="KSO_WM_UNIT_ID" val="custom160443_23*m_h_f*1_2_1"/>
  <p:tag name="KSO_WM_UNIT_CLEAR" val="1"/>
  <p:tag name="KSO_WM_UNIT_LAYERLEVEL" val="1_1_1"/>
  <p:tag name="KSO_WM_UNIT_VALUE" val="20"/>
  <p:tag name="KSO_WM_UNIT_HIGHLIGHT" val="0"/>
  <p:tag name="KSO_WM_UNIT_COMPATIBLE" val="0"/>
  <p:tag name="KSO_WM_UNIT_PRESET_TEXT_INDEX" val="4"/>
  <p:tag name="KSO_WM_UNIT_PRESET_TEXT_LEN" val="26"/>
  <p:tag name="KSO_WM_DIAGRAM_GROUP_CODE" val="m1-2"/>
</p:tagLst>
</file>

<file path=ppt/tags/tag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18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23*m_h_f*1_1_1"/>
  <p:tag name="KSO_WM_UNIT_CLEAR" val="1"/>
  <p:tag name="KSO_WM_UNIT_LAYERLEVEL" val="1_1_1"/>
  <p:tag name="KSO_WM_UNIT_VALUE" val="20"/>
  <p:tag name="KSO_WM_UNIT_HIGHLIGHT" val="0"/>
  <p:tag name="KSO_WM_UNIT_COMPATIBLE" val="0"/>
  <p:tag name="KSO_WM_UNIT_PRESET_TEXT_INDEX" val="4"/>
  <p:tag name="KSO_WM_UNIT_PRESET_TEXT_LEN" val="26"/>
  <p:tag name="KSO_WM_DIAGRAM_GROUP_CODE" val="m1-2"/>
</p:tagLst>
</file>

<file path=ppt/tags/tag18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3*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18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24"/>
  <p:tag name="KSO_WM_SLIDE_INDEX" val="24"/>
  <p:tag name="KSO_WM_SLIDE_ITEM_CNT" val="3"/>
  <p:tag name="KSO_WM_SLIDE_LAYOUT" val="a_m"/>
  <p:tag name="KSO_WM_SLIDE_LAYOUT_CNT" val="1_1"/>
  <p:tag name="KSO_WM_SLIDE_TYPE" val="text"/>
  <p:tag name="KSO_WM_BEAUTIFY_FLAG" val="#wm#"/>
  <p:tag name="KSO_WM_TAG_VERSION" val="1.0"/>
  <p:tag name="KSO_WM_SLIDE_POSITION" val="235*107"/>
  <p:tag name="KSO_WM_SLIDE_SIZE" val="485*342"/>
  <p:tag name="KSO_WM_DIAGRAM_GROUP_CODE" val="m1-2"/>
</p:tagLst>
</file>

<file path=ppt/tags/tag18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24*m_i*1_1"/>
  <p:tag name="KSO_WM_UNIT_CLEAR" val="1"/>
  <p:tag name="KSO_WM_UNIT_LAYERLEVEL" val="1_1"/>
  <p:tag name="KSO_WM_DIAGRAM_GROUP_CODE" val="m1-2"/>
</p:tagLst>
</file>

<file path=ppt/tags/tag18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2"/>
  <p:tag name="KSO_WM_UNIT_ID" val="custom160443_24*m_i*1_2"/>
  <p:tag name="KSO_WM_UNIT_CLEAR" val="1"/>
  <p:tag name="KSO_WM_UNIT_LAYERLEVEL" val="1_1"/>
  <p:tag name="KSO_WM_DIAGRAM_GROUP_CODE" val="m1-2"/>
</p:tagLst>
</file>

<file path=ppt/tags/tag18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3"/>
  <p:tag name="KSO_WM_UNIT_ID" val="custom160443_24*m_i*1_3"/>
  <p:tag name="KSO_WM_UNIT_CLEAR" val="1"/>
  <p:tag name="KSO_WM_UNIT_LAYERLEVEL" val="1_1"/>
  <p:tag name="KSO_WM_DIAGRAM_GROUP_CODE" val="m1-2"/>
</p:tagLst>
</file>

<file path=ppt/tags/tag18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4"/>
  <p:tag name="KSO_WM_UNIT_ID" val="custom160443_24*m_i*1_4"/>
  <p:tag name="KSO_WM_UNIT_CLEAR" val="1"/>
  <p:tag name="KSO_WM_UNIT_LAYERLEVEL" val="1_1"/>
  <p:tag name="KSO_WM_DIAGRAM_GROUP_CODE" val="m1-2"/>
</p:tagLst>
</file>

<file path=ppt/tags/tag18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5"/>
  <p:tag name="KSO_WM_UNIT_ID" val="custom160443_24*m_i*1_5"/>
  <p:tag name="KSO_WM_UNIT_CLEAR" val="1"/>
  <p:tag name="KSO_WM_UNIT_LAYERLEVEL" val="1_1"/>
  <p:tag name="KSO_WM_DIAGRAM_GROUP_CODE" val="m1-2"/>
</p:tagLst>
</file>

<file path=ppt/tags/tag18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24*m_h_f*1_1_1"/>
  <p:tag name="KSO_WM_UNIT_CLEAR" val="1"/>
  <p:tag name="KSO_WM_UNIT_LAYERLEVEL" val="1_1_1"/>
  <p:tag name="KSO_WM_UNIT_VALUE" val="18"/>
  <p:tag name="KSO_WM_UNIT_HIGHLIGHT" val="0"/>
  <p:tag name="KSO_WM_UNIT_COMPATIBLE" val="0"/>
  <p:tag name="KSO_WM_UNIT_PRESET_TEXT_INDEX" val="4"/>
  <p:tag name="KSO_WM_UNIT_PRESET_TEXT_LEN" val="26"/>
  <p:tag name="KSO_WM_DIAGRAM_GROUP_CODE" val="m1-2"/>
</p:tagLst>
</file>

<file path=ppt/tags/tag18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3_1"/>
  <p:tag name="KSO_WM_UNIT_ID" val="custom160443_24*m_h_f*1_3_1"/>
  <p:tag name="KSO_WM_UNIT_CLEAR" val="1"/>
  <p:tag name="KSO_WM_UNIT_LAYERLEVEL" val="1_1_1"/>
  <p:tag name="KSO_WM_UNIT_VALUE" val="18"/>
  <p:tag name="KSO_WM_UNIT_HIGHLIGHT" val="0"/>
  <p:tag name="KSO_WM_UNIT_COMPATIBLE" val="0"/>
  <p:tag name="KSO_WM_UNIT_PRESET_TEXT_INDEX" val="4"/>
  <p:tag name="KSO_WM_UNIT_PRESET_TEXT_LEN" val="26"/>
  <p:tag name="KSO_WM_DIAGRAM_GROUP_CODE" val="m1-2"/>
</p:tagLst>
</file>

<file path=ppt/tags/tag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4*f*1"/>
  <p:tag name="KSO_WM_UNIT_CLEAR" val="1"/>
  <p:tag name="KSO_WM_UNIT_LAYERLEVEL" val="1"/>
  <p:tag name="KSO_WM_UNIT_VALUE" val="180"/>
  <p:tag name="KSO_WM_UNIT_HIGHLIGHT" val="0"/>
  <p:tag name="KSO_WM_UNIT_COMPATIBLE" val="0"/>
  <p:tag name="KSO_WM_UNIT_PRESET_TEXT_INDEX" val="5"/>
  <p:tag name="KSO_WM_UNIT_PRESET_TEXT_LEN" val="232"/>
</p:tagLst>
</file>

<file path=ppt/tags/tag19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2_1"/>
  <p:tag name="KSO_WM_UNIT_ID" val="custom160443_24*m_h_f*1_2_1"/>
  <p:tag name="KSO_WM_UNIT_CLEAR" val="1"/>
  <p:tag name="KSO_WM_UNIT_LAYERLEVEL" val="1_1_1"/>
  <p:tag name="KSO_WM_UNIT_VALUE" val="18"/>
  <p:tag name="KSO_WM_UNIT_HIGHLIGHT" val="0"/>
  <p:tag name="KSO_WM_UNIT_COMPATIBLE" val="0"/>
  <p:tag name="KSO_WM_UNIT_PRESET_TEXT_INDEX" val="4"/>
  <p:tag name="KSO_WM_UNIT_PRESET_TEXT_LEN" val="26"/>
  <p:tag name="KSO_WM_DIAGRAM_GROUP_CODE" val="m1-2"/>
</p:tagLst>
</file>

<file path=ppt/tags/tag19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4*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19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25"/>
  <p:tag name="KSO_WM_SLIDE_INDEX" val="25"/>
  <p:tag name="KSO_WM_SLIDE_ITEM_CNT" val="4"/>
  <p:tag name="KSO_WM_SLIDE_LAYOUT" val="a_m"/>
  <p:tag name="KSO_WM_SLIDE_LAYOUT_CNT" val="1_1"/>
  <p:tag name="KSO_WM_SLIDE_TYPE" val="text"/>
  <p:tag name="KSO_WM_BEAUTIFY_FLAG" val="#wm#"/>
  <p:tag name="KSO_WM_TAG_VERSION" val="1.0"/>
  <p:tag name="KSO_WM_SLIDE_POSITION" val="234*151"/>
  <p:tag name="KSO_WM_SLIDE_SIZE" val="522*292"/>
  <p:tag name="KSO_WM_DIAGRAM_GROUP_CODE" val="m1-2"/>
</p:tagLst>
</file>

<file path=ppt/tags/tag19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25*m_i*1_1"/>
  <p:tag name="KSO_WM_UNIT_CLEAR" val="1"/>
  <p:tag name="KSO_WM_UNIT_LAYERLEVEL" val="1_1"/>
  <p:tag name="KSO_WM_DIAGRAM_GROUP_CODE" val="m1-2"/>
</p:tagLst>
</file>

<file path=ppt/tags/tag19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2"/>
  <p:tag name="KSO_WM_UNIT_ID" val="custom160443_25*m_i*1_2"/>
  <p:tag name="KSO_WM_UNIT_CLEAR" val="1"/>
  <p:tag name="KSO_WM_UNIT_LAYERLEVEL" val="1_1"/>
  <p:tag name="KSO_WM_DIAGRAM_GROUP_CODE" val="m1-2"/>
</p:tagLst>
</file>

<file path=ppt/tags/tag19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3"/>
  <p:tag name="KSO_WM_UNIT_ID" val="custom160443_25*m_i*1_3"/>
  <p:tag name="KSO_WM_UNIT_CLEAR" val="1"/>
  <p:tag name="KSO_WM_UNIT_LAYERLEVEL" val="1_1"/>
  <p:tag name="KSO_WM_DIAGRAM_GROUP_CODE" val="m1-2"/>
</p:tagLst>
</file>

<file path=ppt/tags/tag19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4"/>
  <p:tag name="KSO_WM_UNIT_ID" val="custom160443_25*m_i*1_4"/>
  <p:tag name="KSO_WM_UNIT_CLEAR" val="1"/>
  <p:tag name="KSO_WM_UNIT_LAYERLEVEL" val="1_1"/>
  <p:tag name="KSO_WM_DIAGRAM_GROUP_CODE" val="m1-2"/>
</p:tagLst>
</file>

<file path=ppt/tags/tag19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5"/>
  <p:tag name="KSO_WM_UNIT_ID" val="custom160443_25*m_i*1_5"/>
  <p:tag name="KSO_WM_UNIT_CLEAR" val="1"/>
  <p:tag name="KSO_WM_UNIT_LAYERLEVEL" val="1_1"/>
  <p:tag name="KSO_WM_DIAGRAM_GROUP_CODE" val="m1-2"/>
</p:tagLst>
</file>

<file path=ppt/tags/tag19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6"/>
  <p:tag name="KSO_WM_UNIT_ID" val="custom160443_25*m_i*1_6"/>
  <p:tag name="KSO_WM_UNIT_CLEAR" val="1"/>
  <p:tag name="KSO_WM_UNIT_LAYERLEVEL" val="1_1"/>
  <p:tag name="KSO_WM_DIAGRAM_GROUP_CODE" val="m1-2"/>
</p:tagLst>
</file>

<file path=ppt/tags/tag19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7"/>
  <p:tag name="KSO_WM_UNIT_ID" val="custom160443_25*m_i*1_7"/>
  <p:tag name="KSO_WM_UNIT_CLEAR" val="1"/>
  <p:tag name="KSO_WM_UNIT_LAYERLEVEL" val="1_1"/>
  <p:tag name="KSO_WM_DIAGRAM_GROUP_CODE" val="m1-2"/>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160443"/>
</p:tagLst>
</file>

<file path=ppt/tags/tag2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TAG_VERSION" val="1.0"/>
  <p:tag name="KSO_WM_SLIDE_ID" val="custom160443_5"/>
  <p:tag name="KSO_WM_SLIDE_INDEX" val="5"/>
  <p:tag name="KSO_WM_SLIDE_ITEM_CNT" val="2"/>
  <p:tag name="KSO_WM_SLIDE_LAYOUT" val="a_f_d"/>
  <p:tag name="KSO_WM_SLIDE_LAYOUT_CNT" val="1_1_1"/>
  <p:tag name="KSO_WM_SLIDE_TYPE" val="text"/>
  <p:tag name="KSO_WM_BEAUTIFY_FLAG" val="#wm#"/>
  <p:tag name="KSO_WM_SLIDE_POSITION" val="122*105"/>
  <p:tag name="KSO_WM_SLIDE_SIZE" val="715*412"/>
</p:tagLst>
</file>

<file path=ppt/tags/tag20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25*m_h_f*1_1_1"/>
  <p:tag name="KSO_WM_UNIT_CLEAR" val="1"/>
  <p:tag name="KSO_WM_UNIT_LAYERLEVEL" val="1_1_1"/>
  <p:tag name="KSO_WM_UNIT_VALUE" val="20"/>
  <p:tag name="KSO_WM_UNIT_HIGHLIGHT" val="0"/>
  <p:tag name="KSO_WM_UNIT_COMPATIBLE" val="0"/>
  <p:tag name="KSO_WM_UNIT_PRESET_TEXT_INDEX" val="4"/>
  <p:tag name="KSO_WM_UNIT_PRESET_TEXT_LEN" val="36"/>
  <p:tag name="KSO_WM_DIAGRAM_GROUP_CODE" val="m1-2"/>
</p:tagLst>
</file>

<file path=ppt/tags/tag20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3_1"/>
  <p:tag name="KSO_WM_UNIT_ID" val="custom160443_25*m_h_f*1_3_1"/>
  <p:tag name="KSO_WM_UNIT_CLEAR" val="1"/>
  <p:tag name="KSO_WM_UNIT_LAYERLEVEL" val="1_1_1"/>
  <p:tag name="KSO_WM_UNIT_VALUE" val="20"/>
  <p:tag name="KSO_WM_UNIT_HIGHLIGHT" val="0"/>
  <p:tag name="KSO_WM_UNIT_COMPATIBLE" val="0"/>
  <p:tag name="KSO_WM_UNIT_PRESET_TEXT_INDEX" val="4"/>
  <p:tag name="KSO_WM_UNIT_PRESET_TEXT_LEN" val="36"/>
  <p:tag name="KSO_WM_DIAGRAM_GROUP_CODE" val="m1-2"/>
</p:tagLst>
</file>

<file path=ppt/tags/tag20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2_1"/>
  <p:tag name="KSO_WM_UNIT_ID" val="custom160443_25*m_h_f*1_2_1"/>
  <p:tag name="KSO_WM_UNIT_CLEAR" val="1"/>
  <p:tag name="KSO_WM_UNIT_LAYERLEVEL" val="1_1_1"/>
  <p:tag name="KSO_WM_UNIT_VALUE" val="20"/>
  <p:tag name="KSO_WM_UNIT_HIGHLIGHT" val="0"/>
  <p:tag name="KSO_WM_UNIT_COMPATIBLE" val="0"/>
  <p:tag name="KSO_WM_UNIT_PRESET_TEXT_INDEX" val="4"/>
  <p:tag name="KSO_WM_UNIT_PRESET_TEXT_LEN" val="36"/>
  <p:tag name="KSO_WM_DIAGRAM_GROUP_CODE" val="m1-2"/>
</p:tagLst>
</file>

<file path=ppt/tags/tag20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4_1"/>
  <p:tag name="KSO_WM_UNIT_ID" val="custom160443_25*m_h_f*1_4_1"/>
  <p:tag name="KSO_WM_UNIT_CLEAR" val="1"/>
  <p:tag name="KSO_WM_UNIT_LAYERLEVEL" val="1_1_1"/>
  <p:tag name="KSO_WM_UNIT_VALUE" val="18"/>
  <p:tag name="KSO_WM_UNIT_HIGHLIGHT" val="0"/>
  <p:tag name="KSO_WM_UNIT_COMPATIBLE" val="0"/>
  <p:tag name="KSO_WM_UNIT_PRESET_TEXT_INDEX" val="4"/>
  <p:tag name="KSO_WM_UNIT_PRESET_TEXT_LEN" val="36"/>
  <p:tag name="KSO_WM_DIAGRAM_GROUP_CODE" val="m1-2"/>
</p:tagLst>
</file>

<file path=ppt/tags/tag20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5*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20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26"/>
  <p:tag name="KSO_WM_SLIDE_INDEX" val="26"/>
  <p:tag name="KSO_WM_SLIDE_ITEM_CNT" val="5"/>
  <p:tag name="KSO_WM_SLIDE_LAYOUT" val="a_m"/>
  <p:tag name="KSO_WM_SLIDE_LAYOUT_CNT" val="1_1"/>
  <p:tag name="KSO_WM_SLIDE_TYPE" val="text"/>
  <p:tag name="KSO_WM_BEAUTIFY_FLAG" val="#wm#"/>
  <p:tag name="KSO_WM_TAG_VERSION" val="1.0"/>
  <p:tag name="KSO_WM_SLIDE_POSITION" val="248*137"/>
  <p:tag name="KSO_WM_SLIDE_SIZE" val="498*323"/>
  <p:tag name="KSO_WM_DIAGRAM_GROUP_CODE" val="m1-2"/>
</p:tagLst>
</file>

<file path=ppt/tags/tag20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26*m_i*1_1"/>
  <p:tag name="KSO_WM_UNIT_CLEAR" val="1"/>
  <p:tag name="KSO_WM_UNIT_LAYERLEVEL" val="1_1"/>
  <p:tag name="KSO_WM_DIAGRAM_GROUP_CODE" val="m1-2"/>
</p:tagLst>
</file>

<file path=ppt/tags/tag20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2"/>
  <p:tag name="KSO_WM_UNIT_ID" val="custom160443_26*m_i*1_2"/>
  <p:tag name="KSO_WM_UNIT_CLEAR" val="1"/>
  <p:tag name="KSO_WM_UNIT_LAYERLEVEL" val="1_1"/>
  <p:tag name="KSO_WM_DIAGRAM_GROUP_CODE" val="m1-2"/>
</p:tagLst>
</file>

<file path=ppt/tags/tag20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3"/>
  <p:tag name="KSO_WM_UNIT_ID" val="custom160443_26*m_i*1_3"/>
  <p:tag name="KSO_WM_UNIT_CLEAR" val="1"/>
  <p:tag name="KSO_WM_UNIT_LAYERLEVEL" val="1_1"/>
  <p:tag name="KSO_WM_DIAGRAM_GROUP_CODE" val="m1-2"/>
</p:tagLst>
</file>

<file path=ppt/tags/tag20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4"/>
  <p:tag name="KSO_WM_UNIT_ID" val="custom160443_26*m_i*1_4"/>
  <p:tag name="KSO_WM_UNIT_CLEAR" val="1"/>
  <p:tag name="KSO_WM_UNIT_LAYERLEVEL" val="1_1"/>
  <p:tag name="KSO_WM_DIAGRAM_GROUP_CODE" val="m1-2"/>
</p:tagLst>
</file>

<file path=ppt/tags/tag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d"/>
  <p:tag name="KSO_WM_UNIT_INDEX" val="1"/>
  <p:tag name="KSO_WM_UNIT_ID" val="custom160443_5*d*1"/>
  <p:tag name="KSO_WM_UNIT_CLEAR" val="0"/>
  <p:tag name="KSO_WM_UNIT_LAYERLEVEL" val="1"/>
  <p:tag name="KSO_WM_UNIT_VALUE" val="1261*2521"/>
  <p:tag name="KSO_WM_UNIT_HIGHLIGHT" val="0"/>
  <p:tag name="KSO_WM_UNIT_COMPATIBLE" val="0"/>
</p:tagLst>
</file>

<file path=ppt/tags/tag2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5"/>
  <p:tag name="KSO_WM_UNIT_ID" val="custom160443_26*m_i*1_5"/>
  <p:tag name="KSO_WM_UNIT_CLEAR" val="1"/>
  <p:tag name="KSO_WM_UNIT_LAYERLEVEL" val="1_1"/>
  <p:tag name="KSO_WM_DIAGRAM_GROUP_CODE" val="m1-2"/>
</p:tagLst>
</file>

<file path=ppt/tags/tag2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6"/>
  <p:tag name="KSO_WM_UNIT_ID" val="custom160443_26*m_i*1_6"/>
  <p:tag name="KSO_WM_UNIT_CLEAR" val="1"/>
  <p:tag name="KSO_WM_UNIT_LAYERLEVEL" val="1_1"/>
  <p:tag name="KSO_WM_DIAGRAM_GROUP_CODE" val="m1-2"/>
</p:tagLst>
</file>

<file path=ppt/tags/tag2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7"/>
  <p:tag name="KSO_WM_UNIT_ID" val="custom160443_26*m_i*1_7"/>
  <p:tag name="KSO_WM_UNIT_CLEAR" val="1"/>
  <p:tag name="KSO_WM_UNIT_LAYERLEVEL" val="1_1"/>
  <p:tag name="KSO_WM_DIAGRAM_GROUP_CODE" val="m1-2"/>
</p:tagLst>
</file>

<file path=ppt/tags/tag2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8"/>
  <p:tag name="KSO_WM_UNIT_ID" val="custom160443_26*m_i*1_8"/>
  <p:tag name="KSO_WM_UNIT_CLEAR" val="1"/>
  <p:tag name="KSO_WM_UNIT_LAYERLEVEL" val="1_1"/>
  <p:tag name="KSO_WM_DIAGRAM_GROUP_CODE" val="m1-2"/>
</p:tagLst>
</file>

<file path=ppt/tags/tag2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9"/>
  <p:tag name="KSO_WM_UNIT_ID" val="custom160443_26*m_i*1_9"/>
  <p:tag name="KSO_WM_UNIT_CLEAR" val="1"/>
  <p:tag name="KSO_WM_UNIT_LAYERLEVEL" val="1_1"/>
  <p:tag name="KSO_WM_DIAGRAM_GROUP_CODE" val="m1-2"/>
</p:tagLst>
</file>

<file path=ppt/tags/tag2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0"/>
  <p:tag name="KSO_WM_UNIT_ID" val="custom160443_26*m_i*1_10"/>
  <p:tag name="KSO_WM_UNIT_CLEAR" val="1"/>
  <p:tag name="KSO_WM_UNIT_LAYERLEVEL" val="1_1"/>
  <p:tag name="KSO_WM_DIAGRAM_GROUP_CODE" val="m1-2"/>
</p:tagLst>
</file>

<file path=ppt/tags/tag2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26*m_h_f*1_1_1"/>
  <p:tag name="KSO_WM_UNIT_CLEAR" val="1"/>
  <p:tag name="KSO_WM_UNIT_LAYERLEVEL" val="1_1_1"/>
  <p:tag name="KSO_WM_UNIT_VALUE" val="16"/>
  <p:tag name="KSO_WM_UNIT_HIGHLIGHT" val="0"/>
  <p:tag name="KSO_WM_UNIT_COMPATIBLE" val="0"/>
  <p:tag name="KSO_WM_UNIT_PRESET_TEXT_INDEX" val="4"/>
  <p:tag name="KSO_WM_UNIT_PRESET_TEXT_LEN" val="26"/>
  <p:tag name="KSO_WM_DIAGRAM_GROUP_CODE" val="m1-2"/>
</p:tagLst>
</file>

<file path=ppt/tags/tag2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3_1"/>
  <p:tag name="KSO_WM_UNIT_ID" val="custom160443_26*m_h_f*1_3_1"/>
  <p:tag name="KSO_WM_UNIT_CLEAR" val="1"/>
  <p:tag name="KSO_WM_UNIT_LAYERLEVEL" val="1_1_1"/>
  <p:tag name="KSO_WM_UNIT_VALUE" val="16"/>
  <p:tag name="KSO_WM_UNIT_HIGHLIGHT" val="0"/>
  <p:tag name="KSO_WM_UNIT_COMPATIBLE" val="0"/>
  <p:tag name="KSO_WM_UNIT_PRESET_TEXT_INDEX" val="4"/>
  <p:tag name="KSO_WM_UNIT_PRESET_TEXT_LEN" val="26"/>
  <p:tag name="KSO_WM_DIAGRAM_GROUP_CODE" val="m1-2"/>
</p:tagLst>
</file>

<file path=ppt/tags/tag2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5_1"/>
  <p:tag name="KSO_WM_UNIT_ID" val="custom160443_26*m_h_f*1_5_1"/>
  <p:tag name="KSO_WM_UNIT_CLEAR" val="1"/>
  <p:tag name="KSO_WM_UNIT_LAYERLEVEL" val="1_1_1"/>
  <p:tag name="KSO_WM_UNIT_VALUE" val="16"/>
  <p:tag name="KSO_WM_UNIT_HIGHLIGHT" val="0"/>
  <p:tag name="KSO_WM_UNIT_COMPATIBLE" val="0"/>
  <p:tag name="KSO_WM_UNIT_PRESET_TEXT_INDEX" val="4"/>
  <p:tag name="KSO_WM_UNIT_PRESET_TEXT_LEN" val="26"/>
  <p:tag name="KSO_WM_DIAGRAM_GROUP_CODE" val="m1-2"/>
</p:tagLst>
</file>

<file path=ppt/tags/tag2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2_1"/>
  <p:tag name="KSO_WM_UNIT_ID" val="custom160443_26*m_h_f*1_2_1"/>
  <p:tag name="KSO_WM_UNIT_CLEAR" val="1"/>
  <p:tag name="KSO_WM_UNIT_LAYERLEVEL" val="1_1_1"/>
  <p:tag name="KSO_WM_UNIT_VALUE" val="16"/>
  <p:tag name="KSO_WM_UNIT_HIGHLIGHT" val="0"/>
  <p:tag name="KSO_WM_UNIT_COMPATIBLE" val="0"/>
  <p:tag name="KSO_WM_UNIT_PRESET_TEXT_INDEX" val="4"/>
  <p:tag name="KSO_WM_UNIT_PRESET_TEXT_LEN" val="26"/>
  <p:tag name="KSO_WM_DIAGRAM_GROUP_CODE" val="m1-2"/>
</p:tagLst>
</file>

<file path=ppt/tags/tag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5*a*1"/>
  <p:tag name="KSO_WM_UNIT_CLEAR" val="1"/>
  <p:tag name="KSO_WM_UNIT_LAYERLEVEL" val="1"/>
  <p:tag name="KSO_WM_UNIT_VALUE" val="21"/>
  <p:tag name="KSO_WM_UNIT_ISCONTENTSTITLE" val="0"/>
  <p:tag name="KSO_WM_UNIT_HIGHLIGHT" val="0"/>
  <p:tag name="KSO_WM_UNIT_COMPATIBLE" val="0"/>
  <p:tag name="KSO_WM_UNIT_PRESET_TEXT_INDEX" val="3"/>
  <p:tag name="KSO_WM_UNIT_PRESET_TEXT_LEN" val="17"/>
</p:tagLst>
</file>

<file path=ppt/tags/tag2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4_1"/>
  <p:tag name="KSO_WM_UNIT_ID" val="custom160443_26*m_h_f*1_4_1"/>
  <p:tag name="KSO_WM_UNIT_CLEAR" val="1"/>
  <p:tag name="KSO_WM_UNIT_LAYERLEVEL" val="1_1_1"/>
  <p:tag name="KSO_WM_UNIT_VALUE" val="16"/>
  <p:tag name="KSO_WM_UNIT_HIGHLIGHT" val="0"/>
  <p:tag name="KSO_WM_UNIT_COMPATIBLE" val="0"/>
  <p:tag name="KSO_WM_UNIT_PRESET_TEXT_INDEX" val="4"/>
  <p:tag name="KSO_WM_UNIT_PRESET_TEXT_LEN" val="26"/>
  <p:tag name="KSO_WM_DIAGRAM_GROUP_CODE" val="m1-2"/>
</p:tagLst>
</file>

<file path=ppt/tags/tag2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6*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22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27"/>
  <p:tag name="KSO_WM_SLIDE_INDEX" val="27"/>
  <p:tag name="KSO_WM_SLIDE_ITEM_CNT" val="6"/>
  <p:tag name="KSO_WM_SLIDE_LAYOUT" val="a_m"/>
  <p:tag name="KSO_WM_SLIDE_LAYOUT_CNT" val="1_1"/>
  <p:tag name="KSO_WM_SLIDE_TYPE" val="text"/>
  <p:tag name="KSO_WM_BEAUTIFY_FLAG" val="#wm#"/>
  <p:tag name="KSO_WM_TAG_VERSION" val="1.0"/>
  <p:tag name="KSO_WM_SLIDE_POSITION" val="259*127"/>
  <p:tag name="KSO_WM_SLIDE_SIZE" val="472*329"/>
  <p:tag name="KSO_WM_DIAGRAM_GROUP_CODE" val="m1-2"/>
</p:tagLst>
</file>

<file path=ppt/tags/tag2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
  <p:tag name="KSO_WM_UNIT_ID" val="custom160443_27*m_i*1_1"/>
  <p:tag name="KSO_WM_UNIT_CLEAR" val="1"/>
  <p:tag name="KSO_WM_UNIT_LAYERLEVEL" val="1_1"/>
  <p:tag name="KSO_WM_DIAGRAM_GROUP_CODE" val="m1-2"/>
</p:tagLst>
</file>

<file path=ppt/tags/tag2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2"/>
  <p:tag name="KSO_WM_UNIT_ID" val="custom160443_27*m_i*1_2"/>
  <p:tag name="KSO_WM_UNIT_CLEAR" val="1"/>
  <p:tag name="KSO_WM_UNIT_LAYERLEVEL" val="1_1"/>
  <p:tag name="KSO_WM_DIAGRAM_GROUP_CODE" val="m1-2"/>
</p:tagLst>
</file>

<file path=ppt/tags/tag2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3"/>
  <p:tag name="KSO_WM_UNIT_ID" val="custom160443_27*m_i*1_3"/>
  <p:tag name="KSO_WM_UNIT_CLEAR" val="1"/>
  <p:tag name="KSO_WM_UNIT_LAYERLEVEL" val="1_1"/>
  <p:tag name="KSO_WM_DIAGRAM_GROUP_CODE" val="m1-2"/>
</p:tagLst>
</file>

<file path=ppt/tags/tag2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4"/>
  <p:tag name="KSO_WM_UNIT_ID" val="custom160443_27*m_i*1_4"/>
  <p:tag name="KSO_WM_UNIT_CLEAR" val="1"/>
  <p:tag name="KSO_WM_UNIT_LAYERLEVEL" val="1_1"/>
  <p:tag name="KSO_WM_DIAGRAM_GROUP_CODE" val="m1-2"/>
</p:tagLst>
</file>

<file path=ppt/tags/tag2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5"/>
  <p:tag name="KSO_WM_UNIT_ID" val="custom160443_27*m_i*1_5"/>
  <p:tag name="KSO_WM_UNIT_CLEAR" val="1"/>
  <p:tag name="KSO_WM_UNIT_LAYERLEVEL" val="1_1"/>
  <p:tag name="KSO_WM_DIAGRAM_GROUP_CODE" val="m1-2"/>
</p:tagLst>
</file>

<file path=ppt/tags/tag2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6"/>
  <p:tag name="KSO_WM_UNIT_ID" val="custom160443_27*m_i*1_6"/>
  <p:tag name="KSO_WM_UNIT_CLEAR" val="1"/>
  <p:tag name="KSO_WM_UNIT_LAYERLEVEL" val="1_1"/>
  <p:tag name="KSO_WM_DIAGRAM_GROUP_CODE" val="m1-2"/>
</p:tagLst>
</file>

<file path=ppt/tags/tag2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7"/>
  <p:tag name="KSO_WM_UNIT_ID" val="custom160443_27*m_i*1_7"/>
  <p:tag name="KSO_WM_UNIT_CLEAR" val="1"/>
  <p:tag name="KSO_WM_UNIT_LAYERLEVEL" val="1_1"/>
  <p:tag name="KSO_WM_DIAGRAM_GROUP_CODE" val="m1-2"/>
</p:tagLst>
</file>

<file path=ppt/tags/tag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5*f*1"/>
  <p:tag name="KSO_WM_UNIT_CLEAR" val="1"/>
  <p:tag name="KSO_WM_UNIT_LAYERLEVEL" val="1"/>
  <p:tag name="KSO_WM_UNIT_VALUE" val="76"/>
  <p:tag name="KSO_WM_UNIT_HIGHLIGHT" val="0"/>
  <p:tag name="KSO_WM_UNIT_COMPATIBLE" val="0"/>
  <p:tag name="KSO_WM_UNIT_PRESET_TEXT_INDEX" val="5"/>
  <p:tag name="KSO_WM_UNIT_PRESET_TEXT_LEN" val="125"/>
</p:tagLst>
</file>

<file path=ppt/tags/tag2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8"/>
  <p:tag name="KSO_WM_UNIT_ID" val="custom160443_27*m_i*1_8"/>
  <p:tag name="KSO_WM_UNIT_CLEAR" val="1"/>
  <p:tag name="KSO_WM_UNIT_LAYERLEVEL" val="1_1"/>
  <p:tag name="KSO_WM_DIAGRAM_GROUP_CODE" val="m1-2"/>
</p:tagLst>
</file>

<file path=ppt/tags/tag2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9"/>
  <p:tag name="KSO_WM_UNIT_ID" val="custom160443_27*m_i*1_9"/>
  <p:tag name="KSO_WM_UNIT_CLEAR" val="1"/>
  <p:tag name="KSO_WM_UNIT_LAYERLEVEL" val="1_1"/>
  <p:tag name="KSO_WM_DIAGRAM_GROUP_CODE" val="m1-2"/>
</p:tagLst>
</file>

<file path=ppt/tags/tag2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0"/>
  <p:tag name="KSO_WM_UNIT_ID" val="custom160443_27*m_i*1_10"/>
  <p:tag name="KSO_WM_UNIT_CLEAR" val="1"/>
  <p:tag name="KSO_WM_UNIT_LAYERLEVEL" val="1_1"/>
  <p:tag name="KSO_WM_DIAGRAM_GROUP_CODE" val="m1-2"/>
</p:tagLst>
</file>

<file path=ppt/tags/tag2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1"/>
  <p:tag name="KSO_WM_UNIT_ID" val="custom160443_27*m_i*1_11"/>
  <p:tag name="KSO_WM_UNIT_CLEAR" val="1"/>
  <p:tag name="KSO_WM_UNIT_LAYERLEVEL" val="1_1"/>
  <p:tag name="KSO_WM_DIAGRAM_GROUP_CODE" val="m1-2"/>
</p:tagLst>
</file>

<file path=ppt/tags/tag2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i"/>
  <p:tag name="KSO_WM_UNIT_INDEX" val="1_12"/>
  <p:tag name="KSO_WM_UNIT_ID" val="custom160443_27*m_i*1_12"/>
  <p:tag name="KSO_WM_UNIT_CLEAR" val="1"/>
  <p:tag name="KSO_WM_UNIT_LAYERLEVEL" val="1_1"/>
  <p:tag name="KSO_WM_DIAGRAM_GROUP_CODE" val="m1-2"/>
</p:tagLst>
</file>

<file path=ppt/tags/tag2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1_1"/>
  <p:tag name="KSO_WM_UNIT_ID" val="custom160443_27*m_h_f*1_1_1"/>
  <p:tag name="KSO_WM_UNIT_CLEAR" val="1"/>
  <p:tag name="KSO_WM_UNIT_LAYERLEVEL" val="1_1_1"/>
  <p:tag name="KSO_WM_UNIT_VALUE" val="16"/>
  <p:tag name="KSO_WM_UNIT_HIGHLIGHT" val="0"/>
  <p:tag name="KSO_WM_UNIT_COMPATIBLE" val="0"/>
  <p:tag name="KSO_WM_UNIT_PRESET_TEXT_INDEX" val="4"/>
  <p:tag name="KSO_WM_UNIT_PRESET_TEXT_LEN" val="12"/>
  <p:tag name="KSO_WM_DIAGRAM_GROUP_CODE" val="m1-2"/>
</p:tagLst>
</file>

<file path=ppt/tags/tag2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3_1"/>
  <p:tag name="KSO_WM_UNIT_ID" val="custom160443_27*m_h_f*1_3_1"/>
  <p:tag name="KSO_WM_UNIT_CLEAR" val="1"/>
  <p:tag name="KSO_WM_UNIT_LAYERLEVEL" val="1_1_1"/>
  <p:tag name="KSO_WM_UNIT_VALUE" val="16"/>
  <p:tag name="KSO_WM_UNIT_HIGHLIGHT" val="0"/>
  <p:tag name="KSO_WM_UNIT_COMPATIBLE" val="0"/>
  <p:tag name="KSO_WM_UNIT_PRESET_TEXT_INDEX" val="4"/>
  <p:tag name="KSO_WM_UNIT_PRESET_TEXT_LEN" val="12"/>
  <p:tag name="KSO_WM_DIAGRAM_GROUP_CODE" val="m1-2"/>
</p:tagLst>
</file>

<file path=ppt/tags/tag2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5_1"/>
  <p:tag name="KSO_WM_UNIT_ID" val="custom160443_27*m_h_f*1_5_1"/>
  <p:tag name="KSO_WM_UNIT_CLEAR" val="1"/>
  <p:tag name="KSO_WM_UNIT_LAYERLEVEL" val="1_1_1"/>
  <p:tag name="KSO_WM_UNIT_VALUE" val="16"/>
  <p:tag name="KSO_WM_UNIT_HIGHLIGHT" val="0"/>
  <p:tag name="KSO_WM_UNIT_COMPATIBLE" val="0"/>
  <p:tag name="KSO_WM_UNIT_PRESET_TEXT_INDEX" val="4"/>
  <p:tag name="KSO_WM_UNIT_PRESET_TEXT_LEN" val="12"/>
  <p:tag name="KSO_WM_DIAGRAM_GROUP_CODE" val="m1-2"/>
</p:tagLst>
</file>

<file path=ppt/tags/tag2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2_1"/>
  <p:tag name="KSO_WM_UNIT_ID" val="custom160443_27*m_h_f*1_2_1"/>
  <p:tag name="KSO_WM_UNIT_CLEAR" val="1"/>
  <p:tag name="KSO_WM_UNIT_LAYERLEVEL" val="1_1_1"/>
  <p:tag name="KSO_WM_UNIT_VALUE" val="8"/>
  <p:tag name="KSO_WM_UNIT_HIGHLIGHT" val="0"/>
  <p:tag name="KSO_WM_UNIT_COMPATIBLE" val="0"/>
  <p:tag name="KSO_WM_UNIT_PRESET_TEXT_INDEX" val="4"/>
  <p:tag name="KSO_WM_UNIT_PRESET_TEXT_LEN" val="12"/>
  <p:tag name="KSO_WM_DIAGRAM_GROUP_CODE" val="m1-2"/>
</p:tagLst>
</file>

<file path=ppt/tags/tag2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4_1"/>
  <p:tag name="KSO_WM_UNIT_ID" val="custom160443_27*m_h_f*1_4_1"/>
  <p:tag name="KSO_WM_UNIT_CLEAR" val="1"/>
  <p:tag name="KSO_WM_UNIT_LAYERLEVEL" val="1_1_1"/>
  <p:tag name="KSO_WM_UNIT_VALUE" val="16"/>
  <p:tag name="KSO_WM_UNIT_HIGHLIGHT" val="0"/>
  <p:tag name="KSO_WM_UNIT_COMPATIBLE" val="0"/>
  <p:tag name="KSO_WM_UNIT_PRESET_TEXT_INDEX" val="4"/>
  <p:tag name="KSO_WM_UNIT_PRESET_TEXT_LEN" val="12"/>
  <p:tag name="KSO_WM_DIAGRAM_GROUP_CODE" val="m1-2"/>
</p:tagLst>
</file>

<file path=ppt/tags/tag2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6"/>
  <p:tag name="KSO_WM_SLIDE_INDEX" val="6"/>
  <p:tag name="KSO_WM_SLIDE_ITEM_CNT" val="1"/>
  <p:tag name="KSO_WM_SLIDE_LAYOUT" val="a_l"/>
  <p:tag name="KSO_WM_SLIDE_LAYOUT_CNT" val="1_1"/>
  <p:tag name="KSO_WM_SLIDE_TYPE" val="contents"/>
  <p:tag name="KSO_WM_BEAUTIFY_FLAG" val="#wm#"/>
  <p:tag name="KSO_WM_TAG_VERSION" val="1.0"/>
  <p:tag name="KSO_WM_SLIDE_POSITION" val="199*244"/>
  <p:tag name="KSO_WM_SLIDE_SIZE" val="431*40"/>
  <p:tag name="KSO_WM_DIAGRAM_GROUP_CODE" val="l1-1"/>
</p:tagLst>
</file>

<file path=ppt/tags/tag2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m_h_f"/>
  <p:tag name="KSO_WM_UNIT_INDEX" val="1_6_1"/>
  <p:tag name="KSO_WM_UNIT_ID" val="custom160443_27*m_h_f*1_6_1"/>
  <p:tag name="KSO_WM_UNIT_CLEAR" val="1"/>
  <p:tag name="KSO_WM_UNIT_LAYERLEVEL" val="1_1_1"/>
  <p:tag name="KSO_WM_UNIT_VALUE" val="16"/>
  <p:tag name="KSO_WM_UNIT_HIGHLIGHT" val="0"/>
  <p:tag name="KSO_WM_UNIT_COMPATIBLE" val="0"/>
  <p:tag name="KSO_WM_UNIT_PRESET_TEXT_INDEX" val="4"/>
  <p:tag name="KSO_WM_UNIT_PRESET_TEXT_LEN" val="12"/>
  <p:tag name="KSO_WM_DIAGRAM_GROUP_CODE" val="m1-2"/>
</p:tagLst>
</file>

<file path=ppt/tags/tag2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7*a*1"/>
  <p:tag name="KSO_WM_UNIT_CLEAR" val="1"/>
  <p:tag name="KSO_WM_UNIT_LAYERLEVEL" val="1"/>
  <p:tag name="KSO_WM_UNIT_VALUE" val="19"/>
  <p:tag name="KSO_WM_UNIT_ISCONTENTSTITLE" val="0"/>
  <p:tag name="KSO_WM_UNIT_HIGHLIGHT" val="0"/>
  <p:tag name="KSO_WM_UNIT_COMPATIBLE" val="0"/>
  <p:tag name="KSO_WM_UNIT_PRESET_TEXT_INDEX" val="3"/>
  <p:tag name="KSO_WM_UNIT_PRESET_TEXT_LEN" val="17"/>
</p:tagLst>
</file>

<file path=ppt/tags/tag24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28"/>
  <p:tag name="KSO_WM_SLIDE_INDEX" val="28"/>
  <p:tag name="KSO_WM_SLIDE_ITEM_CNT" val="1"/>
  <p:tag name="KSO_WM_SLIDE_LAYOUT" val="a"/>
  <p:tag name="KSO_WM_SLIDE_LAYOUT_CNT" val="1"/>
  <p:tag name="KSO_WM_SLIDE_TYPE" val="title"/>
  <p:tag name="KSO_WM_BEAUTIFY_FLAG" val="#wm#"/>
  <p:tag name="KSO_WM_TAG_VERSION" val="1.0"/>
</p:tagLst>
</file>

<file path=ppt/tags/tag2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8*a*1"/>
  <p:tag name="KSO_WM_UNIT_CLEAR" val="1"/>
  <p:tag name="KSO_WM_UNIT_LAYERLEVEL" val="1"/>
  <p:tag name="KSO_WM_UNIT_VALUE" val="7"/>
  <p:tag name="KSO_WM_UNIT_ISCONTENTSTITLE" val="0"/>
  <p:tag name="KSO_WM_UNIT_HIGHLIGHT" val="0"/>
  <p:tag name="KSO_WM_UNIT_COMPATIBLE" val="0"/>
  <p:tag name="KSO_WM_UNIT_PRESET_TEXT" val="THANKS"/>
</p:tagLst>
</file>

<file path=ppt/tags/tag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
  <p:tag name="KSO_WM_UNIT_ID" val="custom160443_6*l_i*1_1"/>
  <p:tag name="KSO_WM_UNIT_CLEAR" val="1"/>
  <p:tag name="KSO_WM_UNIT_LAYERLEVEL" val="1_1"/>
  <p:tag name="KSO_WM_DIAGRAM_GROUP_CODE" val="l1-1"/>
</p:tagLst>
</file>

<file path=ppt/tags/tag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1_1"/>
  <p:tag name="KSO_WM_UNIT_ID" val="custom160443_6*l_h_f*1_1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2"/>
  <p:tag name="KSO_WM_UNIT_ID" val="custom160443_6*l_i*1_2"/>
  <p:tag name="KSO_WM_UNIT_CLEAR" val="1"/>
  <p:tag name="KSO_WM_UNIT_LAYERLEVEL" val="1_1"/>
  <p:tag name="KSO_WM_DIAGRAM_GROUP_CODE" val="l1-1"/>
</p:tagLst>
</file>

<file path=ppt/tags/tag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6*a*1"/>
  <p:tag name="KSO_WM_UNIT_CLEAR" val="1"/>
  <p:tag name="KSO_WM_UNIT_LAYERLEVEL" val="1"/>
  <p:tag name="KSO_WM_UNIT_VALUE" val="18"/>
  <p:tag name="KSO_WM_UNIT_ISCONTENTSTITLE" val="0"/>
  <p:tag name="KSO_WM_UNIT_HIGHLIGHT" val="0"/>
  <p:tag name="KSO_WM_UNIT_COMPATIBLE" val="0"/>
  <p:tag name="KSO_WM_UNIT_PRESET_TEXT" val="&#10;CONTENTS"/>
</p:tagLst>
</file>

<file path=ppt/tags/tag2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7"/>
  <p:tag name="KSO_WM_SLIDE_INDEX" val="7"/>
  <p:tag name="KSO_WM_SLIDE_ITEM_CNT" val="2"/>
  <p:tag name="KSO_WM_SLIDE_LAYOUT" val="a_l"/>
  <p:tag name="KSO_WM_SLIDE_LAYOUT_CNT" val="1_1"/>
  <p:tag name="KSO_WM_SLIDE_TYPE" val="contents"/>
  <p:tag name="KSO_WM_BEAUTIFY_FLAG" val="#wm#"/>
  <p:tag name="KSO_WM_TAG_VERSION" val="1.0"/>
  <p:tag name="KSO_WM_SLIDE_POSITION" val="199*167"/>
  <p:tag name="KSO_WM_SLIDE_SIZE" val="431*187"/>
  <p:tag name="KSO_WM_DIAGRAM_GROUP_CODE" val="l1-1"/>
</p:tagLst>
</file>

<file path=ppt/tags/tag3.xml><?xml version="1.0" encoding="utf-8"?>
<p:tagLst xmlns:a="http://schemas.openxmlformats.org/drawingml/2006/main" xmlns:r="http://schemas.openxmlformats.org/officeDocument/2006/relationships" xmlns:p="http://schemas.openxmlformats.org/presentationml/2006/main">
  <p:tag name="KSO_WM_TEMPLATE_THUMBS_INDEX" val="1、9、12、17、19、21、25、28"/>
  <p:tag name="KSO_WM_TEMPLATE_CATEGORY" val="custom"/>
  <p:tag name="KSO_WM_TEMPLATE_INDEX" val="160443"/>
  <p:tag name="KSO_WM_SLIDE_ID" val="custom160443_1"/>
  <p:tag name="KSO_WM_SLIDE_INDEX" val="1"/>
  <p:tag name="KSO_WM_SLIDE_ITEM_CNT" val="2"/>
  <p:tag name="KSO_WM_SLIDE_LAYOUT" val="a_b"/>
  <p:tag name="KSO_WM_SLIDE_LAYOUT_CNT" val="1_1"/>
  <p:tag name="KSO_WM_SLIDE_TYPE" val="title"/>
  <p:tag name="KSO_WM_BEAUTIFY_FLAG" val="#wm#"/>
  <p:tag name="KSO_WM_TAG_VERSION" val="1.0"/>
</p:tagLst>
</file>

<file path=ppt/tags/tag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9"/>
  <p:tag name="KSO_WM_UNIT_ID" val="custom160443_7*l_i*1_9"/>
  <p:tag name="KSO_WM_UNIT_CLEAR" val="1"/>
  <p:tag name="KSO_WM_UNIT_LAYERLEVEL" val="1_1"/>
  <p:tag name="KSO_WM_DIAGRAM_GROUP_CODE" val="l1-1"/>
</p:tagLst>
</file>

<file path=ppt/tags/tag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1_1"/>
  <p:tag name="KSO_WM_UNIT_ID" val="custom160443_7*l_h_f*1_1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0"/>
  <p:tag name="KSO_WM_UNIT_ID" val="custom160443_7*l_i*1_10"/>
  <p:tag name="KSO_WM_UNIT_CLEAR" val="1"/>
  <p:tag name="KSO_WM_UNIT_LAYERLEVEL" val="1_1"/>
  <p:tag name="KSO_WM_DIAGRAM_GROUP_CODE" val="l1-1"/>
</p:tagLst>
</file>

<file path=ppt/tags/tag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1"/>
  <p:tag name="KSO_WM_UNIT_ID" val="custom160443_7*l_i*1_11"/>
  <p:tag name="KSO_WM_UNIT_CLEAR" val="1"/>
  <p:tag name="KSO_WM_UNIT_LAYERLEVEL" val="1_1"/>
  <p:tag name="KSO_WM_DIAGRAM_GROUP_CODE" val="l1-1"/>
</p:tagLst>
</file>

<file path=ppt/tags/tag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2_1"/>
  <p:tag name="KSO_WM_UNIT_ID" val="custom160443_7*l_h_f*1_2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2"/>
  <p:tag name="KSO_WM_UNIT_ID" val="custom160443_7*l_i*1_12"/>
  <p:tag name="KSO_WM_UNIT_CLEAR" val="1"/>
  <p:tag name="KSO_WM_UNIT_LAYERLEVEL" val="1_1"/>
  <p:tag name="KSO_WM_DIAGRAM_GROUP_CODE" val="l1-1"/>
</p:tagLst>
</file>

<file path=ppt/tags/tag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7*a*1"/>
  <p:tag name="KSO_WM_UNIT_CLEAR" val="1"/>
  <p:tag name="KSO_WM_UNIT_LAYERLEVEL" val="1"/>
  <p:tag name="KSO_WM_UNIT_VALUE" val="18"/>
  <p:tag name="KSO_WM_UNIT_ISCONTENTSTITLE" val="0"/>
  <p:tag name="KSO_WM_UNIT_HIGHLIGHT" val="0"/>
  <p:tag name="KSO_WM_UNIT_COMPATIBLE" val="0"/>
  <p:tag name="KSO_WM_UNIT_PRESET_TEXT" val="&#10;CONTENTS"/>
</p:tagLst>
</file>

<file path=ppt/tags/tag3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8"/>
  <p:tag name="KSO_WM_SLIDE_INDEX" val="8"/>
  <p:tag name="KSO_WM_SLIDE_ITEM_CNT" val="3"/>
  <p:tag name="KSO_WM_SLIDE_LAYOUT" val="a_l"/>
  <p:tag name="KSO_WM_SLIDE_LAYOUT_CNT" val="1_1"/>
  <p:tag name="KSO_WM_SLIDE_TYPE" val="contents"/>
  <p:tag name="KSO_WM_BEAUTIFY_FLAG" val="#wm#"/>
  <p:tag name="KSO_WM_TAG_VERSION" val="1.0"/>
  <p:tag name="KSO_WM_SLIDE_POSITION" val="199*144"/>
  <p:tag name="KSO_WM_SLIDE_SIZE" val="431*244"/>
  <p:tag name="KSO_WM_DIAGRAM_GROUP_CODE" val="l1-1"/>
</p:tagLst>
</file>

<file path=ppt/tags/tag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
  <p:tag name="KSO_WM_UNIT_ID" val="custom160443_8*l_i*1_1"/>
  <p:tag name="KSO_WM_UNIT_CLEAR" val="1"/>
  <p:tag name="KSO_WM_UNIT_LAYERLEVEL" val="1_1"/>
  <p:tag name="KSO_WM_DIAGRAM_GROUP_CODE" val="l1-1"/>
</p:tagLst>
</file>

<file path=ppt/tags/tag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3_1"/>
  <p:tag name="KSO_WM_UNIT_ID" val="custom160443_8*l_h_f*1_3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a*1"/>
  <p:tag name="KSO_WM_UNIT_CLEAR" val="1"/>
  <p:tag name="KSO_WM_UNIT_LAYERLEVEL" val="1"/>
  <p:tag name="KSO_WM_UNIT_VALUE" val="26"/>
  <p:tag name="KSO_WM_UNIT_ISCONTENTSTITLE" val="0"/>
  <p:tag name="KSO_WM_UNIT_HIGHLIGHT" val="0"/>
  <p:tag name="KSO_WM_UNIT_COMPATIBLE" val="0"/>
  <p:tag name="KSO_WM_UNIT_PRESET_TEXT_INDEX" val="3"/>
  <p:tag name="KSO_WM_UNIT_PRESET_TEXT_LEN" val="17"/>
</p:tagLst>
</file>

<file path=ppt/tags/tag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2"/>
  <p:tag name="KSO_WM_UNIT_ID" val="custom160443_8*l_i*1_2"/>
  <p:tag name="KSO_WM_UNIT_CLEAR" val="1"/>
  <p:tag name="KSO_WM_UNIT_LAYERLEVEL" val="1_1"/>
  <p:tag name="KSO_WM_DIAGRAM_GROUP_CODE" val="l1-1"/>
</p:tagLst>
</file>

<file path=ppt/tags/tag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9"/>
  <p:tag name="KSO_WM_UNIT_ID" val="custom160443_8*l_i*1_9"/>
  <p:tag name="KSO_WM_UNIT_CLEAR" val="1"/>
  <p:tag name="KSO_WM_UNIT_LAYERLEVEL" val="1_1"/>
  <p:tag name="KSO_WM_DIAGRAM_GROUP_CODE" val="l1-1"/>
</p:tagLst>
</file>

<file path=ppt/tags/tag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1_1"/>
  <p:tag name="KSO_WM_UNIT_ID" val="custom160443_8*l_h_f*1_1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0"/>
  <p:tag name="KSO_WM_UNIT_ID" val="custom160443_8*l_i*1_10"/>
  <p:tag name="KSO_WM_UNIT_CLEAR" val="1"/>
  <p:tag name="KSO_WM_UNIT_LAYERLEVEL" val="1_1"/>
  <p:tag name="KSO_WM_DIAGRAM_GROUP_CODE" val="l1-1"/>
</p:tagLst>
</file>

<file path=ppt/tags/tag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1"/>
  <p:tag name="KSO_WM_UNIT_ID" val="custom160443_8*l_i*1_11"/>
  <p:tag name="KSO_WM_UNIT_CLEAR" val="1"/>
  <p:tag name="KSO_WM_UNIT_LAYERLEVEL" val="1_1"/>
  <p:tag name="KSO_WM_DIAGRAM_GROUP_CODE" val="l1-1"/>
</p:tagLst>
</file>

<file path=ppt/tags/tag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2_1"/>
  <p:tag name="KSO_WM_UNIT_ID" val="custom160443_8*l_h_f*1_2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4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2"/>
  <p:tag name="KSO_WM_UNIT_ID" val="custom160443_8*l_i*1_12"/>
  <p:tag name="KSO_WM_UNIT_CLEAR" val="1"/>
  <p:tag name="KSO_WM_UNIT_LAYERLEVEL" val="1_1"/>
  <p:tag name="KSO_WM_DIAGRAM_GROUP_CODE" val="l1-1"/>
</p:tagLst>
</file>

<file path=ppt/tags/tag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8*a*1"/>
  <p:tag name="KSO_WM_UNIT_CLEAR" val="1"/>
  <p:tag name="KSO_WM_UNIT_LAYERLEVEL" val="1"/>
  <p:tag name="KSO_WM_UNIT_VALUE" val="18"/>
  <p:tag name="KSO_WM_UNIT_ISCONTENTSTITLE" val="0"/>
  <p:tag name="KSO_WM_UNIT_HIGHLIGHT" val="0"/>
  <p:tag name="KSO_WM_UNIT_COMPATIBLE" val="0"/>
  <p:tag name="KSO_WM_UNIT_PRESET_TEXT" val="&#10;CONTENTS"/>
</p:tagLst>
</file>

<file path=ppt/tags/tag4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9"/>
  <p:tag name="KSO_WM_SLIDE_INDEX" val="9"/>
  <p:tag name="KSO_WM_SLIDE_ITEM_CNT" val="4"/>
  <p:tag name="KSO_WM_SLIDE_LAYOUT" val="a_l"/>
  <p:tag name="KSO_WM_SLIDE_LAYOUT_CNT" val="1_1"/>
  <p:tag name="KSO_WM_SLIDE_TYPE" val="contents"/>
  <p:tag name="KSO_WM_BEAUTIFY_FLAG" val="#wm#"/>
  <p:tag name="KSO_WM_TAG_VERSION" val="1.0"/>
  <p:tag name="KSO_WM_SLIDE_POSITION" val="199*127"/>
  <p:tag name="KSO_WM_SLIDE_SIZE" val="431*280"/>
  <p:tag name="KSO_WM_DIAGRAM_GROUP_CODE" val="l1-1"/>
</p:tagLst>
</file>

<file path=ppt/tags/tag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
  <p:tag name="KSO_WM_UNIT_ID" val="custom160443_9*l_i*1_1"/>
  <p:tag name="KSO_WM_UNIT_CLEAR" val="1"/>
  <p:tag name="KSO_WM_UNIT_LAYERLEVEL" val="1_1"/>
  <p:tag name="KSO_WM_DIAGRAM_GROUP_CODE" val="l1-1"/>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b"/>
  <p:tag name="KSO_WM_UNIT_INDEX" val="1"/>
  <p:tag name="KSO_WM_UNIT_ID" val="custom160443_1*b*1"/>
  <p:tag name="KSO_WM_UNIT_CLEAR" val="1"/>
  <p:tag name="KSO_WM_UNIT_LAYERLEVEL" val="1"/>
  <p:tag name="KSO_WM_UNIT_VALUE" val="29"/>
  <p:tag name="KSO_WM_UNIT_ISCONTENTSTITLE" val="0"/>
  <p:tag name="KSO_WM_UNIT_HIGHLIGHT" val="0"/>
  <p:tag name="KSO_WM_UNIT_COMPATIBLE" val="0"/>
  <p:tag name="KSO_WM_UNIT_PRESET_TEXT_INDEX" val="3"/>
  <p:tag name="KSO_WM_UNIT_PRESET_TEXT_LEN" val="17"/>
</p:tagLst>
</file>

<file path=ppt/tags/tag5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3_1"/>
  <p:tag name="KSO_WM_UNIT_ID" val="custom160443_9*l_h_f*1_3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5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2"/>
  <p:tag name="KSO_WM_UNIT_ID" val="custom160443_9*l_i*1_2"/>
  <p:tag name="KSO_WM_UNIT_CLEAR" val="1"/>
  <p:tag name="KSO_WM_UNIT_LAYERLEVEL" val="1_1"/>
  <p:tag name="KSO_WM_DIAGRAM_GROUP_CODE" val="l1-1"/>
</p:tagLst>
</file>

<file path=ppt/tags/tag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3"/>
  <p:tag name="KSO_WM_UNIT_ID" val="custom160443_9*l_i*1_3"/>
  <p:tag name="KSO_WM_UNIT_CLEAR" val="1"/>
  <p:tag name="KSO_WM_UNIT_LAYERLEVEL" val="1_1"/>
  <p:tag name="KSO_WM_DIAGRAM_GROUP_CODE" val="l1-1"/>
</p:tagLst>
</file>

<file path=ppt/tags/tag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4_1"/>
  <p:tag name="KSO_WM_UNIT_ID" val="custom160443_9*l_h_f*1_4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4"/>
  <p:tag name="KSO_WM_UNIT_ID" val="custom160443_9*l_i*1_4"/>
  <p:tag name="KSO_WM_UNIT_CLEAR" val="1"/>
  <p:tag name="KSO_WM_UNIT_LAYERLEVEL" val="1_1"/>
  <p:tag name="KSO_WM_DIAGRAM_GROUP_CODE" val="l1-1"/>
</p:tagLst>
</file>

<file path=ppt/tags/tag5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9"/>
  <p:tag name="KSO_WM_UNIT_ID" val="custom160443_9*l_i*1_9"/>
  <p:tag name="KSO_WM_UNIT_CLEAR" val="1"/>
  <p:tag name="KSO_WM_UNIT_LAYERLEVEL" val="1_1"/>
  <p:tag name="KSO_WM_DIAGRAM_GROUP_CODE" val="l1-1"/>
</p:tagLst>
</file>

<file path=ppt/tags/tag5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1_1"/>
  <p:tag name="KSO_WM_UNIT_ID" val="custom160443_9*l_h_f*1_1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5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0"/>
  <p:tag name="KSO_WM_UNIT_ID" val="custom160443_9*l_i*1_10"/>
  <p:tag name="KSO_WM_UNIT_CLEAR" val="1"/>
  <p:tag name="KSO_WM_UNIT_LAYERLEVEL" val="1_1"/>
  <p:tag name="KSO_WM_DIAGRAM_GROUP_CODE" val="l1-1"/>
</p:tagLst>
</file>

<file path=ppt/tags/tag5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1"/>
  <p:tag name="KSO_WM_UNIT_ID" val="custom160443_9*l_i*1_11"/>
  <p:tag name="KSO_WM_UNIT_CLEAR" val="1"/>
  <p:tag name="KSO_WM_UNIT_LAYERLEVEL" val="1_1"/>
  <p:tag name="KSO_WM_DIAGRAM_GROUP_CODE" val="l1-1"/>
</p:tagLst>
</file>

<file path=ppt/tags/tag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2_1"/>
  <p:tag name="KSO_WM_UNIT_ID" val="custom160443_9*l_h_f*1_2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2"/>
  <p:tag name="KSO_WM_SLIDE_INDEX" val="2"/>
  <p:tag name="KSO_WM_SLIDE_ITEM_CNT" val="1"/>
  <p:tag name="KSO_WM_SLIDE_LAYOUT" val="a_f"/>
  <p:tag name="KSO_WM_SLIDE_LAYOUT_CNT" val="1_1"/>
  <p:tag name="KSO_WM_SLIDE_TYPE" val="text"/>
  <p:tag name="KSO_WM_BEAUTIFY_FLAG" val="#wm#"/>
  <p:tag name="KSO_WM_TAG_VERSION" val="1.0"/>
  <p:tag name="KSO_WM_SLIDE_POSITION" val="66*98"/>
  <p:tag name="KSO_WM_SLIDE_SIZE" val="828*396"/>
</p:tagLst>
</file>

<file path=ppt/tags/tag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2"/>
  <p:tag name="KSO_WM_UNIT_ID" val="custom160443_9*l_i*1_12"/>
  <p:tag name="KSO_WM_UNIT_CLEAR" val="1"/>
  <p:tag name="KSO_WM_UNIT_LAYERLEVEL" val="1_1"/>
  <p:tag name="KSO_WM_DIAGRAM_GROUP_CODE" val="l1-1"/>
</p:tagLst>
</file>

<file path=ppt/tags/tag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9*a*1"/>
  <p:tag name="KSO_WM_UNIT_CLEAR" val="1"/>
  <p:tag name="KSO_WM_UNIT_LAYERLEVEL" val="1"/>
  <p:tag name="KSO_WM_UNIT_VALUE" val="18"/>
  <p:tag name="KSO_WM_UNIT_ISCONTENTSTITLE" val="0"/>
  <p:tag name="KSO_WM_UNIT_HIGHLIGHT" val="0"/>
  <p:tag name="KSO_WM_UNIT_COMPATIBLE" val="0"/>
  <p:tag name="KSO_WM_UNIT_PRESET_TEXT" val="&#10;CONTENTS"/>
</p:tagLst>
</file>

<file path=ppt/tags/tag6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10"/>
  <p:tag name="KSO_WM_SLIDE_INDEX" val="10"/>
  <p:tag name="KSO_WM_SLIDE_ITEM_CNT" val="5"/>
  <p:tag name="KSO_WM_SLIDE_LAYOUT" val="a_l"/>
  <p:tag name="KSO_WM_SLIDE_LAYOUT_CNT" val="1_1"/>
  <p:tag name="KSO_WM_SLIDE_TYPE" val="contents"/>
  <p:tag name="KSO_WM_BEAUTIFY_FLAG" val="#wm#"/>
  <p:tag name="KSO_WM_TAG_VERSION" val="1.0"/>
  <p:tag name="KSO_WM_SLIDE_POSITION" val="199*94"/>
  <p:tag name="KSO_WM_SLIDE_SIZE" val="431*356"/>
  <p:tag name="KSO_WM_DIAGRAM_GROUP_CODE" val="l1-1"/>
</p:tagLst>
</file>

<file path=ppt/tags/tag6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
  <p:tag name="KSO_WM_UNIT_ID" val="custom160443_10*l_i*1_1"/>
  <p:tag name="KSO_WM_UNIT_CLEAR" val="1"/>
  <p:tag name="KSO_WM_UNIT_LAYERLEVEL" val="1_1"/>
  <p:tag name="KSO_WM_DIAGRAM_GROUP_CODE" val="l1-1"/>
</p:tagLst>
</file>

<file path=ppt/tags/tag6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3_1"/>
  <p:tag name="KSO_WM_UNIT_ID" val="custom160443_10*l_h_f*1_3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6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2"/>
  <p:tag name="KSO_WM_UNIT_ID" val="custom160443_10*l_i*1_2"/>
  <p:tag name="KSO_WM_UNIT_CLEAR" val="1"/>
  <p:tag name="KSO_WM_UNIT_LAYERLEVEL" val="1_1"/>
  <p:tag name="KSO_WM_DIAGRAM_GROUP_CODE" val="l1-1"/>
</p:tagLst>
</file>

<file path=ppt/tags/tag6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3"/>
  <p:tag name="KSO_WM_UNIT_ID" val="custom160443_10*l_i*1_3"/>
  <p:tag name="KSO_WM_UNIT_CLEAR" val="1"/>
  <p:tag name="KSO_WM_UNIT_LAYERLEVEL" val="1_1"/>
  <p:tag name="KSO_WM_DIAGRAM_GROUP_CODE" val="l1-1"/>
</p:tagLst>
</file>

<file path=ppt/tags/tag6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4_1"/>
  <p:tag name="KSO_WM_UNIT_ID" val="custom160443_10*l_h_f*1_4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6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4"/>
  <p:tag name="KSO_WM_UNIT_ID" val="custom160443_10*l_i*1_4"/>
  <p:tag name="KSO_WM_UNIT_CLEAR" val="1"/>
  <p:tag name="KSO_WM_UNIT_LAYERLEVEL" val="1_1"/>
  <p:tag name="KSO_WM_DIAGRAM_GROUP_CODE" val="l1-1"/>
</p:tagLst>
</file>

<file path=ppt/tags/tag6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5"/>
  <p:tag name="KSO_WM_UNIT_ID" val="custom160443_10*l_i*1_5"/>
  <p:tag name="KSO_WM_UNIT_CLEAR" val="1"/>
  <p:tag name="KSO_WM_UNIT_LAYERLEVEL" val="1_1"/>
  <p:tag name="KSO_WM_DIAGRAM_GROUP_CODE" val="l1-1"/>
</p:tagLst>
</file>

<file path=ppt/tags/tag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443_2*i*0"/>
  <p:tag name="KSO_WM_TEMPLATE_CATEGORY" val="custom"/>
  <p:tag name="KSO_WM_TEMPLATE_INDEX" val="160443"/>
  <p:tag name="KSO_WM_UNIT_INDEX" val="0"/>
</p:tagLst>
</file>

<file path=ppt/tags/tag7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5_1"/>
  <p:tag name="KSO_WM_UNIT_ID" val="custom160443_10*l_h_f*1_5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7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6"/>
  <p:tag name="KSO_WM_UNIT_ID" val="custom160443_10*l_i*1_6"/>
  <p:tag name="KSO_WM_UNIT_CLEAR" val="1"/>
  <p:tag name="KSO_WM_UNIT_LAYERLEVEL" val="1_1"/>
  <p:tag name="KSO_WM_DIAGRAM_GROUP_CODE" val="l1-1"/>
</p:tagLst>
</file>

<file path=ppt/tags/tag7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9"/>
  <p:tag name="KSO_WM_UNIT_ID" val="custom160443_10*l_i*1_9"/>
  <p:tag name="KSO_WM_UNIT_CLEAR" val="1"/>
  <p:tag name="KSO_WM_UNIT_LAYERLEVEL" val="1_1"/>
  <p:tag name="KSO_WM_DIAGRAM_GROUP_CODE" val="l1-1"/>
</p:tagLst>
</file>

<file path=ppt/tags/tag7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1_1"/>
  <p:tag name="KSO_WM_UNIT_ID" val="custom160443_10*l_h_f*1_1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7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0"/>
  <p:tag name="KSO_WM_UNIT_ID" val="custom160443_10*l_i*1_10"/>
  <p:tag name="KSO_WM_UNIT_CLEAR" val="1"/>
  <p:tag name="KSO_WM_UNIT_LAYERLEVEL" val="1_1"/>
  <p:tag name="KSO_WM_DIAGRAM_GROUP_CODE" val="l1-1"/>
</p:tagLst>
</file>

<file path=ppt/tags/tag7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1"/>
  <p:tag name="KSO_WM_UNIT_ID" val="custom160443_10*l_i*1_11"/>
  <p:tag name="KSO_WM_UNIT_CLEAR" val="1"/>
  <p:tag name="KSO_WM_UNIT_LAYERLEVEL" val="1_1"/>
  <p:tag name="KSO_WM_DIAGRAM_GROUP_CODE" val="l1-1"/>
</p:tagLst>
</file>

<file path=ppt/tags/tag7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2_1"/>
  <p:tag name="KSO_WM_UNIT_ID" val="custom160443_10*l_h_f*1_2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7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2"/>
  <p:tag name="KSO_WM_UNIT_ID" val="custom160443_10*l_i*1_12"/>
  <p:tag name="KSO_WM_UNIT_CLEAR" val="1"/>
  <p:tag name="KSO_WM_UNIT_LAYERLEVEL" val="1_1"/>
  <p:tag name="KSO_WM_DIAGRAM_GROUP_CODE" val="l1-1"/>
</p:tagLst>
</file>

<file path=ppt/tags/tag7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0*a*1"/>
  <p:tag name="KSO_WM_UNIT_CLEAR" val="1"/>
  <p:tag name="KSO_WM_UNIT_LAYERLEVEL" val="1"/>
  <p:tag name="KSO_WM_UNIT_VALUE" val="18"/>
  <p:tag name="KSO_WM_UNIT_ISCONTENTSTITLE" val="0"/>
  <p:tag name="KSO_WM_UNIT_HIGHLIGHT" val="0"/>
  <p:tag name="KSO_WM_UNIT_COMPATIBLE" val="0"/>
  <p:tag name="KSO_WM_UNIT_PRESET_TEXT" val="&#10;CONTENTS"/>
</p:tagLst>
</file>

<file path=ppt/tags/tag7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11"/>
  <p:tag name="KSO_WM_SLIDE_INDEX" val="11"/>
  <p:tag name="KSO_WM_SLIDE_ITEM_CNT" val="6"/>
  <p:tag name="KSO_WM_SLIDE_LAYOUT" val="a_l"/>
  <p:tag name="KSO_WM_SLIDE_LAYOUT_CNT" val="1_1"/>
  <p:tag name="KSO_WM_SLIDE_TYPE" val="contents"/>
  <p:tag name="KSO_WM_BEAUTIFY_FLAG" val="#wm#"/>
  <p:tag name="KSO_WM_TAG_VERSION" val="1.0"/>
  <p:tag name="KSO_WM_DIAGRAM_GROUP_CODE" val="l1-1"/>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2*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17"/>
</p:tagLst>
</file>

<file path=ppt/tags/tag8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
  <p:tag name="KSO_WM_UNIT_ID" val="custom160443_11*l_i*1_1"/>
  <p:tag name="KSO_WM_UNIT_CLEAR" val="1"/>
  <p:tag name="KSO_WM_UNIT_LAYERLEVEL" val="1_1"/>
  <p:tag name="KSO_WM_DIAGRAM_GROUP_CODE" val="l1-1"/>
</p:tagLst>
</file>

<file path=ppt/tags/tag8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3_1"/>
  <p:tag name="KSO_WM_UNIT_ID" val="custom160443_11*l_h_f*1_3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8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2"/>
  <p:tag name="KSO_WM_UNIT_ID" val="custom160443_11*l_i*1_2"/>
  <p:tag name="KSO_WM_UNIT_CLEAR" val="1"/>
  <p:tag name="KSO_WM_UNIT_LAYERLEVEL" val="1_1"/>
  <p:tag name="KSO_WM_DIAGRAM_GROUP_CODE" val="l1-1"/>
</p:tagLst>
</file>

<file path=ppt/tags/tag8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3"/>
  <p:tag name="KSO_WM_UNIT_ID" val="custom160443_11*l_i*1_3"/>
  <p:tag name="KSO_WM_UNIT_CLEAR" val="1"/>
  <p:tag name="KSO_WM_UNIT_LAYERLEVEL" val="1_1"/>
  <p:tag name="KSO_WM_DIAGRAM_GROUP_CODE" val="l1-1"/>
</p:tagLst>
</file>

<file path=ppt/tags/tag8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4_1"/>
  <p:tag name="KSO_WM_UNIT_ID" val="custom160443_11*l_h_f*1_4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8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4"/>
  <p:tag name="KSO_WM_UNIT_ID" val="custom160443_11*l_i*1_4"/>
  <p:tag name="KSO_WM_UNIT_CLEAR" val="1"/>
  <p:tag name="KSO_WM_UNIT_LAYERLEVEL" val="1_1"/>
  <p:tag name="KSO_WM_DIAGRAM_GROUP_CODE" val="l1-1"/>
</p:tagLst>
</file>

<file path=ppt/tags/tag8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5"/>
  <p:tag name="KSO_WM_UNIT_ID" val="custom160443_11*l_i*1_5"/>
  <p:tag name="KSO_WM_UNIT_CLEAR" val="1"/>
  <p:tag name="KSO_WM_UNIT_LAYERLEVEL" val="1_1"/>
  <p:tag name="KSO_WM_DIAGRAM_GROUP_CODE" val="l1-1"/>
</p:tagLst>
</file>

<file path=ppt/tags/tag8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5_1"/>
  <p:tag name="KSO_WM_UNIT_ID" val="custom160443_11*l_h_f*1_5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8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6"/>
  <p:tag name="KSO_WM_UNIT_ID" val="custom160443_11*l_i*1_6"/>
  <p:tag name="KSO_WM_UNIT_CLEAR" val="1"/>
  <p:tag name="KSO_WM_UNIT_LAYERLEVEL" val="1_1"/>
  <p:tag name="KSO_WM_DIAGRAM_GROUP_CODE" val="l1-1"/>
</p:tagLst>
</file>

<file path=ppt/tags/tag8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7"/>
  <p:tag name="KSO_WM_UNIT_ID" val="custom160443_11*l_i*1_7"/>
  <p:tag name="KSO_WM_UNIT_CLEAR" val="1"/>
  <p:tag name="KSO_WM_UNIT_LAYERLEVEL" val="1_1"/>
  <p:tag name="KSO_WM_DIAGRAM_GROUP_CODE" val="l1-1"/>
</p:tagLst>
</file>

<file path=ppt/tags/tag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f"/>
  <p:tag name="KSO_WM_UNIT_INDEX" val="1"/>
  <p:tag name="KSO_WM_UNIT_ID" val="custom160443_2*f*1"/>
  <p:tag name="KSO_WM_UNIT_CLEAR" val="1"/>
  <p:tag name="KSO_WM_UNIT_LAYERLEVEL" val="1"/>
  <p:tag name="KSO_WM_UNIT_VALUE" val="297"/>
  <p:tag name="KSO_WM_UNIT_HIGHLIGHT" val="0"/>
  <p:tag name="KSO_WM_UNIT_COMPATIBLE" val="0"/>
  <p:tag name="KSO_WM_UNIT_PRESET_TEXT_INDEX" val="5"/>
  <p:tag name="KSO_WM_UNIT_PRESET_TEXT_LEN" val="232"/>
</p:tagLst>
</file>

<file path=ppt/tags/tag9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6_1"/>
  <p:tag name="KSO_WM_UNIT_ID" val="custom160443_11*l_h_f*1_6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9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8"/>
  <p:tag name="KSO_WM_UNIT_ID" val="custom160443_11*l_i*1_8"/>
  <p:tag name="KSO_WM_UNIT_CLEAR" val="1"/>
  <p:tag name="KSO_WM_UNIT_LAYERLEVEL" val="1_1"/>
  <p:tag name="KSO_WM_DIAGRAM_GROUP_CODE" val="l1-1"/>
</p:tagLst>
</file>

<file path=ppt/tags/tag9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9"/>
  <p:tag name="KSO_WM_UNIT_ID" val="custom160443_11*l_i*1_9"/>
  <p:tag name="KSO_WM_UNIT_CLEAR" val="1"/>
  <p:tag name="KSO_WM_UNIT_LAYERLEVEL" val="1_1"/>
  <p:tag name="KSO_WM_DIAGRAM_GROUP_CODE" val="l1-1"/>
</p:tagLst>
</file>

<file path=ppt/tags/tag9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1_1"/>
  <p:tag name="KSO_WM_UNIT_ID" val="custom160443_11*l_h_f*1_1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9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0"/>
  <p:tag name="KSO_WM_UNIT_ID" val="custom160443_11*l_i*1_10"/>
  <p:tag name="KSO_WM_UNIT_CLEAR" val="1"/>
  <p:tag name="KSO_WM_UNIT_LAYERLEVEL" val="1_1"/>
  <p:tag name="KSO_WM_DIAGRAM_GROUP_CODE" val="l1-1"/>
</p:tagLst>
</file>

<file path=ppt/tags/tag9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1"/>
  <p:tag name="KSO_WM_UNIT_ID" val="custom160443_11*l_i*1_11"/>
  <p:tag name="KSO_WM_UNIT_CLEAR" val="1"/>
  <p:tag name="KSO_WM_UNIT_LAYERLEVEL" val="1_1"/>
  <p:tag name="KSO_WM_DIAGRAM_GROUP_CODE" val="l1-1"/>
</p:tagLst>
</file>

<file path=ppt/tags/tag9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h_f"/>
  <p:tag name="KSO_WM_UNIT_INDEX" val="1_2_1"/>
  <p:tag name="KSO_WM_UNIT_ID" val="custom160443_11*l_h_f*1_2_1"/>
  <p:tag name="KSO_WM_UNIT_CLEAR" val="1"/>
  <p:tag name="KSO_WM_UNIT_LAYERLEVEL" val="1_1_1"/>
  <p:tag name="KSO_WM_UNIT_VALUE" val="13"/>
  <p:tag name="KSO_WM_UNIT_HIGHLIGHT" val="0"/>
  <p:tag name="KSO_WM_UNIT_COMPATIBLE" val="0"/>
  <p:tag name="KSO_WM_UNIT_PRESET_TEXT_INDEX" val="3"/>
  <p:tag name="KSO_WM_UNIT_PRESET_TEXT_LEN" val="17"/>
  <p:tag name="KSO_WM_DIAGRAM_GROUP_CODE" val="l1-1"/>
</p:tagLst>
</file>

<file path=ppt/tags/tag9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l_i"/>
  <p:tag name="KSO_WM_UNIT_INDEX" val="1_12"/>
  <p:tag name="KSO_WM_UNIT_ID" val="custom160443_11*l_i*1_12"/>
  <p:tag name="KSO_WM_UNIT_CLEAR" val="1"/>
  <p:tag name="KSO_WM_UNIT_LAYERLEVEL" val="1_1"/>
  <p:tag name="KSO_WM_DIAGRAM_GROUP_CODE" val="l1-1"/>
</p:tagLst>
</file>

<file path=ppt/tags/tag9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443"/>
  <p:tag name="KSO_WM_UNIT_TYPE" val="a"/>
  <p:tag name="KSO_WM_UNIT_INDEX" val="1"/>
  <p:tag name="KSO_WM_UNIT_ID" val="custom160443_11*a*1"/>
  <p:tag name="KSO_WM_UNIT_CLEAR" val="1"/>
  <p:tag name="KSO_WM_UNIT_LAYERLEVEL" val="1"/>
  <p:tag name="KSO_WM_UNIT_VALUE" val="18"/>
  <p:tag name="KSO_WM_UNIT_ISCONTENTSTITLE" val="0"/>
  <p:tag name="KSO_WM_UNIT_HIGHLIGHT" val="0"/>
  <p:tag name="KSO_WM_UNIT_COMPATIBLE" val="0"/>
  <p:tag name="KSO_WM_UNIT_PRESET_TEXT" val="&#10;CONTENTS"/>
</p:tagLst>
</file>

<file path=ppt/tags/tag9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443"/>
  <p:tag name="KSO_WM_SLIDE_ID" val="custom160443_12"/>
  <p:tag name="KSO_WM_SLIDE_INDEX" val="12"/>
  <p:tag name="KSO_WM_SLIDE_ITEM_CNT" val="1"/>
  <p:tag name="KSO_WM_SLIDE_LAYOUT" val="a"/>
  <p:tag name="KSO_WM_SLIDE_LAYOUT_CNT" val="1"/>
  <p:tag name="KSO_WM_SLIDE_TYPE" val="sectionTitle"/>
  <p:tag name="KSO_WM_BEAUTIFY_FLAG" val="#wm#"/>
  <p:tag name="KSO_WM_TAG_VERSION" val="1.0"/>
</p:tagLst>
</file>

<file path=ppt/theme/theme1.xml><?xml version="1.0" encoding="utf-8"?>
<a:theme xmlns:a="http://schemas.openxmlformats.org/drawingml/2006/main" name="A000120140530A99PPBG">
  <a:themeElements>
    <a:clrScheme name="160159.159">
      <a:dk1>
        <a:srgbClr val="5F5F5F"/>
      </a:dk1>
      <a:lt1>
        <a:sysClr val="window" lastClr="FFFFFF"/>
      </a:lt1>
      <a:dk2>
        <a:srgbClr val="4D4D4D"/>
      </a:dk2>
      <a:lt2>
        <a:srgbClr val="FFFFFF"/>
      </a:lt2>
      <a:accent1>
        <a:srgbClr val="63B70F"/>
      </a:accent1>
      <a:accent2>
        <a:srgbClr val="819420"/>
      </a:accent2>
      <a:accent3>
        <a:srgbClr val="44B27E"/>
      </a:accent3>
      <a:accent4>
        <a:srgbClr val="008DA8"/>
      </a:accent4>
      <a:accent5>
        <a:srgbClr val="3F6AC1"/>
      </a:accent5>
      <a:accent6>
        <a:srgbClr val="B9901D"/>
      </a:accent6>
      <a:hlink>
        <a:srgbClr val="00B0F0"/>
      </a:hlink>
      <a:folHlink>
        <a:srgbClr val="3F6AC1"/>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TotalTime>
  <Words>834</Words>
  <Application>Microsoft Office PowerPoint</Application>
  <PresentationFormat>自定义</PresentationFormat>
  <Paragraphs>189</Paragraphs>
  <Slides>29</Slides>
  <Notes>29</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A000120140530A99PPBG</vt:lpstr>
      <vt:lpstr>Office Theme</vt:lpstr>
      <vt:lpstr>LOREM IPSUM DOLOR</vt:lpstr>
      <vt:lpstr>LOREM IPSUM DOLOR</vt:lpstr>
      <vt:lpstr>LOREM IPSUM DOLOR</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LOREM IPSUM DOLOR</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THANKS</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dc:title>
  <dc:creator/>
  <cp:keywords>PPT之家www.52ppt.com; PPT之家</cp:keywords>
  <dc:description>http://www.52ppt.com</dc:description>
  <cp:lastModifiedBy>User</cp:lastModifiedBy>
  <cp:revision>5</cp:revision>
  <dcterms:created xsi:type="dcterms:W3CDTF">2015-03-31T02:33:00Z</dcterms:created>
  <dcterms:modified xsi:type="dcterms:W3CDTF">2017-04-20T07:27:55Z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2052-10.1.0.5552</vt:lpwstr>
  </property>
</Properties>
</file>