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6"/>
  </p:notes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EDB6D-05AE-4333-8115-0AECF8E8CEEB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B35A85-2B0D-4D59-B17A-A3123F15A9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53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35A85-2B0D-4D59-B17A-A3123F15A95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43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B35A85-2B0D-4D59-B17A-A3123F15A95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939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384660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12192000" cy="3293913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3718196" y="4859076"/>
            <a:ext cx="7416801" cy="570174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单击此处添加您的副标题</a:t>
            </a:r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3718197" y="2305050"/>
            <a:ext cx="7416801" cy="1591282"/>
          </a:xfr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3600" b="1" kern="1000" baseline="0">
                <a:solidFill>
                  <a:schemeClr val="bg1"/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11"/>
          <a:stretch/>
        </p:blipFill>
        <p:spPr>
          <a:xfrm flipV="1">
            <a:off x="0" y="1429295"/>
            <a:ext cx="12192000" cy="28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35027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4294967295" pos="4967">
          <p15:clr>
            <a:srgbClr val="FBAE40"/>
          </p15:clr>
        </p15:guide>
        <p15:guide id="4294967295" orient="horz" pos="2160">
          <p15:clr>
            <a:srgbClr val="FBAE40"/>
          </p15:clr>
        </p15:guide>
        <p15:guide id="4294967295" pos="662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930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0" y="365125"/>
            <a:ext cx="118251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2" y="365125"/>
            <a:ext cx="79332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552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272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86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655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75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78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552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6415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6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3954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4434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42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966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098675" y="2108200"/>
            <a:ext cx="7994651" cy="12350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4050893" y="3400425"/>
            <a:ext cx="4090217" cy="3574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18896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3" y="1244601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33" y="1244601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342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2" y="118532"/>
            <a:ext cx="9312101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5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5" y="2200274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6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6" y="2200274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499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2256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146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0" y="533402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29"/>
            <a:ext cx="6172200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0" y="21336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735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163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A7019-C687-4843-9DD7-1DCC8D32D8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89A1F-9AA0-4913-9C0F-4A318BC2C5C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558798" y="1219200"/>
            <a:ext cx="11056060" cy="52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14" t="20487" r="272" b="15191"/>
          <a:stretch/>
        </p:blipFill>
        <p:spPr>
          <a:xfrm>
            <a:off x="0" y="-43542"/>
            <a:ext cx="12192000" cy="1056365"/>
          </a:xfrm>
          <a:prstGeom prst="rect">
            <a:avLst/>
          </a:prstGeom>
        </p:spPr>
      </p:pic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917336" y="54698"/>
            <a:ext cx="9697523" cy="6796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86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effectLst/>
          <a:latin typeface="+mj-ea"/>
          <a:ea typeface="+mj-ea"/>
          <a:cs typeface="+mj-cs"/>
        </a:defRPr>
      </a:lvl1pPr>
    </p:titleStyle>
    <p:bodyStyle>
      <a:lvl1pPr marL="357188" indent="-357188" algn="just" defTabSz="9144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>
          <a:schemeClr val="accent1"/>
        </a:buClr>
        <a:buSzPct val="80000"/>
        <a:buFont typeface="Wingdings 2" panose="05020102010507070707" pitchFamily="18" charset="2"/>
        <a:buChar char="°"/>
        <a:defRPr lang="zh-CN" altLang="en-US" sz="2800" kern="1200" baseline="0" dirty="0" smtClean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357188" indent="-357188" algn="just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29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单击此处添加您的副标题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单击此处添加您的标题文字</a:t>
            </a:r>
          </a:p>
        </p:txBody>
      </p:sp>
    </p:spTree>
    <p:extLst>
      <p:ext uri="{BB962C8B-B14F-4D97-AF65-F5344CB8AC3E}">
        <p14:creationId xmlns:p14="http://schemas.microsoft.com/office/powerpoint/2010/main" val="217071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</a:t>
            </a:r>
            <a:r>
              <a:rPr lang="zh-CN" altLang="en-US" b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加标题</a:t>
            </a:r>
            <a:endParaRPr lang="zh-CN" altLang="en-US" b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60419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    </a:t>
            </a: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r>
              <a:rPr lang="en-US" altLang="zh-CN" sz="280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424333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000120140530A99PPBG">
  <a:themeElements>
    <a:clrScheme name="自定义 433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47B6E7"/>
      </a:accent1>
      <a:accent2>
        <a:srgbClr val="628EE3"/>
      </a:accent2>
      <a:accent3>
        <a:srgbClr val="2BC3B5"/>
      </a:accent3>
      <a:accent4>
        <a:srgbClr val="92D050"/>
      </a:accent4>
      <a:accent5>
        <a:srgbClr val="C00000"/>
      </a:accent5>
      <a:accent6>
        <a:srgbClr val="FFC000"/>
      </a:accent6>
      <a:hlink>
        <a:srgbClr val="00B0F0"/>
      </a:hlink>
      <a:folHlink>
        <a:srgbClr val="AFB2B4"/>
      </a:folHlink>
    </a:clrScheme>
    <a:fontScheme name="KSO主题文字4">
      <a:majorFont>
        <a:latin typeface="Baskerville Old Face"/>
        <a:ea typeface="黑体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A000120150324A05KPBG</Template>
  <TotalTime>2</TotalTime>
  <Words>75</Words>
  <Application>Microsoft Office PowerPoint</Application>
  <PresentationFormat>自定义</PresentationFormat>
  <Paragraphs>12</Paragraphs>
  <Slides>3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A000120140530A99PPBG</vt:lpstr>
      <vt:lpstr>Office Theme</vt:lpstr>
      <vt:lpstr>单击此处添加您的标题文字</vt:lpstr>
      <vt:lpstr>单击此处添加标题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单击此处添加您的标题文字</dc:title>
  <cp:keywords>PPT之家www.52ppt.com; PPT之家</cp:keywords>
  <dc:description>http://www.52ppt.com</dc:description>
  <cp:lastModifiedBy>User</cp:lastModifiedBy>
  <cp:revision>3</cp:revision>
  <dcterms:created xsi:type="dcterms:W3CDTF">2015-07-02T16:32:21Z</dcterms:created>
  <dcterms:modified xsi:type="dcterms:W3CDTF">2017-04-20T07:18:45Z</dcterms:modified>
</cp:coreProperties>
</file>