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01" r:id="rId2"/>
  </p:sldMasterIdLst>
  <p:notesMasterIdLst>
    <p:notesMasterId r:id="rId27"/>
  </p:notesMasterIdLst>
  <p:sldIdLst>
    <p:sldId id="338" r:id="rId3"/>
    <p:sldId id="317" r:id="rId4"/>
    <p:sldId id="318" r:id="rId5"/>
    <p:sldId id="327" r:id="rId6"/>
    <p:sldId id="323" r:id="rId7"/>
    <p:sldId id="324" r:id="rId8"/>
    <p:sldId id="325" r:id="rId9"/>
    <p:sldId id="319" r:id="rId10"/>
    <p:sldId id="322" r:id="rId11"/>
    <p:sldId id="326" r:id="rId12"/>
    <p:sldId id="328" r:id="rId13"/>
    <p:sldId id="329" r:id="rId14"/>
    <p:sldId id="320" r:id="rId15"/>
    <p:sldId id="330" r:id="rId16"/>
    <p:sldId id="331" r:id="rId17"/>
    <p:sldId id="332" r:id="rId18"/>
    <p:sldId id="333" r:id="rId19"/>
    <p:sldId id="321" r:id="rId20"/>
    <p:sldId id="334" r:id="rId21"/>
    <p:sldId id="335" r:id="rId22"/>
    <p:sldId id="285" r:id="rId23"/>
    <p:sldId id="301" r:id="rId24"/>
    <p:sldId id="337" r:id="rId25"/>
    <p:sldId id="339" r:id="rId26"/>
  </p:sldIdLst>
  <p:sldSz cx="9144000" cy="5143500" type="screen16x9"/>
  <p:notesSz cx="6858000" cy="9144000"/>
  <p:custDataLst>
    <p:tags r:id="rId28"/>
  </p:custDataLst>
  <p:defaultTextStyle>
    <a:defPPr>
      <a:defRPr lang="zh-CN"/>
    </a:defPPr>
    <a:lvl1pPr algn="l" defTabSz="684213"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1pPr>
    <a:lvl2pPr marL="341313" indent="115888" algn="l" defTabSz="684213"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2pPr>
    <a:lvl3pPr marL="684213" indent="230188" algn="l" defTabSz="684213"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3pPr>
    <a:lvl4pPr marL="1027113" indent="344488" algn="l" defTabSz="684213"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4pPr>
    <a:lvl5pPr marL="1370013" indent="458788" algn="l" defTabSz="684213"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5pPr>
    <a:lvl6pPr marL="2286000" algn="l" defTabSz="914400" rtl="0" eaLnBrk="1" latinLnBrk="0" hangingPunct="1">
      <a:defRPr sz="1300" kern="1200">
        <a:solidFill>
          <a:schemeClr val="tx1"/>
        </a:solidFill>
        <a:latin typeface="华文细黑" pitchFamily="2" charset="-122"/>
        <a:ea typeface="华文细黑" pitchFamily="2" charset="-122"/>
        <a:cs typeface="+mn-cs"/>
      </a:defRPr>
    </a:lvl6pPr>
    <a:lvl7pPr marL="2743200" algn="l" defTabSz="914400" rtl="0" eaLnBrk="1" latinLnBrk="0" hangingPunct="1">
      <a:defRPr sz="1300" kern="1200">
        <a:solidFill>
          <a:schemeClr val="tx1"/>
        </a:solidFill>
        <a:latin typeface="华文细黑" pitchFamily="2" charset="-122"/>
        <a:ea typeface="华文细黑" pitchFamily="2" charset="-122"/>
        <a:cs typeface="+mn-cs"/>
      </a:defRPr>
    </a:lvl7pPr>
    <a:lvl8pPr marL="3200400" algn="l" defTabSz="914400" rtl="0" eaLnBrk="1" latinLnBrk="0" hangingPunct="1">
      <a:defRPr sz="1300" kern="1200">
        <a:solidFill>
          <a:schemeClr val="tx1"/>
        </a:solidFill>
        <a:latin typeface="华文细黑" pitchFamily="2" charset="-122"/>
        <a:ea typeface="华文细黑" pitchFamily="2" charset="-122"/>
        <a:cs typeface="+mn-cs"/>
      </a:defRPr>
    </a:lvl8pPr>
    <a:lvl9pPr marL="3657600" algn="l" defTabSz="914400" rtl="0" eaLnBrk="1" latinLnBrk="0" hangingPunct="1">
      <a:defRPr sz="1300" kern="1200">
        <a:solidFill>
          <a:schemeClr val="tx1"/>
        </a:solidFill>
        <a:latin typeface="华文细黑" pitchFamily="2" charset="-122"/>
        <a:ea typeface="华文细黑" pitchFamily="2" charset="-122"/>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5D6E"/>
    <a:srgbClr val="E4484C"/>
    <a:srgbClr val="2E2E2E"/>
    <a:srgbClr val="FB565C"/>
    <a:srgbClr val="B31128"/>
    <a:srgbClr val="CE142F"/>
    <a:srgbClr val="EA2D49"/>
    <a:srgbClr val="5CAD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53" d="100"/>
          <a:sy n="153" d="100"/>
        </p:scale>
        <p:origin x="366" y="126"/>
      </p:cViewPr>
      <p:guideLst>
        <p:guide orient="horz" pos="1620"/>
        <p:guide pos="2880"/>
      </p:guideLst>
    </p:cSldViewPr>
  </p:slideViewPr>
  <p:notesTextViewPr>
    <p:cViewPr>
      <p:scale>
        <a:sx n="1" d="1"/>
        <a:sy n="1" d="1"/>
      </p:scale>
      <p:origin x="0" y="0"/>
    </p:cViewPr>
  </p:notesTextViewPr>
  <p:sorterViewPr>
    <p:cViewPr>
      <p:scale>
        <a:sx n="114" d="100"/>
        <a:sy n="114"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685754"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685754" eaLnBrk="1" fontAlgn="auto" hangingPunct="1">
              <a:spcBef>
                <a:spcPts val="0"/>
              </a:spcBef>
              <a:spcAft>
                <a:spcPts val="0"/>
              </a:spcAft>
              <a:defRPr sz="1200">
                <a:latin typeface="+mn-lt"/>
                <a:ea typeface="+mn-ea"/>
              </a:defRPr>
            </a:lvl1pPr>
          </a:lstStyle>
          <a:p>
            <a:pPr>
              <a:defRPr/>
            </a:pPr>
            <a:fld id="{1D429342-02BD-48B8-951F-F916BBC98217}" type="datetimeFigureOut">
              <a:rPr lang="zh-CN" altLang="en-US"/>
              <a:pPr>
                <a:defRPr/>
              </a:pPr>
              <a:t>2017/4/20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685754"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atin typeface="Calibri" pitchFamily="34" charset="0"/>
                <a:ea typeface="宋体" pitchFamily="2" charset="-122"/>
              </a:defRPr>
            </a:lvl1pPr>
          </a:lstStyle>
          <a:p>
            <a:pPr>
              <a:defRPr/>
            </a:pPr>
            <a:fld id="{3A7FE2B6-6320-4E08-BBF2-751937A5A328}" type="slidenum">
              <a:rPr lang="zh-CN" altLang="en-US"/>
              <a:pPr>
                <a:defRPr/>
              </a:pPr>
              <a:t>‹#›</a:t>
            </a:fld>
            <a:endParaRPr lang="zh-CN" altLang="en-US"/>
          </a:p>
        </p:txBody>
      </p:sp>
    </p:spTree>
    <p:extLst>
      <p:ext uri="{BB962C8B-B14F-4D97-AF65-F5344CB8AC3E}">
        <p14:creationId xmlns:p14="http://schemas.microsoft.com/office/powerpoint/2010/main" val="1127131435"/>
      </p:ext>
    </p:extLst>
  </p:cSld>
  <p:clrMap bg1="lt1" tx1="dk1" bg2="lt2" tx2="dk2" accent1="accent1" accent2="accent2" accent3="accent3" accent4="accent4" accent5="accent5" accent6="accent6" hlink="hlink" folHlink="folHlink"/>
  <p:notesStyle>
    <a:lvl1pPr algn="l" defTabSz="684213" rtl="0" eaLnBrk="0" fontAlgn="base" hangingPunct="0">
      <a:spcBef>
        <a:spcPct val="30000"/>
      </a:spcBef>
      <a:spcAft>
        <a:spcPct val="0"/>
      </a:spcAft>
      <a:defRPr sz="900" kern="1200">
        <a:solidFill>
          <a:schemeClr val="tx1"/>
        </a:solidFill>
        <a:latin typeface="+mn-lt"/>
        <a:ea typeface="+mn-ea"/>
        <a:cs typeface="+mn-cs"/>
      </a:defRPr>
    </a:lvl1pPr>
    <a:lvl2pPr marL="341313" algn="l" defTabSz="684213" rtl="0" eaLnBrk="0" fontAlgn="base" hangingPunct="0">
      <a:spcBef>
        <a:spcPct val="30000"/>
      </a:spcBef>
      <a:spcAft>
        <a:spcPct val="0"/>
      </a:spcAft>
      <a:defRPr sz="900" kern="1200">
        <a:solidFill>
          <a:schemeClr val="tx1"/>
        </a:solidFill>
        <a:latin typeface="+mn-lt"/>
        <a:ea typeface="+mn-ea"/>
        <a:cs typeface="+mn-cs"/>
      </a:defRPr>
    </a:lvl2pPr>
    <a:lvl3pPr marL="684213" algn="l" defTabSz="684213" rtl="0" eaLnBrk="0" fontAlgn="base" hangingPunct="0">
      <a:spcBef>
        <a:spcPct val="30000"/>
      </a:spcBef>
      <a:spcAft>
        <a:spcPct val="0"/>
      </a:spcAft>
      <a:defRPr sz="900" kern="1200">
        <a:solidFill>
          <a:schemeClr val="tx1"/>
        </a:solidFill>
        <a:latin typeface="+mn-lt"/>
        <a:ea typeface="+mn-ea"/>
        <a:cs typeface="+mn-cs"/>
      </a:defRPr>
    </a:lvl3pPr>
    <a:lvl4pPr marL="1027113" algn="l" defTabSz="684213" rtl="0" eaLnBrk="0" fontAlgn="base" hangingPunct="0">
      <a:spcBef>
        <a:spcPct val="30000"/>
      </a:spcBef>
      <a:spcAft>
        <a:spcPct val="0"/>
      </a:spcAft>
      <a:defRPr sz="900" kern="1200">
        <a:solidFill>
          <a:schemeClr val="tx1"/>
        </a:solidFill>
        <a:latin typeface="+mn-lt"/>
        <a:ea typeface="+mn-ea"/>
        <a:cs typeface="+mn-cs"/>
      </a:defRPr>
    </a:lvl4pPr>
    <a:lvl5pPr marL="1370013" algn="l" defTabSz="684213" rtl="0" eaLnBrk="0" fontAlgn="base" hangingPunct="0">
      <a:spcBef>
        <a:spcPct val="30000"/>
      </a:spcBef>
      <a:spcAft>
        <a:spcPct val="0"/>
      </a:spcAft>
      <a:defRPr sz="900" kern="1200">
        <a:solidFill>
          <a:schemeClr val="tx1"/>
        </a:solidFill>
        <a:latin typeface="+mn-lt"/>
        <a:ea typeface="+mn-ea"/>
        <a:cs typeface="+mn-cs"/>
      </a:defRPr>
    </a:lvl5pPr>
    <a:lvl6pPr marL="1714385" algn="l" defTabSz="685754" rtl="0" eaLnBrk="1" latinLnBrk="0" hangingPunct="1">
      <a:defRPr sz="900" kern="1200">
        <a:solidFill>
          <a:schemeClr val="tx1"/>
        </a:solidFill>
        <a:latin typeface="+mn-lt"/>
        <a:ea typeface="+mn-ea"/>
        <a:cs typeface="+mn-cs"/>
      </a:defRPr>
    </a:lvl6pPr>
    <a:lvl7pPr marL="2057263" algn="l" defTabSz="685754" rtl="0" eaLnBrk="1" latinLnBrk="0" hangingPunct="1">
      <a:defRPr sz="900" kern="1200">
        <a:solidFill>
          <a:schemeClr val="tx1"/>
        </a:solidFill>
        <a:latin typeface="+mn-lt"/>
        <a:ea typeface="+mn-ea"/>
        <a:cs typeface="+mn-cs"/>
      </a:defRPr>
    </a:lvl7pPr>
    <a:lvl8pPr marL="2400140" algn="l" defTabSz="685754" rtl="0" eaLnBrk="1" latinLnBrk="0" hangingPunct="1">
      <a:defRPr sz="900" kern="1200">
        <a:solidFill>
          <a:schemeClr val="tx1"/>
        </a:solidFill>
        <a:latin typeface="+mn-lt"/>
        <a:ea typeface="+mn-ea"/>
        <a:cs typeface="+mn-cs"/>
      </a:defRPr>
    </a:lvl8pPr>
    <a:lvl9pPr marL="2743017" algn="l" defTabSz="685754"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49867205-D124-464B-9ED3-1E45EB71053B}" type="slidenum">
              <a:rPr lang="en-US" altLang="zh-CN" sz="1200">
                <a:latin typeface="Calibri" pitchFamily="34" charset="0"/>
              </a:rPr>
              <a:pPr/>
              <a:t>1</a:t>
            </a:fld>
            <a:endParaRPr lang="en-US" altLang="zh-CN" sz="1200">
              <a:latin typeface="Calibri" pitchFamily="34" charset="0"/>
            </a:endParaRPr>
          </a:p>
        </p:txBody>
      </p:sp>
    </p:spTree>
    <p:extLst>
      <p:ext uri="{BB962C8B-B14F-4D97-AF65-F5344CB8AC3E}">
        <p14:creationId xmlns:p14="http://schemas.microsoft.com/office/powerpoint/2010/main" val="4250121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8ABEC748-6D37-4B31-9CEC-F43DBAF81A93}" type="slidenum">
              <a:rPr lang="zh-CN" altLang="en-US" sz="1200">
                <a:latin typeface="Calibri" pitchFamily="34" charset="0"/>
                <a:ea typeface="宋体" pitchFamily="2" charset="-122"/>
              </a:rPr>
              <a:pPr/>
              <a:t>10</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4616818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12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E6A5D1AD-99FB-4BB4-8E06-5A9983928A26}" type="slidenum">
              <a:rPr lang="zh-CN" altLang="en-US" sz="1200">
                <a:latin typeface="Calibri" pitchFamily="34" charset="0"/>
                <a:ea typeface="宋体" pitchFamily="2" charset="-122"/>
              </a:rPr>
              <a:pPr/>
              <a:t>11</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904746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E7759F1E-596A-41E5-8996-822511A6C6E7}" type="slidenum">
              <a:rPr lang="zh-CN" altLang="en-US" sz="1200">
                <a:latin typeface="Calibri" pitchFamily="34" charset="0"/>
                <a:ea typeface="宋体" pitchFamily="2" charset="-122"/>
              </a:rPr>
              <a:pPr/>
              <a:t>12</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1106573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B36D132F-9AFE-4ADF-BD98-B6AC1CA88AA1}" type="slidenum">
              <a:rPr lang="zh-CN" altLang="en-US" sz="1200">
                <a:latin typeface="Calibri" pitchFamily="34" charset="0"/>
                <a:ea typeface="宋体" pitchFamily="2" charset="-122"/>
              </a:rPr>
              <a:pPr/>
              <a:t>13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944412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79AD7923-71FA-41CB-8C45-9A2C7145CFB8}" type="slidenum">
              <a:rPr lang="zh-CN" altLang="en-US" sz="1200">
                <a:latin typeface="Calibri" pitchFamily="34" charset="0"/>
                <a:ea typeface="宋体" pitchFamily="2" charset="-122"/>
              </a:rPr>
              <a:pPr/>
              <a:t>14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6994386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53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BF368D87-C707-41CF-BD1A-0D0616453F7E}" type="slidenum">
              <a:rPr lang="zh-CN" altLang="en-US" sz="1200">
                <a:latin typeface="Calibri" pitchFamily="34" charset="0"/>
                <a:ea typeface="宋体" pitchFamily="2" charset="-122"/>
              </a:rPr>
              <a:pPr/>
              <a:t>15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29950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0BBCA708-E3A5-4301-A3C3-22731B5F84C6}" type="slidenum">
              <a:rPr lang="zh-CN" altLang="en-US" sz="1200">
                <a:latin typeface="Calibri" pitchFamily="34" charset="0"/>
                <a:ea typeface="宋体" pitchFamily="2" charset="-122"/>
              </a:rPr>
              <a:pPr/>
              <a:t>16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2151816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73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E87DE630-7A5A-41FC-8D3D-44478BB78404}" type="slidenum">
              <a:rPr lang="zh-CN" altLang="en-US" sz="1200">
                <a:latin typeface="Calibri" pitchFamily="34" charset="0"/>
                <a:ea typeface="宋体" pitchFamily="2" charset="-122"/>
              </a:rPr>
              <a:pPr/>
              <a:t>17</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9615312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83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EBA31DC2-BD9A-4DB1-9742-4DC851CDCEF3}" type="slidenum">
              <a:rPr lang="zh-CN" altLang="en-US" sz="1200">
                <a:latin typeface="Calibri" pitchFamily="34" charset="0"/>
                <a:ea typeface="宋体" pitchFamily="2" charset="-122"/>
              </a:rPr>
              <a:pPr/>
              <a:t>18</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6038731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93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9DAE5324-F0AC-42BC-9610-AB1820D1D451}" type="slidenum">
              <a:rPr lang="en-US" altLang="zh-CN" sz="1200">
                <a:latin typeface="Calibri" pitchFamily="34" charset="0"/>
                <a:ea typeface="微软雅黑" pitchFamily="34" charset="-122"/>
              </a:rPr>
              <a:pPr/>
              <a:t>19</a:t>
            </a:fld>
            <a:endParaRPr lang="en-US" altLang="zh-CN" sz="1200">
              <a:latin typeface="Calibri" pitchFamily="34" charset="0"/>
              <a:ea typeface="微软雅黑" pitchFamily="34" charset="-122"/>
            </a:endParaRPr>
          </a:p>
        </p:txBody>
      </p:sp>
    </p:spTree>
    <p:extLst>
      <p:ext uri="{BB962C8B-B14F-4D97-AF65-F5344CB8AC3E}">
        <p14:creationId xmlns:p14="http://schemas.microsoft.com/office/powerpoint/2010/main" val="9247293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6CB6957F-9421-4759-A186-2EC440AF8511}" type="slidenum">
              <a:rPr lang="zh-CN" altLang="en-US" sz="1200">
                <a:latin typeface="Calibri" pitchFamily="34" charset="0"/>
                <a:ea typeface="宋体" pitchFamily="2" charset="-122"/>
              </a:rPr>
              <a:pPr/>
              <a:t>2</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8961347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04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92426F97-F467-46E9-9C9B-6762FD322FBF}" type="slidenum">
              <a:rPr lang="zh-CN" altLang="en-US" sz="1200">
                <a:latin typeface="Calibri" pitchFamily="34" charset="0"/>
                <a:ea typeface="宋体" pitchFamily="2" charset="-122"/>
              </a:rPr>
              <a:pPr/>
              <a:t>20</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5029484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14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25FAF43E-DE1C-4D33-B7C6-11CC81B6BEE6}" type="slidenum">
              <a:rPr lang="zh-CN" altLang="en-US" sz="1200">
                <a:latin typeface="Calibri" pitchFamily="34" charset="0"/>
                <a:ea typeface="宋体" pitchFamily="2" charset="-122"/>
              </a:rPr>
              <a:pPr/>
              <a:t>21</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2154213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24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675B1776-4C1E-410F-B2BD-EC0E2C924BDC}" type="slidenum">
              <a:rPr lang="zh-CN" altLang="en-US" sz="1200">
                <a:latin typeface="Calibri" pitchFamily="34" charset="0"/>
                <a:ea typeface="宋体" pitchFamily="2" charset="-122"/>
              </a:rPr>
              <a:pPr/>
              <a:t>22</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3784403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34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F24426C5-B459-451E-9603-2A0E4C32C229}" type="slidenum">
              <a:rPr lang="en-US" altLang="zh-CN" sz="1200">
                <a:latin typeface="Calibri" pitchFamily="34" charset="0"/>
              </a:rPr>
              <a:pPr/>
              <a:t>23</a:t>
            </a:fld>
            <a:endParaRPr lang="en-US" altLang="zh-CN" sz="1200">
              <a:latin typeface="Calibri" pitchFamily="34" charset="0"/>
            </a:endParaRPr>
          </a:p>
        </p:txBody>
      </p:sp>
    </p:spTree>
    <p:extLst>
      <p:ext uri="{BB962C8B-B14F-4D97-AF65-F5344CB8AC3E}">
        <p14:creationId xmlns:p14="http://schemas.microsoft.com/office/powerpoint/2010/main" val="30702392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http://www.52ppt.com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162096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AA17AD06-82A9-4616-AFBB-4F6921A8ABC2}" type="slidenum">
              <a:rPr lang="zh-CN" altLang="en-US" sz="1200">
                <a:latin typeface="Calibri" pitchFamily="34" charset="0"/>
                <a:ea typeface="宋体" pitchFamily="2" charset="-122"/>
              </a:rPr>
              <a:pPr/>
              <a:t>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1367968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B7E96242-8142-4B1C-AF73-12E9C1A61EBE}" type="slidenum">
              <a:rPr lang="zh-CN" altLang="en-US" sz="1200">
                <a:latin typeface="Calibri" pitchFamily="34" charset="0"/>
                <a:ea typeface="宋体" pitchFamily="2" charset="-122"/>
              </a:rPr>
              <a:pPr/>
              <a:t>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5810138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B53C5D71-D21A-49F1-B612-8171C5B5191F}" type="slidenum">
              <a:rPr lang="zh-CN" altLang="en-US" sz="1200">
                <a:latin typeface="Calibri" pitchFamily="34" charset="0"/>
                <a:ea typeface="宋体" pitchFamily="2" charset="-122"/>
              </a:rPr>
              <a:pPr/>
              <a:t>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851426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865BD250-941F-4054-8371-B8CDF20C2833}" type="slidenum">
              <a:rPr lang="zh-CN" altLang="en-US" sz="1200">
                <a:latin typeface="Calibri" pitchFamily="34" charset="0"/>
                <a:ea typeface="宋体" pitchFamily="2" charset="-122"/>
              </a:rPr>
              <a:pPr/>
              <a:t>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7194065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7837908C-DFD5-4B28-AD7D-B511BECE78E0}" type="slidenum">
              <a:rPr lang="zh-CN" altLang="en-US" sz="1200">
                <a:latin typeface="Calibri" pitchFamily="34" charset="0"/>
                <a:ea typeface="宋体" pitchFamily="2" charset="-122"/>
              </a:rPr>
              <a:pPr/>
              <a:t>7</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1437552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7AF3AD9F-0CBC-401F-8DFC-A33782E805D4}" type="slidenum">
              <a:rPr lang="zh-CN" altLang="en-US" sz="1200">
                <a:latin typeface="Calibri" pitchFamily="34" charset="0"/>
                <a:ea typeface="宋体" pitchFamily="2" charset="-122"/>
              </a:rPr>
              <a:pPr/>
              <a:t>8</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5861754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A53C9EFA-E311-45A4-BDE5-512549C3386C}" type="slidenum">
              <a:rPr lang="zh-CN" altLang="en-US" sz="1200">
                <a:latin typeface="Calibri" pitchFamily="34" charset="0"/>
                <a:ea typeface="宋体" pitchFamily="2" charset="-122"/>
              </a:rPr>
              <a:pPr/>
              <a:t>9</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4016256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2F2F2"/>
        </a:solidFill>
        <a:effectLst/>
      </p:bgPr>
    </p:bg>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27529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90415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54901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34448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39298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45838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35855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45940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58331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bg>
      <p:bgPr>
        <a:solidFill>
          <a:srgbClr val="F2F2F2"/>
        </a:solidFill>
        <a:effectLst/>
      </p:bgPr>
    </p:bg>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58599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35041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61324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978862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48202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30323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50657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6909287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1027" name="Text Placeholder 2"/>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Date Placeholder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defTabSz="685754" eaLnBrk="1" fontAlgn="auto" hangingPunct="1">
              <a:spcBef>
                <a:spcPts val="0"/>
              </a:spcBef>
              <a:spcAft>
                <a:spcPts val="0"/>
              </a:spcAft>
              <a:defRPr sz="900">
                <a:solidFill>
                  <a:schemeClr val="tx1">
                    <a:tint val="75000"/>
                  </a:schemeClr>
                </a:solidFill>
                <a:latin typeface="华文细黑" panose="02010600040101010101" pitchFamily="2" charset="-122"/>
                <a:ea typeface="+mn-ea"/>
              </a:defRPr>
            </a:lvl1pPr>
          </a:lstStyle>
          <a:p>
            <a:pPr>
              <a:defRPr/>
            </a:pPr>
            <a:fld id="{EE597277-BDD0-44F1-A7BE-E70E35B88AC5}" type="datetimeFigureOut">
              <a:rPr lang="zh-CN" altLang="en-US"/>
              <a:pPr>
                <a:defRPr/>
              </a:pPr>
              <a:t>2017/4/20</a:t>
            </a:fld>
            <a:endParaRPr lang="zh-CN" altLang="en-US" dirty="0"/>
          </a:p>
        </p:txBody>
      </p:sp>
      <p:sp>
        <p:nvSpPr>
          <p:cNvPr id="5" name="Footer Placeholder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defTabSz="685754" eaLnBrk="1" fontAlgn="auto" hangingPunct="1">
              <a:spcBef>
                <a:spcPts val="0"/>
              </a:spcBef>
              <a:spcAft>
                <a:spcPts val="0"/>
              </a:spcAft>
              <a:defRPr sz="900">
                <a:solidFill>
                  <a:schemeClr val="tx1">
                    <a:tint val="75000"/>
                  </a:schemeClr>
                </a:solidFill>
                <a:latin typeface="华文细黑" panose="02010600040101010101" pitchFamily="2" charset="-122"/>
                <a:ea typeface="+mn-ea"/>
              </a:defRPr>
            </a:lvl1pPr>
          </a:lstStyle>
          <a:p>
            <a:pPr>
              <a:defRPr/>
            </a:pPr>
            <a:endParaRPr lang="zh-CN" altLang="en-US"/>
          </a:p>
        </p:txBody>
      </p:sp>
      <p:sp>
        <p:nvSpPr>
          <p:cNvPr id="6" name="Slide Number Placeholder 5"/>
          <p:cNvSpPr>
            <a:spLocks noGrp="1"/>
          </p:cNvSpPr>
          <p:nvPr>
            <p:ph type="sldNum" sz="quarter" idx="4"/>
          </p:nvPr>
        </p:nvSpPr>
        <p:spPr>
          <a:xfrm>
            <a:off x="6457950" y="4767263"/>
            <a:ext cx="20574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smtClean="0">
                <a:solidFill>
                  <a:srgbClr val="898989"/>
                </a:solidFill>
              </a:defRPr>
            </a:lvl1pPr>
          </a:lstStyle>
          <a:p>
            <a:pPr>
              <a:defRPr/>
            </a:pPr>
            <a:fld id="{DD8AB562-27F9-49ED-AE60-242C89FC432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Lst>
  <p:txStyles>
    <p:titleStyle>
      <a:lvl1pPr algn="l" defTabSz="685800" rtl="0" eaLnBrk="0" fontAlgn="base" hangingPunct="0">
        <a:lnSpc>
          <a:spcPct val="90000"/>
        </a:lnSpc>
        <a:spcBef>
          <a:spcPct val="0"/>
        </a:spcBef>
        <a:spcAft>
          <a:spcPct val="0"/>
        </a:spcAft>
        <a:defRPr sz="3300" kern="1200">
          <a:solidFill>
            <a:schemeClr val="tx1"/>
          </a:solidFill>
          <a:latin typeface="华文细黑" panose="02010600040101010101" pitchFamily="2" charset="-122"/>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华文细黑" pitchFamily="2" charset="-122"/>
          <a:ea typeface="华文细黑" pitchFamily="2" charset="-122"/>
        </a:defRPr>
      </a:lvl2pPr>
      <a:lvl3pPr algn="l" defTabSz="685800" rtl="0" eaLnBrk="0" fontAlgn="base" hangingPunct="0">
        <a:lnSpc>
          <a:spcPct val="90000"/>
        </a:lnSpc>
        <a:spcBef>
          <a:spcPct val="0"/>
        </a:spcBef>
        <a:spcAft>
          <a:spcPct val="0"/>
        </a:spcAft>
        <a:defRPr sz="3300">
          <a:solidFill>
            <a:schemeClr val="tx1"/>
          </a:solidFill>
          <a:latin typeface="华文细黑" pitchFamily="2" charset="-122"/>
          <a:ea typeface="华文细黑" pitchFamily="2" charset="-122"/>
        </a:defRPr>
      </a:lvl3pPr>
      <a:lvl4pPr algn="l" defTabSz="685800" rtl="0" eaLnBrk="0" fontAlgn="base" hangingPunct="0">
        <a:lnSpc>
          <a:spcPct val="90000"/>
        </a:lnSpc>
        <a:spcBef>
          <a:spcPct val="0"/>
        </a:spcBef>
        <a:spcAft>
          <a:spcPct val="0"/>
        </a:spcAft>
        <a:defRPr sz="3300">
          <a:solidFill>
            <a:schemeClr val="tx1"/>
          </a:solidFill>
          <a:latin typeface="华文细黑" pitchFamily="2" charset="-122"/>
          <a:ea typeface="华文细黑" pitchFamily="2" charset="-122"/>
        </a:defRPr>
      </a:lvl4pPr>
      <a:lvl5pPr algn="l" defTabSz="685800" rtl="0" eaLnBrk="0" fontAlgn="base" hangingPunct="0">
        <a:lnSpc>
          <a:spcPct val="90000"/>
        </a:lnSpc>
        <a:spcBef>
          <a:spcPct val="0"/>
        </a:spcBef>
        <a:spcAft>
          <a:spcPct val="0"/>
        </a:spcAft>
        <a:defRPr sz="3300">
          <a:solidFill>
            <a:schemeClr val="tx1"/>
          </a:solidFill>
          <a:latin typeface="华文细黑" pitchFamily="2" charset="-122"/>
          <a:ea typeface="华文细黑" pitchFamily="2" charset="-122"/>
        </a:defRPr>
      </a:lvl5pPr>
      <a:lvl6pPr marL="457200" algn="l" defTabSz="685800" rtl="0" fontAlgn="base">
        <a:lnSpc>
          <a:spcPct val="90000"/>
        </a:lnSpc>
        <a:spcBef>
          <a:spcPct val="0"/>
        </a:spcBef>
        <a:spcAft>
          <a:spcPct val="0"/>
        </a:spcAft>
        <a:defRPr sz="3300">
          <a:solidFill>
            <a:schemeClr val="tx1"/>
          </a:solidFill>
          <a:latin typeface="华文细黑" pitchFamily="2" charset="-122"/>
          <a:ea typeface="华文细黑" pitchFamily="2" charset="-122"/>
        </a:defRPr>
      </a:lvl6pPr>
      <a:lvl7pPr marL="914400" algn="l" defTabSz="685800" rtl="0" fontAlgn="base">
        <a:lnSpc>
          <a:spcPct val="90000"/>
        </a:lnSpc>
        <a:spcBef>
          <a:spcPct val="0"/>
        </a:spcBef>
        <a:spcAft>
          <a:spcPct val="0"/>
        </a:spcAft>
        <a:defRPr sz="3300">
          <a:solidFill>
            <a:schemeClr val="tx1"/>
          </a:solidFill>
          <a:latin typeface="华文细黑" pitchFamily="2" charset="-122"/>
          <a:ea typeface="华文细黑" pitchFamily="2" charset="-122"/>
        </a:defRPr>
      </a:lvl7pPr>
      <a:lvl8pPr marL="1371600" algn="l" defTabSz="685800" rtl="0" fontAlgn="base">
        <a:lnSpc>
          <a:spcPct val="90000"/>
        </a:lnSpc>
        <a:spcBef>
          <a:spcPct val="0"/>
        </a:spcBef>
        <a:spcAft>
          <a:spcPct val="0"/>
        </a:spcAft>
        <a:defRPr sz="3300">
          <a:solidFill>
            <a:schemeClr val="tx1"/>
          </a:solidFill>
          <a:latin typeface="华文细黑" pitchFamily="2" charset="-122"/>
          <a:ea typeface="华文细黑" pitchFamily="2" charset="-122"/>
        </a:defRPr>
      </a:lvl8pPr>
      <a:lvl9pPr marL="1828800" algn="l" defTabSz="685800" rtl="0" fontAlgn="base">
        <a:lnSpc>
          <a:spcPct val="90000"/>
        </a:lnSpc>
        <a:spcBef>
          <a:spcPct val="0"/>
        </a:spcBef>
        <a:spcAft>
          <a:spcPct val="0"/>
        </a:spcAft>
        <a:defRPr sz="3300">
          <a:solidFill>
            <a:schemeClr val="tx1"/>
          </a:solidFill>
          <a:latin typeface="华文细黑" pitchFamily="2" charset="-122"/>
          <a:ea typeface="华文细黑"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kern="1200">
          <a:solidFill>
            <a:schemeClr val="tx1"/>
          </a:solidFill>
          <a:latin typeface="华文细黑" panose="02010600040101010101" pitchFamily="2" charset="-122"/>
          <a:ea typeface="+mn-ea"/>
          <a:cs typeface="+mn-cs"/>
        </a:defRPr>
      </a:lvl2pPr>
      <a:lvl3pPr marL="857250" indent="-171450" algn="l" defTabSz="685800" rtl="0" eaLnBrk="0" fontAlgn="base" hangingPunct="0">
        <a:lnSpc>
          <a:spcPct val="90000"/>
        </a:lnSpc>
        <a:spcBef>
          <a:spcPts val="375"/>
        </a:spcBef>
        <a:spcAft>
          <a:spcPct val="0"/>
        </a:spcAft>
        <a:buFont typeface="Arial"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0" fontAlgn="base" hangingPunct="0">
        <a:lnSpc>
          <a:spcPct val="90000"/>
        </a:lnSpc>
        <a:spcBef>
          <a:spcPts val="375"/>
        </a:spcBef>
        <a:spcAft>
          <a:spcPct val="0"/>
        </a:spcAft>
        <a:buFont typeface="Arial" pitchFamily="34" charset="0"/>
        <a:buChar char="•"/>
        <a:defRPr sz="1300" kern="1200">
          <a:solidFill>
            <a:schemeClr val="tx1"/>
          </a:solidFill>
          <a:latin typeface="华文细黑" panose="02010600040101010101" pitchFamily="2" charset="-122"/>
          <a:ea typeface="+mn-ea"/>
          <a:cs typeface="+mn-cs"/>
        </a:defRPr>
      </a:lvl4pPr>
      <a:lvl5pPr marL="1543050" indent="-171450" algn="l" defTabSz="685800" rtl="0" eaLnBrk="0" fontAlgn="base" hangingPunct="0">
        <a:lnSpc>
          <a:spcPct val="90000"/>
        </a:lnSpc>
        <a:spcBef>
          <a:spcPts val="375"/>
        </a:spcBef>
        <a:spcAft>
          <a:spcPct val="0"/>
        </a:spcAft>
        <a:buFont typeface="Arial" pitchFamily="34" charset="0"/>
        <a:buChar char="•"/>
        <a:defRPr sz="1300" kern="1200">
          <a:solidFill>
            <a:schemeClr val="tx1"/>
          </a:solidFill>
          <a:latin typeface="华文细黑" panose="02010600040101010101" pitchFamily="2" charset="-122"/>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defTabSz="685800" eaLnBrk="1" fontAlgn="auto" hangingPunct="1">
                <a:spcBef>
                  <a:spcPts val="0"/>
                </a:spcBef>
                <a:spcAft>
                  <a:spcPts val="0"/>
                </a:spcAft>
              </a:pPr>
              <a:t>2017/4/20</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eaLnBrk="1" fontAlgn="auto" hangingPunct="1">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defTabSz="685800" eaLnBrk="1" fontAlgn="auto" hangingPunct="1">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020822203"/>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36.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36.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7.jpe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Of Monsters and Men-Dirty Paws">
            <a:hlinkClick r:id="" action="ppaction://media"/>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873625" y="-798513"/>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文本框 11"/>
          <p:cNvSpPr txBox="1">
            <a:spLocks noChangeArrowheads="1"/>
          </p:cNvSpPr>
          <p:nvPr/>
        </p:nvSpPr>
        <p:spPr bwMode="auto">
          <a:xfrm>
            <a:off x="1384300" y="2652713"/>
            <a:ext cx="63754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4400">
                <a:solidFill>
                  <a:schemeClr val="bg2"/>
                </a:solidFill>
                <a:latin typeface="Agency FB" pitchFamily="34" charset="0"/>
              </a:rPr>
              <a:t>POWERPOINT TEMPALTE</a:t>
            </a:r>
            <a:endParaRPr lang="zh-CN" altLang="en-US" sz="4400">
              <a:solidFill>
                <a:schemeClr val="bg2"/>
              </a:solidFill>
              <a:latin typeface="Agency FB" pitchFamily="34" charset="0"/>
            </a:endParaRPr>
          </a:p>
        </p:txBody>
      </p:sp>
      <p:sp>
        <p:nvSpPr>
          <p:cNvPr id="19" name="矩形 18"/>
          <p:cNvSpPr/>
          <p:nvPr/>
        </p:nvSpPr>
        <p:spPr>
          <a:xfrm>
            <a:off x="2201863" y="962025"/>
            <a:ext cx="4740275" cy="1414463"/>
          </a:xfrm>
          <a:prstGeom prst="rect">
            <a:avLst/>
          </a:prstGeom>
          <a:noFill/>
          <a:ln w="28575">
            <a:solidFill>
              <a:schemeClr val="bg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8197" name="文本框 29"/>
          <p:cNvSpPr>
            <a:spLocks noChangeAspect="1"/>
          </p:cNvSpPr>
          <p:nvPr/>
        </p:nvSpPr>
        <p:spPr bwMode="auto">
          <a:xfrm>
            <a:off x="2406650" y="1095375"/>
            <a:ext cx="544513" cy="1166813"/>
          </a:xfrm>
          <a:custGeom>
            <a:avLst/>
            <a:gdLst>
              <a:gd name="T0" fmla="*/ 260658 w 655935"/>
              <a:gd name="T1" fmla="*/ 334586 h 1404000"/>
              <a:gd name="T2" fmla="*/ 306057 w 655935"/>
              <a:gd name="T3" fmla="*/ 345440 h 1404000"/>
              <a:gd name="T4" fmla="*/ 318479 w 655935"/>
              <a:gd name="T5" fmla="*/ 391114 h 1404000"/>
              <a:gd name="T6" fmla="*/ 318479 w 655935"/>
              <a:gd name="T7" fmla="*/ 431363 h 1404000"/>
              <a:gd name="T8" fmla="*/ 305605 w 655935"/>
              <a:gd name="T9" fmla="*/ 488569 h 1404000"/>
              <a:gd name="T10" fmla="*/ 260658 w 655935"/>
              <a:gd name="T11" fmla="*/ 497387 h 1404000"/>
              <a:gd name="T12" fmla="*/ 260658 w 655935"/>
              <a:gd name="T13" fmla="*/ 334586 h 1404000"/>
              <a:gd name="T14" fmla="*/ 70485 w 655935"/>
              <a:gd name="T15" fmla="*/ 209320 h 1404000"/>
              <a:gd name="T16" fmla="*/ 70485 w 655935"/>
              <a:gd name="T17" fmla="*/ 941473 h 1404000"/>
              <a:gd name="T18" fmla="*/ 260658 w 655935"/>
              <a:gd name="T19" fmla="*/ 941473 h 1404000"/>
              <a:gd name="T20" fmla="*/ 260658 w 655935"/>
              <a:gd name="T21" fmla="*/ 611349 h 1404000"/>
              <a:gd name="T22" fmla="*/ 309219 w 655935"/>
              <a:gd name="T23" fmla="*/ 625367 h 1404000"/>
              <a:gd name="T24" fmla="*/ 318479 w 655935"/>
              <a:gd name="T25" fmla="*/ 698176 h 1404000"/>
              <a:gd name="T26" fmla="*/ 318479 w 655935"/>
              <a:gd name="T27" fmla="*/ 941473 h 1404000"/>
              <a:gd name="T28" fmla="*/ 495101 w 655935"/>
              <a:gd name="T29" fmla="*/ 941473 h 1404000"/>
              <a:gd name="T30" fmla="*/ 495101 w 655935"/>
              <a:gd name="T31" fmla="*/ 748373 h 1404000"/>
              <a:gd name="T32" fmla="*/ 490358 w 655935"/>
              <a:gd name="T33" fmla="*/ 640064 h 1404000"/>
              <a:gd name="T34" fmla="*/ 466191 w 655935"/>
              <a:gd name="T35" fmla="*/ 596877 h 1404000"/>
              <a:gd name="T36" fmla="*/ 390302 w 655935"/>
              <a:gd name="T37" fmla="*/ 559342 h 1404000"/>
              <a:gd name="T38" fmla="*/ 473870 w 655935"/>
              <a:gd name="T39" fmla="*/ 524069 h 1404000"/>
              <a:gd name="T40" fmla="*/ 495101 w 655935"/>
              <a:gd name="T41" fmla="*/ 409203 h 1404000"/>
              <a:gd name="T42" fmla="*/ 465061 w 655935"/>
              <a:gd name="T43" fmla="*/ 272857 h 1404000"/>
              <a:gd name="T44" fmla="*/ 387366 w 655935"/>
              <a:gd name="T45" fmla="*/ 219721 h 1404000"/>
              <a:gd name="T46" fmla="*/ 205098 w 655935"/>
              <a:gd name="T47" fmla="*/ 209320 h 1404000"/>
              <a:gd name="T48" fmla="*/ 70485 w 655935"/>
              <a:gd name="T49" fmla="*/ 209320 h 1404000"/>
              <a:gd name="T50" fmla="*/ 0 w 655935"/>
              <a:gd name="T51" fmla="*/ 0 h 1404000"/>
              <a:gd name="T52" fmla="*/ 544513 w 655935"/>
              <a:gd name="T53" fmla="*/ 0 h 1404000"/>
              <a:gd name="T54" fmla="*/ 544513 w 655935"/>
              <a:gd name="T55" fmla="*/ 1166813 h 1404000"/>
              <a:gd name="T56" fmla="*/ 0 w 655935"/>
              <a:gd name="T57" fmla="*/ 1166813 h 1404000"/>
              <a:gd name="T58" fmla="*/ 0 w 655935"/>
              <a:gd name="T59" fmla="*/ 0 h 14040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55935" h="1404000">
                <a:moveTo>
                  <a:pt x="313996" y="402600"/>
                </a:moveTo>
                <a:cubicBezTo>
                  <a:pt x="340478" y="402600"/>
                  <a:pt x="358708" y="406953"/>
                  <a:pt x="368684" y="415660"/>
                </a:cubicBezTo>
                <a:cubicBezTo>
                  <a:pt x="378660" y="424366"/>
                  <a:pt x="383648" y="442686"/>
                  <a:pt x="383648" y="470619"/>
                </a:cubicBezTo>
                <a:lnTo>
                  <a:pt x="383648" y="519049"/>
                </a:lnTo>
                <a:cubicBezTo>
                  <a:pt x="383648" y="557865"/>
                  <a:pt x="378478" y="580810"/>
                  <a:pt x="368140" y="587884"/>
                </a:cubicBezTo>
                <a:cubicBezTo>
                  <a:pt x="357801" y="594958"/>
                  <a:pt x="339753" y="598495"/>
                  <a:pt x="313996" y="598495"/>
                </a:cubicBezTo>
                <a:lnTo>
                  <a:pt x="313996" y="402600"/>
                </a:lnTo>
                <a:close/>
                <a:moveTo>
                  <a:pt x="84908" y="251870"/>
                </a:moveTo>
                <a:lnTo>
                  <a:pt x="84908" y="1132853"/>
                </a:lnTo>
                <a:lnTo>
                  <a:pt x="313996" y="1132853"/>
                </a:lnTo>
                <a:lnTo>
                  <a:pt x="313996" y="735622"/>
                </a:lnTo>
                <a:cubicBezTo>
                  <a:pt x="345557" y="735622"/>
                  <a:pt x="365056" y="741245"/>
                  <a:pt x="372493" y="752490"/>
                </a:cubicBezTo>
                <a:cubicBezTo>
                  <a:pt x="379930" y="763736"/>
                  <a:pt x="383648" y="792939"/>
                  <a:pt x="383648" y="840099"/>
                </a:cubicBezTo>
                <a:lnTo>
                  <a:pt x="383648" y="1132853"/>
                </a:lnTo>
                <a:lnTo>
                  <a:pt x="596412" y="1132853"/>
                </a:lnTo>
                <a:lnTo>
                  <a:pt x="596412" y="900500"/>
                </a:lnTo>
                <a:cubicBezTo>
                  <a:pt x="596412" y="829397"/>
                  <a:pt x="594507" y="785956"/>
                  <a:pt x="590698" y="770175"/>
                </a:cubicBezTo>
                <a:cubicBezTo>
                  <a:pt x="586889" y="754395"/>
                  <a:pt x="577185" y="737073"/>
                  <a:pt x="561586" y="718209"/>
                </a:cubicBezTo>
                <a:cubicBezTo>
                  <a:pt x="545987" y="699345"/>
                  <a:pt x="515514" y="684290"/>
                  <a:pt x="470168" y="673044"/>
                </a:cubicBezTo>
                <a:cubicBezTo>
                  <a:pt x="520230" y="668328"/>
                  <a:pt x="553786" y="654180"/>
                  <a:pt x="570836" y="630600"/>
                </a:cubicBezTo>
                <a:cubicBezTo>
                  <a:pt x="587887" y="607020"/>
                  <a:pt x="596412" y="560949"/>
                  <a:pt x="596412" y="492385"/>
                </a:cubicBezTo>
                <a:cubicBezTo>
                  <a:pt x="596412" y="417292"/>
                  <a:pt x="584350" y="362605"/>
                  <a:pt x="560225" y="328323"/>
                </a:cubicBezTo>
                <a:cubicBezTo>
                  <a:pt x="536101" y="294041"/>
                  <a:pt x="504903" y="272729"/>
                  <a:pt x="466631" y="264385"/>
                </a:cubicBezTo>
                <a:cubicBezTo>
                  <a:pt x="428359" y="256041"/>
                  <a:pt x="355171" y="251870"/>
                  <a:pt x="247066" y="251870"/>
                </a:cubicBezTo>
                <a:lnTo>
                  <a:pt x="84908"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98" name="文本框 30"/>
          <p:cNvSpPr>
            <a:spLocks noChangeAspect="1"/>
          </p:cNvSpPr>
          <p:nvPr/>
        </p:nvSpPr>
        <p:spPr bwMode="auto">
          <a:xfrm>
            <a:off x="3173413" y="1095375"/>
            <a:ext cx="544512" cy="1166813"/>
          </a:xfrm>
          <a:custGeom>
            <a:avLst/>
            <a:gdLst>
              <a:gd name="T0" fmla="*/ 125834 w 655935"/>
              <a:gd name="T1" fmla="*/ 209320 h 1404000"/>
              <a:gd name="T2" fmla="*/ 125834 w 655935"/>
              <a:gd name="T3" fmla="*/ 941473 h 1404000"/>
              <a:gd name="T4" fmla="*/ 455588 w 655935"/>
              <a:gd name="T5" fmla="*/ 941473 h 1404000"/>
              <a:gd name="T6" fmla="*/ 455588 w 655935"/>
              <a:gd name="T7" fmla="*/ 794952 h 1404000"/>
              <a:gd name="T8" fmla="*/ 316007 w 655935"/>
              <a:gd name="T9" fmla="*/ 794952 h 1404000"/>
              <a:gd name="T10" fmla="*/ 316007 w 655935"/>
              <a:gd name="T11" fmla="*/ 633959 h 1404000"/>
              <a:gd name="T12" fmla="*/ 434809 w 655935"/>
              <a:gd name="T13" fmla="*/ 633959 h 1404000"/>
              <a:gd name="T14" fmla="*/ 434809 w 655935"/>
              <a:gd name="T15" fmla="*/ 494674 h 1404000"/>
              <a:gd name="T16" fmla="*/ 316007 w 655935"/>
              <a:gd name="T17" fmla="*/ 494674 h 1404000"/>
              <a:gd name="T18" fmla="*/ 316007 w 655935"/>
              <a:gd name="T19" fmla="*/ 355841 h 1404000"/>
              <a:gd name="T20" fmla="*/ 442940 w 655935"/>
              <a:gd name="T21" fmla="*/ 355841 h 1404000"/>
              <a:gd name="T22" fmla="*/ 442940 w 655935"/>
              <a:gd name="T23" fmla="*/ 209320 h 1404000"/>
              <a:gd name="T24" fmla="*/ 125834 w 655935"/>
              <a:gd name="T25" fmla="*/ 209320 h 1404000"/>
              <a:gd name="T26" fmla="*/ 0 w 655935"/>
              <a:gd name="T27" fmla="*/ 0 h 1404000"/>
              <a:gd name="T28" fmla="*/ 544512 w 655935"/>
              <a:gd name="T29" fmla="*/ 0 h 1404000"/>
              <a:gd name="T30" fmla="*/ 544512 w 655935"/>
              <a:gd name="T31" fmla="*/ 1166813 h 1404000"/>
              <a:gd name="T32" fmla="*/ 0 w 655935"/>
              <a:gd name="T33" fmla="*/ 1166813 h 1404000"/>
              <a:gd name="T34" fmla="*/ 0 w 655935"/>
              <a:gd name="T35" fmla="*/ 0 h 14040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55935" h="1404000">
                <a:moveTo>
                  <a:pt x="151583" y="251870"/>
                </a:moveTo>
                <a:lnTo>
                  <a:pt x="151583" y="1132853"/>
                </a:lnTo>
                <a:lnTo>
                  <a:pt x="548815" y="1132853"/>
                </a:lnTo>
                <a:lnTo>
                  <a:pt x="548815" y="956548"/>
                </a:lnTo>
                <a:lnTo>
                  <a:pt x="380671" y="956548"/>
                </a:lnTo>
                <a:lnTo>
                  <a:pt x="380671" y="762829"/>
                </a:lnTo>
                <a:lnTo>
                  <a:pt x="523784" y="762829"/>
                </a:lnTo>
                <a:lnTo>
                  <a:pt x="523784" y="595230"/>
                </a:lnTo>
                <a:lnTo>
                  <a:pt x="380671" y="595230"/>
                </a:lnTo>
                <a:lnTo>
                  <a:pt x="380671" y="428175"/>
                </a:lnTo>
                <a:lnTo>
                  <a:pt x="533578" y="428175"/>
                </a:lnTo>
                <a:lnTo>
                  <a:pt x="533578" y="251870"/>
                </a:lnTo>
                <a:lnTo>
                  <a:pt x="151583"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99" name="文本框 31"/>
          <p:cNvSpPr>
            <a:spLocks noChangeAspect="1"/>
          </p:cNvSpPr>
          <p:nvPr/>
        </p:nvSpPr>
        <p:spPr bwMode="auto">
          <a:xfrm>
            <a:off x="3938588" y="1095375"/>
            <a:ext cx="546100" cy="1166813"/>
          </a:xfrm>
          <a:custGeom>
            <a:avLst/>
            <a:gdLst>
              <a:gd name="T0" fmla="*/ 277278 w 655935"/>
              <a:gd name="T1" fmla="*/ 334586 h 1404000"/>
              <a:gd name="T2" fmla="*/ 326206 w 655935"/>
              <a:gd name="T3" fmla="*/ 345892 h 1404000"/>
              <a:gd name="T4" fmla="*/ 337985 w 655935"/>
              <a:gd name="T5" fmla="*/ 394732 h 1404000"/>
              <a:gd name="T6" fmla="*/ 337985 w 655935"/>
              <a:gd name="T7" fmla="*/ 454878 h 1404000"/>
              <a:gd name="T8" fmla="*/ 327792 w 655935"/>
              <a:gd name="T9" fmla="*/ 508467 h 1404000"/>
              <a:gd name="T10" fmla="*/ 291322 w 655935"/>
              <a:gd name="T11" fmla="*/ 521355 h 1404000"/>
              <a:gd name="T12" fmla="*/ 277278 w 655935"/>
              <a:gd name="T13" fmla="*/ 520903 h 1404000"/>
              <a:gd name="T14" fmla="*/ 277278 w 655935"/>
              <a:gd name="T15" fmla="*/ 334586 h 1404000"/>
              <a:gd name="T16" fmla="*/ 86550 w 655935"/>
              <a:gd name="T17" fmla="*/ 209320 h 1404000"/>
              <a:gd name="T18" fmla="*/ 86550 w 655935"/>
              <a:gd name="T19" fmla="*/ 941473 h 1404000"/>
              <a:gd name="T20" fmla="*/ 277278 w 655935"/>
              <a:gd name="T21" fmla="*/ 941473 h 1404000"/>
              <a:gd name="T22" fmla="*/ 277278 w 655935"/>
              <a:gd name="T23" fmla="*/ 646621 h 1404000"/>
              <a:gd name="T24" fmla="*/ 328472 w 655935"/>
              <a:gd name="T25" fmla="*/ 646621 h 1404000"/>
              <a:gd name="T26" fmla="*/ 429725 w 655935"/>
              <a:gd name="T27" fmla="*/ 629437 h 1404000"/>
              <a:gd name="T28" fmla="*/ 482957 w 655935"/>
              <a:gd name="T29" fmla="*/ 580145 h 1404000"/>
              <a:gd name="T30" fmla="*/ 497454 w 655935"/>
              <a:gd name="T31" fmla="*/ 477941 h 1404000"/>
              <a:gd name="T32" fmla="*/ 497454 w 655935"/>
              <a:gd name="T33" fmla="*/ 414178 h 1404000"/>
              <a:gd name="T34" fmla="*/ 489979 w 655935"/>
              <a:gd name="T35" fmla="*/ 312654 h 1404000"/>
              <a:gd name="T36" fmla="*/ 461437 w 655935"/>
              <a:gd name="T37" fmla="*/ 256804 h 1404000"/>
              <a:gd name="T38" fmla="*/ 398465 w 655935"/>
              <a:gd name="T39" fmla="*/ 221530 h 1404000"/>
              <a:gd name="T40" fmla="*/ 278638 w 655935"/>
              <a:gd name="T41" fmla="*/ 209320 h 1404000"/>
              <a:gd name="T42" fmla="*/ 86550 w 655935"/>
              <a:gd name="T43" fmla="*/ 209320 h 1404000"/>
              <a:gd name="T44" fmla="*/ 0 w 655935"/>
              <a:gd name="T45" fmla="*/ 0 h 1404000"/>
              <a:gd name="T46" fmla="*/ 546100 w 655935"/>
              <a:gd name="T47" fmla="*/ 0 h 1404000"/>
              <a:gd name="T48" fmla="*/ 546100 w 655935"/>
              <a:gd name="T49" fmla="*/ 1166813 h 1404000"/>
              <a:gd name="T50" fmla="*/ 0 w 655935"/>
              <a:gd name="T51" fmla="*/ 1166813 h 1404000"/>
              <a:gd name="T52" fmla="*/ 0 w 655935"/>
              <a:gd name="T53" fmla="*/ 0 h 14040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655935" h="1404000">
                <a:moveTo>
                  <a:pt x="333046" y="402600"/>
                </a:moveTo>
                <a:cubicBezTo>
                  <a:pt x="362793" y="402600"/>
                  <a:pt x="382383" y="407135"/>
                  <a:pt x="391815" y="416204"/>
                </a:cubicBezTo>
                <a:cubicBezTo>
                  <a:pt x="401247" y="425273"/>
                  <a:pt x="405963" y="444863"/>
                  <a:pt x="405963" y="474972"/>
                </a:cubicBezTo>
                <a:lnTo>
                  <a:pt x="405963" y="547345"/>
                </a:lnTo>
                <a:cubicBezTo>
                  <a:pt x="405963" y="579994"/>
                  <a:pt x="401882" y="601488"/>
                  <a:pt x="393719" y="611827"/>
                </a:cubicBezTo>
                <a:cubicBezTo>
                  <a:pt x="385557" y="622166"/>
                  <a:pt x="370956" y="627335"/>
                  <a:pt x="349915" y="627335"/>
                </a:cubicBezTo>
                <a:cubicBezTo>
                  <a:pt x="345199" y="627335"/>
                  <a:pt x="339576" y="627154"/>
                  <a:pt x="333046" y="626791"/>
                </a:cubicBezTo>
                <a:lnTo>
                  <a:pt x="333046" y="402600"/>
                </a:lnTo>
                <a:close/>
                <a:moveTo>
                  <a:pt x="103958" y="251870"/>
                </a:moveTo>
                <a:lnTo>
                  <a:pt x="103958" y="1132853"/>
                </a:lnTo>
                <a:lnTo>
                  <a:pt x="333046" y="1132853"/>
                </a:lnTo>
                <a:lnTo>
                  <a:pt x="333046" y="778065"/>
                </a:lnTo>
                <a:lnTo>
                  <a:pt x="394536" y="778065"/>
                </a:lnTo>
                <a:cubicBezTo>
                  <a:pt x="444598" y="778065"/>
                  <a:pt x="485137" y="771173"/>
                  <a:pt x="516154" y="757388"/>
                </a:cubicBezTo>
                <a:cubicBezTo>
                  <a:pt x="547171" y="743602"/>
                  <a:pt x="568483" y="723832"/>
                  <a:pt x="580092" y="698075"/>
                </a:cubicBezTo>
                <a:cubicBezTo>
                  <a:pt x="591700" y="672318"/>
                  <a:pt x="597505" y="631326"/>
                  <a:pt x="597505" y="575096"/>
                </a:cubicBezTo>
                <a:lnTo>
                  <a:pt x="597505" y="498371"/>
                </a:lnTo>
                <a:cubicBezTo>
                  <a:pt x="597505" y="443230"/>
                  <a:pt x="594512" y="402509"/>
                  <a:pt x="588526" y="376209"/>
                </a:cubicBezTo>
                <a:cubicBezTo>
                  <a:pt x="582540" y="349908"/>
                  <a:pt x="571113" y="327507"/>
                  <a:pt x="554244" y="309006"/>
                </a:cubicBezTo>
                <a:cubicBezTo>
                  <a:pt x="537376" y="290504"/>
                  <a:pt x="512163" y="276357"/>
                  <a:pt x="478607" y="266562"/>
                </a:cubicBezTo>
                <a:cubicBezTo>
                  <a:pt x="445051" y="256767"/>
                  <a:pt x="397075" y="251870"/>
                  <a:pt x="334679" y="251870"/>
                </a:cubicBezTo>
                <a:lnTo>
                  <a:pt x="103958"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0" name="文本框 33"/>
          <p:cNvSpPr>
            <a:spLocks noChangeAspect="1"/>
          </p:cNvSpPr>
          <p:nvPr/>
        </p:nvSpPr>
        <p:spPr bwMode="auto">
          <a:xfrm>
            <a:off x="4705350" y="1095375"/>
            <a:ext cx="546100" cy="1166813"/>
          </a:xfrm>
          <a:custGeom>
            <a:avLst/>
            <a:gdLst>
              <a:gd name="T0" fmla="*/ 278858 w 655935"/>
              <a:gd name="T1" fmla="*/ 317853 h 1404000"/>
              <a:gd name="T2" fmla="*/ 302190 w 655935"/>
              <a:gd name="T3" fmla="*/ 332099 h 1404000"/>
              <a:gd name="T4" fmla="*/ 307853 w 655935"/>
              <a:gd name="T5" fmla="*/ 397445 h 1404000"/>
              <a:gd name="T6" fmla="*/ 307853 w 655935"/>
              <a:gd name="T7" fmla="*/ 733901 h 1404000"/>
              <a:gd name="T8" fmla="*/ 302416 w 655935"/>
              <a:gd name="T9" fmla="*/ 815754 h 1404000"/>
              <a:gd name="T10" fmla="*/ 277500 w 655935"/>
              <a:gd name="T11" fmla="*/ 832938 h 1404000"/>
              <a:gd name="T12" fmla="*/ 253261 w 655935"/>
              <a:gd name="T13" fmla="*/ 818015 h 1404000"/>
              <a:gd name="T14" fmla="*/ 248052 w 655935"/>
              <a:gd name="T15" fmla="*/ 739328 h 1404000"/>
              <a:gd name="T16" fmla="*/ 248052 w 655935"/>
              <a:gd name="T17" fmla="*/ 397445 h 1404000"/>
              <a:gd name="T18" fmla="*/ 255980 w 655935"/>
              <a:gd name="T19" fmla="*/ 329385 h 1404000"/>
              <a:gd name="T20" fmla="*/ 278858 w 655935"/>
              <a:gd name="T21" fmla="*/ 317853 h 1404000"/>
              <a:gd name="T22" fmla="*/ 277952 w 655935"/>
              <a:gd name="T23" fmla="*/ 193944 h 1404000"/>
              <a:gd name="T24" fmla="*/ 169224 w 655935"/>
              <a:gd name="T25" fmla="*/ 214294 h 1404000"/>
              <a:gd name="T26" fmla="*/ 95152 w 655935"/>
              <a:gd name="T27" fmla="*/ 272631 h 1404000"/>
              <a:gd name="T28" fmla="*/ 62534 w 655935"/>
              <a:gd name="T29" fmla="*/ 356519 h 1404000"/>
              <a:gd name="T30" fmla="*/ 57324 w 655935"/>
              <a:gd name="T31" fmla="*/ 512763 h 1404000"/>
              <a:gd name="T32" fmla="*/ 57324 w 655935"/>
              <a:gd name="T33" fmla="*/ 638030 h 1404000"/>
              <a:gd name="T34" fmla="*/ 62760 w 655935"/>
              <a:gd name="T35" fmla="*/ 796308 h 1404000"/>
              <a:gd name="T36" fmla="*/ 96738 w 655935"/>
              <a:gd name="T37" fmla="*/ 879970 h 1404000"/>
              <a:gd name="T38" fmla="*/ 172168 w 655935"/>
              <a:gd name="T39" fmla="*/ 937629 h 1404000"/>
              <a:gd name="T40" fmla="*/ 277952 w 655935"/>
              <a:gd name="T41" fmla="*/ 956848 h 1404000"/>
              <a:gd name="T42" fmla="*/ 386680 w 655935"/>
              <a:gd name="T43" fmla="*/ 936499 h 1404000"/>
              <a:gd name="T44" fmla="*/ 460752 w 655935"/>
              <a:gd name="T45" fmla="*/ 878161 h 1404000"/>
              <a:gd name="T46" fmla="*/ 493370 w 655935"/>
              <a:gd name="T47" fmla="*/ 794273 h 1404000"/>
              <a:gd name="T48" fmla="*/ 498580 w 655935"/>
              <a:gd name="T49" fmla="*/ 638030 h 1404000"/>
              <a:gd name="T50" fmla="*/ 498580 w 655935"/>
              <a:gd name="T51" fmla="*/ 512763 h 1404000"/>
              <a:gd name="T52" fmla="*/ 493144 w 655935"/>
              <a:gd name="T53" fmla="*/ 354484 h 1404000"/>
              <a:gd name="T54" fmla="*/ 459167 w 655935"/>
              <a:gd name="T55" fmla="*/ 270822 h 1404000"/>
              <a:gd name="T56" fmla="*/ 383736 w 655935"/>
              <a:gd name="T57" fmla="*/ 213164 h 1404000"/>
              <a:gd name="T58" fmla="*/ 277952 w 655935"/>
              <a:gd name="T59" fmla="*/ 193944 h 1404000"/>
              <a:gd name="T60" fmla="*/ 0 w 655935"/>
              <a:gd name="T61" fmla="*/ 0 h 1404000"/>
              <a:gd name="T62" fmla="*/ 546100 w 655935"/>
              <a:gd name="T63" fmla="*/ 0 h 1404000"/>
              <a:gd name="T64" fmla="*/ 546100 w 655935"/>
              <a:gd name="T65" fmla="*/ 1166813 h 1404000"/>
              <a:gd name="T66" fmla="*/ 0 w 655935"/>
              <a:gd name="T67" fmla="*/ 1166813 h 1404000"/>
              <a:gd name="T68" fmla="*/ 0 w 655935"/>
              <a:gd name="T69" fmla="*/ 0 h 140400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55935" h="1404000">
                <a:moveTo>
                  <a:pt x="334944" y="382466"/>
                </a:moveTo>
                <a:cubicBezTo>
                  <a:pt x="349092" y="382466"/>
                  <a:pt x="358433" y="388180"/>
                  <a:pt x="362968" y="399607"/>
                </a:cubicBezTo>
                <a:cubicBezTo>
                  <a:pt x="367502" y="411034"/>
                  <a:pt x="369770" y="437244"/>
                  <a:pt x="369770" y="478237"/>
                </a:cubicBezTo>
                <a:lnTo>
                  <a:pt x="369770" y="883087"/>
                </a:lnTo>
                <a:cubicBezTo>
                  <a:pt x="369770" y="934963"/>
                  <a:pt x="367593" y="967793"/>
                  <a:pt x="363240" y="981579"/>
                </a:cubicBezTo>
                <a:cubicBezTo>
                  <a:pt x="358887" y="995364"/>
                  <a:pt x="348911" y="1002256"/>
                  <a:pt x="333312" y="1002256"/>
                </a:cubicBezTo>
                <a:cubicBezTo>
                  <a:pt x="318075" y="1002256"/>
                  <a:pt x="308371" y="996271"/>
                  <a:pt x="304199" y="984299"/>
                </a:cubicBezTo>
                <a:cubicBezTo>
                  <a:pt x="300028" y="972328"/>
                  <a:pt x="297942" y="940767"/>
                  <a:pt x="297942" y="889617"/>
                </a:cubicBezTo>
                <a:lnTo>
                  <a:pt x="297942" y="478237"/>
                </a:lnTo>
                <a:cubicBezTo>
                  <a:pt x="297942" y="432891"/>
                  <a:pt x="301116" y="405593"/>
                  <a:pt x="307464" y="396342"/>
                </a:cubicBezTo>
                <a:cubicBezTo>
                  <a:pt x="313813" y="387092"/>
                  <a:pt x="322973" y="382466"/>
                  <a:pt x="334944" y="382466"/>
                </a:cubicBezTo>
                <a:close/>
                <a:moveTo>
                  <a:pt x="333856" y="233368"/>
                </a:moveTo>
                <a:cubicBezTo>
                  <a:pt x="284156" y="233368"/>
                  <a:pt x="240624" y="241531"/>
                  <a:pt x="203259" y="257855"/>
                </a:cubicBezTo>
                <a:cubicBezTo>
                  <a:pt x="165894" y="274180"/>
                  <a:pt x="136238" y="297578"/>
                  <a:pt x="114290" y="328051"/>
                </a:cubicBezTo>
                <a:cubicBezTo>
                  <a:pt x="92343" y="358524"/>
                  <a:pt x="79283" y="392170"/>
                  <a:pt x="75111" y="428991"/>
                </a:cubicBezTo>
                <a:cubicBezTo>
                  <a:pt x="70939" y="465812"/>
                  <a:pt x="68853" y="528481"/>
                  <a:pt x="68853" y="616996"/>
                </a:cubicBezTo>
                <a:lnTo>
                  <a:pt x="68853" y="767727"/>
                </a:lnTo>
                <a:cubicBezTo>
                  <a:pt x="68853" y="858419"/>
                  <a:pt x="71030" y="921903"/>
                  <a:pt x="75383" y="958180"/>
                </a:cubicBezTo>
                <a:cubicBezTo>
                  <a:pt x="79736" y="994457"/>
                  <a:pt x="93340" y="1028013"/>
                  <a:pt x="116195" y="1058848"/>
                </a:cubicBezTo>
                <a:cubicBezTo>
                  <a:pt x="139049" y="1089684"/>
                  <a:pt x="169249" y="1112810"/>
                  <a:pt x="206796" y="1128228"/>
                </a:cubicBezTo>
                <a:cubicBezTo>
                  <a:pt x="244343" y="1143646"/>
                  <a:pt x="286696" y="1151354"/>
                  <a:pt x="333856" y="1151354"/>
                </a:cubicBezTo>
                <a:cubicBezTo>
                  <a:pt x="383555" y="1151354"/>
                  <a:pt x="427087" y="1143192"/>
                  <a:pt x="464452" y="1126868"/>
                </a:cubicBezTo>
                <a:cubicBezTo>
                  <a:pt x="501817" y="1110543"/>
                  <a:pt x="531474" y="1087144"/>
                  <a:pt x="553421" y="1056672"/>
                </a:cubicBezTo>
                <a:cubicBezTo>
                  <a:pt x="575369" y="1026199"/>
                  <a:pt x="588429" y="992552"/>
                  <a:pt x="592600" y="955731"/>
                </a:cubicBezTo>
                <a:cubicBezTo>
                  <a:pt x="596772" y="918910"/>
                  <a:pt x="598858" y="856242"/>
                  <a:pt x="598858" y="767727"/>
                </a:cubicBezTo>
                <a:lnTo>
                  <a:pt x="598858" y="616996"/>
                </a:lnTo>
                <a:cubicBezTo>
                  <a:pt x="598858" y="526304"/>
                  <a:pt x="596681" y="462820"/>
                  <a:pt x="592328" y="426543"/>
                </a:cubicBezTo>
                <a:cubicBezTo>
                  <a:pt x="587975" y="390266"/>
                  <a:pt x="574371" y="356710"/>
                  <a:pt x="551517" y="325874"/>
                </a:cubicBezTo>
                <a:cubicBezTo>
                  <a:pt x="528662" y="295039"/>
                  <a:pt x="498462" y="271913"/>
                  <a:pt x="460915" y="256495"/>
                </a:cubicBezTo>
                <a:cubicBezTo>
                  <a:pt x="423369" y="241077"/>
                  <a:pt x="381016" y="233368"/>
                  <a:pt x="333856" y="233368"/>
                </a:cubicBez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1" name="文本框 34"/>
          <p:cNvSpPr>
            <a:spLocks noChangeAspect="1"/>
          </p:cNvSpPr>
          <p:nvPr/>
        </p:nvSpPr>
        <p:spPr bwMode="auto">
          <a:xfrm>
            <a:off x="5472113" y="1095375"/>
            <a:ext cx="544512" cy="1166813"/>
          </a:xfrm>
          <a:custGeom>
            <a:avLst/>
            <a:gdLst>
              <a:gd name="T0" fmla="*/ 260658 w 655935"/>
              <a:gd name="T1" fmla="*/ 334586 h 1404000"/>
              <a:gd name="T2" fmla="*/ 306056 w 655935"/>
              <a:gd name="T3" fmla="*/ 345440 h 1404000"/>
              <a:gd name="T4" fmla="*/ 318478 w 655935"/>
              <a:gd name="T5" fmla="*/ 391114 h 1404000"/>
              <a:gd name="T6" fmla="*/ 318478 w 655935"/>
              <a:gd name="T7" fmla="*/ 431363 h 1404000"/>
              <a:gd name="T8" fmla="*/ 305604 w 655935"/>
              <a:gd name="T9" fmla="*/ 488569 h 1404000"/>
              <a:gd name="T10" fmla="*/ 260658 w 655935"/>
              <a:gd name="T11" fmla="*/ 497387 h 1404000"/>
              <a:gd name="T12" fmla="*/ 260658 w 655935"/>
              <a:gd name="T13" fmla="*/ 334586 h 1404000"/>
              <a:gd name="T14" fmla="*/ 70485 w 655935"/>
              <a:gd name="T15" fmla="*/ 209320 h 1404000"/>
              <a:gd name="T16" fmla="*/ 70485 w 655935"/>
              <a:gd name="T17" fmla="*/ 941473 h 1404000"/>
              <a:gd name="T18" fmla="*/ 260658 w 655935"/>
              <a:gd name="T19" fmla="*/ 941473 h 1404000"/>
              <a:gd name="T20" fmla="*/ 260658 w 655935"/>
              <a:gd name="T21" fmla="*/ 611349 h 1404000"/>
              <a:gd name="T22" fmla="*/ 309218 w 655935"/>
              <a:gd name="T23" fmla="*/ 625367 h 1404000"/>
              <a:gd name="T24" fmla="*/ 318478 w 655935"/>
              <a:gd name="T25" fmla="*/ 698176 h 1404000"/>
              <a:gd name="T26" fmla="*/ 318478 w 655935"/>
              <a:gd name="T27" fmla="*/ 941473 h 1404000"/>
              <a:gd name="T28" fmla="*/ 495100 w 655935"/>
              <a:gd name="T29" fmla="*/ 941473 h 1404000"/>
              <a:gd name="T30" fmla="*/ 495100 w 655935"/>
              <a:gd name="T31" fmla="*/ 748373 h 1404000"/>
              <a:gd name="T32" fmla="*/ 490357 w 655935"/>
              <a:gd name="T33" fmla="*/ 640064 h 1404000"/>
              <a:gd name="T34" fmla="*/ 466190 w 655935"/>
              <a:gd name="T35" fmla="*/ 596877 h 1404000"/>
              <a:gd name="T36" fmla="*/ 390301 w 655935"/>
              <a:gd name="T37" fmla="*/ 559342 h 1404000"/>
              <a:gd name="T38" fmla="*/ 473870 w 655935"/>
              <a:gd name="T39" fmla="*/ 524069 h 1404000"/>
              <a:gd name="T40" fmla="*/ 495100 w 655935"/>
              <a:gd name="T41" fmla="*/ 409203 h 1404000"/>
              <a:gd name="T42" fmla="*/ 465061 w 655935"/>
              <a:gd name="T43" fmla="*/ 272857 h 1404000"/>
              <a:gd name="T44" fmla="*/ 387365 w 655935"/>
              <a:gd name="T45" fmla="*/ 219721 h 1404000"/>
              <a:gd name="T46" fmla="*/ 205097 w 655935"/>
              <a:gd name="T47" fmla="*/ 209320 h 1404000"/>
              <a:gd name="T48" fmla="*/ 70485 w 655935"/>
              <a:gd name="T49" fmla="*/ 209320 h 1404000"/>
              <a:gd name="T50" fmla="*/ 0 w 655935"/>
              <a:gd name="T51" fmla="*/ 0 h 1404000"/>
              <a:gd name="T52" fmla="*/ 544512 w 655935"/>
              <a:gd name="T53" fmla="*/ 0 h 1404000"/>
              <a:gd name="T54" fmla="*/ 544512 w 655935"/>
              <a:gd name="T55" fmla="*/ 1166813 h 1404000"/>
              <a:gd name="T56" fmla="*/ 0 w 655935"/>
              <a:gd name="T57" fmla="*/ 1166813 h 1404000"/>
              <a:gd name="T58" fmla="*/ 0 w 655935"/>
              <a:gd name="T59" fmla="*/ 0 h 14040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55935" h="1404000">
                <a:moveTo>
                  <a:pt x="313996" y="402600"/>
                </a:moveTo>
                <a:cubicBezTo>
                  <a:pt x="340479" y="402600"/>
                  <a:pt x="358708" y="406953"/>
                  <a:pt x="368684" y="415660"/>
                </a:cubicBezTo>
                <a:cubicBezTo>
                  <a:pt x="378660" y="424366"/>
                  <a:pt x="383648" y="442686"/>
                  <a:pt x="383648" y="470619"/>
                </a:cubicBezTo>
                <a:lnTo>
                  <a:pt x="383648" y="519049"/>
                </a:lnTo>
                <a:cubicBezTo>
                  <a:pt x="383648" y="557865"/>
                  <a:pt x="378479" y="580810"/>
                  <a:pt x="368140" y="587884"/>
                </a:cubicBezTo>
                <a:cubicBezTo>
                  <a:pt x="357801" y="594958"/>
                  <a:pt x="339753" y="598495"/>
                  <a:pt x="313996" y="598495"/>
                </a:cubicBezTo>
                <a:lnTo>
                  <a:pt x="313996" y="402600"/>
                </a:lnTo>
                <a:close/>
                <a:moveTo>
                  <a:pt x="84908" y="251870"/>
                </a:moveTo>
                <a:lnTo>
                  <a:pt x="84908" y="1132853"/>
                </a:lnTo>
                <a:lnTo>
                  <a:pt x="313996" y="1132853"/>
                </a:lnTo>
                <a:lnTo>
                  <a:pt x="313996" y="735622"/>
                </a:lnTo>
                <a:cubicBezTo>
                  <a:pt x="345557" y="735622"/>
                  <a:pt x="365056" y="741245"/>
                  <a:pt x="372493" y="752490"/>
                </a:cubicBezTo>
                <a:cubicBezTo>
                  <a:pt x="379930" y="763736"/>
                  <a:pt x="383648" y="792939"/>
                  <a:pt x="383648" y="840099"/>
                </a:cubicBezTo>
                <a:lnTo>
                  <a:pt x="383648" y="1132853"/>
                </a:lnTo>
                <a:lnTo>
                  <a:pt x="596412" y="1132853"/>
                </a:lnTo>
                <a:lnTo>
                  <a:pt x="596412" y="900500"/>
                </a:lnTo>
                <a:cubicBezTo>
                  <a:pt x="596412" y="829397"/>
                  <a:pt x="594507" y="785956"/>
                  <a:pt x="590698" y="770175"/>
                </a:cubicBezTo>
                <a:cubicBezTo>
                  <a:pt x="586889" y="754395"/>
                  <a:pt x="577185" y="737073"/>
                  <a:pt x="561586" y="718209"/>
                </a:cubicBezTo>
                <a:cubicBezTo>
                  <a:pt x="545987" y="699345"/>
                  <a:pt x="515514" y="684290"/>
                  <a:pt x="470168" y="673044"/>
                </a:cubicBezTo>
                <a:cubicBezTo>
                  <a:pt x="520230" y="668328"/>
                  <a:pt x="553786" y="654180"/>
                  <a:pt x="570837" y="630600"/>
                </a:cubicBezTo>
                <a:cubicBezTo>
                  <a:pt x="587887" y="607020"/>
                  <a:pt x="596412" y="560949"/>
                  <a:pt x="596412" y="492385"/>
                </a:cubicBezTo>
                <a:cubicBezTo>
                  <a:pt x="596412" y="417292"/>
                  <a:pt x="584350" y="362605"/>
                  <a:pt x="560226" y="328323"/>
                </a:cubicBezTo>
                <a:cubicBezTo>
                  <a:pt x="536101" y="294042"/>
                  <a:pt x="504903" y="272729"/>
                  <a:pt x="466631" y="264385"/>
                </a:cubicBezTo>
                <a:cubicBezTo>
                  <a:pt x="428359" y="256042"/>
                  <a:pt x="355171" y="251870"/>
                  <a:pt x="247066" y="251870"/>
                </a:cubicBezTo>
                <a:lnTo>
                  <a:pt x="84908"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2" name="文本框 35"/>
          <p:cNvSpPr>
            <a:spLocks noChangeAspect="1"/>
          </p:cNvSpPr>
          <p:nvPr/>
        </p:nvSpPr>
        <p:spPr bwMode="auto">
          <a:xfrm>
            <a:off x="6238875" y="1125538"/>
            <a:ext cx="517525" cy="1108075"/>
          </a:xfrm>
          <a:custGeom>
            <a:avLst/>
            <a:gdLst>
              <a:gd name="T0" fmla="*/ 66140 w 655935"/>
              <a:gd name="T1" fmla="*/ 198783 h 1404000"/>
              <a:gd name="T2" fmla="*/ 66140 w 655935"/>
              <a:gd name="T3" fmla="*/ 337927 h 1404000"/>
              <a:gd name="T4" fmla="*/ 173043 w 655935"/>
              <a:gd name="T5" fmla="*/ 337927 h 1404000"/>
              <a:gd name="T6" fmla="*/ 173043 w 655935"/>
              <a:gd name="T7" fmla="*/ 894078 h 1404000"/>
              <a:gd name="T8" fmla="*/ 353791 w 655935"/>
              <a:gd name="T9" fmla="*/ 894078 h 1404000"/>
              <a:gd name="T10" fmla="*/ 353791 w 655935"/>
              <a:gd name="T11" fmla="*/ 337927 h 1404000"/>
              <a:gd name="T12" fmla="*/ 461123 w 655935"/>
              <a:gd name="T13" fmla="*/ 337927 h 1404000"/>
              <a:gd name="T14" fmla="*/ 461123 w 655935"/>
              <a:gd name="T15" fmla="*/ 198783 h 1404000"/>
              <a:gd name="T16" fmla="*/ 66140 w 655935"/>
              <a:gd name="T17" fmla="*/ 198783 h 1404000"/>
              <a:gd name="T18" fmla="*/ 0 w 655935"/>
              <a:gd name="T19" fmla="*/ 0 h 1404000"/>
              <a:gd name="T20" fmla="*/ 517525 w 655935"/>
              <a:gd name="T21" fmla="*/ 0 h 1404000"/>
              <a:gd name="T22" fmla="*/ 517525 w 655935"/>
              <a:gd name="T23" fmla="*/ 1108075 h 1404000"/>
              <a:gd name="T24" fmla="*/ 0 w 655935"/>
              <a:gd name="T25" fmla="*/ 1108075 h 1404000"/>
              <a:gd name="T26" fmla="*/ 0 w 655935"/>
              <a:gd name="T27" fmla="*/ 0 h 14040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55935" h="1404000">
                <a:moveTo>
                  <a:pt x="83829" y="251870"/>
                </a:moveTo>
                <a:lnTo>
                  <a:pt x="83829" y="428175"/>
                </a:lnTo>
                <a:lnTo>
                  <a:pt x="219323" y="428175"/>
                </a:lnTo>
                <a:lnTo>
                  <a:pt x="219323" y="1132853"/>
                </a:lnTo>
                <a:lnTo>
                  <a:pt x="448411" y="1132853"/>
                </a:lnTo>
                <a:lnTo>
                  <a:pt x="448411" y="428175"/>
                </a:lnTo>
                <a:lnTo>
                  <a:pt x="584449" y="428175"/>
                </a:lnTo>
                <a:lnTo>
                  <a:pt x="584449" y="251870"/>
                </a:lnTo>
                <a:lnTo>
                  <a:pt x="83829"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8203" name="组合 52"/>
          <p:cNvGrpSpPr>
            <a:grpSpLocks/>
          </p:cNvGrpSpPr>
          <p:nvPr/>
        </p:nvGrpSpPr>
        <p:grpSpPr bwMode="auto">
          <a:xfrm>
            <a:off x="3527425" y="3795713"/>
            <a:ext cx="2089150" cy="446087"/>
            <a:chOff x="4703806" y="3847070"/>
            <a:chExt cx="2784389" cy="593124"/>
          </a:xfrm>
        </p:grpSpPr>
        <p:sp>
          <p:nvSpPr>
            <p:cNvPr id="54" name="矩形 53"/>
            <p:cNvSpPr/>
            <p:nvPr/>
          </p:nvSpPr>
          <p:spPr>
            <a:xfrm>
              <a:off x="4703806" y="3847070"/>
              <a:ext cx="2784389" cy="593124"/>
            </a:xfrm>
            <a:prstGeom prst="rect">
              <a:avLst/>
            </a:prstGeom>
            <a:noFill/>
            <a:ln>
              <a:solidFill>
                <a:schemeClr val="bg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a:p>
          </p:txBody>
        </p:sp>
        <p:sp>
          <p:nvSpPr>
            <p:cNvPr id="55" name="等腰三角形 54"/>
            <p:cNvSpPr>
              <a:spLocks noChangeAspect="1"/>
            </p:cNvSpPr>
            <p:nvPr/>
          </p:nvSpPr>
          <p:spPr>
            <a:xfrm rot="5400000">
              <a:off x="5020462" y="3997647"/>
              <a:ext cx="289175" cy="287748"/>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a:p>
          </p:txBody>
        </p:sp>
        <p:sp>
          <p:nvSpPr>
            <p:cNvPr id="8207" name="文本框 55"/>
            <p:cNvSpPr txBox="1">
              <a:spLocks noChangeArrowheads="1"/>
            </p:cNvSpPr>
            <p:nvPr/>
          </p:nvSpPr>
          <p:spPr bwMode="auto">
            <a:xfrm>
              <a:off x="5544866" y="3881309"/>
              <a:ext cx="1911178"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2100">
                  <a:solidFill>
                    <a:schemeClr val="bg2"/>
                  </a:solidFill>
                  <a:latin typeface="Agency FB" pitchFamily="34" charset="0"/>
                </a:rPr>
                <a:t>LET’S GO</a:t>
              </a:r>
              <a:endParaRPr lang="zh-CN" altLang="en-US" sz="2100">
                <a:solidFill>
                  <a:schemeClr val="bg2"/>
                </a:solidFill>
                <a:latin typeface="Agency FB" pitchFamily="34" charset="0"/>
              </a:endParaRPr>
            </a:p>
          </p:txBody>
        </p:sp>
      </p:grpSp>
      <p:sp>
        <p:nvSpPr>
          <p:cNvPr id="57" name="任意多边形 56"/>
          <p:cNvSpPr>
            <a:spLocks noChangeAspect="1"/>
          </p:cNvSpPr>
          <p:nvPr/>
        </p:nvSpPr>
        <p:spPr>
          <a:xfrm>
            <a:off x="4368800" y="4651375"/>
            <a:ext cx="336550" cy="336550"/>
          </a:xfrm>
          <a:custGeom>
            <a:avLst/>
            <a:gdLst>
              <a:gd name="connsiteX0" fmla="*/ 457544 w 540000"/>
              <a:gd name="connsiteY0" fmla="*/ 218691 h 538402"/>
              <a:gd name="connsiteX1" fmla="*/ 433336 w 540000"/>
              <a:gd name="connsiteY1" fmla="*/ 218724 h 538402"/>
              <a:gd name="connsiteX2" fmla="*/ 279353 w 540000"/>
              <a:gd name="connsiteY2" fmla="*/ 372708 h 538402"/>
              <a:gd name="connsiteX3" fmla="*/ 125790 w 540000"/>
              <a:gd name="connsiteY3" fmla="*/ 219144 h 538402"/>
              <a:gd name="connsiteX4" fmla="*/ 101648 w 540000"/>
              <a:gd name="connsiteY4" fmla="*/ 219177 h 538402"/>
              <a:gd name="connsiteX5" fmla="*/ 279353 w 540000"/>
              <a:gd name="connsiteY5" fmla="*/ 396882 h 538402"/>
              <a:gd name="connsiteX6" fmla="*/ 270000 w 540000"/>
              <a:gd name="connsiteY6" fmla="*/ 0 h 538402"/>
              <a:gd name="connsiteX7" fmla="*/ 540000 w 540000"/>
              <a:gd name="connsiteY7" fmla="*/ 269201 h 538402"/>
              <a:gd name="connsiteX8" fmla="*/ 270000 w 540000"/>
              <a:gd name="connsiteY8" fmla="*/ 538402 h 538402"/>
              <a:gd name="connsiteX9" fmla="*/ 0 w 540000"/>
              <a:gd name="connsiteY9" fmla="*/ 269201 h 538402"/>
              <a:gd name="connsiteX10" fmla="*/ 270000 w 540000"/>
              <a:gd name="connsiteY10" fmla="*/ 0 h 538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0000" h="538402">
                <a:moveTo>
                  <a:pt x="457544" y="218691"/>
                </a:moveTo>
                <a:lnTo>
                  <a:pt x="433336" y="218724"/>
                </a:lnTo>
                <a:lnTo>
                  <a:pt x="279353" y="372708"/>
                </a:lnTo>
                <a:lnTo>
                  <a:pt x="125790" y="219144"/>
                </a:lnTo>
                <a:lnTo>
                  <a:pt x="101648" y="219177"/>
                </a:lnTo>
                <a:lnTo>
                  <a:pt x="279353" y="396882"/>
                </a:lnTo>
                <a:close/>
                <a:moveTo>
                  <a:pt x="270000" y="0"/>
                </a:moveTo>
                <a:cubicBezTo>
                  <a:pt x="419117" y="0"/>
                  <a:pt x="540000" y="120525"/>
                  <a:pt x="540000" y="269201"/>
                </a:cubicBezTo>
                <a:cubicBezTo>
                  <a:pt x="540000" y="417877"/>
                  <a:pt x="419117" y="538402"/>
                  <a:pt x="270000" y="538402"/>
                </a:cubicBezTo>
                <a:cubicBezTo>
                  <a:pt x="120883" y="538402"/>
                  <a:pt x="0" y="417877"/>
                  <a:pt x="0" y="269201"/>
                </a:cubicBezTo>
                <a:cubicBezTo>
                  <a:pt x="0" y="120525"/>
                  <a:pt x="120883" y="0"/>
                  <a:pt x="270000" y="0"/>
                </a:cubicBezTo>
                <a:close/>
              </a:path>
            </a:pathLst>
          </a:custGeom>
          <a:solidFill>
            <a:srgbClr val="E7E6E6">
              <a:alpha val="6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a:p>
        </p:txBody>
      </p:sp>
    </p:spTree>
  </p:cSld>
  <p:clrMapOvr>
    <a:masterClrMapping/>
  </p:clrMapOvr>
  <p:transition spd="slow" advClick="0" advTm="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46250"/>
            <a:ext cx="4378325" cy="2632075"/>
          </a:xfrm>
          <a:prstGeom prst="rect">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nvGrpSpPr>
          <p:cNvPr id="8" name="组合 7"/>
          <p:cNvGrpSpPr>
            <a:grpSpLocks/>
          </p:cNvGrpSpPr>
          <p:nvPr/>
        </p:nvGrpSpPr>
        <p:grpSpPr bwMode="auto">
          <a:xfrm>
            <a:off x="4578350" y="1746250"/>
            <a:ext cx="4433888" cy="2573338"/>
            <a:chOff x="4578926" y="1496291"/>
            <a:chExt cx="4433456" cy="2573280"/>
          </a:xfrm>
        </p:grpSpPr>
        <p:sp>
          <p:nvSpPr>
            <p:cNvPr id="3" name="文本框 2"/>
            <p:cNvSpPr txBox="1"/>
            <p:nvPr/>
          </p:nvSpPr>
          <p:spPr>
            <a:xfrm>
              <a:off x="4578926" y="1496291"/>
              <a:ext cx="2784204" cy="338130"/>
            </a:xfrm>
            <a:prstGeom prst="rect">
              <a:avLst/>
            </a:prstGeom>
            <a:noFill/>
          </p:spPr>
          <p:txBody>
            <a:bodyPr>
              <a:spAutoFit/>
            </a:bodyPr>
            <a:lstStyle/>
            <a:p>
              <a:pPr defTabSz="685754" eaLnBrk="1" fontAlgn="auto" hangingPunct="1">
                <a:spcBef>
                  <a:spcPts val="0"/>
                </a:spcBef>
                <a:spcAft>
                  <a:spcPts val="0"/>
                </a:spcAft>
                <a:defRPr/>
              </a:pPr>
              <a:r>
                <a:rPr lang="en-US" altLang="zh-CN" sz="1600" b="1" dirty="0">
                  <a:solidFill>
                    <a:schemeClr val="bg1"/>
                  </a:solidFill>
                  <a:latin typeface="+mn-ea"/>
                  <a:ea typeface="+mn-ea"/>
                </a:rPr>
                <a:t>WHAT WE DO</a:t>
              </a:r>
              <a:r>
                <a:rPr lang="zh-CN" altLang="en-US" sz="1600" dirty="0">
                  <a:solidFill>
                    <a:schemeClr val="bg1"/>
                  </a:solidFill>
                  <a:latin typeface="+mn-ea"/>
                  <a:ea typeface="+mn-ea"/>
                </a:rPr>
                <a:t>？</a:t>
              </a:r>
              <a:endParaRPr lang="zh-CN" altLang="en-US" sz="1600" b="1" dirty="0">
                <a:solidFill>
                  <a:schemeClr val="bg1"/>
                </a:solidFill>
                <a:latin typeface="+mn-ea"/>
                <a:ea typeface="+mn-ea"/>
              </a:endParaRPr>
            </a:p>
          </p:txBody>
        </p:sp>
        <p:sp>
          <p:nvSpPr>
            <p:cNvPr id="5" name="文本框 4"/>
            <p:cNvSpPr txBox="1"/>
            <p:nvPr/>
          </p:nvSpPr>
          <p:spPr>
            <a:xfrm>
              <a:off x="4578926" y="1897920"/>
              <a:ext cx="4433456" cy="769920"/>
            </a:xfrm>
            <a:prstGeom prst="rect">
              <a:avLst/>
            </a:prstGeom>
            <a:noFill/>
          </p:spPr>
          <p:txBody>
            <a:bodyPr>
              <a:spAutoFit/>
            </a:bodyPr>
            <a:lstStyle/>
            <a:p>
              <a:pPr defTabSz="685754" eaLnBrk="1" fontAlgn="auto" hangingPunct="1">
                <a:spcBef>
                  <a:spcPts val="0"/>
                </a:spcBef>
                <a:spcAft>
                  <a:spcPts val="0"/>
                </a:spcAft>
                <a:defRPr/>
              </a:pPr>
              <a:r>
                <a:rPr lang="en-US" altLang="zh-CN" sz="1100" dirty="0">
                  <a:solidFill>
                    <a:schemeClr val="bg1"/>
                  </a:solidFill>
                  <a:latin typeface="+mn-ea"/>
                  <a:ea typeface="+mn-ea"/>
                </a:rPr>
                <a:t>There are many variations of passages of Lorem available, but the majority have suffered alteration in some form, by injected humor, or randomized words which don't look even slightly believable. </a:t>
              </a:r>
              <a:endParaRPr lang="zh-CN" altLang="en-US" sz="1100" dirty="0">
                <a:solidFill>
                  <a:schemeClr val="bg1"/>
                </a:solidFill>
                <a:latin typeface="+mn-ea"/>
                <a:ea typeface="+mn-ea"/>
              </a:endParaRPr>
            </a:p>
          </p:txBody>
        </p:sp>
        <p:sp>
          <p:nvSpPr>
            <p:cNvPr id="6" name="文本框 5"/>
            <p:cNvSpPr txBox="1"/>
            <p:nvPr/>
          </p:nvSpPr>
          <p:spPr>
            <a:xfrm>
              <a:off x="4578926" y="2791662"/>
              <a:ext cx="4433456" cy="1277909"/>
            </a:xfrm>
            <a:prstGeom prst="rect">
              <a:avLst/>
            </a:prstGeom>
            <a:noFill/>
          </p:spPr>
          <p:txBody>
            <a:bodyPr>
              <a:spAutoFit/>
            </a:bodyPr>
            <a:lstStyle/>
            <a:p>
              <a:pPr defTabSz="685754" eaLnBrk="1" fontAlgn="auto" hangingPunct="1">
                <a:spcBef>
                  <a:spcPts val="0"/>
                </a:spcBef>
                <a:spcAft>
                  <a:spcPts val="0"/>
                </a:spcAft>
                <a:defRPr/>
              </a:pPr>
              <a:r>
                <a:rPr lang="en-US" altLang="zh-CN" sz="1100" dirty="0">
                  <a:solidFill>
                    <a:schemeClr val="bg1"/>
                  </a:solidFill>
                  <a:latin typeface="+mn-ea"/>
                  <a:ea typeface="+mn-ea"/>
                </a:rPr>
                <a:t>There are many variations of passages of Lorem available, but the majority have suffered alteration in some form, by injected humor, or randomized words which don't look even slightly believable. There are many variations of passages of Lorem available, but the majority have suffered alteration in some form, There are many variations of passages of Lorem available, but the majority have</a:t>
              </a:r>
              <a:endParaRPr lang="zh-CN" altLang="en-US" sz="1100" dirty="0">
                <a:solidFill>
                  <a:schemeClr val="bg1"/>
                </a:solidFill>
                <a:latin typeface="+mn-ea"/>
                <a:ea typeface="+mn-ea"/>
              </a:endParaRPr>
            </a:p>
          </p:txBody>
        </p:sp>
      </p:grpSp>
      <p:pic>
        <p:nvPicPr>
          <p:cNvPr id="17412" name="Zara Larsson-Uncover">
            <a:hlinkClick r:id="" action="ppaction://media"/>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267200" y="-671513"/>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10"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down)">
                                      <p:cBhvr>
                                        <p:cTn id="8" dur="500"/>
                                        <p:tgtEl>
                                          <p:spTgt spid="9"/>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down)">
                                      <p:cBhvr>
                                        <p:cTn id="12" dur="500"/>
                                        <p:tgtEl>
                                          <p:spTgt spid="1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heckerboard(across)">
                                      <p:cBhvr>
                                        <p:cTn id="17" dur="500"/>
                                        <p:tgtEl>
                                          <p:spTgt spid="2"/>
                                        </p:tgtEl>
                                      </p:cBhvr>
                                    </p:animEffect>
                                  </p:childTnLst>
                                </p:cTn>
                              </p:par>
                            </p:childTnLst>
                          </p:cTn>
                        </p:par>
                        <p:par>
                          <p:cTn id="18" fill="hold" nodeType="afterGroup">
                            <p:stCondLst>
                              <p:cond delay="500"/>
                            </p:stCondLst>
                            <p:childTnLst>
                              <p:par>
                                <p:cTn id="19" presetID="2" presetClass="entr" presetSubtype="2" decel="10000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1+#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3"/>
          <p:cNvSpPr txBox="1">
            <a:spLocks/>
          </p:cNvSpPr>
          <p:nvPr/>
        </p:nvSpPr>
        <p:spPr bwMode="auto">
          <a:xfrm>
            <a:off x="366713" y="3254375"/>
            <a:ext cx="40560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68580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68580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68580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68580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68580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eaLnBrk="1" hangingPunct="1">
              <a:spcBef>
                <a:spcPct val="0"/>
              </a:spcBef>
              <a:buFontTx/>
              <a:buNone/>
            </a:pPr>
            <a:r>
              <a:rPr lang="en-US" altLang="zh-CN" sz="3300">
                <a:solidFill>
                  <a:schemeClr val="bg1"/>
                </a:solidFill>
              </a:rPr>
              <a:t>BLOG POST</a:t>
            </a:r>
          </a:p>
        </p:txBody>
      </p:sp>
      <p:sp>
        <p:nvSpPr>
          <p:cNvPr id="26" name="Content Placeholder 2"/>
          <p:cNvSpPr txBox="1">
            <a:spLocks/>
          </p:cNvSpPr>
          <p:nvPr/>
        </p:nvSpPr>
        <p:spPr>
          <a:xfrm>
            <a:off x="381000" y="3851275"/>
            <a:ext cx="8493125" cy="609600"/>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fontAlgn="auto">
              <a:spcAft>
                <a:spcPts val="0"/>
              </a:spcAft>
              <a:buFont typeface="Arial" pitchFamily="34" charset="0"/>
              <a:buNone/>
              <a:defRPr/>
            </a:pPr>
            <a:r>
              <a:rPr lang="en-US" altLang="zh-CN" sz="1050" dirty="0">
                <a:solidFill>
                  <a:schemeClr val="bg1"/>
                </a:solidFill>
              </a:rPr>
              <a:t>There are many variations of passages of </a:t>
            </a:r>
            <a:r>
              <a:rPr lang="en-US" altLang="zh-CN" sz="1050" dirty="0" err="1">
                <a:solidFill>
                  <a:schemeClr val="bg1"/>
                </a:solidFill>
              </a:rPr>
              <a:t>Lorem</a:t>
            </a:r>
            <a:r>
              <a:rPr lang="en-US" altLang="zh-CN" sz="1050" dirty="0">
                <a:solidFill>
                  <a:schemeClr val="bg1"/>
                </a:solidFill>
              </a:rPr>
              <a:t> available, but the majority have suffered alteration in some form, by injected humor, or randomized words which don't look even slightly believable. If you are going to use a passage of </a:t>
            </a:r>
            <a:r>
              <a:rPr lang="en-US" altLang="zh-CN" sz="1050" dirty="0" err="1">
                <a:solidFill>
                  <a:schemeClr val="bg1"/>
                </a:solidFill>
              </a:rPr>
              <a:t>Lorem</a:t>
            </a:r>
            <a:r>
              <a:rPr lang="en-US" altLang="zh-CN" sz="1050" dirty="0">
                <a:solidFill>
                  <a:schemeClr val="bg1"/>
                </a:solidFill>
              </a:rPr>
              <a:t>, you need to be sure there isn't anything embarrassing. There are many variations of passages</a:t>
            </a:r>
            <a:endParaRPr lang="en-US" altLang="zh-CN" sz="1050" dirty="0">
              <a:solidFill>
                <a:schemeClr val="bg1"/>
              </a:solidFill>
              <a:cs typeface="Arial" pitchFamily="34" charset="0"/>
            </a:endParaRPr>
          </a:p>
        </p:txBody>
      </p:sp>
      <p:sp>
        <p:nvSpPr>
          <p:cNvPr id="28" name="Rectangle 1"/>
          <p:cNvSpPr/>
          <p:nvPr/>
        </p:nvSpPr>
        <p:spPr>
          <a:xfrm>
            <a:off x="0" y="0"/>
            <a:ext cx="1828800" cy="1485900"/>
          </a:xfrm>
          <a:prstGeom prst="rect">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29" name="Rectangle 24"/>
          <p:cNvSpPr/>
          <p:nvPr/>
        </p:nvSpPr>
        <p:spPr>
          <a:xfrm>
            <a:off x="0" y="1485900"/>
            <a:ext cx="1828800" cy="1485900"/>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34" name="Rectangle 26"/>
          <p:cNvSpPr/>
          <p:nvPr/>
        </p:nvSpPr>
        <p:spPr>
          <a:xfrm>
            <a:off x="3657600" y="1485900"/>
            <a:ext cx="1828800" cy="1485900"/>
          </a:xfrm>
          <a:prstGeom prst="rect">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38" name="Rectangle 8"/>
          <p:cNvSpPr/>
          <p:nvPr/>
        </p:nvSpPr>
        <p:spPr>
          <a:xfrm>
            <a:off x="5486400" y="0"/>
            <a:ext cx="1828800" cy="1485900"/>
          </a:xfrm>
          <a:prstGeom prst="rect">
            <a:avLst/>
          </a:pr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39" name="Rectangle 27"/>
          <p:cNvSpPr/>
          <p:nvPr/>
        </p:nvSpPr>
        <p:spPr>
          <a:xfrm>
            <a:off x="5486400" y="1485900"/>
            <a:ext cx="1828800" cy="1485900"/>
          </a:xfrm>
          <a:prstGeom prst="rect">
            <a:avLst/>
          </a:prstGeom>
          <a:blipFill>
            <a:blip r:embed="rId7"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43" name="Rectangle 28"/>
          <p:cNvSpPr/>
          <p:nvPr/>
        </p:nvSpPr>
        <p:spPr>
          <a:xfrm>
            <a:off x="7315200" y="0"/>
            <a:ext cx="1828800" cy="1485900"/>
          </a:xfrm>
          <a:prstGeom prst="rect">
            <a:avLst/>
          </a:prstGeom>
          <a:blipFill>
            <a:blip r:embed="rId8"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44" name="Rectangle 29"/>
          <p:cNvSpPr/>
          <p:nvPr/>
        </p:nvSpPr>
        <p:spPr>
          <a:xfrm>
            <a:off x="7315200" y="1485900"/>
            <a:ext cx="1828800" cy="1485900"/>
          </a:xfrm>
          <a:prstGeom prst="rect">
            <a:avLst/>
          </a:prstGeom>
          <a:blipFill>
            <a:blip r:embed="rId9"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48" name="Rectangle 41"/>
          <p:cNvSpPr/>
          <p:nvPr/>
        </p:nvSpPr>
        <p:spPr>
          <a:xfrm>
            <a:off x="1825625" y="0"/>
            <a:ext cx="1828800" cy="1485900"/>
          </a:xfrm>
          <a:prstGeom prst="rect">
            <a:avLst/>
          </a:prstGeom>
          <a:blipFill>
            <a:blip r:embed="rId10"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49" name="Rectangle 42"/>
          <p:cNvSpPr/>
          <p:nvPr/>
        </p:nvSpPr>
        <p:spPr>
          <a:xfrm>
            <a:off x="1825625" y="1485900"/>
            <a:ext cx="1828800" cy="1485900"/>
          </a:xfrm>
          <a:prstGeom prst="rect">
            <a:avLst/>
          </a:prstGeom>
          <a:blipFill>
            <a:blip r:embed="rId11"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grpSp>
        <p:nvGrpSpPr>
          <p:cNvPr id="3" name="组合 2"/>
          <p:cNvGrpSpPr>
            <a:grpSpLocks/>
          </p:cNvGrpSpPr>
          <p:nvPr/>
        </p:nvGrpSpPr>
        <p:grpSpPr bwMode="auto">
          <a:xfrm>
            <a:off x="3613150" y="0"/>
            <a:ext cx="1873250" cy="1485900"/>
            <a:chOff x="3613673" y="-456"/>
            <a:chExt cx="1872287" cy="1486109"/>
          </a:xfrm>
        </p:grpSpPr>
        <p:sp>
          <p:nvSpPr>
            <p:cNvPr id="33" name="Rectangle 6"/>
            <p:cNvSpPr/>
            <p:nvPr/>
          </p:nvSpPr>
          <p:spPr>
            <a:xfrm>
              <a:off x="3656514" y="-456"/>
              <a:ext cx="1829446" cy="1486109"/>
            </a:xfrm>
            <a:prstGeom prst="rect">
              <a:avLst/>
            </a:prstGeom>
            <a:blipFill>
              <a:blip r:embed="rId12"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2" name="矩形 1"/>
            <p:cNvSpPr/>
            <p:nvPr/>
          </p:nvSpPr>
          <p:spPr>
            <a:xfrm>
              <a:off x="3654927" y="-456"/>
              <a:ext cx="1831033" cy="1486109"/>
            </a:xfrm>
            <a:prstGeom prst="rect">
              <a:avLst/>
            </a:prstGeom>
            <a:solidFill>
              <a:srgbClr val="255D6E">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8448" name="文本框 26"/>
            <p:cNvSpPr txBox="1">
              <a:spLocks noChangeArrowheads="1"/>
            </p:cNvSpPr>
            <p:nvPr/>
          </p:nvSpPr>
          <p:spPr bwMode="auto">
            <a:xfrm>
              <a:off x="3695897" y="351326"/>
              <a:ext cx="17466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600">
                  <a:solidFill>
                    <a:schemeClr val="bg1"/>
                  </a:solidFill>
                </a:rPr>
                <a:t>PREMIUM</a:t>
              </a:r>
              <a:endParaRPr lang="zh-CN" altLang="en-US" sz="1600">
                <a:solidFill>
                  <a:schemeClr val="bg1"/>
                </a:solidFill>
              </a:endParaRPr>
            </a:p>
          </p:txBody>
        </p:sp>
        <p:sp>
          <p:nvSpPr>
            <p:cNvPr id="18449" name="文本框 31"/>
            <p:cNvSpPr txBox="1">
              <a:spLocks noChangeArrowheads="1"/>
            </p:cNvSpPr>
            <p:nvPr/>
          </p:nvSpPr>
          <p:spPr bwMode="auto">
            <a:xfrm>
              <a:off x="4079173" y="658048"/>
              <a:ext cx="96032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235</a:t>
              </a:r>
              <a:endParaRPr lang="zh-CN" altLang="en-US" sz="1400">
                <a:solidFill>
                  <a:schemeClr val="bg1"/>
                </a:solidFill>
              </a:endParaRPr>
            </a:p>
          </p:txBody>
        </p:sp>
        <p:sp>
          <p:nvSpPr>
            <p:cNvPr id="37" name="文本框 36"/>
            <p:cNvSpPr txBox="1"/>
            <p:nvPr/>
          </p:nvSpPr>
          <p:spPr>
            <a:xfrm>
              <a:off x="3613673" y="1070097"/>
              <a:ext cx="1872287" cy="415556"/>
            </a:xfrm>
            <a:prstGeom prst="rect">
              <a:avLst/>
            </a:prstGeom>
            <a:noFill/>
          </p:spPr>
          <p:txBody>
            <a:bodyPr>
              <a:spAutoFit/>
            </a:bodyPr>
            <a:lstStyle/>
            <a:p>
              <a:pPr algn="ctr" defTabSz="685754" eaLnBrk="1" fontAlgn="auto" hangingPunct="1">
                <a:spcBef>
                  <a:spcPts val="0"/>
                </a:spcBef>
                <a:spcAft>
                  <a:spcPts val="0"/>
                </a:spcAft>
                <a:defRPr/>
              </a:pPr>
              <a:r>
                <a:rPr lang="en-US" altLang="zh-CN" sz="1050" dirty="0">
                  <a:solidFill>
                    <a:schemeClr val="bg1"/>
                  </a:solidFill>
                  <a:latin typeface="+mn-lt"/>
                  <a:ea typeface="+mn-ea"/>
                </a:rPr>
                <a:t>【</a:t>
              </a:r>
              <a:r>
                <a:rPr lang="zh-CN" altLang="en-US" sz="1050" dirty="0">
                  <a:solidFill>
                    <a:schemeClr val="bg1"/>
                  </a:solidFill>
                  <a:latin typeface="+mn-lt"/>
                  <a:ea typeface="+mn-ea"/>
                </a:rPr>
                <a:t>雷锋</a:t>
              </a:r>
              <a:r>
                <a:rPr lang="en-US" altLang="zh-CN" sz="1050" dirty="0">
                  <a:solidFill>
                    <a:schemeClr val="bg1"/>
                  </a:solidFill>
                  <a:latin typeface="+mn-lt"/>
                  <a:ea typeface="+mn-ea"/>
                </a:rPr>
                <a:t>PPT</a:t>
              </a:r>
              <a:r>
                <a:rPr lang="zh-CN" altLang="en-US" sz="1050" dirty="0">
                  <a:solidFill>
                    <a:schemeClr val="bg1"/>
                  </a:solidFill>
                  <a:latin typeface="+mn-lt"/>
                  <a:ea typeface="+mn-ea"/>
                </a:rPr>
                <a:t>网 </a:t>
              </a:r>
              <a:r>
                <a:rPr lang="en-US" altLang="zh-CN" sz="1050" dirty="0">
                  <a:solidFill>
                    <a:schemeClr val="bg1"/>
                  </a:solidFill>
                  <a:latin typeface="+mn-lt"/>
                  <a:ea typeface="+mn-ea"/>
                </a:rPr>
                <a:t>www.lfppt.com】</a:t>
              </a:r>
              <a:endParaRPr lang="zh-CN" altLang="en-US" sz="1050" dirty="0">
                <a:solidFill>
                  <a:schemeClr val="bg1"/>
                </a:solidFill>
                <a:latin typeface="+mn-lt"/>
                <a:ea typeface="+mn-ea"/>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nodeType="withEffect">
                                  <p:stCondLst>
                                    <p:cond delay="4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500"/>
                                        <p:tgtEl>
                                          <p:spTgt spid="49"/>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10" presetClass="entr" presetSubtype="0" fill="hold" grpId="0" nodeType="withEffect">
                                  <p:stCondLst>
                                    <p:cond delay="120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par>
                                <p:cTn id="26" presetID="10" presetClass="entr" presetSubtype="0" fill="hold" grpId="0" nodeType="withEffect">
                                  <p:stCondLst>
                                    <p:cond delay="140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grpId="0" nodeType="withEffect">
                                  <p:stCondLst>
                                    <p:cond delay="160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10" presetClass="entr" presetSubtype="0" fill="hold" grpId="0" nodeType="withEffect">
                                  <p:stCondLst>
                                    <p:cond delay="180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500"/>
                                        <p:tgtEl>
                                          <p:spTgt spid="44"/>
                                        </p:tgtEl>
                                      </p:cBhvr>
                                    </p:animEffect>
                                  </p:childTnLst>
                                </p:cTn>
                              </p:par>
                            </p:childTnLst>
                          </p:cTn>
                        </p:par>
                        <p:par>
                          <p:cTn id="35" fill="hold" nodeType="afterGroup">
                            <p:stCondLst>
                              <p:cond delay="2300"/>
                            </p:stCondLst>
                            <p:childTnLst>
                              <p:par>
                                <p:cTn id="36" presetID="26" presetClass="emph" presetSubtype="0" fill="hold" nodeType="afterEffect">
                                  <p:stCondLst>
                                    <p:cond delay="0"/>
                                  </p:stCondLst>
                                  <p:childTnLst>
                                    <p:animEffect transition="out" filter="fade">
                                      <p:cBhvr>
                                        <p:cTn id="37" dur="500" tmFilter="0, 0; .2, .5; .8, .5; 1, 0"/>
                                        <p:tgtEl>
                                          <p:spTgt spid="3"/>
                                        </p:tgtEl>
                                      </p:cBhvr>
                                    </p:animEffect>
                                    <p:animScale>
                                      <p:cBhvr>
                                        <p:cTn id="38" dur="250" autoRev="1" fill="hold"/>
                                        <p:tgtEl>
                                          <p:spTgt spid="3"/>
                                        </p:tgtEl>
                                      </p:cBhvr>
                                      <p:by x="105000" y="105000"/>
                                    </p:animScale>
                                  </p:childTnLst>
                                </p:cTn>
                              </p:par>
                            </p:childTnLst>
                          </p:cTn>
                        </p:par>
                        <p:par>
                          <p:cTn id="39" fill="hold" nodeType="afterGroup">
                            <p:stCondLst>
                              <p:cond delay="2800"/>
                            </p:stCondLst>
                            <p:childTnLst>
                              <p:par>
                                <p:cTn id="40" presetID="26" presetClass="emph" presetSubtype="0" fill="hold" nodeType="afterEffect">
                                  <p:stCondLst>
                                    <p:cond delay="0"/>
                                  </p:stCondLst>
                                  <p:childTnLst>
                                    <p:animEffect transition="out" filter="fade">
                                      <p:cBhvr>
                                        <p:cTn id="41" dur="500" tmFilter="0, 0; .2, .5; .8, .5; 1, 0"/>
                                        <p:tgtEl>
                                          <p:spTgt spid="3"/>
                                        </p:tgtEl>
                                      </p:cBhvr>
                                    </p:animEffect>
                                    <p:animScale>
                                      <p:cBhvr>
                                        <p:cTn id="42" dur="250" autoRev="1" fill="hold"/>
                                        <p:tgtEl>
                                          <p:spTgt spid="3"/>
                                        </p:tgtEl>
                                      </p:cBhvr>
                                      <p:by x="105000" y="105000"/>
                                    </p:animScale>
                                  </p:childTnLst>
                                </p:cTn>
                              </p:par>
                            </p:childTnLst>
                          </p:cTn>
                        </p:par>
                        <p:par>
                          <p:cTn id="43" fill="hold" nodeType="afterGroup">
                            <p:stCondLst>
                              <p:cond delay="3300"/>
                            </p:stCondLst>
                            <p:childTnLst>
                              <p:par>
                                <p:cTn id="44" presetID="2" presetClass="entr" presetSubtype="4" decel="100000"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fill="hold"/>
                                        <p:tgtEl>
                                          <p:spTgt spid="25"/>
                                        </p:tgtEl>
                                        <p:attrNameLst>
                                          <p:attrName>ppt_x</p:attrName>
                                        </p:attrNameLst>
                                      </p:cBhvr>
                                      <p:tavLst>
                                        <p:tav tm="0">
                                          <p:val>
                                            <p:strVal val="#ppt_x"/>
                                          </p:val>
                                        </p:tav>
                                        <p:tav tm="100000">
                                          <p:val>
                                            <p:strVal val="#ppt_x"/>
                                          </p:val>
                                        </p:tav>
                                      </p:tavLst>
                                    </p:anim>
                                    <p:anim calcmode="lin" valueType="num">
                                      <p:cBhvr additive="base">
                                        <p:cTn id="4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wipe(left)">
                                      <p:cBhvr>
                                        <p:cTn id="5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8" grpId="0" animBg="1"/>
      <p:bldP spid="29" grpId="0" animBg="1"/>
      <p:bldP spid="34" grpId="0" animBg="1"/>
      <p:bldP spid="38" grpId="0" animBg="1"/>
      <p:bldP spid="39" grpId="0" animBg="1"/>
      <p:bldP spid="43" grpId="0" animBg="1"/>
      <p:bldP spid="44" grpId="0" animBg="1"/>
      <p:bldP spid="48" grpId="0" animBg="1"/>
      <p:bldP spid="4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8"/>
          <p:cNvSpPr/>
          <p:nvPr/>
        </p:nvSpPr>
        <p:spPr>
          <a:xfrm flipH="1">
            <a:off x="0" y="0"/>
            <a:ext cx="9144000" cy="2932113"/>
          </a:xfrm>
          <a:prstGeom prst="rect">
            <a:avLst/>
          </a:prstGeom>
          <a:solidFill>
            <a:srgbClr val="255D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4" name="Title 13"/>
          <p:cNvSpPr txBox="1">
            <a:spLocks/>
          </p:cNvSpPr>
          <p:nvPr/>
        </p:nvSpPr>
        <p:spPr>
          <a:xfrm>
            <a:off x="2921000" y="419100"/>
            <a:ext cx="5383213" cy="857250"/>
          </a:xfrm>
          <a:prstGeom prst="rect">
            <a:avLst/>
          </a:prstGeom>
        </p:spPr>
        <p:txBody>
          <a:bodyPr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fontAlgn="auto">
              <a:spcAft>
                <a:spcPts val="0"/>
              </a:spcAft>
              <a:defRPr/>
            </a:pPr>
            <a:r>
              <a:rPr lang="en-US" dirty="0" smtClean="0">
                <a:solidFill>
                  <a:schemeClr val="bg1"/>
                </a:solidFill>
                <a:latin typeface="+mn-ea"/>
                <a:ea typeface="+mn-ea"/>
              </a:rPr>
              <a:t>App Project Sample</a:t>
            </a:r>
            <a:endParaRPr lang="en-US" dirty="0">
              <a:solidFill>
                <a:schemeClr val="bg1"/>
              </a:solidFill>
              <a:latin typeface="+mn-ea"/>
              <a:ea typeface="+mn-ea"/>
            </a:endParaRPr>
          </a:p>
        </p:txBody>
      </p:sp>
      <p:sp>
        <p:nvSpPr>
          <p:cNvPr id="5" name="Content Placeholder 2"/>
          <p:cNvSpPr txBox="1">
            <a:spLocks/>
          </p:cNvSpPr>
          <p:nvPr/>
        </p:nvSpPr>
        <p:spPr bwMode="auto">
          <a:xfrm>
            <a:off x="3025775" y="1243013"/>
            <a:ext cx="4511675"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eaLnBrk="1" hangingPunct="1">
              <a:lnSpc>
                <a:spcPct val="150000"/>
              </a:lnSpc>
              <a:spcBef>
                <a:spcPct val="0"/>
              </a:spcBef>
              <a:buFont typeface="Arial" pitchFamily="34" charset="0"/>
              <a:buNone/>
            </a:pPr>
            <a:r>
              <a:rPr lang="en-US" altLang="zh-CN" sz="1000" dirty="0">
                <a:solidFill>
                  <a:schemeClr val="bg1"/>
                </a:solidFill>
              </a:rPr>
              <a:t>There are many variations of passages of Lorem available,</a:t>
            </a:r>
          </a:p>
          <a:p>
            <a:pPr eaLnBrk="1" hangingPunct="1">
              <a:lnSpc>
                <a:spcPct val="150000"/>
              </a:lnSpc>
              <a:spcBef>
                <a:spcPct val="0"/>
              </a:spcBef>
              <a:buFont typeface="Arial" pitchFamily="34" charset="0"/>
              <a:buNone/>
            </a:pPr>
            <a:r>
              <a:rPr lang="en-US" altLang="zh-CN" sz="1000" dirty="0">
                <a:solidFill>
                  <a:schemeClr val="bg1"/>
                </a:solidFill>
              </a:rPr>
              <a:t> but the majority have suffered alteration</a:t>
            </a:r>
          </a:p>
          <a:p>
            <a:pPr eaLnBrk="1" hangingPunct="1">
              <a:lnSpc>
                <a:spcPct val="150000"/>
              </a:lnSpc>
              <a:spcBef>
                <a:spcPct val="0"/>
              </a:spcBef>
              <a:buFont typeface="Arial" pitchFamily="34" charset="0"/>
              <a:buNone/>
            </a:pPr>
            <a:r>
              <a:rPr lang="en-US" altLang="zh-CN" sz="1000" dirty="0">
                <a:solidFill>
                  <a:schemeClr val="bg1"/>
                </a:solidFill>
              </a:rPr>
              <a:t> in some form, by injected humor, or randomized words</a:t>
            </a:r>
          </a:p>
          <a:p>
            <a:pPr eaLnBrk="1" hangingPunct="1">
              <a:lnSpc>
                <a:spcPct val="150000"/>
              </a:lnSpc>
              <a:spcBef>
                <a:spcPct val="0"/>
              </a:spcBef>
              <a:buFont typeface="Arial" pitchFamily="34" charset="0"/>
              <a:buNone/>
            </a:pPr>
            <a:r>
              <a:rPr lang="en-US" altLang="zh-CN" sz="1000" dirty="0">
                <a:solidFill>
                  <a:schemeClr val="bg1"/>
                </a:solidFill>
              </a:rPr>
              <a:t> which don't look even slightly believable. If you </a:t>
            </a:r>
          </a:p>
          <a:p>
            <a:pPr eaLnBrk="1" hangingPunct="1">
              <a:lnSpc>
                <a:spcPct val="150000"/>
              </a:lnSpc>
              <a:spcBef>
                <a:spcPct val="0"/>
              </a:spcBef>
              <a:buNone/>
            </a:pPr>
            <a:r>
              <a:rPr lang="en-US" altLang="zh-CN" sz="1000" dirty="0" smtClean="0">
                <a:solidFill>
                  <a:schemeClr val="bg1"/>
                </a:solidFill>
              </a:rPr>
              <a:t>【</a:t>
            </a:r>
            <a:r>
              <a:rPr lang="zh-CN" altLang="en-US" sz="1000" dirty="0" smtClean="0">
                <a:solidFill>
                  <a:schemeClr val="bg1"/>
                </a:solidFill>
              </a:rPr>
              <a:t>雷锋</a:t>
            </a:r>
            <a:r>
              <a:rPr lang="en-US" altLang="zh-CN" sz="1000" dirty="0" smtClean="0">
                <a:solidFill>
                  <a:schemeClr val="bg1"/>
                </a:solidFill>
              </a:rPr>
              <a:t>PPT</a:t>
            </a:r>
            <a:r>
              <a:rPr lang="zh-CN" altLang="en-US" sz="1000" dirty="0" smtClean="0">
                <a:solidFill>
                  <a:schemeClr val="bg1"/>
                </a:solidFill>
              </a:rPr>
              <a:t>网 </a:t>
            </a:r>
            <a:r>
              <a:rPr lang="en-US" altLang="zh-CN" sz="1000" dirty="0" smtClean="0">
                <a:solidFill>
                  <a:schemeClr val="bg1"/>
                </a:solidFill>
              </a:rPr>
              <a:t>www.lfppt.com】</a:t>
            </a:r>
            <a:endParaRPr lang="en-US" altLang="zh-CN" sz="1000" dirty="0">
              <a:solidFill>
                <a:schemeClr val="bg1"/>
              </a:solidFill>
              <a:cs typeface="Arial" pitchFamily="34" charset="0"/>
            </a:endParaRPr>
          </a:p>
        </p:txBody>
      </p:sp>
      <p:grpSp>
        <p:nvGrpSpPr>
          <p:cNvPr id="36" name="组合 35"/>
          <p:cNvGrpSpPr>
            <a:grpSpLocks/>
          </p:cNvGrpSpPr>
          <p:nvPr/>
        </p:nvGrpSpPr>
        <p:grpSpPr bwMode="auto">
          <a:xfrm>
            <a:off x="5508625" y="3189288"/>
            <a:ext cx="614363" cy="614362"/>
            <a:chOff x="4052453" y="3044495"/>
            <a:chExt cx="613105" cy="613105"/>
          </a:xfrm>
        </p:grpSpPr>
        <p:sp>
          <p:nvSpPr>
            <p:cNvPr id="37" name="椭圆 36"/>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schemeClr val="accent1"/>
                </a:solidFill>
              </a:endParaRPr>
            </a:p>
          </p:txBody>
        </p:sp>
        <p:sp>
          <p:nvSpPr>
            <p:cNvPr id="19481" name="文本框 37"/>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accent1"/>
                  </a:solidFill>
                  <a:latin typeface="FontAwesome"/>
                </a:rPr>
                <a:t></a:t>
              </a:r>
              <a:endParaRPr lang="zh-CN" altLang="en-US" sz="2800">
                <a:solidFill>
                  <a:schemeClr val="accent1"/>
                </a:solidFill>
              </a:endParaRPr>
            </a:p>
          </p:txBody>
        </p:sp>
      </p:grpSp>
      <p:grpSp>
        <p:nvGrpSpPr>
          <p:cNvPr id="3" name="组合 2"/>
          <p:cNvGrpSpPr>
            <a:grpSpLocks/>
          </p:cNvGrpSpPr>
          <p:nvPr/>
        </p:nvGrpSpPr>
        <p:grpSpPr bwMode="auto">
          <a:xfrm>
            <a:off x="2787650" y="3930650"/>
            <a:ext cx="1779588" cy="627063"/>
            <a:chOff x="2787394" y="3931169"/>
            <a:chExt cx="1780309" cy="627085"/>
          </a:xfrm>
        </p:grpSpPr>
        <p:sp>
          <p:nvSpPr>
            <p:cNvPr id="19478" name="文本框 39"/>
            <p:cNvSpPr txBox="1">
              <a:spLocks noChangeArrowheads="1"/>
            </p:cNvSpPr>
            <p:nvPr/>
          </p:nvSpPr>
          <p:spPr bwMode="auto">
            <a:xfrm>
              <a:off x="2972745" y="3931169"/>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100">
                  <a:solidFill>
                    <a:schemeClr val="bg1"/>
                  </a:solidFill>
                </a:rPr>
                <a:t>PHOTOGRAPHY</a:t>
              </a:r>
              <a:endParaRPr lang="zh-CN" altLang="en-US" sz="1100">
                <a:solidFill>
                  <a:schemeClr val="bg1"/>
                </a:solidFill>
              </a:endParaRPr>
            </a:p>
          </p:txBody>
        </p:sp>
        <p:sp>
          <p:nvSpPr>
            <p:cNvPr id="19479" name="文本框 40"/>
            <p:cNvSpPr txBox="1">
              <a:spLocks noChangeArrowheads="1"/>
            </p:cNvSpPr>
            <p:nvPr/>
          </p:nvSpPr>
          <p:spPr bwMode="auto">
            <a:xfrm>
              <a:off x="2787394" y="4158144"/>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42" name="组合 41"/>
          <p:cNvGrpSpPr>
            <a:grpSpLocks/>
          </p:cNvGrpSpPr>
          <p:nvPr/>
        </p:nvGrpSpPr>
        <p:grpSpPr bwMode="auto">
          <a:xfrm>
            <a:off x="3360738" y="3214688"/>
            <a:ext cx="612775" cy="612775"/>
            <a:chOff x="4052453" y="3044495"/>
            <a:chExt cx="613105" cy="613105"/>
          </a:xfrm>
        </p:grpSpPr>
        <p:sp>
          <p:nvSpPr>
            <p:cNvPr id="43" name="椭圆 42"/>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schemeClr val="accent1"/>
                </a:solidFill>
              </a:endParaRPr>
            </a:p>
          </p:txBody>
        </p:sp>
        <p:sp>
          <p:nvSpPr>
            <p:cNvPr id="19477" name="文本框 43"/>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accent1"/>
                  </a:solidFill>
                  <a:latin typeface="FontAwesome"/>
                </a:rPr>
                <a:t></a:t>
              </a:r>
              <a:endParaRPr lang="zh-CN" altLang="en-US" sz="2800">
                <a:solidFill>
                  <a:schemeClr val="accent1"/>
                </a:solidFill>
              </a:endParaRPr>
            </a:p>
          </p:txBody>
        </p:sp>
      </p:grpSp>
      <p:grpSp>
        <p:nvGrpSpPr>
          <p:cNvPr id="48" name="组合 47"/>
          <p:cNvGrpSpPr>
            <a:grpSpLocks/>
          </p:cNvGrpSpPr>
          <p:nvPr/>
        </p:nvGrpSpPr>
        <p:grpSpPr bwMode="auto">
          <a:xfrm>
            <a:off x="7713663" y="3208338"/>
            <a:ext cx="614362" cy="614362"/>
            <a:chOff x="4052453" y="3044495"/>
            <a:chExt cx="613105" cy="613105"/>
          </a:xfrm>
        </p:grpSpPr>
        <p:sp>
          <p:nvSpPr>
            <p:cNvPr id="49" name="椭圆 48"/>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schemeClr val="accent1"/>
                </a:solidFill>
              </a:endParaRPr>
            </a:p>
          </p:txBody>
        </p:sp>
        <p:sp>
          <p:nvSpPr>
            <p:cNvPr id="19475" name="文本框 49"/>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accent1"/>
                  </a:solidFill>
                  <a:latin typeface="FontAwesome"/>
                </a:rPr>
                <a:t></a:t>
              </a:r>
              <a:endParaRPr lang="zh-CN" altLang="en-US" sz="2800">
                <a:solidFill>
                  <a:schemeClr val="accent1"/>
                </a:solidFill>
              </a:endParaRPr>
            </a:p>
          </p:txBody>
        </p:sp>
      </p:grpSp>
      <p:grpSp>
        <p:nvGrpSpPr>
          <p:cNvPr id="8" name="组合 7"/>
          <p:cNvGrpSpPr>
            <a:grpSpLocks/>
          </p:cNvGrpSpPr>
          <p:nvPr/>
        </p:nvGrpSpPr>
        <p:grpSpPr bwMode="auto">
          <a:xfrm>
            <a:off x="4935538" y="3930650"/>
            <a:ext cx="1779587" cy="627063"/>
            <a:chOff x="4935245" y="3931169"/>
            <a:chExt cx="1780309" cy="627085"/>
          </a:xfrm>
        </p:grpSpPr>
        <p:sp>
          <p:nvSpPr>
            <p:cNvPr id="51" name="文本框 50"/>
            <p:cNvSpPr txBox="1"/>
            <p:nvPr/>
          </p:nvSpPr>
          <p:spPr>
            <a:xfrm>
              <a:off x="5121057" y="3931169"/>
              <a:ext cx="1459505" cy="261947"/>
            </a:xfrm>
            <a:prstGeom prst="rect">
              <a:avLst/>
            </a:prstGeom>
            <a:noFill/>
          </p:spPr>
          <p:txBody>
            <a:bodyPr>
              <a:spAutoFit/>
            </a:bodyPr>
            <a:lstStyle/>
            <a:p>
              <a:pPr algn="ct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BRANDING</a:t>
              </a:r>
            </a:p>
          </p:txBody>
        </p:sp>
        <p:sp>
          <p:nvSpPr>
            <p:cNvPr id="19473" name="文本框 51"/>
            <p:cNvSpPr txBox="1">
              <a:spLocks noChangeArrowheads="1"/>
            </p:cNvSpPr>
            <p:nvPr/>
          </p:nvSpPr>
          <p:spPr bwMode="auto">
            <a:xfrm>
              <a:off x="4935245" y="4158144"/>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9" name="组合 8"/>
          <p:cNvGrpSpPr>
            <a:grpSpLocks/>
          </p:cNvGrpSpPr>
          <p:nvPr/>
        </p:nvGrpSpPr>
        <p:grpSpPr bwMode="auto">
          <a:xfrm>
            <a:off x="7119938" y="3930650"/>
            <a:ext cx="1781175" cy="627063"/>
            <a:chOff x="7120362" y="3931169"/>
            <a:chExt cx="1780309" cy="627085"/>
          </a:xfrm>
        </p:grpSpPr>
        <p:sp>
          <p:nvSpPr>
            <p:cNvPr id="19470" name="文本框 52"/>
            <p:cNvSpPr txBox="1">
              <a:spLocks noChangeArrowheads="1"/>
            </p:cNvSpPr>
            <p:nvPr/>
          </p:nvSpPr>
          <p:spPr bwMode="auto">
            <a:xfrm>
              <a:off x="7305713" y="3931169"/>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100">
                  <a:solidFill>
                    <a:schemeClr val="bg1"/>
                  </a:solidFill>
                </a:rPr>
                <a:t>SOLUTIONS</a:t>
              </a:r>
              <a:endParaRPr lang="zh-CN" altLang="en-US" sz="1100">
                <a:solidFill>
                  <a:schemeClr val="bg1"/>
                </a:solidFill>
              </a:endParaRPr>
            </a:p>
          </p:txBody>
        </p:sp>
        <p:sp>
          <p:nvSpPr>
            <p:cNvPr id="19471" name="文本框 53"/>
            <p:cNvSpPr txBox="1">
              <a:spLocks noChangeArrowheads="1"/>
            </p:cNvSpPr>
            <p:nvPr/>
          </p:nvSpPr>
          <p:spPr bwMode="auto">
            <a:xfrm>
              <a:off x="7120362" y="4158144"/>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7" name="组合 6"/>
          <p:cNvGrpSpPr>
            <a:grpSpLocks/>
          </p:cNvGrpSpPr>
          <p:nvPr/>
        </p:nvGrpSpPr>
        <p:grpSpPr bwMode="auto">
          <a:xfrm>
            <a:off x="-147638" y="609600"/>
            <a:ext cx="3044826" cy="4533900"/>
            <a:chOff x="-148166" y="609832"/>
            <a:chExt cx="3045114" cy="4533668"/>
          </a:xfrm>
        </p:grpSpPr>
        <p:pic>
          <p:nvPicPr>
            <p:cNvPr id="19468"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48166" y="609832"/>
              <a:ext cx="3045114" cy="4533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602793" y="1336870"/>
              <a:ext cx="1644806" cy="2903389"/>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750"/>
                                        <p:tgtEl>
                                          <p:spTgt spid="7"/>
                                        </p:tgtEl>
                                      </p:cBhvr>
                                    </p:animEffect>
                                    <p:anim calcmode="lin" valueType="num">
                                      <p:cBhvr>
                                        <p:cTn id="13" dur="750" fill="hold"/>
                                        <p:tgtEl>
                                          <p:spTgt spid="7"/>
                                        </p:tgtEl>
                                        <p:attrNameLst>
                                          <p:attrName>ppt_x</p:attrName>
                                        </p:attrNameLst>
                                      </p:cBhvr>
                                      <p:tavLst>
                                        <p:tav tm="0">
                                          <p:val>
                                            <p:strVal val="#ppt_x"/>
                                          </p:val>
                                        </p:tav>
                                        <p:tav tm="100000">
                                          <p:val>
                                            <p:strVal val="#ppt_x"/>
                                          </p:val>
                                        </p:tav>
                                      </p:tavLst>
                                    </p:anim>
                                    <p:anim calcmode="lin" valueType="num">
                                      <p:cBhvr>
                                        <p:cTn id="14" dur="750" fill="hold"/>
                                        <p:tgtEl>
                                          <p:spTgt spid="7"/>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750"/>
                            </p:stCondLst>
                            <p:childTnLst>
                              <p:par>
                                <p:cTn id="16" presetID="10"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nodeType="afterGroup">
                            <p:stCondLst>
                              <p:cond delay="1250"/>
                            </p:stCondLst>
                            <p:childTnLst>
                              <p:par>
                                <p:cTn id="20" presetID="10" presetClass="entr" presetSubtype="0" fill="hold" nodeType="after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500"/>
                                        <p:tgtEl>
                                          <p:spTgt spid="5">
                                            <p:txEl>
                                              <p:pRg st="0" end="0"/>
                                            </p:txEl>
                                          </p:spTgt>
                                        </p:tgtEl>
                                      </p:cBhvr>
                                    </p:animEffect>
                                  </p:childTnLst>
                                </p:cTn>
                              </p:par>
                            </p:childTnLst>
                          </p:cTn>
                        </p:par>
                        <p:par>
                          <p:cTn id="23" fill="hold" nodeType="afterGroup">
                            <p:stCondLst>
                              <p:cond delay="1750"/>
                            </p:stCondLst>
                            <p:childTnLst>
                              <p:par>
                                <p:cTn id="24" presetID="10" presetClass="entr" presetSubtype="0" fill="hold" nodeType="afterEffect">
                                  <p:stCondLst>
                                    <p:cond delay="0"/>
                                  </p:stCondLst>
                                  <p:childTnLst>
                                    <p:set>
                                      <p:cBhvr>
                                        <p:cTn id="25" dur="1" fill="hold">
                                          <p:stCondLst>
                                            <p:cond delay="0"/>
                                          </p:stCondLst>
                                        </p:cTn>
                                        <p:tgtEl>
                                          <p:spTgt spid="5">
                                            <p:txEl>
                                              <p:pRg st="1" end="1"/>
                                            </p:txEl>
                                          </p:spTgt>
                                        </p:tgtEl>
                                        <p:attrNameLst>
                                          <p:attrName>style.visibility</p:attrName>
                                        </p:attrNameLst>
                                      </p:cBhvr>
                                      <p:to>
                                        <p:strVal val="visible"/>
                                      </p:to>
                                    </p:set>
                                    <p:animEffect transition="in" filter="fade">
                                      <p:cBhvr>
                                        <p:cTn id="26" dur="500"/>
                                        <p:tgtEl>
                                          <p:spTgt spid="5">
                                            <p:txEl>
                                              <p:pRg st="1" end="1"/>
                                            </p:txEl>
                                          </p:spTgt>
                                        </p:tgtEl>
                                      </p:cBhvr>
                                    </p:animEffect>
                                  </p:childTnLst>
                                </p:cTn>
                              </p:par>
                            </p:childTnLst>
                          </p:cTn>
                        </p:par>
                        <p:par>
                          <p:cTn id="27" fill="hold" nodeType="afterGroup">
                            <p:stCondLst>
                              <p:cond delay="2250"/>
                            </p:stCondLst>
                            <p:childTnLst>
                              <p:par>
                                <p:cTn id="28" presetID="10" presetClass="entr" presetSubtype="0" fill="hold" nodeType="afterEffect">
                                  <p:stCondLst>
                                    <p:cond delay="0"/>
                                  </p:stCondLst>
                                  <p:childTnLst>
                                    <p:set>
                                      <p:cBhvr>
                                        <p:cTn id="29" dur="1" fill="hold">
                                          <p:stCondLst>
                                            <p:cond delay="0"/>
                                          </p:stCondLst>
                                        </p:cTn>
                                        <p:tgtEl>
                                          <p:spTgt spid="5">
                                            <p:txEl>
                                              <p:pRg st="2" end="2"/>
                                            </p:txEl>
                                          </p:spTgt>
                                        </p:tgtEl>
                                        <p:attrNameLst>
                                          <p:attrName>style.visibility</p:attrName>
                                        </p:attrNameLst>
                                      </p:cBhvr>
                                      <p:to>
                                        <p:strVal val="visible"/>
                                      </p:to>
                                    </p:set>
                                    <p:animEffect transition="in" filter="fade">
                                      <p:cBhvr>
                                        <p:cTn id="30" dur="500"/>
                                        <p:tgtEl>
                                          <p:spTgt spid="5">
                                            <p:txEl>
                                              <p:pRg st="2" end="2"/>
                                            </p:txEl>
                                          </p:spTgt>
                                        </p:tgtEl>
                                      </p:cBhvr>
                                    </p:animEffect>
                                  </p:childTnLst>
                                </p:cTn>
                              </p:par>
                            </p:childTnLst>
                          </p:cTn>
                        </p:par>
                        <p:par>
                          <p:cTn id="31" fill="hold" nodeType="afterGroup">
                            <p:stCondLst>
                              <p:cond delay="2750"/>
                            </p:stCondLst>
                            <p:childTnLst>
                              <p:par>
                                <p:cTn id="32" presetID="10" presetClass="entr" presetSubtype="0" fill="hold" nodeType="afterEffect">
                                  <p:stCondLst>
                                    <p:cond delay="0"/>
                                  </p:stCondLst>
                                  <p:childTnLst>
                                    <p:set>
                                      <p:cBhvr>
                                        <p:cTn id="33" dur="1" fill="hold">
                                          <p:stCondLst>
                                            <p:cond delay="0"/>
                                          </p:stCondLst>
                                        </p:cTn>
                                        <p:tgtEl>
                                          <p:spTgt spid="5">
                                            <p:txEl>
                                              <p:pRg st="3" end="3"/>
                                            </p:txEl>
                                          </p:spTgt>
                                        </p:tgtEl>
                                        <p:attrNameLst>
                                          <p:attrName>style.visibility</p:attrName>
                                        </p:attrNameLst>
                                      </p:cBhvr>
                                      <p:to>
                                        <p:strVal val="visible"/>
                                      </p:to>
                                    </p:set>
                                    <p:animEffect transition="in" filter="fade">
                                      <p:cBhvr>
                                        <p:cTn id="34" dur="500"/>
                                        <p:tgtEl>
                                          <p:spTgt spid="5">
                                            <p:txEl>
                                              <p:pRg st="3" end="3"/>
                                            </p:txEl>
                                          </p:spTgt>
                                        </p:tgtEl>
                                      </p:cBhvr>
                                    </p:animEffect>
                                  </p:childTnLst>
                                </p:cTn>
                              </p:par>
                            </p:childTnLst>
                          </p:cTn>
                        </p:par>
                        <p:par>
                          <p:cTn id="35" fill="hold" nodeType="afterGroup">
                            <p:stCondLst>
                              <p:cond delay="3250"/>
                            </p:stCondLst>
                            <p:childTnLst>
                              <p:par>
                                <p:cTn id="36" presetID="53" presetClass="entr" presetSubtype="16" fill="hold" nodeType="after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p:cTn id="38" dur="250" fill="hold"/>
                                        <p:tgtEl>
                                          <p:spTgt spid="42"/>
                                        </p:tgtEl>
                                        <p:attrNameLst>
                                          <p:attrName>ppt_w</p:attrName>
                                        </p:attrNameLst>
                                      </p:cBhvr>
                                      <p:tavLst>
                                        <p:tav tm="0">
                                          <p:val>
                                            <p:fltVal val="0"/>
                                          </p:val>
                                        </p:tav>
                                        <p:tav tm="100000">
                                          <p:val>
                                            <p:strVal val="#ppt_w"/>
                                          </p:val>
                                        </p:tav>
                                      </p:tavLst>
                                    </p:anim>
                                    <p:anim calcmode="lin" valueType="num">
                                      <p:cBhvr>
                                        <p:cTn id="39" dur="250" fill="hold"/>
                                        <p:tgtEl>
                                          <p:spTgt spid="42"/>
                                        </p:tgtEl>
                                        <p:attrNameLst>
                                          <p:attrName>ppt_h</p:attrName>
                                        </p:attrNameLst>
                                      </p:cBhvr>
                                      <p:tavLst>
                                        <p:tav tm="0">
                                          <p:val>
                                            <p:fltVal val="0"/>
                                          </p:val>
                                        </p:tav>
                                        <p:tav tm="100000">
                                          <p:val>
                                            <p:strVal val="#ppt_h"/>
                                          </p:val>
                                        </p:tav>
                                      </p:tavLst>
                                    </p:anim>
                                    <p:animEffect transition="in" filter="fade">
                                      <p:cBhvr>
                                        <p:cTn id="40" dur="250"/>
                                        <p:tgtEl>
                                          <p:spTgt spid="42"/>
                                        </p:tgtEl>
                                      </p:cBhvr>
                                    </p:animEffect>
                                  </p:childTnLst>
                                </p:cTn>
                              </p:par>
                              <p:par>
                                <p:cTn id="41" presetID="6" presetClass="emph" presetSubtype="0" decel="100000" fill="hold" nodeType="withEffect">
                                  <p:stCondLst>
                                    <p:cond delay="200"/>
                                  </p:stCondLst>
                                  <p:childTnLst>
                                    <p:animScale>
                                      <p:cBhvr>
                                        <p:cTn id="42" dur="250" fill="hold"/>
                                        <p:tgtEl>
                                          <p:spTgt spid="42"/>
                                        </p:tgtEl>
                                      </p:cBhvr>
                                      <p:by x="110000" y="110000"/>
                                    </p:animScale>
                                  </p:childTnLst>
                                </p:cTn>
                              </p:par>
                              <p:par>
                                <p:cTn id="43" presetID="6" presetClass="emph" presetSubtype="0" decel="100000" fill="hold" nodeType="withEffect">
                                  <p:stCondLst>
                                    <p:cond delay="300"/>
                                  </p:stCondLst>
                                  <p:childTnLst>
                                    <p:animScale>
                                      <p:cBhvr>
                                        <p:cTn id="44" dur="250" fill="hold"/>
                                        <p:tgtEl>
                                          <p:spTgt spid="42"/>
                                        </p:tgtEl>
                                      </p:cBhvr>
                                      <p:by x="91000" y="91000"/>
                                    </p:animScale>
                                  </p:childTnLst>
                                </p:cTn>
                              </p:par>
                            </p:childTnLst>
                          </p:cTn>
                        </p:par>
                        <p:par>
                          <p:cTn id="45" fill="hold" nodeType="afterGroup">
                            <p:stCondLst>
                              <p:cond delay="3800"/>
                            </p:stCondLst>
                            <p:childTnLst>
                              <p:par>
                                <p:cTn id="46" presetID="2" presetClass="entr" presetSubtype="4" decel="100000" fill="hold" nodeType="afterEffect">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500" fill="hold"/>
                                        <p:tgtEl>
                                          <p:spTgt spid="3"/>
                                        </p:tgtEl>
                                        <p:attrNameLst>
                                          <p:attrName>ppt_x</p:attrName>
                                        </p:attrNameLst>
                                      </p:cBhvr>
                                      <p:tavLst>
                                        <p:tav tm="0">
                                          <p:val>
                                            <p:strVal val="#ppt_x"/>
                                          </p:val>
                                        </p:tav>
                                        <p:tav tm="100000">
                                          <p:val>
                                            <p:strVal val="#ppt_x"/>
                                          </p:val>
                                        </p:tav>
                                      </p:tavLst>
                                    </p:anim>
                                    <p:anim calcmode="lin" valueType="num">
                                      <p:cBhvr additive="base">
                                        <p:cTn id="49" dur="500" fill="hold"/>
                                        <p:tgtEl>
                                          <p:spTgt spid="3"/>
                                        </p:tgtEl>
                                        <p:attrNameLst>
                                          <p:attrName>ppt_y</p:attrName>
                                        </p:attrNameLst>
                                      </p:cBhvr>
                                      <p:tavLst>
                                        <p:tav tm="0">
                                          <p:val>
                                            <p:strVal val="1+#ppt_h/2"/>
                                          </p:val>
                                        </p:tav>
                                        <p:tav tm="100000">
                                          <p:val>
                                            <p:strVal val="#ppt_y"/>
                                          </p:val>
                                        </p:tav>
                                      </p:tavLst>
                                    </p:anim>
                                  </p:childTnLst>
                                </p:cTn>
                              </p:par>
                            </p:childTnLst>
                          </p:cTn>
                        </p:par>
                        <p:par>
                          <p:cTn id="50" fill="hold" nodeType="afterGroup">
                            <p:stCondLst>
                              <p:cond delay="4300"/>
                            </p:stCondLst>
                            <p:childTnLst>
                              <p:par>
                                <p:cTn id="51" presetID="53" presetClass="entr" presetSubtype="16" fill="hold" nodeType="afterEffect">
                                  <p:stCondLst>
                                    <p:cond delay="0"/>
                                  </p:stCondLst>
                                  <p:childTnLst>
                                    <p:set>
                                      <p:cBhvr>
                                        <p:cTn id="52" dur="1" fill="hold">
                                          <p:stCondLst>
                                            <p:cond delay="0"/>
                                          </p:stCondLst>
                                        </p:cTn>
                                        <p:tgtEl>
                                          <p:spTgt spid="36"/>
                                        </p:tgtEl>
                                        <p:attrNameLst>
                                          <p:attrName>style.visibility</p:attrName>
                                        </p:attrNameLst>
                                      </p:cBhvr>
                                      <p:to>
                                        <p:strVal val="visible"/>
                                      </p:to>
                                    </p:set>
                                    <p:anim calcmode="lin" valueType="num">
                                      <p:cBhvr>
                                        <p:cTn id="53" dur="250" fill="hold"/>
                                        <p:tgtEl>
                                          <p:spTgt spid="36"/>
                                        </p:tgtEl>
                                        <p:attrNameLst>
                                          <p:attrName>ppt_w</p:attrName>
                                        </p:attrNameLst>
                                      </p:cBhvr>
                                      <p:tavLst>
                                        <p:tav tm="0">
                                          <p:val>
                                            <p:fltVal val="0"/>
                                          </p:val>
                                        </p:tav>
                                        <p:tav tm="100000">
                                          <p:val>
                                            <p:strVal val="#ppt_w"/>
                                          </p:val>
                                        </p:tav>
                                      </p:tavLst>
                                    </p:anim>
                                    <p:anim calcmode="lin" valueType="num">
                                      <p:cBhvr>
                                        <p:cTn id="54" dur="250" fill="hold"/>
                                        <p:tgtEl>
                                          <p:spTgt spid="36"/>
                                        </p:tgtEl>
                                        <p:attrNameLst>
                                          <p:attrName>ppt_h</p:attrName>
                                        </p:attrNameLst>
                                      </p:cBhvr>
                                      <p:tavLst>
                                        <p:tav tm="0">
                                          <p:val>
                                            <p:fltVal val="0"/>
                                          </p:val>
                                        </p:tav>
                                        <p:tav tm="100000">
                                          <p:val>
                                            <p:strVal val="#ppt_h"/>
                                          </p:val>
                                        </p:tav>
                                      </p:tavLst>
                                    </p:anim>
                                    <p:animEffect transition="in" filter="fade">
                                      <p:cBhvr>
                                        <p:cTn id="55" dur="250"/>
                                        <p:tgtEl>
                                          <p:spTgt spid="36"/>
                                        </p:tgtEl>
                                      </p:cBhvr>
                                    </p:animEffect>
                                  </p:childTnLst>
                                </p:cTn>
                              </p:par>
                              <p:par>
                                <p:cTn id="56" presetID="6" presetClass="emph" presetSubtype="0" decel="100000" fill="hold" nodeType="withEffect">
                                  <p:stCondLst>
                                    <p:cond delay="200"/>
                                  </p:stCondLst>
                                  <p:childTnLst>
                                    <p:animScale>
                                      <p:cBhvr>
                                        <p:cTn id="57" dur="250" fill="hold"/>
                                        <p:tgtEl>
                                          <p:spTgt spid="36"/>
                                        </p:tgtEl>
                                      </p:cBhvr>
                                      <p:by x="110000" y="110000"/>
                                    </p:animScale>
                                  </p:childTnLst>
                                </p:cTn>
                              </p:par>
                              <p:par>
                                <p:cTn id="58" presetID="6" presetClass="emph" presetSubtype="0" decel="100000" fill="hold" nodeType="withEffect">
                                  <p:stCondLst>
                                    <p:cond delay="300"/>
                                  </p:stCondLst>
                                  <p:childTnLst>
                                    <p:animScale>
                                      <p:cBhvr>
                                        <p:cTn id="59" dur="250" fill="hold"/>
                                        <p:tgtEl>
                                          <p:spTgt spid="36"/>
                                        </p:tgtEl>
                                      </p:cBhvr>
                                      <p:by x="91000" y="91000"/>
                                    </p:animScale>
                                  </p:childTnLst>
                                </p:cTn>
                              </p:par>
                            </p:childTnLst>
                          </p:cTn>
                        </p:par>
                        <p:par>
                          <p:cTn id="60" fill="hold" nodeType="afterGroup">
                            <p:stCondLst>
                              <p:cond delay="4850"/>
                            </p:stCondLst>
                            <p:childTnLst>
                              <p:par>
                                <p:cTn id="61" presetID="2" presetClass="entr" presetSubtype="4" decel="100000" fill="hold" nodeType="after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additive="base">
                                        <p:cTn id="63" dur="500" fill="hold"/>
                                        <p:tgtEl>
                                          <p:spTgt spid="8"/>
                                        </p:tgtEl>
                                        <p:attrNameLst>
                                          <p:attrName>ppt_x</p:attrName>
                                        </p:attrNameLst>
                                      </p:cBhvr>
                                      <p:tavLst>
                                        <p:tav tm="0">
                                          <p:val>
                                            <p:strVal val="#ppt_x"/>
                                          </p:val>
                                        </p:tav>
                                        <p:tav tm="100000">
                                          <p:val>
                                            <p:strVal val="#ppt_x"/>
                                          </p:val>
                                        </p:tav>
                                      </p:tavLst>
                                    </p:anim>
                                    <p:anim calcmode="lin" valueType="num">
                                      <p:cBhvr additive="base">
                                        <p:cTn id="64" dur="500" fill="hold"/>
                                        <p:tgtEl>
                                          <p:spTgt spid="8"/>
                                        </p:tgtEl>
                                        <p:attrNameLst>
                                          <p:attrName>ppt_y</p:attrName>
                                        </p:attrNameLst>
                                      </p:cBhvr>
                                      <p:tavLst>
                                        <p:tav tm="0">
                                          <p:val>
                                            <p:strVal val="1+#ppt_h/2"/>
                                          </p:val>
                                        </p:tav>
                                        <p:tav tm="100000">
                                          <p:val>
                                            <p:strVal val="#ppt_y"/>
                                          </p:val>
                                        </p:tav>
                                      </p:tavLst>
                                    </p:anim>
                                  </p:childTnLst>
                                </p:cTn>
                              </p:par>
                            </p:childTnLst>
                          </p:cTn>
                        </p:par>
                        <p:par>
                          <p:cTn id="65" fill="hold" nodeType="afterGroup">
                            <p:stCondLst>
                              <p:cond delay="5350"/>
                            </p:stCondLst>
                            <p:childTnLst>
                              <p:par>
                                <p:cTn id="66" presetID="53" presetClass="entr" presetSubtype="16" fill="hold" nodeType="afterEffect">
                                  <p:stCondLst>
                                    <p:cond delay="0"/>
                                  </p:stCondLst>
                                  <p:childTnLst>
                                    <p:set>
                                      <p:cBhvr>
                                        <p:cTn id="67" dur="1" fill="hold">
                                          <p:stCondLst>
                                            <p:cond delay="0"/>
                                          </p:stCondLst>
                                        </p:cTn>
                                        <p:tgtEl>
                                          <p:spTgt spid="48"/>
                                        </p:tgtEl>
                                        <p:attrNameLst>
                                          <p:attrName>style.visibility</p:attrName>
                                        </p:attrNameLst>
                                      </p:cBhvr>
                                      <p:to>
                                        <p:strVal val="visible"/>
                                      </p:to>
                                    </p:set>
                                    <p:anim calcmode="lin" valueType="num">
                                      <p:cBhvr>
                                        <p:cTn id="68" dur="250" fill="hold"/>
                                        <p:tgtEl>
                                          <p:spTgt spid="48"/>
                                        </p:tgtEl>
                                        <p:attrNameLst>
                                          <p:attrName>ppt_w</p:attrName>
                                        </p:attrNameLst>
                                      </p:cBhvr>
                                      <p:tavLst>
                                        <p:tav tm="0">
                                          <p:val>
                                            <p:fltVal val="0"/>
                                          </p:val>
                                        </p:tav>
                                        <p:tav tm="100000">
                                          <p:val>
                                            <p:strVal val="#ppt_w"/>
                                          </p:val>
                                        </p:tav>
                                      </p:tavLst>
                                    </p:anim>
                                    <p:anim calcmode="lin" valueType="num">
                                      <p:cBhvr>
                                        <p:cTn id="69" dur="250" fill="hold"/>
                                        <p:tgtEl>
                                          <p:spTgt spid="48"/>
                                        </p:tgtEl>
                                        <p:attrNameLst>
                                          <p:attrName>ppt_h</p:attrName>
                                        </p:attrNameLst>
                                      </p:cBhvr>
                                      <p:tavLst>
                                        <p:tav tm="0">
                                          <p:val>
                                            <p:fltVal val="0"/>
                                          </p:val>
                                        </p:tav>
                                        <p:tav tm="100000">
                                          <p:val>
                                            <p:strVal val="#ppt_h"/>
                                          </p:val>
                                        </p:tav>
                                      </p:tavLst>
                                    </p:anim>
                                    <p:animEffect transition="in" filter="fade">
                                      <p:cBhvr>
                                        <p:cTn id="70" dur="250"/>
                                        <p:tgtEl>
                                          <p:spTgt spid="48"/>
                                        </p:tgtEl>
                                      </p:cBhvr>
                                    </p:animEffect>
                                  </p:childTnLst>
                                </p:cTn>
                              </p:par>
                              <p:par>
                                <p:cTn id="71" presetID="6" presetClass="emph" presetSubtype="0" decel="100000" fill="hold" nodeType="withEffect">
                                  <p:stCondLst>
                                    <p:cond delay="200"/>
                                  </p:stCondLst>
                                  <p:childTnLst>
                                    <p:animScale>
                                      <p:cBhvr>
                                        <p:cTn id="72" dur="250" fill="hold"/>
                                        <p:tgtEl>
                                          <p:spTgt spid="48"/>
                                        </p:tgtEl>
                                      </p:cBhvr>
                                      <p:by x="110000" y="110000"/>
                                    </p:animScale>
                                  </p:childTnLst>
                                </p:cTn>
                              </p:par>
                              <p:par>
                                <p:cTn id="73" presetID="6" presetClass="emph" presetSubtype="0" decel="100000" fill="hold" nodeType="withEffect">
                                  <p:stCondLst>
                                    <p:cond delay="300"/>
                                  </p:stCondLst>
                                  <p:childTnLst>
                                    <p:animScale>
                                      <p:cBhvr>
                                        <p:cTn id="74" dur="250" fill="hold"/>
                                        <p:tgtEl>
                                          <p:spTgt spid="48"/>
                                        </p:tgtEl>
                                      </p:cBhvr>
                                      <p:by x="91000" y="91000"/>
                                    </p:animScale>
                                  </p:childTnLst>
                                </p:cTn>
                              </p:par>
                            </p:childTnLst>
                          </p:cTn>
                        </p:par>
                        <p:par>
                          <p:cTn id="75" fill="hold" nodeType="afterGroup">
                            <p:stCondLst>
                              <p:cond delay="5900"/>
                            </p:stCondLst>
                            <p:childTnLst>
                              <p:par>
                                <p:cTn id="76" presetID="2" presetClass="entr" presetSubtype="4" decel="100000" fill="hold" nodeType="afterEffect">
                                  <p:stCondLst>
                                    <p:cond delay="0"/>
                                  </p:stCondLst>
                                  <p:childTnLst>
                                    <p:set>
                                      <p:cBhvr>
                                        <p:cTn id="77" dur="1" fill="hold">
                                          <p:stCondLst>
                                            <p:cond delay="0"/>
                                          </p:stCondLst>
                                        </p:cTn>
                                        <p:tgtEl>
                                          <p:spTgt spid="9"/>
                                        </p:tgtEl>
                                        <p:attrNameLst>
                                          <p:attrName>style.visibility</p:attrName>
                                        </p:attrNameLst>
                                      </p:cBhvr>
                                      <p:to>
                                        <p:strVal val="visible"/>
                                      </p:to>
                                    </p:set>
                                    <p:anim calcmode="lin" valueType="num">
                                      <p:cBhvr additive="base">
                                        <p:cTn id="78" dur="500" fill="hold"/>
                                        <p:tgtEl>
                                          <p:spTgt spid="9"/>
                                        </p:tgtEl>
                                        <p:attrNameLst>
                                          <p:attrName>ppt_x</p:attrName>
                                        </p:attrNameLst>
                                      </p:cBhvr>
                                      <p:tavLst>
                                        <p:tav tm="0">
                                          <p:val>
                                            <p:strVal val="#ppt_x"/>
                                          </p:val>
                                        </p:tav>
                                        <p:tav tm="100000">
                                          <p:val>
                                            <p:strVal val="#ppt_x"/>
                                          </p:val>
                                        </p:tav>
                                      </p:tavLst>
                                    </p:anim>
                                    <p:anim calcmode="lin" valueType="num">
                                      <p:cBhvr additive="base">
                                        <p:cTn id="7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0" name="文本框 9"/>
          <p:cNvSpPr>
            <a:spLocks/>
          </p:cNvSpPr>
          <p:nvPr/>
        </p:nvSpPr>
        <p:spPr bwMode="auto">
          <a:xfrm>
            <a:off x="1771650" y="1573213"/>
            <a:ext cx="1428750" cy="1657350"/>
          </a:xfrm>
          <a:custGeom>
            <a:avLst/>
            <a:gdLst>
              <a:gd name="T0" fmla="*/ 648308 w 1427586"/>
              <a:gd name="T1" fmla="*/ 354081 h 1656000"/>
              <a:gd name="T2" fmla="*/ 464779 w 1427586"/>
              <a:gd name="T3" fmla="*/ 398466 h 1656000"/>
              <a:gd name="T4" fmla="*/ 407052 w 1427586"/>
              <a:gd name="T5" fmla="*/ 569197 h 1656000"/>
              <a:gd name="T6" fmla="*/ 407052 w 1427586"/>
              <a:gd name="T7" fmla="*/ 644351 h 1656000"/>
              <a:gd name="T8" fmla="*/ 627069 w 1427586"/>
              <a:gd name="T9" fmla="*/ 644351 h 1656000"/>
              <a:gd name="T10" fmla="*/ 627069 w 1427586"/>
              <a:gd name="T11" fmla="*/ 571920 h 1656000"/>
              <a:gd name="T12" fmla="*/ 635510 w 1427586"/>
              <a:gd name="T13" fmla="*/ 505751 h 1656000"/>
              <a:gd name="T14" fmla="*/ 666824 w 1427586"/>
              <a:gd name="T15" fmla="*/ 490230 h 1656000"/>
              <a:gd name="T16" fmla="*/ 696504 w 1427586"/>
              <a:gd name="T17" fmla="*/ 504934 h 1656000"/>
              <a:gd name="T18" fmla="*/ 706035 w 1427586"/>
              <a:gd name="T19" fmla="*/ 565929 h 1656000"/>
              <a:gd name="T20" fmla="*/ 706035 w 1427586"/>
              <a:gd name="T21" fmla="*/ 614943 h 1656000"/>
              <a:gd name="T22" fmla="*/ 697866 w 1427586"/>
              <a:gd name="T23" fmla="*/ 678116 h 1656000"/>
              <a:gd name="T24" fmla="*/ 671181 w 1427586"/>
              <a:gd name="T25" fmla="*/ 704257 h 1656000"/>
              <a:gd name="T26" fmla="*/ 574243 w 1427586"/>
              <a:gd name="T27" fmla="*/ 710248 h 1656000"/>
              <a:gd name="T28" fmla="*/ 574243 w 1427586"/>
              <a:gd name="T29" fmla="*/ 838228 h 1656000"/>
              <a:gd name="T30" fmla="*/ 660833 w 1427586"/>
              <a:gd name="T31" fmla="*/ 846669 h 1656000"/>
              <a:gd name="T32" fmla="*/ 694599 w 1427586"/>
              <a:gd name="T33" fmla="*/ 877439 h 1656000"/>
              <a:gd name="T34" fmla="*/ 706035 w 1427586"/>
              <a:gd name="T35" fmla="*/ 951504 h 1656000"/>
              <a:gd name="T36" fmla="*/ 706035 w 1427586"/>
              <a:gd name="T37" fmla="*/ 1012499 h 1656000"/>
              <a:gd name="T38" fmla="*/ 697866 w 1427586"/>
              <a:gd name="T39" fmla="*/ 1114882 h 1656000"/>
              <a:gd name="T40" fmla="*/ 664101 w 1427586"/>
              <a:gd name="T41" fmla="*/ 1134488 h 1656000"/>
              <a:gd name="T42" fmla="*/ 633875 w 1427586"/>
              <a:gd name="T43" fmla="*/ 1118967 h 1656000"/>
              <a:gd name="T44" fmla="*/ 627069 w 1427586"/>
              <a:gd name="T45" fmla="*/ 1046263 h 1656000"/>
              <a:gd name="T46" fmla="*/ 627069 w 1427586"/>
              <a:gd name="T47" fmla="*/ 903035 h 1656000"/>
              <a:gd name="T48" fmla="*/ 407052 w 1427586"/>
              <a:gd name="T49" fmla="*/ 903035 h 1656000"/>
              <a:gd name="T50" fmla="*/ 407052 w 1427586"/>
              <a:gd name="T51" fmla="*/ 972742 h 1656000"/>
              <a:gd name="T52" fmla="*/ 425840 w 1427586"/>
              <a:gd name="T53" fmla="*/ 1149464 h 1656000"/>
              <a:gd name="T54" fmla="*/ 504262 w 1427586"/>
              <a:gd name="T55" fmla="*/ 1235510 h 1656000"/>
              <a:gd name="T56" fmla="*/ 668458 w 1427586"/>
              <a:gd name="T57" fmla="*/ 1270637 h 1656000"/>
              <a:gd name="T58" fmla="*/ 819311 w 1427586"/>
              <a:gd name="T59" fmla="*/ 1240395 h 1656000"/>
              <a:gd name="T60" fmla="*/ 902090 w 1427586"/>
              <a:gd name="T61" fmla="*/ 1152123 h 1656000"/>
              <a:gd name="T62" fmla="*/ 926051 w 1427586"/>
              <a:gd name="T63" fmla="*/ 988937 h 1656000"/>
              <a:gd name="T64" fmla="*/ 901545 w 1427586"/>
              <a:gd name="T65" fmla="*/ 808849 h 1656000"/>
              <a:gd name="T66" fmla="*/ 826936 w 1427586"/>
              <a:gd name="T67" fmla="*/ 753543 h 1656000"/>
              <a:gd name="T68" fmla="*/ 897733 w 1427586"/>
              <a:gd name="T69" fmla="*/ 693403 h 1656000"/>
              <a:gd name="T70" fmla="*/ 917883 w 1427586"/>
              <a:gd name="T71" fmla="*/ 586463 h 1656000"/>
              <a:gd name="T72" fmla="*/ 861789 w 1427586"/>
              <a:gd name="T73" fmla="*/ 415579 h 1656000"/>
              <a:gd name="T74" fmla="*/ 648308 w 1427586"/>
              <a:gd name="T75" fmla="*/ 354081 h 1656000"/>
              <a:gd name="T76" fmla="*/ 714375 w 1427586"/>
              <a:gd name="T77" fmla="*/ 0 h 1656000"/>
              <a:gd name="T78" fmla="*/ 1428750 w 1427586"/>
              <a:gd name="T79" fmla="*/ 357187 h 1656000"/>
              <a:gd name="T80" fmla="*/ 1428750 w 1427586"/>
              <a:gd name="T81" fmla="*/ 1300162 h 1656000"/>
              <a:gd name="T82" fmla="*/ 714375 w 1427586"/>
              <a:gd name="T83" fmla="*/ 1657350 h 1656000"/>
              <a:gd name="T84" fmla="*/ 0 w 1427586"/>
              <a:gd name="T85" fmla="*/ 1300162 h 1656000"/>
              <a:gd name="T86" fmla="*/ 0 w 1427586"/>
              <a:gd name="T87" fmla="*/ 357187 h 1656000"/>
              <a:gd name="T88" fmla="*/ 714375 w 1427586"/>
              <a:gd name="T89" fmla="*/ 0 h 16560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427586" h="1656000">
                <a:moveTo>
                  <a:pt x="647780" y="353793"/>
                </a:moveTo>
                <a:cubicBezTo>
                  <a:pt x="563980" y="353793"/>
                  <a:pt x="502854" y="368576"/>
                  <a:pt x="464400" y="398141"/>
                </a:cubicBezTo>
                <a:cubicBezTo>
                  <a:pt x="425947" y="427707"/>
                  <a:pt x="406720" y="484571"/>
                  <a:pt x="406720" y="568733"/>
                </a:cubicBezTo>
                <a:lnTo>
                  <a:pt x="406720" y="643826"/>
                </a:lnTo>
                <a:lnTo>
                  <a:pt x="626558" y="643826"/>
                </a:lnTo>
                <a:lnTo>
                  <a:pt x="626558" y="571454"/>
                </a:lnTo>
                <a:cubicBezTo>
                  <a:pt x="626558" y="537716"/>
                  <a:pt x="629369" y="515678"/>
                  <a:pt x="634992" y="505339"/>
                </a:cubicBezTo>
                <a:cubicBezTo>
                  <a:pt x="640615" y="495000"/>
                  <a:pt x="651044" y="489831"/>
                  <a:pt x="666281" y="489831"/>
                </a:cubicBezTo>
                <a:cubicBezTo>
                  <a:pt x="679703" y="489831"/>
                  <a:pt x="689589" y="494728"/>
                  <a:pt x="695937" y="504523"/>
                </a:cubicBezTo>
                <a:cubicBezTo>
                  <a:pt x="702285" y="514318"/>
                  <a:pt x="705460" y="534633"/>
                  <a:pt x="705460" y="565468"/>
                </a:cubicBezTo>
                <a:lnTo>
                  <a:pt x="705460" y="614442"/>
                </a:lnTo>
                <a:cubicBezTo>
                  <a:pt x="705460" y="643101"/>
                  <a:pt x="702739" y="664141"/>
                  <a:pt x="697297" y="677564"/>
                </a:cubicBezTo>
                <a:cubicBezTo>
                  <a:pt x="691856" y="690986"/>
                  <a:pt x="682968" y="699693"/>
                  <a:pt x="670634" y="703683"/>
                </a:cubicBezTo>
                <a:cubicBezTo>
                  <a:pt x="658300" y="707674"/>
                  <a:pt x="626013" y="709669"/>
                  <a:pt x="573775" y="709669"/>
                </a:cubicBezTo>
                <a:lnTo>
                  <a:pt x="573775" y="837545"/>
                </a:lnTo>
                <a:cubicBezTo>
                  <a:pt x="616581" y="838270"/>
                  <a:pt x="645422" y="841082"/>
                  <a:pt x="660295" y="845979"/>
                </a:cubicBezTo>
                <a:cubicBezTo>
                  <a:pt x="675169" y="850876"/>
                  <a:pt x="686414" y="861125"/>
                  <a:pt x="694033" y="876724"/>
                </a:cubicBezTo>
                <a:cubicBezTo>
                  <a:pt x="701651" y="892323"/>
                  <a:pt x="705460" y="916991"/>
                  <a:pt x="705460" y="950729"/>
                </a:cubicBezTo>
                <a:lnTo>
                  <a:pt x="705460" y="1011674"/>
                </a:lnTo>
                <a:cubicBezTo>
                  <a:pt x="705460" y="1066814"/>
                  <a:pt x="702739" y="1100915"/>
                  <a:pt x="697297" y="1113974"/>
                </a:cubicBezTo>
                <a:cubicBezTo>
                  <a:pt x="691856" y="1127034"/>
                  <a:pt x="680610" y="1133564"/>
                  <a:pt x="663560" y="1133564"/>
                </a:cubicBezTo>
                <a:cubicBezTo>
                  <a:pt x="647961" y="1133564"/>
                  <a:pt x="637894" y="1128394"/>
                  <a:pt x="633359" y="1118056"/>
                </a:cubicBezTo>
                <a:cubicBezTo>
                  <a:pt x="628825" y="1107717"/>
                  <a:pt x="626558" y="1083502"/>
                  <a:pt x="626558" y="1045411"/>
                </a:cubicBezTo>
                <a:lnTo>
                  <a:pt x="626558" y="902299"/>
                </a:lnTo>
                <a:lnTo>
                  <a:pt x="406720" y="902299"/>
                </a:lnTo>
                <a:lnTo>
                  <a:pt x="406720" y="971950"/>
                </a:lnTo>
                <a:cubicBezTo>
                  <a:pt x="406720" y="1055750"/>
                  <a:pt x="412978" y="1114609"/>
                  <a:pt x="425493" y="1148528"/>
                </a:cubicBezTo>
                <a:cubicBezTo>
                  <a:pt x="438009" y="1182447"/>
                  <a:pt x="464128" y="1211106"/>
                  <a:pt x="503851" y="1234504"/>
                </a:cubicBezTo>
                <a:cubicBezTo>
                  <a:pt x="543574" y="1257903"/>
                  <a:pt x="598262" y="1269602"/>
                  <a:pt x="667913" y="1269602"/>
                </a:cubicBezTo>
                <a:cubicBezTo>
                  <a:pt x="729221" y="1269602"/>
                  <a:pt x="779465" y="1259530"/>
                  <a:pt x="818644" y="1239385"/>
                </a:cubicBezTo>
                <a:cubicBezTo>
                  <a:pt x="857823" y="1219240"/>
                  <a:pt x="885393" y="1189840"/>
                  <a:pt x="901355" y="1151185"/>
                </a:cubicBezTo>
                <a:cubicBezTo>
                  <a:pt x="917317" y="1112530"/>
                  <a:pt x="925297" y="1058179"/>
                  <a:pt x="925297" y="988131"/>
                </a:cubicBezTo>
                <a:cubicBezTo>
                  <a:pt x="925297" y="893760"/>
                  <a:pt x="917135" y="833780"/>
                  <a:pt x="900811" y="808190"/>
                </a:cubicBezTo>
                <a:cubicBezTo>
                  <a:pt x="884486" y="782601"/>
                  <a:pt x="859636" y="764180"/>
                  <a:pt x="826262" y="752929"/>
                </a:cubicBezTo>
                <a:cubicBezTo>
                  <a:pt x="859999" y="734802"/>
                  <a:pt x="883579" y="714772"/>
                  <a:pt x="897002" y="692838"/>
                </a:cubicBezTo>
                <a:cubicBezTo>
                  <a:pt x="910424" y="670905"/>
                  <a:pt x="917135" y="635287"/>
                  <a:pt x="917135" y="585985"/>
                </a:cubicBezTo>
                <a:cubicBezTo>
                  <a:pt x="917135" y="513119"/>
                  <a:pt x="898453" y="456204"/>
                  <a:pt x="861087" y="415240"/>
                </a:cubicBezTo>
                <a:cubicBezTo>
                  <a:pt x="823722" y="374275"/>
                  <a:pt x="752620" y="353793"/>
                  <a:pt x="647780" y="353793"/>
                </a:cubicBezTo>
                <a:close/>
                <a:moveTo>
                  <a:pt x="713793" y="0"/>
                </a:moveTo>
                <a:lnTo>
                  <a:pt x="1427586" y="356896"/>
                </a:lnTo>
                <a:lnTo>
                  <a:pt x="1427586" y="1299103"/>
                </a:lnTo>
                <a:lnTo>
                  <a:pt x="713793" y="1656000"/>
                </a:lnTo>
                <a:lnTo>
                  <a:pt x="0" y="1299103"/>
                </a:lnTo>
                <a:lnTo>
                  <a:pt x="0" y="356896"/>
                </a:lnTo>
                <a:lnTo>
                  <a:pt x="713793"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文本框 14"/>
          <p:cNvSpPr txBox="1"/>
          <p:nvPr/>
        </p:nvSpPr>
        <p:spPr bwMode="auto">
          <a:xfrm>
            <a:off x="3924300" y="1563688"/>
            <a:ext cx="3671888" cy="830262"/>
          </a:xfrm>
          <a:prstGeom prst="rect">
            <a:avLst/>
          </a:prstGeom>
          <a:noFill/>
        </p:spPr>
        <p:txBody>
          <a:bodyPr>
            <a:spAutoFit/>
          </a:bodyPr>
          <a:lstStyle/>
          <a:p>
            <a:pPr defTabSz="685754" eaLnBrk="1" fontAlgn="auto" hangingPunct="1">
              <a:spcBef>
                <a:spcPts val="0"/>
              </a:spcBef>
              <a:spcAft>
                <a:spcPts val="0"/>
              </a:spcAft>
              <a:defRPr/>
            </a:pPr>
            <a:r>
              <a:rPr lang="en-US" altLang="zh-CN" sz="4800" dirty="0">
                <a:solidFill>
                  <a:schemeClr val="bg1">
                    <a:lumMod val="95000"/>
                  </a:schemeClr>
                </a:solidFill>
                <a:cs typeface="Arial" pitchFamily="34" charset="0"/>
              </a:rPr>
              <a:t>PART THREE</a:t>
            </a:r>
            <a:endParaRPr lang="zh-CN" altLang="en-US" sz="4800" baseline="-3000" dirty="0">
              <a:solidFill>
                <a:schemeClr val="bg1">
                  <a:lumMod val="95000"/>
                </a:schemeClr>
              </a:solidFill>
              <a:cs typeface="Arial" pitchFamily="34" charset="0"/>
            </a:endParaRPr>
          </a:p>
        </p:txBody>
      </p:sp>
      <p:sp>
        <p:nvSpPr>
          <p:cNvPr id="17" name="TextBox 111"/>
          <p:cNvSpPr txBox="1">
            <a:spLocks noChangeArrowheads="1"/>
          </p:cNvSpPr>
          <p:nvPr/>
        </p:nvSpPr>
        <p:spPr bwMode="auto">
          <a:xfrm>
            <a:off x="3924300" y="2344738"/>
            <a:ext cx="4268788"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defTabSz="685754" eaLnBrk="1" fontAlgn="auto" hangingPunct="1">
              <a:lnSpc>
                <a:spcPct val="120000"/>
              </a:lnSpc>
              <a:spcBef>
                <a:spcPts val="0"/>
              </a:spcBef>
              <a:spcAft>
                <a:spcPts val="0"/>
              </a:spcAft>
              <a:defRPr/>
            </a:pP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lang="en-US" altLang="zh-CN" sz="105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 Click </a:t>
            </a: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here to modify the text </a:t>
            </a:r>
            <a:endParaRPr lang="zh-CN" altLang="en-US" sz="1050" baseline="-30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fltVal val="0"/>
                                          </p:val>
                                        </p:tav>
                                        <p:tav tm="100000">
                                          <p:val>
                                            <p:strVal val="#ppt_w"/>
                                          </p:val>
                                        </p:tav>
                                      </p:tavLst>
                                    </p:anim>
                                    <p:anim calcmode="lin" valueType="num">
                                      <p:cBhvr>
                                        <p:cTn id="8" dur="250" fill="hold"/>
                                        <p:tgtEl>
                                          <p:spTgt spid="10"/>
                                        </p:tgtEl>
                                        <p:attrNameLst>
                                          <p:attrName>ppt_h</p:attrName>
                                        </p:attrNameLst>
                                      </p:cBhvr>
                                      <p:tavLst>
                                        <p:tav tm="0">
                                          <p:val>
                                            <p:fltVal val="0"/>
                                          </p:val>
                                        </p:tav>
                                        <p:tav tm="100000">
                                          <p:val>
                                            <p:strVal val="#ppt_h"/>
                                          </p:val>
                                        </p:tav>
                                      </p:tavLst>
                                    </p:anim>
                                    <p:animEffect transition="in" filter="fade">
                                      <p:cBhvr>
                                        <p:cTn id="9" dur="250"/>
                                        <p:tgtEl>
                                          <p:spTgt spid="10"/>
                                        </p:tgtEl>
                                      </p:cBhvr>
                                    </p:animEffect>
                                  </p:childTnLst>
                                </p:cTn>
                              </p:par>
                              <p:par>
                                <p:cTn id="10" presetID="6" presetClass="emph" presetSubtype="0" decel="100000" fill="hold" grpId="1" nodeType="withEffect">
                                  <p:stCondLst>
                                    <p:cond delay="200"/>
                                  </p:stCondLst>
                                  <p:childTnLst>
                                    <p:animScale>
                                      <p:cBhvr>
                                        <p:cTn id="11" dur="250" fill="hold"/>
                                        <p:tgtEl>
                                          <p:spTgt spid="10"/>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10"/>
                                        </p:tgtEl>
                                      </p:cBhvr>
                                      <p:by x="91000" y="91000"/>
                                    </p:animScale>
                                  </p:childTnLst>
                                </p:cTn>
                              </p:par>
                            </p:childTnLst>
                          </p:cTn>
                        </p:par>
                        <p:par>
                          <p:cTn id="14" fill="hold" nodeType="afterGroup">
                            <p:stCondLst>
                              <p:cond delay="55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125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nodeType="afterGroup">
                            <p:stCondLst>
                              <p:cond delay="175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0" grpId="0" animBg="1"/>
      <p:bldP spid="10" grpId="1" animBg="1"/>
      <p:bldP spid="10" grpId="2" animBg="1"/>
      <p:bldP spid="15"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a:grpSpLocks/>
          </p:cNvGrpSpPr>
          <p:nvPr/>
        </p:nvGrpSpPr>
        <p:grpSpPr bwMode="auto">
          <a:xfrm>
            <a:off x="917575" y="1866900"/>
            <a:ext cx="1158875" cy="1160463"/>
            <a:chOff x="916933" y="1568174"/>
            <a:chExt cx="1159002" cy="1159002"/>
          </a:xfrm>
        </p:grpSpPr>
        <p:sp>
          <p:nvSpPr>
            <p:cNvPr id="4" name="Oval 4"/>
            <p:cNvSpPr/>
            <p:nvPr/>
          </p:nvSpPr>
          <p:spPr>
            <a:xfrm>
              <a:off x="916933" y="15681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8" name="Arc 20"/>
            <p:cNvSpPr/>
            <p:nvPr/>
          </p:nvSpPr>
          <p:spPr>
            <a:xfrm>
              <a:off x="916933" y="1568174"/>
              <a:ext cx="1159002" cy="1159002"/>
            </a:xfrm>
            <a:prstGeom prst="arc">
              <a:avLst>
                <a:gd name="adj1" fmla="val 20172577"/>
                <a:gd name="adj2" fmla="val 16297434"/>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21531" name="TextBox 24"/>
            <p:cNvSpPr txBox="1">
              <a:spLocks noChangeArrowheads="1"/>
            </p:cNvSpPr>
            <p:nvPr/>
          </p:nvSpPr>
          <p:spPr bwMode="auto">
            <a:xfrm>
              <a:off x="1244833" y="1972316"/>
              <a:ext cx="6206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80%</a:t>
              </a:r>
            </a:p>
          </p:txBody>
        </p:sp>
        <p:sp>
          <p:nvSpPr>
            <p:cNvPr id="21" name="Arc 37"/>
            <p:cNvSpPr/>
            <p:nvPr/>
          </p:nvSpPr>
          <p:spPr>
            <a:xfrm>
              <a:off x="980440" y="1633180"/>
              <a:ext cx="1028813" cy="1027405"/>
            </a:xfrm>
            <a:prstGeom prst="arc">
              <a:avLst>
                <a:gd name="adj1" fmla="val 20172577"/>
                <a:gd name="adj2" fmla="val 16297434"/>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grpSp>
      <p:grpSp>
        <p:nvGrpSpPr>
          <p:cNvPr id="27" name="组合 26"/>
          <p:cNvGrpSpPr>
            <a:grpSpLocks/>
          </p:cNvGrpSpPr>
          <p:nvPr/>
        </p:nvGrpSpPr>
        <p:grpSpPr bwMode="auto">
          <a:xfrm>
            <a:off x="2960688" y="1866900"/>
            <a:ext cx="1158875" cy="1158875"/>
            <a:chOff x="2960153" y="1567481"/>
            <a:chExt cx="1159002" cy="1159002"/>
          </a:xfrm>
        </p:grpSpPr>
        <p:sp>
          <p:nvSpPr>
            <p:cNvPr id="5" name="Oval 26"/>
            <p:cNvSpPr/>
            <p:nvPr/>
          </p:nvSpPr>
          <p:spPr>
            <a:xfrm>
              <a:off x="2960153" y="1567481"/>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9" name="Arc 21"/>
            <p:cNvSpPr/>
            <p:nvPr/>
          </p:nvSpPr>
          <p:spPr>
            <a:xfrm>
              <a:off x="2960153" y="1567481"/>
              <a:ext cx="1159002" cy="1159002"/>
            </a:xfrm>
            <a:prstGeom prst="arc">
              <a:avLst>
                <a:gd name="adj1" fmla="val 17379292"/>
                <a:gd name="adj2" fmla="val 8825709"/>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21527" name="TextBox 27"/>
            <p:cNvSpPr txBox="1">
              <a:spLocks noChangeArrowheads="1"/>
            </p:cNvSpPr>
            <p:nvPr/>
          </p:nvSpPr>
          <p:spPr bwMode="auto">
            <a:xfrm>
              <a:off x="3285521" y="1972316"/>
              <a:ext cx="6335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70%</a:t>
              </a:r>
            </a:p>
          </p:txBody>
        </p:sp>
        <p:sp>
          <p:nvSpPr>
            <p:cNvPr id="22" name="Arc 38"/>
            <p:cNvSpPr/>
            <p:nvPr/>
          </p:nvSpPr>
          <p:spPr>
            <a:xfrm>
              <a:off x="3022072" y="1623050"/>
              <a:ext cx="1028813" cy="1028813"/>
            </a:xfrm>
            <a:prstGeom prst="arc">
              <a:avLst>
                <a:gd name="adj1" fmla="val 17379292"/>
                <a:gd name="adj2" fmla="val 8693360"/>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grpSp>
      <p:grpSp>
        <p:nvGrpSpPr>
          <p:cNvPr id="28" name="组合 27"/>
          <p:cNvGrpSpPr>
            <a:grpSpLocks/>
          </p:cNvGrpSpPr>
          <p:nvPr/>
        </p:nvGrpSpPr>
        <p:grpSpPr bwMode="auto">
          <a:xfrm>
            <a:off x="4995863" y="1863725"/>
            <a:ext cx="1158875" cy="1158875"/>
            <a:chOff x="4995775" y="1564674"/>
            <a:chExt cx="1159002" cy="1159002"/>
          </a:xfrm>
        </p:grpSpPr>
        <p:sp>
          <p:nvSpPr>
            <p:cNvPr id="6" name="Oval 34"/>
            <p:cNvSpPr/>
            <p:nvPr/>
          </p:nvSpPr>
          <p:spPr>
            <a:xfrm>
              <a:off x="4995775"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10" name="Arc 22"/>
            <p:cNvSpPr/>
            <p:nvPr/>
          </p:nvSpPr>
          <p:spPr>
            <a:xfrm>
              <a:off x="4995775" y="1564674"/>
              <a:ext cx="1159002" cy="1159002"/>
            </a:xfrm>
            <a:prstGeom prst="arc">
              <a:avLst>
                <a:gd name="adj1" fmla="val 14283035"/>
                <a:gd name="adj2" fmla="val 8268073"/>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21523" name="TextBox 28"/>
            <p:cNvSpPr txBox="1">
              <a:spLocks noChangeArrowheads="1"/>
            </p:cNvSpPr>
            <p:nvPr/>
          </p:nvSpPr>
          <p:spPr bwMode="auto">
            <a:xfrm>
              <a:off x="5324942" y="1973731"/>
              <a:ext cx="6399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76%</a:t>
              </a:r>
            </a:p>
          </p:txBody>
        </p:sp>
        <p:sp>
          <p:nvSpPr>
            <p:cNvPr id="23" name="Arc 39"/>
            <p:cNvSpPr/>
            <p:nvPr/>
          </p:nvSpPr>
          <p:spPr>
            <a:xfrm>
              <a:off x="5056107" y="1623418"/>
              <a:ext cx="1028813" cy="1028813"/>
            </a:xfrm>
            <a:prstGeom prst="arc">
              <a:avLst>
                <a:gd name="adj1" fmla="val 14340729"/>
                <a:gd name="adj2" fmla="val 8272277"/>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grpSp>
      <p:grpSp>
        <p:nvGrpSpPr>
          <p:cNvPr id="29" name="组合 28"/>
          <p:cNvGrpSpPr>
            <a:grpSpLocks/>
          </p:cNvGrpSpPr>
          <p:nvPr/>
        </p:nvGrpSpPr>
        <p:grpSpPr bwMode="auto">
          <a:xfrm>
            <a:off x="7042150" y="1863725"/>
            <a:ext cx="1158875" cy="1158875"/>
            <a:chOff x="7042794" y="1564674"/>
            <a:chExt cx="1159002" cy="1159002"/>
          </a:xfrm>
        </p:grpSpPr>
        <p:sp>
          <p:nvSpPr>
            <p:cNvPr id="7" name="Oval 36"/>
            <p:cNvSpPr/>
            <p:nvPr/>
          </p:nvSpPr>
          <p:spPr>
            <a:xfrm>
              <a:off x="7042794"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11" name="Arc 23"/>
            <p:cNvSpPr/>
            <p:nvPr/>
          </p:nvSpPr>
          <p:spPr>
            <a:xfrm>
              <a:off x="7042794" y="1564674"/>
              <a:ext cx="1159002" cy="1159002"/>
            </a:xfrm>
            <a:prstGeom prst="arc">
              <a:avLst>
                <a:gd name="adj1" fmla="val 17026676"/>
                <a:gd name="adj2" fmla="val 13044588"/>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21519" name="TextBox 29"/>
            <p:cNvSpPr txBox="1">
              <a:spLocks noChangeArrowheads="1"/>
            </p:cNvSpPr>
            <p:nvPr/>
          </p:nvSpPr>
          <p:spPr bwMode="auto">
            <a:xfrm>
              <a:off x="7370694" y="1972316"/>
              <a:ext cx="6206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92%</a:t>
              </a:r>
            </a:p>
          </p:txBody>
        </p:sp>
        <p:sp>
          <p:nvSpPr>
            <p:cNvPr id="24" name="Arc 40"/>
            <p:cNvSpPr/>
            <p:nvPr/>
          </p:nvSpPr>
          <p:spPr>
            <a:xfrm>
              <a:off x="7114240" y="1623418"/>
              <a:ext cx="1028813" cy="1028813"/>
            </a:xfrm>
            <a:prstGeom prst="arc">
              <a:avLst>
                <a:gd name="adj1" fmla="val 16922509"/>
                <a:gd name="adj2" fmla="val 12785858"/>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grpSp>
      <p:sp>
        <p:nvSpPr>
          <p:cNvPr id="30" name="文本框 29"/>
          <p:cNvSpPr txBox="1">
            <a:spLocks noChangeArrowheads="1"/>
          </p:cNvSpPr>
          <p:nvPr/>
        </p:nvSpPr>
        <p:spPr bwMode="auto">
          <a:xfrm>
            <a:off x="642938" y="3219450"/>
            <a:ext cx="16224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 Adobe Photoshop</a:t>
            </a:r>
            <a:endParaRPr lang="zh-CN" altLang="en-US" sz="1200">
              <a:solidFill>
                <a:schemeClr val="bg1"/>
              </a:solidFill>
            </a:endParaRPr>
          </a:p>
        </p:txBody>
      </p:sp>
      <p:sp>
        <p:nvSpPr>
          <p:cNvPr id="31" name="文本框 30"/>
          <p:cNvSpPr txBox="1">
            <a:spLocks noChangeArrowheads="1"/>
          </p:cNvSpPr>
          <p:nvPr/>
        </p:nvSpPr>
        <p:spPr bwMode="auto">
          <a:xfrm>
            <a:off x="2713038" y="3233738"/>
            <a:ext cx="17113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Adobe Illustrator</a:t>
            </a:r>
            <a:endParaRPr lang="zh-CN" altLang="en-US" sz="1200">
              <a:solidFill>
                <a:schemeClr val="bg1"/>
              </a:solidFill>
            </a:endParaRPr>
          </a:p>
        </p:txBody>
      </p:sp>
      <p:sp>
        <p:nvSpPr>
          <p:cNvPr id="32" name="文本框 31"/>
          <p:cNvSpPr txBox="1">
            <a:spLocks noChangeArrowheads="1"/>
          </p:cNvSpPr>
          <p:nvPr/>
        </p:nvSpPr>
        <p:spPr bwMode="auto">
          <a:xfrm>
            <a:off x="4830763" y="3219450"/>
            <a:ext cx="13684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Adobe Flash</a:t>
            </a:r>
            <a:endParaRPr lang="zh-CN" altLang="en-US" sz="1200">
              <a:solidFill>
                <a:schemeClr val="bg1"/>
              </a:solidFill>
            </a:endParaRPr>
          </a:p>
        </p:txBody>
      </p:sp>
      <p:sp>
        <p:nvSpPr>
          <p:cNvPr id="33" name="文本框 32"/>
          <p:cNvSpPr txBox="1">
            <a:spLocks noChangeArrowheads="1"/>
          </p:cNvSpPr>
          <p:nvPr/>
        </p:nvSpPr>
        <p:spPr bwMode="auto">
          <a:xfrm>
            <a:off x="6723063" y="3219450"/>
            <a:ext cx="18557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dirty="0">
                <a:solidFill>
                  <a:schemeClr val="bg1"/>
                </a:solidFill>
              </a:rPr>
              <a:t> </a:t>
            </a:r>
            <a:r>
              <a:rPr lang="en-US" altLang="zh-CN" sz="1200" dirty="0" smtClean="0">
                <a:solidFill>
                  <a:schemeClr val="bg1"/>
                </a:solidFill>
              </a:rPr>
              <a:t>【</a:t>
            </a:r>
            <a:r>
              <a:rPr lang="zh-CN" altLang="en-US" sz="1200" dirty="0" smtClean="0">
                <a:solidFill>
                  <a:schemeClr val="bg1"/>
                </a:solidFill>
              </a:rPr>
              <a:t>雷锋</a:t>
            </a:r>
            <a:r>
              <a:rPr lang="en-US" altLang="zh-CN" sz="1200" dirty="0" smtClean="0">
                <a:solidFill>
                  <a:schemeClr val="bg1"/>
                </a:solidFill>
              </a:rPr>
              <a:t>PPT</a:t>
            </a:r>
            <a:r>
              <a:rPr lang="zh-CN" altLang="en-US" sz="1200" dirty="0" smtClean="0">
                <a:solidFill>
                  <a:schemeClr val="bg1"/>
                </a:solidFill>
              </a:rPr>
              <a:t>网 </a:t>
            </a:r>
            <a:r>
              <a:rPr lang="en-US" altLang="zh-CN" sz="1200" dirty="0" smtClean="0">
                <a:solidFill>
                  <a:schemeClr val="bg1"/>
                </a:solidFill>
              </a:rPr>
              <a:t>www.lfppt.com】</a:t>
            </a:r>
            <a:endParaRPr lang="zh-CN" altLang="en-US" sz="700" dirty="0">
              <a:solidFill>
                <a:schemeClr val="bg1"/>
              </a:solidFill>
              <a:cs typeface="Arial" pitchFamily="34" charset="0"/>
            </a:endParaRPr>
          </a:p>
        </p:txBody>
      </p:sp>
      <p:sp>
        <p:nvSpPr>
          <p:cNvPr id="34" name="Content Placeholder 2"/>
          <p:cNvSpPr txBox="1">
            <a:spLocks/>
          </p:cNvSpPr>
          <p:nvPr/>
        </p:nvSpPr>
        <p:spPr bwMode="auto">
          <a:xfrm>
            <a:off x="381000" y="3851275"/>
            <a:ext cx="849312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20000"/>
              </a:lnSpc>
              <a:spcBef>
                <a:spcPct val="0"/>
              </a:spcBef>
              <a:buFont typeface="Arial" pitchFamily="34" charset="0"/>
              <a:buNone/>
            </a:pPr>
            <a:r>
              <a:rPr lang="en-US" altLang="zh-CN" sz="1200">
                <a:solidFill>
                  <a:schemeClr val="bg1"/>
                </a:solidFill>
              </a:rPr>
              <a:t>There are many variations of passages of Lorem available, but the majority have suffered alteration in some form, by injected humor, or randomized words which don't look even slightly believable. If you are going to use a passage of Lorem, you need to be sure there isn't anything embarrassing. </a:t>
            </a:r>
            <a:endParaRPr lang="en-US" altLang="zh-CN" sz="1200">
              <a:solidFill>
                <a:schemeClr val="bg1"/>
              </a:solidFill>
              <a:cs typeface="Arial" pitchFamily="34" charset="0"/>
            </a:endParaRPr>
          </a:p>
        </p:txBody>
      </p:sp>
      <p:sp>
        <p:nvSpPr>
          <p:cNvPr id="35"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36"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p:tgtEl>
                                          <p:spTgt spid="35"/>
                                        </p:tgtEl>
                                        <p:attrNameLst>
                                          <p:attrName>ppt_y</p:attrName>
                                        </p:attrNameLst>
                                      </p:cBhvr>
                                      <p:tavLst>
                                        <p:tav tm="0">
                                          <p:val>
                                            <p:strVal val="#ppt_y-#ppt_h*1.125000"/>
                                          </p:val>
                                        </p:tav>
                                        <p:tav tm="100000">
                                          <p:val>
                                            <p:strVal val="#ppt_y"/>
                                          </p:val>
                                        </p:tav>
                                      </p:tavLst>
                                    </p:anim>
                                    <p:animEffect transition="in" filter="wipe(down)">
                                      <p:cBhvr>
                                        <p:cTn id="8" dur="500"/>
                                        <p:tgtEl>
                                          <p:spTgt spid="35"/>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p:tgtEl>
                                          <p:spTgt spid="36"/>
                                        </p:tgtEl>
                                        <p:attrNameLst>
                                          <p:attrName>ppt_y</p:attrName>
                                        </p:attrNameLst>
                                      </p:cBhvr>
                                      <p:tavLst>
                                        <p:tav tm="0">
                                          <p:val>
                                            <p:strVal val="#ppt_y-#ppt_h*1.125000"/>
                                          </p:val>
                                        </p:tav>
                                        <p:tav tm="100000">
                                          <p:val>
                                            <p:strVal val="#ppt_y"/>
                                          </p:val>
                                        </p:tav>
                                      </p:tavLst>
                                    </p:anim>
                                    <p:animEffect transition="in" filter="wipe(down)">
                                      <p:cBhvr>
                                        <p:cTn id="12" dur="500"/>
                                        <p:tgtEl>
                                          <p:spTgt spid="36"/>
                                        </p:tgtEl>
                                      </p:cBhvr>
                                    </p:animEffect>
                                  </p:childTnLst>
                                </p:cTn>
                              </p:par>
                            </p:childTnLst>
                          </p:cTn>
                        </p:par>
                        <p:par>
                          <p:cTn id="13" fill="hold" nodeType="afterGroup">
                            <p:stCondLst>
                              <p:cond delay="500"/>
                            </p:stCondLst>
                            <p:childTnLst>
                              <p:par>
                                <p:cTn id="14" presetID="49" presetClass="entr" presetSubtype="0" decel="100000"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 calcmode="lin" valueType="num">
                                      <p:cBhvr>
                                        <p:cTn id="18" dur="500" fill="hold"/>
                                        <p:tgtEl>
                                          <p:spTgt spid="26"/>
                                        </p:tgtEl>
                                        <p:attrNameLst>
                                          <p:attrName>style.rotation</p:attrName>
                                        </p:attrNameLst>
                                      </p:cBhvr>
                                      <p:tavLst>
                                        <p:tav tm="0">
                                          <p:val>
                                            <p:fltVal val="360"/>
                                          </p:val>
                                        </p:tav>
                                        <p:tav tm="100000">
                                          <p:val>
                                            <p:fltVal val="0"/>
                                          </p:val>
                                        </p:tav>
                                      </p:tavLst>
                                    </p:anim>
                                    <p:animEffect transition="in" filter="fade">
                                      <p:cBhvr>
                                        <p:cTn id="19" dur="500"/>
                                        <p:tgtEl>
                                          <p:spTgt spid="26"/>
                                        </p:tgtEl>
                                      </p:cBhvr>
                                    </p:animEffect>
                                  </p:childTnLst>
                                </p:cTn>
                              </p:par>
                            </p:childTnLst>
                          </p:cTn>
                        </p:par>
                        <p:par>
                          <p:cTn id="20" fill="hold" nodeType="afterGroup">
                            <p:stCondLst>
                              <p:cond delay="1000"/>
                            </p:stCondLst>
                            <p:childTnLst>
                              <p:par>
                                <p:cTn id="21" presetID="2" presetClass="entr" presetSubtype="4" decel="100000"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p:cTn id="28" dur="500" fill="hold"/>
                                        <p:tgtEl>
                                          <p:spTgt spid="27"/>
                                        </p:tgtEl>
                                        <p:attrNameLst>
                                          <p:attrName>ppt_w</p:attrName>
                                        </p:attrNameLst>
                                      </p:cBhvr>
                                      <p:tavLst>
                                        <p:tav tm="0">
                                          <p:val>
                                            <p:fltVal val="0"/>
                                          </p:val>
                                        </p:tav>
                                        <p:tav tm="100000">
                                          <p:val>
                                            <p:strVal val="#ppt_w"/>
                                          </p:val>
                                        </p:tav>
                                      </p:tavLst>
                                    </p:anim>
                                    <p:anim calcmode="lin" valueType="num">
                                      <p:cBhvr>
                                        <p:cTn id="29" dur="500" fill="hold"/>
                                        <p:tgtEl>
                                          <p:spTgt spid="27"/>
                                        </p:tgtEl>
                                        <p:attrNameLst>
                                          <p:attrName>ppt_h</p:attrName>
                                        </p:attrNameLst>
                                      </p:cBhvr>
                                      <p:tavLst>
                                        <p:tav tm="0">
                                          <p:val>
                                            <p:fltVal val="0"/>
                                          </p:val>
                                        </p:tav>
                                        <p:tav tm="100000">
                                          <p:val>
                                            <p:strVal val="#ppt_h"/>
                                          </p:val>
                                        </p:tav>
                                      </p:tavLst>
                                    </p:anim>
                                    <p:anim calcmode="lin" valueType="num">
                                      <p:cBhvr>
                                        <p:cTn id="30" dur="500" fill="hold"/>
                                        <p:tgtEl>
                                          <p:spTgt spid="27"/>
                                        </p:tgtEl>
                                        <p:attrNameLst>
                                          <p:attrName>style.rotation</p:attrName>
                                        </p:attrNameLst>
                                      </p:cBhvr>
                                      <p:tavLst>
                                        <p:tav tm="0">
                                          <p:val>
                                            <p:fltVal val="360"/>
                                          </p:val>
                                        </p:tav>
                                        <p:tav tm="100000">
                                          <p:val>
                                            <p:fltVal val="0"/>
                                          </p:val>
                                        </p:tav>
                                      </p:tavLst>
                                    </p:anim>
                                    <p:animEffect transition="in" filter="fade">
                                      <p:cBhvr>
                                        <p:cTn id="31" dur="500"/>
                                        <p:tgtEl>
                                          <p:spTgt spid="27"/>
                                        </p:tgtEl>
                                      </p:cBhvr>
                                    </p:animEffect>
                                  </p:childTnLst>
                                </p:cTn>
                              </p:par>
                            </p:childTnLst>
                          </p:cTn>
                        </p:par>
                        <p:par>
                          <p:cTn id="32" fill="hold" nodeType="afterGroup">
                            <p:stCondLst>
                              <p:cond delay="2000"/>
                            </p:stCondLst>
                            <p:childTnLst>
                              <p:par>
                                <p:cTn id="33" presetID="2" presetClass="entr" presetSubtype="4" decel="10000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ppt_x"/>
                                          </p:val>
                                        </p:tav>
                                        <p:tav tm="100000">
                                          <p:val>
                                            <p:strVal val="#ppt_x"/>
                                          </p:val>
                                        </p:tav>
                                      </p:tavLst>
                                    </p:anim>
                                    <p:anim calcmode="lin" valueType="num">
                                      <p:cBhvr additive="base">
                                        <p:cTn id="36" dur="500" fill="hold"/>
                                        <p:tgtEl>
                                          <p:spTgt spid="31"/>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2500"/>
                            </p:stCondLst>
                            <p:childTnLst>
                              <p:par>
                                <p:cTn id="38" presetID="49" presetClass="entr" presetSubtype="0" decel="100000" fill="hold" nodeType="after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p:cTn id="40" dur="500" fill="hold"/>
                                        <p:tgtEl>
                                          <p:spTgt spid="28"/>
                                        </p:tgtEl>
                                        <p:attrNameLst>
                                          <p:attrName>ppt_w</p:attrName>
                                        </p:attrNameLst>
                                      </p:cBhvr>
                                      <p:tavLst>
                                        <p:tav tm="0">
                                          <p:val>
                                            <p:fltVal val="0"/>
                                          </p:val>
                                        </p:tav>
                                        <p:tav tm="100000">
                                          <p:val>
                                            <p:strVal val="#ppt_w"/>
                                          </p:val>
                                        </p:tav>
                                      </p:tavLst>
                                    </p:anim>
                                    <p:anim calcmode="lin" valueType="num">
                                      <p:cBhvr>
                                        <p:cTn id="41" dur="500" fill="hold"/>
                                        <p:tgtEl>
                                          <p:spTgt spid="28"/>
                                        </p:tgtEl>
                                        <p:attrNameLst>
                                          <p:attrName>ppt_h</p:attrName>
                                        </p:attrNameLst>
                                      </p:cBhvr>
                                      <p:tavLst>
                                        <p:tav tm="0">
                                          <p:val>
                                            <p:fltVal val="0"/>
                                          </p:val>
                                        </p:tav>
                                        <p:tav tm="100000">
                                          <p:val>
                                            <p:strVal val="#ppt_h"/>
                                          </p:val>
                                        </p:tav>
                                      </p:tavLst>
                                    </p:anim>
                                    <p:anim calcmode="lin" valueType="num">
                                      <p:cBhvr>
                                        <p:cTn id="42" dur="500" fill="hold"/>
                                        <p:tgtEl>
                                          <p:spTgt spid="28"/>
                                        </p:tgtEl>
                                        <p:attrNameLst>
                                          <p:attrName>style.rotation</p:attrName>
                                        </p:attrNameLst>
                                      </p:cBhvr>
                                      <p:tavLst>
                                        <p:tav tm="0">
                                          <p:val>
                                            <p:fltVal val="360"/>
                                          </p:val>
                                        </p:tav>
                                        <p:tav tm="100000">
                                          <p:val>
                                            <p:fltVal val="0"/>
                                          </p:val>
                                        </p:tav>
                                      </p:tavLst>
                                    </p:anim>
                                    <p:animEffect transition="in" filter="fade">
                                      <p:cBhvr>
                                        <p:cTn id="43" dur="500"/>
                                        <p:tgtEl>
                                          <p:spTgt spid="28"/>
                                        </p:tgtEl>
                                      </p:cBhvr>
                                    </p:animEffect>
                                  </p:childTnLst>
                                </p:cTn>
                              </p:par>
                            </p:childTnLst>
                          </p:cTn>
                        </p:par>
                        <p:par>
                          <p:cTn id="44" fill="hold" nodeType="afterGroup">
                            <p:stCondLst>
                              <p:cond delay="3000"/>
                            </p:stCondLst>
                            <p:childTnLst>
                              <p:par>
                                <p:cTn id="45" presetID="2" presetClass="entr" presetSubtype="4" decel="100000"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500" fill="hold"/>
                                        <p:tgtEl>
                                          <p:spTgt spid="32"/>
                                        </p:tgtEl>
                                        <p:attrNameLst>
                                          <p:attrName>ppt_x</p:attrName>
                                        </p:attrNameLst>
                                      </p:cBhvr>
                                      <p:tavLst>
                                        <p:tav tm="0">
                                          <p:val>
                                            <p:strVal val="#ppt_x"/>
                                          </p:val>
                                        </p:tav>
                                        <p:tav tm="100000">
                                          <p:val>
                                            <p:strVal val="#ppt_x"/>
                                          </p:val>
                                        </p:tav>
                                      </p:tavLst>
                                    </p:anim>
                                    <p:anim calcmode="lin" valueType="num">
                                      <p:cBhvr additive="base">
                                        <p:cTn id="48" dur="500" fill="hold"/>
                                        <p:tgtEl>
                                          <p:spTgt spid="32"/>
                                        </p:tgtEl>
                                        <p:attrNameLst>
                                          <p:attrName>ppt_y</p:attrName>
                                        </p:attrNameLst>
                                      </p:cBhvr>
                                      <p:tavLst>
                                        <p:tav tm="0">
                                          <p:val>
                                            <p:strVal val="1+#ppt_h/2"/>
                                          </p:val>
                                        </p:tav>
                                        <p:tav tm="100000">
                                          <p:val>
                                            <p:strVal val="#ppt_y"/>
                                          </p:val>
                                        </p:tav>
                                      </p:tavLst>
                                    </p:anim>
                                  </p:childTnLst>
                                </p:cTn>
                              </p:par>
                            </p:childTnLst>
                          </p:cTn>
                        </p:par>
                        <p:par>
                          <p:cTn id="49" fill="hold" nodeType="afterGroup">
                            <p:stCondLst>
                              <p:cond delay="3500"/>
                            </p:stCondLst>
                            <p:childTnLst>
                              <p:par>
                                <p:cTn id="50" presetID="49" presetClass="entr" presetSubtype="0" decel="100000"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 calcmode="lin" valueType="num">
                                      <p:cBhvr>
                                        <p:cTn id="54" dur="500" fill="hold"/>
                                        <p:tgtEl>
                                          <p:spTgt spid="29"/>
                                        </p:tgtEl>
                                        <p:attrNameLst>
                                          <p:attrName>style.rotation</p:attrName>
                                        </p:attrNameLst>
                                      </p:cBhvr>
                                      <p:tavLst>
                                        <p:tav tm="0">
                                          <p:val>
                                            <p:fltVal val="360"/>
                                          </p:val>
                                        </p:tav>
                                        <p:tav tm="100000">
                                          <p:val>
                                            <p:fltVal val="0"/>
                                          </p:val>
                                        </p:tav>
                                      </p:tavLst>
                                    </p:anim>
                                    <p:animEffect transition="in" filter="fade">
                                      <p:cBhvr>
                                        <p:cTn id="55" dur="500"/>
                                        <p:tgtEl>
                                          <p:spTgt spid="29"/>
                                        </p:tgtEl>
                                      </p:cBhvr>
                                    </p:animEffect>
                                  </p:childTnLst>
                                </p:cTn>
                              </p:par>
                            </p:childTnLst>
                          </p:cTn>
                        </p:par>
                        <p:par>
                          <p:cTn id="56" fill="hold" nodeType="afterGroup">
                            <p:stCondLst>
                              <p:cond delay="4000"/>
                            </p:stCondLst>
                            <p:childTnLst>
                              <p:par>
                                <p:cTn id="57" presetID="2" presetClass="entr" presetSubtype="4" decel="100000"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fill="hold"/>
                                        <p:tgtEl>
                                          <p:spTgt spid="33"/>
                                        </p:tgtEl>
                                        <p:attrNameLst>
                                          <p:attrName>ppt_x</p:attrName>
                                        </p:attrNameLst>
                                      </p:cBhvr>
                                      <p:tavLst>
                                        <p:tav tm="0">
                                          <p:val>
                                            <p:strVal val="#ppt_x"/>
                                          </p:val>
                                        </p:tav>
                                        <p:tav tm="100000">
                                          <p:val>
                                            <p:strVal val="#ppt_x"/>
                                          </p:val>
                                        </p:tav>
                                      </p:tavLst>
                                    </p:anim>
                                    <p:anim calcmode="lin" valueType="num">
                                      <p:cBhvr additive="base">
                                        <p:cTn id="6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withGroup">
                            <p:stCondLst>
                              <p:cond delay="0"/>
                            </p:stCondLst>
                            <p:childTnLst>
                              <p:par>
                                <p:cTn id="63" presetID="16" presetClass="entr" presetSubtype="37" fill="hold" grpId="0" nodeType="click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barn(outVertical)">
                                      <p:cBhvr>
                                        <p:cTn id="6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420688" y="1708150"/>
            <a:ext cx="1951037" cy="1641475"/>
          </a:xfrm>
          <a:prstGeom prst="rect">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4" name="矩形 23"/>
          <p:cNvSpPr/>
          <p:nvPr/>
        </p:nvSpPr>
        <p:spPr>
          <a:xfrm>
            <a:off x="2524125" y="1708150"/>
            <a:ext cx="1949450" cy="1641475"/>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5" name="矩形 24"/>
          <p:cNvSpPr/>
          <p:nvPr/>
        </p:nvSpPr>
        <p:spPr>
          <a:xfrm>
            <a:off x="4625975" y="1708150"/>
            <a:ext cx="1949450" cy="1641475"/>
          </a:xfrm>
          <a:prstGeom prst="rect">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6" name="矩形 25"/>
          <p:cNvSpPr/>
          <p:nvPr/>
        </p:nvSpPr>
        <p:spPr>
          <a:xfrm>
            <a:off x="6727825" y="1708150"/>
            <a:ext cx="1987550" cy="1641475"/>
          </a:xfrm>
          <a:prstGeom prst="rect">
            <a:avLst/>
          </a:pr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7" name="Rectangle 23"/>
          <p:cNvSpPr>
            <a:spLocks noChangeArrowheads="1"/>
          </p:cNvSpPr>
          <p:nvPr/>
        </p:nvSpPr>
        <p:spPr bwMode="auto">
          <a:xfrm>
            <a:off x="574675" y="3779838"/>
            <a:ext cx="162401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600">
                <a:solidFill>
                  <a:schemeClr val="bg1"/>
                </a:solidFill>
                <a:cs typeface="Arial" pitchFamily="34" charset="0"/>
              </a:rPr>
              <a:t>$49.99</a:t>
            </a:r>
          </a:p>
        </p:txBody>
      </p:sp>
      <p:sp>
        <p:nvSpPr>
          <p:cNvPr id="28" name="文本框 27"/>
          <p:cNvSpPr txBox="1"/>
          <p:nvPr/>
        </p:nvSpPr>
        <p:spPr>
          <a:xfrm>
            <a:off x="571500" y="3443288"/>
            <a:ext cx="1631950" cy="307975"/>
          </a:xfrm>
          <a:prstGeom prst="rect">
            <a:avLst/>
          </a:prstGeom>
          <a:noFill/>
        </p:spPr>
        <p:txBody>
          <a:bodyPr>
            <a:spAutoFit/>
          </a:bodyPr>
          <a:lstStyle/>
          <a:p>
            <a:pPr algn="ctr" defTabSz="685754" eaLnBrk="1" fontAlgn="auto" hangingPunct="1">
              <a:spcBef>
                <a:spcPts val="0"/>
              </a:spcBef>
              <a:spcAft>
                <a:spcPts val="0"/>
              </a:spcAft>
              <a:defRPr/>
            </a:pPr>
            <a:r>
              <a:rPr lang="en-US" altLang="zh-CN" sz="1400" dirty="0">
                <a:solidFill>
                  <a:schemeClr val="bg1"/>
                </a:solidFill>
                <a:latin typeface="+mn-ea"/>
                <a:ea typeface="+mn-ea"/>
              </a:rPr>
              <a:t>Specimen  One</a:t>
            </a:r>
            <a:endParaRPr lang="zh-CN" altLang="en-US" sz="1400" dirty="0">
              <a:solidFill>
                <a:schemeClr val="bg1"/>
              </a:solidFill>
              <a:latin typeface="+mn-ea"/>
              <a:ea typeface="+mn-ea"/>
            </a:endParaRPr>
          </a:p>
        </p:txBody>
      </p:sp>
      <p:sp>
        <p:nvSpPr>
          <p:cNvPr id="29" name="Rectangle 27"/>
          <p:cNvSpPr/>
          <p:nvPr/>
        </p:nvSpPr>
        <p:spPr>
          <a:xfrm>
            <a:off x="842963" y="4260850"/>
            <a:ext cx="1087437" cy="254000"/>
          </a:xfrm>
          <a:prstGeom prst="rect">
            <a:avLst/>
          </a:prstGeom>
          <a:solidFill>
            <a:schemeClr val="accent1">
              <a:alpha val="40000"/>
            </a:schemeClr>
          </a:solidFill>
          <a:ln w="12700">
            <a:noFill/>
          </a:ln>
        </p:spPr>
        <p:txBody>
          <a:bodyPr>
            <a:spAutoFit/>
          </a:bodyPr>
          <a:lstStyle/>
          <a:p>
            <a:pPr algn="ctr" defTabSz="685754" eaLnBrk="1" fontAlgn="auto" hangingPunct="1">
              <a:spcBef>
                <a:spcPts val="0"/>
              </a:spcBef>
              <a:spcAft>
                <a:spcPts val="0"/>
              </a:spcAft>
              <a:defRPr/>
            </a:pPr>
            <a:r>
              <a:rPr lang="en-US" altLang="zh-CN" sz="1050" dirty="0">
                <a:solidFill>
                  <a:schemeClr val="bg1"/>
                </a:solidFill>
                <a:latin typeface="+mn-lt"/>
                <a:ea typeface="+mn-ea"/>
              </a:rPr>
              <a:t>ADD TO CART</a:t>
            </a:r>
          </a:p>
        </p:txBody>
      </p:sp>
      <p:sp>
        <p:nvSpPr>
          <p:cNvPr id="30" name="Rectangle 23"/>
          <p:cNvSpPr>
            <a:spLocks noChangeArrowheads="1"/>
          </p:cNvSpPr>
          <p:nvPr/>
        </p:nvSpPr>
        <p:spPr bwMode="auto">
          <a:xfrm>
            <a:off x="2686050" y="3779838"/>
            <a:ext cx="162401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600">
                <a:solidFill>
                  <a:schemeClr val="bg1"/>
                </a:solidFill>
                <a:cs typeface="Arial" pitchFamily="34" charset="0"/>
              </a:rPr>
              <a:t>$99.99</a:t>
            </a:r>
          </a:p>
        </p:txBody>
      </p:sp>
      <p:sp>
        <p:nvSpPr>
          <p:cNvPr id="31" name="文本框 30"/>
          <p:cNvSpPr txBox="1"/>
          <p:nvPr/>
        </p:nvSpPr>
        <p:spPr>
          <a:xfrm>
            <a:off x="2681288" y="3443288"/>
            <a:ext cx="1633537" cy="307975"/>
          </a:xfrm>
          <a:prstGeom prst="rect">
            <a:avLst/>
          </a:prstGeom>
          <a:noFill/>
        </p:spPr>
        <p:txBody>
          <a:bodyPr>
            <a:spAutoFit/>
          </a:bodyPr>
          <a:lstStyle/>
          <a:p>
            <a:pPr algn="ctr" defTabSz="685754" eaLnBrk="1" fontAlgn="auto" hangingPunct="1">
              <a:spcBef>
                <a:spcPts val="0"/>
              </a:spcBef>
              <a:spcAft>
                <a:spcPts val="0"/>
              </a:spcAft>
              <a:defRPr/>
            </a:pPr>
            <a:r>
              <a:rPr lang="en-US" altLang="zh-CN" sz="1400" dirty="0">
                <a:solidFill>
                  <a:schemeClr val="bg1"/>
                </a:solidFill>
                <a:latin typeface="+mn-ea"/>
                <a:ea typeface="+mn-ea"/>
              </a:rPr>
              <a:t>Specimen  One</a:t>
            </a:r>
            <a:endParaRPr lang="zh-CN" altLang="en-US" sz="1400" dirty="0">
              <a:solidFill>
                <a:schemeClr val="bg1"/>
              </a:solidFill>
              <a:latin typeface="+mn-ea"/>
              <a:ea typeface="+mn-ea"/>
            </a:endParaRPr>
          </a:p>
        </p:txBody>
      </p:sp>
      <p:sp>
        <p:nvSpPr>
          <p:cNvPr id="32" name="Rectangle 27"/>
          <p:cNvSpPr/>
          <p:nvPr/>
        </p:nvSpPr>
        <p:spPr>
          <a:xfrm>
            <a:off x="2954338" y="4260850"/>
            <a:ext cx="1087437" cy="254000"/>
          </a:xfrm>
          <a:prstGeom prst="rect">
            <a:avLst/>
          </a:prstGeom>
          <a:solidFill>
            <a:schemeClr val="accent1">
              <a:alpha val="40000"/>
            </a:schemeClr>
          </a:solidFill>
          <a:ln w="12700">
            <a:noFill/>
          </a:ln>
        </p:spPr>
        <p:txBody>
          <a:bodyPr>
            <a:spAutoFit/>
          </a:bodyPr>
          <a:lstStyle/>
          <a:p>
            <a:pPr algn="ctr" defTabSz="685754" eaLnBrk="1" fontAlgn="auto" hangingPunct="1">
              <a:spcBef>
                <a:spcPts val="0"/>
              </a:spcBef>
              <a:spcAft>
                <a:spcPts val="0"/>
              </a:spcAft>
              <a:defRPr/>
            </a:pPr>
            <a:r>
              <a:rPr lang="en-US" altLang="zh-CN" sz="1050" dirty="0">
                <a:solidFill>
                  <a:schemeClr val="bg1"/>
                </a:solidFill>
                <a:latin typeface="+mn-lt"/>
                <a:ea typeface="+mn-ea"/>
              </a:rPr>
              <a:t>ADD TO CART</a:t>
            </a:r>
          </a:p>
        </p:txBody>
      </p:sp>
      <p:sp>
        <p:nvSpPr>
          <p:cNvPr id="34" name="Rectangle 23"/>
          <p:cNvSpPr>
            <a:spLocks noChangeArrowheads="1"/>
          </p:cNvSpPr>
          <p:nvPr/>
        </p:nvSpPr>
        <p:spPr bwMode="auto">
          <a:xfrm>
            <a:off x="4789488" y="3779838"/>
            <a:ext cx="1624012"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600">
                <a:solidFill>
                  <a:schemeClr val="bg1"/>
                </a:solidFill>
                <a:cs typeface="Arial" pitchFamily="34" charset="0"/>
              </a:rPr>
              <a:t>$149.99</a:t>
            </a:r>
          </a:p>
        </p:txBody>
      </p:sp>
      <p:sp>
        <p:nvSpPr>
          <p:cNvPr id="35" name="文本框 34"/>
          <p:cNvSpPr txBox="1"/>
          <p:nvPr/>
        </p:nvSpPr>
        <p:spPr>
          <a:xfrm>
            <a:off x="4784725" y="3443288"/>
            <a:ext cx="1631950" cy="307975"/>
          </a:xfrm>
          <a:prstGeom prst="rect">
            <a:avLst/>
          </a:prstGeom>
          <a:noFill/>
        </p:spPr>
        <p:txBody>
          <a:bodyPr>
            <a:spAutoFit/>
          </a:bodyPr>
          <a:lstStyle/>
          <a:p>
            <a:pPr algn="ctr" defTabSz="685754" eaLnBrk="1" fontAlgn="auto" hangingPunct="1">
              <a:spcBef>
                <a:spcPts val="0"/>
              </a:spcBef>
              <a:spcAft>
                <a:spcPts val="0"/>
              </a:spcAft>
              <a:defRPr/>
            </a:pPr>
            <a:r>
              <a:rPr lang="en-US" altLang="zh-CN" sz="1400" dirty="0">
                <a:solidFill>
                  <a:schemeClr val="bg1"/>
                </a:solidFill>
                <a:latin typeface="+mn-ea"/>
                <a:ea typeface="+mn-ea"/>
              </a:rPr>
              <a:t>Specimen  One</a:t>
            </a:r>
            <a:endParaRPr lang="zh-CN" altLang="en-US" sz="1400" dirty="0">
              <a:solidFill>
                <a:schemeClr val="bg1"/>
              </a:solidFill>
              <a:latin typeface="+mn-ea"/>
              <a:ea typeface="+mn-ea"/>
            </a:endParaRPr>
          </a:p>
        </p:txBody>
      </p:sp>
      <p:sp>
        <p:nvSpPr>
          <p:cNvPr id="36" name="Rectangle 27"/>
          <p:cNvSpPr/>
          <p:nvPr/>
        </p:nvSpPr>
        <p:spPr>
          <a:xfrm>
            <a:off x="5057775" y="4260850"/>
            <a:ext cx="1087438" cy="254000"/>
          </a:xfrm>
          <a:prstGeom prst="rect">
            <a:avLst/>
          </a:prstGeom>
          <a:solidFill>
            <a:schemeClr val="accent1">
              <a:alpha val="40000"/>
            </a:schemeClr>
          </a:solidFill>
          <a:ln w="12700">
            <a:noFill/>
          </a:ln>
        </p:spPr>
        <p:txBody>
          <a:bodyPr>
            <a:spAutoFit/>
          </a:bodyPr>
          <a:lstStyle/>
          <a:p>
            <a:pPr algn="ctr" defTabSz="685754" eaLnBrk="1" fontAlgn="auto" hangingPunct="1">
              <a:spcBef>
                <a:spcPts val="0"/>
              </a:spcBef>
              <a:spcAft>
                <a:spcPts val="0"/>
              </a:spcAft>
              <a:defRPr/>
            </a:pPr>
            <a:r>
              <a:rPr lang="en-US" altLang="zh-CN" sz="1050" dirty="0">
                <a:solidFill>
                  <a:schemeClr val="bg1"/>
                </a:solidFill>
                <a:latin typeface="+mn-lt"/>
                <a:ea typeface="+mn-ea"/>
              </a:rPr>
              <a:t>ADD TO CART</a:t>
            </a:r>
          </a:p>
        </p:txBody>
      </p:sp>
      <p:sp>
        <p:nvSpPr>
          <p:cNvPr id="38" name="Rectangle 23"/>
          <p:cNvSpPr>
            <a:spLocks noChangeArrowheads="1"/>
          </p:cNvSpPr>
          <p:nvPr/>
        </p:nvSpPr>
        <p:spPr bwMode="auto">
          <a:xfrm>
            <a:off x="6908800" y="3779838"/>
            <a:ext cx="16256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600">
                <a:solidFill>
                  <a:schemeClr val="bg1"/>
                </a:solidFill>
                <a:cs typeface="Arial" pitchFamily="34" charset="0"/>
              </a:rPr>
              <a:t>$199.99</a:t>
            </a:r>
          </a:p>
        </p:txBody>
      </p:sp>
      <p:sp>
        <p:nvSpPr>
          <p:cNvPr id="39" name="文本框 38"/>
          <p:cNvSpPr txBox="1"/>
          <p:nvPr/>
        </p:nvSpPr>
        <p:spPr>
          <a:xfrm>
            <a:off x="6905625" y="3443288"/>
            <a:ext cx="1631950" cy="307975"/>
          </a:xfrm>
          <a:prstGeom prst="rect">
            <a:avLst/>
          </a:prstGeom>
          <a:noFill/>
        </p:spPr>
        <p:txBody>
          <a:bodyPr>
            <a:spAutoFit/>
          </a:bodyPr>
          <a:lstStyle/>
          <a:p>
            <a:pPr algn="ctr" defTabSz="685754" eaLnBrk="1" fontAlgn="auto" hangingPunct="1">
              <a:spcBef>
                <a:spcPts val="0"/>
              </a:spcBef>
              <a:spcAft>
                <a:spcPts val="0"/>
              </a:spcAft>
              <a:defRPr/>
            </a:pPr>
            <a:r>
              <a:rPr lang="en-US" altLang="zh-CN" sz="1400" dirty="0">
                <a:solidFill>
                  <a:schemeClr val="bg1"/>
                </a:solidFill>
                <a:latin typeface="+mn-ea"/>
                <a:ea typeface="+mn-ea"/>
              </a:rPr>
              <a:t>Specimen  One</a:t>
            </a:r>
            <a:endParaRPr lang="zh-CN" altLang="en-US" sz="1400" dirty="0">
              <a:solidFill>
                <a:schemeClr val="bg1"/>
              </a:solidFill>
              <a:latin typeface="+mn-ea"/>
              <a:ea typeface="+mn-ea"/>
            </a:endParaRPr>
          </a:p>
        </p:txBody>
      </p:sp>
      <p:sp>
        <p:nvSpPr>
          <p:cNvPr id="40" name="Rectangle 27"/>
          <p:cNvSpPr/>
          <p:nvPr/>
        </p:nvSpPr>
        <p:spPr>
          <a:xfrm>
            <a:off x="7178675" y="4260850"/>
            <a:ext cx="1087438" cy="254000"/>
          </a:xfrm>
          <a:prstGeom prst="rect">
            <a:avLst/>
          </a:prstGeom>
          <a:solidFill>
            <a:schemeClr val="accent1">
              <a:alpha val="40000"/>
            </a:schemeClr>
          </a:solidFill>
          <a:ln w="12700">
            <a:noFill/>
          </a:ln>
        </p:spPr>
        <p:txBody>
          <a:bodyPr>
            <a:spAutoFit/>
          </a:bodyPr>
          <a:lstStyle/>
          <a:p>
            <a:pPr algn="ctr" defTabSz="685754" eaLnBrk="1" fontAlgn="auto" hangingPunct="1">
              <a:spcBef>
                <a:spcPts val="0"/>
              </a:spcBef>
              <a:spcAft>
                <a:spcPts val="0"/>
              </a:spcAft>
              <a:defRPr/>
            </a:pPr>
            <a:r>
              <a:rPr lang="en-US" altLang="zh-CN" sz="1050" dirty="0">
                <a:solidFill>
                  <a:schemeClr val="bg1"/>
                </a:solidFill>
                <a:latin typeface="+mn-lt"/>
                <a:ea typeface="+mn-ea"/>
              </a:rPr>
              <a:t>ADD TO CART</a:t>
            </a:r>
          </a:p>
        </p:txBody>
      </p:sp>
      <p:sp>
        <p:nvSpPr>
          <p:cNvPr id="18"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19"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down)">
                                      <p:cBhvr>
                                        <p:cTn id="8" dur="500"/>
                                        <p:tgtEl>
                                          <p:spTgt spid="18"/>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p:tgtEl>
                                          <p:spTgt spid="19"/>
                                        </p:tgtEl>
                                        <p:attrNameLst>
                                          <p:attrName>ppt_y</p:attrName>
                                        </p:attrNameLst>
                                      </p:cBhvr>
                                      <p:tavLst>
                                        <p:tav tm="0">
                                          <p:val>
                                            <p:strVal val="#ppt_y-#ppt_h*1.125000"/>
                                          </p:val>
                                        </p:tav>
                                        <p:tav tm="100000">
                                          <p:val>
                                            <p:strVal val="#ppt_y"/>
                                          </p:val>
                                        </p:tav>
                                      </p:tavLst>
                                    </p:anim>
                                    <p:animEffect transition="in" filter="wipe(down)">
                                      <p:cBhvr>
                                        <p:cTn id="12" dur="500"/>
                                        <p:tgtEl>
                                          <p:spTgt spid="19"/>
                                        </p:tgtEl>
                                      </p:cBhvr>
                                    </p:animEffect>
                                  </p:childTnLst>
                                </p:cTn>
                              </p:par>
                            </p:childTnLst>
                          </p:cTn>
                        </p:par>
                        <p:par>
                          <p:cTn id="13" fill="hold" nodeType="afterGroup">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600"/>
                                        <p:tgtEl>
                                          <p:spTgt spid="23"/>
                                        </p:tgtEl>
                                      </p:cBhvr>
                                    </p:animEffect>
                                  </p:childTnLst>
                                </p:cTn>
                              </p:par>
                              <p:par>
                                <p:cTn id="17" presetID="35" presetClass="path" presetSubtype="0" decel="100000" fill="hold" grpId="1" nodeType="withEffect">
                                  <p:stCondLst>
                                    <p:cond delay="0"/>
                                  </p:stCondLst>
                                  <p:childTnLst>
                                    <p:animMotion origin="layout" path="M -0.05552 0.00023 L -3.51034E-6 0.00023 " pathEditMode="relative" rAng="0" ptsTypes="AA">
                                      <p:cBhvr>
                                        <p:cTn id="18" dur="800" fill="hold"/>
                                        <p:tgtEl>
                                          <p:spTgt spid="23"/>
                                        </p:tgtEl>
                                        <p:attrNameLst>
                                          <p:attrName>ppt_x</p:attrName>
                                          <p:attrName>ppt_y</p:attrName>
                                        </p:attrNameLst>
                                      </p:cBhvr>
                                      <p:rCtr x="2770" y="0"/>
                                    </p:animMotion>
                                  </p:childTnLst>
                                </p:cTn>
                              </p:par>
                            </p:childTnLst>
                          </p:cTn>
                        </p:par>
                        <p:par>
                          <p:cTn id="19" fill="hold" nodeType="afterGroup">
                            <p:stCondLst>
                              <p:cond delay="1300"/>
                            </p:stCondLst>
                            <p:childTnLst>
                              <p:par>
                                <p:cTn id="20" presetID="2" presetClass="entr" presetSubtype="4" decel="100000"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ppt_x"/>
                                          </p:val>
                                        </p:tav>
                                        <p:tav tm="100000">
                                          <p:val>
                                            <p:strVal val="#ppt_x"/>
                                          </p:val>
                                        </p:tav>
                                      </p:tavLst>
                                    </p:anim>
                                    <p:anim calcmode="lin" valueType="num">
                                      <p:cBhvr additive="base">
                                        <p:cTn id="23" dur="500" fill="hold"/>
                                        <p:tgtEl>
                                          <p:spTgt spid="28"/>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25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500" fill="hold"/>
                                        <p:tgtEl>
                                          <p:spTgt spid="27"/>
                                        </p:tgtEl>
                                        <p:attrNameLst>
                                          <p:attrName>ppt_x</p:attrName>
                                        </p:attrNameLst>
                                      </p:cBhvr>
                                      <p:tavLst>
                                        <p:tav tm="0">
                                          <p:val>
                                            <p:strVal val="#ppt_x"/>
                                          </p:val>
                                        </p:tav>
                                        <p:tav tm="100000">
                                          <p:val>
                                            <p:strVal val="#ppt_x"/>
                                          </p:val>
                                        </p:tav>
                                      </p:tavLst>
                                    </p:anim>
                                    <p:anim calcmode="lin" valueType="num">
                                      <p:cBhvr additive="base">
                                        <p:cTn id="27" dur="500" fill="hold"/>
                                        <p:tgtEl>
                                          <p:spTgt spid="27"/>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50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ppt_x"/>
                                          </p:val>
                                        </p:tav>
                                        <p:tav tm="100000">
                                          <p:val>
                                            <p:strVal val="#ppt_x"/>
                                          </p:val>
                                        </p:tav>
                                      </p:tavLst>
                                    </p:anim>
                                    <p:anim calcmode="lin" valueType="num">
                                      <p:cBhvr additive="base">
                                        <p:cTn id="31" dur="500" fill="hold"/>
                                        <p:tgtEl>
                                          <p:spTgt spid="29"/>
                                        </p:tgtEl>
                                        <p:attrNameLst>
                                          <p:attrName>ppt_y</p:attrName>
                                        </p:attrNameLst>
                                      </p:cBhvr>
                                      <p:tavLst>
                                        <p:tav tm="0">
                                          <p:val>
                                            <p:strVal val="1+#ppt_h/2"/>
                                          </p:val>
                                        </p:tav>
                                        <p:tav tm="100000">
                                          <p:val>
                                            <p:strVal val="#ppt_y"/>
                                          </p:val>
                                        </p:tav>
                                      </p:tavLst>
                                    </p:anim>
                                  </p:childTnLst>
                                </p:cTn>
                              </p:par>
                            </p:childTnLst>
                          </p:cTn>
                        </p:par>
                        <p:par>
                          <p:cTn id="32" fill="hold" nodeType="afterGroup">
                            <p:stCondLst>
                              <p:cond delay="2300"/>
                            </p:stCondLst>
                            <p:childTnLst>
                              <p:par>
                                <p:cTn id="33" presetID="10"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600"/>
                                        <p:tgtEl>
                                          <p:spTgt spid="24"/>
                                        </p:tgtEl>
                                      </p:cBhvr>
                                    </p:animEffect>
                                  </p:childTnLst>
                                </p:cTn>
                              </p:par>
                              <p:par>
                                <p:cTn id="36" presetID="35" presetClass="path" presetSubtype="0" decel="100000" fill="hold" grpId="1" nodeType="withEffect">
                                  <p:stCondLst>
                                    <p:cond delay="0"/>
                                  </p:stCondLst>
                                  <p:childTnLst>
                                    <p:animMotion origin="layout" path="M -0.05552 0.00023 L -3.51034E-6 0.00023 " pathEditMode="relative" rAng="0" ptsTypes="AA">
                                      <p:cBhvr>
                                        <p:cTn id="37" dur="800" fill="hold"/>
                                        <p:tgtEl>
                                          <p:spTgt spid="24"/>
                                        </p:tgtEl>
                                        <p:attrNameLst>
                                          <p:attrName>ppt_x</p:attrName>
                                          <p:attrName>ppt_y</p:attrName>
                                        </p:attrNameLst>
                                      </p:cBhvr>
                                      <p:rCtr x="2770" y="0"/>
                                    </p:animMotion>
                                  </p:childTnLst>
                                </p:cTn>
                              </p:par>
                            </p:childTnLst>
                          </p:cTn>
                        </p:par>
                        <p:par>
                          <p:cTn id="38" fill="hold" nodeType="afterGroup">
                            <p:stCondLst>
                              <p:cond delay="3100"/>
                            </p:stCondLst>
                            <p:childTnLst>
                              <p:par>
                                <p:cTn id="39" presetID="2" presetClass="entr" presetSubtype="4" decel="100000"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additive="base">
                                        <p:cTn id="41" dur="500" fill="hold"/>
                                        <p:tgtEl>
                                          <p:spTgt spid="31"/>
                                        </p:tgtEl>
                                        <p:attrNameLst>
                                          <p:attrName>ppt_x</p:attrName>
                                        </p:attrNameLst>
                                      </p:cBhvr>
                                      <p:tavLst>
                                        <p:tav tm="0">
                                          <p:val>
                                            <p:strVal val="#ppt_x"/>
                                          </p:val>
                                        </p:tav>
                                        <p:tav tm="100000">
                                          <p:val>
                                            <p:strVal val="#ppt_x"/>
                                          </p:val>
                                        </p:tav>
                                      </p:tavLst>
                                    </p:anim>
                                    <p:anim calcmode="lin" valueType="num">
                                      <p:cBhvr additive="base">
                                        <p:cTn id="42" dur="500" fill="hold"/>
                                        <p:tgtEl>
                                          <p:spTgt spid="31"/>
                                        </p:tgtEl>
                                        <p:attrNameLst>
                                          <p:attrName>ppt_y</p:attrName>
                                        </p:attrNameLst>
                                      </p:cBhvr>
                                      <p:tavLst>
                                        <p:tav tm="0">
                                          <p:val>
                                            <p:strVal val="1+#ppt_h/2"/>
                                          </p:val>
                                        </p:tav>
                                        <p:tav tm="100000">
                                          <p:val>
                                            <p:strVal val="#ppt_y"/>
                                          </p:val>
                                        </p:tav>
                                      </p:tavLst>
                                    </p:anim>
                                  </p:childTnLst>
                                </p:cTn>
                              </p:par>
                              <p:par>
                                <p:cTn id="43" presetID="2" presetClass="entr" presetSubtype="4" decel="100000" fill="hold" grpId="0" nodeType="withEffect">
                                  <p:stCondLst>
                                    <p:cond delay="25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ppt_x"/>
                                          </p:val>
                                        </p:tav>
                                        <p:tav tm="100000">
                                          <p:val>
                                            <p:strVal val="#ppt_x"/>
                                          </p:val>
                                        </p:tav>
                                      </p:tavLst>
                                    </p:anim>
                                    <p:anim calcmode="lin" valueType="num">
                                      <p:cBhvr additive="base">
                                        <p:cTn id="46" dur="500" fill="hold"/>
                                        <p:tgtEl>
                                          <p:spTgt spid="30"/>
                                        </p:tgtEl>
                                        <p:attrNameLst>
                                          <p:attrName>ppt_y</p:attrName>
                                        </p:attrNameLst>
                                      </p:cBhvr>
                                      <p:tavLst>
                                        <p:tav tm="0">
                                          <p:val>
                                            <p:strVal val="1+#ppt_h/2"/>
                                          </p:val>
                                        </p:tav>
                                        <p:tav tm="100000">
                                          <p:val>
                                            <p:strVal val="#ppt_y"/>
                                          </p:val>
                                        </p:tav>
                                      </p:tavLst>
                                    </p:anim>
                                  </p:childTnLst>
                                </p:cTn>
                              </p:par>
                              <p:par>
                                <p:cTn id="47" presetID="2" presetClass="entr" presetSubtype="4" decel="100000" fill="hold" grpId="0" nodeType="withEffect">
                                  <p:stCondLst>
                                    <p:cond delay="50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500" fill="hold"/>
                                        <p:tgtEl>
                                          <p:spTgt spid="32"/>
                                        </p:tgtEl>
                                        <p:attrNameLst>
                                          <p:attrName>ppt_x</p:attrName>
                                        </p:attrNameLst>
                                      </p:cBhvr>
                                      <p:tavLst>
                                        <p:tav tm="0">
                                          <p:val>
                                            <p:strVal val="#ppt_x"/>
                                          </p:val>
                                        </p:tav>
                                        <p:tav tm="100000">
                                          <p:val>
                                            <p:strVal val="#ppt_x"/>
                                          </p:val>
                                        </p:tav>
                                      </p:tavLst>
                                    </p:anim>
                                    <p:anim calcmode="lin" valueType="num">
                                      <p:cBhvr additive="base">
                                        <p:cTn id="50" dur="500" fill="hold"/>
                                        <p:tgtEl>
                                          <p:spTgt spid="32"/>
                                        </p:tgtEl>
                                        <p:attrNameLst>
                                          <p:attrName>ppt_y</p:attrName>
                                        </p:attrNameLst>
                                      </p:cBhvr>
                                      <p:tavLst>
                                        <p:tav tm="0">
                                          <p:val>
                                            <p:strVal val="1+#ppt_h/2"/>
                                          </p:val>
                                        </p:tav>
                                        <p:tav tm="100000">
                                          <p:val>
                                            <p:strVal val="#ppt_y"/>
                                          </p:val>
                                        </p:tav>
                                      </p:tavLst>
                                    </p:anim>
                                  </p:childTnLst>
                                </p:cTn>
                              </p:par>
                            </p:childTnLst>
                          </p:cTn>
                        </p:par>
                        <p:par>
                          <p:cTn id="51" fill="hold" nodeType="afterGroup">
                            <p:stCondLst>
                              <p:cond delay="4100"/>
                            </p:stCondLst>
                            <p:childTnLst>
                              <p:par>
                                <p:cTn id="52" presetID="10" presetClass="entr" presetSubtype="0"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600"/>
                                        <p:tgtEl>
                                          <p:spTgt spid="25"/>
                                        </p:tgtEl>
                                      </p:cBhvr>
                                    </p:animEffect>
                                  </p:childTnLst>
                                </p:cTn>
                              </p:par>
                              <p:par>
                                <p:cTn id="55" presetID="35" presetClass="path" presetSubtype="0" decel="100000" fill="hold" grpId="1" nodeType="withEffect">
                                  <p:stCondLst>
                                    <p:cond delay="0"/>
                                  </p:stCondLst>
                                  <p:childTnLst>
                                    <p:animMotion origin="layout" path="M -0.05552 0.00023 L -3.51034E-6 0.00023 " pathEditMode="relative" rAng="0" ptsTypes="AA">
                                      <p:cBhvr>
                                        <p:cTn id="56" dur="800" fill="hold"/>
                                        <p:tgtEl>
                                          <p:spTgt spid="25"/>
                                        </p:tgtEl>
                                        <p:attrNameLst>
                                          <p:attrName>ppt_x</p:attrName>
                                          <p:attrName>ppt_y</p:attrName>
                                        </p:attrNameLst>
                                      </p:cBhvr>
                                      <p:rCtr x="2770" y="0"/>
                                    </p:animMotion>
                                  </p:childTnLst>
                                </p:cTn>
                              </p:par>
                            </p:childTnLst>
                          </p:cTn>
                        </p:par>
                        <p:par>
                          <p:cTn id="57" fill="hold" nodeType="afterGroup">
                            <p:stCondLst>
                              <p:cond delay="4900"/>
                            </p:stCondLst>
                            <p:childTnLst>
                              <p:par>
                                <p:cTn id="58" presetID="2" presetClass="entr" presetSubtype="4" decel="100000" fill="hold" grpId="0" nodeType="afterEffect">
                                  <p:stCondLst>
                                    <p:cond delay="0"/>
                                  </p:stCondLst>
                                  <p:childTnLst>
                                    <p:set>
                                      <p:cBhvr>
                                        <p:cTn id="59" dur="1" fill="hold">
                                          <p:stCondLst>
                                            <p:cond delay="0"/>
                                          </p:stCondLst>
                                        </p:cTn>
                                        <p:tgtEl>
                                          <p:spTgt spid="35"/>
                                        </p:tgtEl>
                                        <p:attrNameLst>
                                          <p:attrName>style.visibility</p:attrName>
                                        </p:attrNameLst>
                                      </p:cBhvr>
                                      <p:to>
                                        <p:strVal val="visible"/>
                                      </p:to>
                                    </p:set>
                                    <p:anim calcmode="lin" valueType="num">
                                      <p:cBhvr additive="base">
                                        <p:cTn id="60" dur="500" fill="hold"/>
                                        <p:tgtEl>
                                          <p:spTgt spid="35"/>
                                        </p:tgtEl>
                                        <p:attrNameLst>
                                          <p:attrName>ppt_x</p:attrName>
                                        </p:attrNameLst>
                                      </p:cBhvr>
                                      <p:tavLst>
                                        <p:tav tm="0">
                                          <p:val>
                                            <p:strVal val="#ppt_x"/>
                                          </p:val>
                                        </p:tav>
                                        <p:tav tm="100000">
                                          <p:val>
                                            <p:strVal val="#ppt_x"/>
                                          </p:val>
                                        </p:tav>
                                      </p:tavLst>
                                    </p:anim>
                                    <p:anim calcmode="lin" valueType="num">
                                      <p:cBhvr additive="base">
                                        <p:cTn id="61" dur="500" fill="hold"/>
                                        <p:tgtEl>
                                          <p:spTgt spid="35"/>
                                        </p:tgtEl>
                                        <p:attrNameLst>
                                          <p:attrName>ppt_y</p:attrName>
                                        </p:attrNameLst>
                                      </p:cBhvr>
                                      <p:tavLst>
                                        <p:tav tm="0">
                                          <p:val>
                                            <p:strVal val="1+#ppt_h/2"/>
                                          </p:val>
                                        </p:tav>
                                        <p:tav tm="100000">
                                          <p:val>
                                            <p:strVal val="#ppt_y"/>
                                          </p:val>
                                        </p:tav>
                                      </p:tavLst>
                                    </p:anim>
                                  </p:childTnLst>
                                </p:cTn>
                              </p:par>
                              <p:par>
                                <p:cTn id="62" presetID="2" presetClass="entr" presetSubtype="4" decel="100000" fill="hold" grpId="0" nodeType="withEffect">
                                  <p:stCondLst>
                                    <p:cond delay="250"/>
                                  </p:stCondLst>
                                  <p:childTnLst>
                                    <p:set>
                                      <p:cBhvr>
                                        <p:cTn id="63" dur="1" fill="hold">
                                          <p:stCondLst>
                                            <p:cond delay="0"/>
                                          </p:stCondLst>
                                        </p:cTn>
                                        <p:tgtEl>
                                          <p:spTgt spid="34"/>
                                        </p:tgtEl>
                                        <p:attrNameLst>
                                          <p:attrName>style.visibility</p:attrName>
                                        </p:attrNameLst>
                                      </p:cBhvr>
                                      <p:to>
                                        <p:strVal val="visible"/>
                                      </p:to>
                                    </p:set>
                                    <p:anim calcmode="lin" valueType="num">
                                      <p:cBhvr additive="base">
                                        <p:cTn id="64" dur="500" fill="hold"/>
                                        <p:tgtEl>
                                          <p:spTgt spid="34"/>
                                        </p:tgtEl>
                                        <p:attrNameLst>
                                          <p:attrName>ppt_x</p:attrName>
                                        </p:attrNameLst>
                                      </p:cBhvr>
                                      <p:tavLst>
                                        <p:tav tm="0">
                                          <p:val>
                                            <p:strVal val="#ppt_x"/>
                                          </p:val>
                                        </p:tav>
                                        <p:tav tm="100000">
                                          <p:val>
                                            <p:strVal val="#ppt_x"/>
                                          </p:val>
                                        </p:tav>
                                      </p:tavLst>
                                    </p:anim>
                                    <p:anim calcmode="lin" valueType="num">
                                      <p:cBhvr additive="base">
                                        <p:cTn id="65" dur="500" fill="hold"/>
                                        <p:tgtEl>
                                          <p:spTgt spid="34"/>
                                        </p:tgtEl>
                                        <p:attrNameLst>
                                          <p:attrName>ppt_y</p:attrName>
                                        </p:attrNameLst>
                                      </p:cBhvr>
                                      <p:tavLst>
                                        <p:tav tm="0">
                                          <p:val>
                                            <p:strVal val="1+#ppt_h/2"/>
                                          </p:val>
                                        </p:tav>
                                        <p:tav tm="100000">
                                          <p:val>
                                            <p:strVal val="#ppt_y"/>
                                          </p:val>
                                        </p:tav>
                                      </p:tavLst>
                                    </p:anim>
                                  </p:childTnLst>
                                </p:cTn>
                              </p:par>
                              <p:par>
                                <p:cTn id="66" presetID="2" presetClass="entr" presetSubtype="4" decel="100000" fill="hold" grpId="0" nodeType="withEffect">
                                  <p:stCondLst>
                                    <p:cond delay="500"/>
                                  </p:stCondLst>
                                  <p:childTnLst>
                                    <p:set>
                                      <p:cBhvr>
                                        <p:cTn id="67" dur="1" fill="hold">
                                          <p:stCondLst>
                                            <p:cond delay="0"/>
                                          </p:stCondLst>
                                        </p:cTn>
                                        <p:tgtEl>
                                          <p:spTgt spid="36"/>
                                        </p:tgtEl>
                                        <p:attrNameLst>
                                          <p:attrName>style.visibility</p:attrName>
                                        </p:attrNameLst>
                                      </p:cBhvr>
                                      <p:to>
                                        <p:strVal val="visible"/>
                                      </p:to>
                                    </p:set>
                                    <p:anim calcmode="lin" valueType="num">
                                      <p:cBhvr additive="base">
                                        <p:cTn id="68" dur="500" fill="hold"/>
                                        <p:tgtEl>
                                          <p:spTgt spid="36"/>
                                        </p:tgtEl>
                                        <p:attrNameLst>
                                          <p:attrName>ppt_x</p:attrName>
                                        </p:attrNameLst>
                                      </p:cBhvr>
                                      <p:tavLst>
                                        <p:tav tm="0">
                                          <p:val>
                                            <p:strVal val="#ppt_x"/>
                                          </p:val>
                                        </p:tav>
                                        <p:tav tm="100000">
                                          <p:val>
                                            <p:strVal val="#ppt_x"/>
                                          </p:val>
                                        </p:tav>
                                      </p:tavLst>
                                    </p:anim>
                                    <p:anim calcmode="lin" valueType="num">
                                      <p:cBhvr additive="base">
                                        <p:cTn id="69" dur="500" fill="hold"/>
                                        <p:tgtEl>
                                          <p:spTgt spid="36"/>
                                        </p:tgtEl>
                                        <p:attrNameLst>
                                          <p:attrName>ppt_y</p:attrName>
                                        </p:attrNameLst>
                                      </p:cBhvr>
                                      <p:tavLst>
                                        <p:tav tm="0">
                                          <p:val>
                                            <p:strVal val="1+#ppt_h/2"/>
                                          </p:val>
                                        </p:tav>
                                        <p:tav tm="100000">
                                          <p:val>
                                            <p:strVal val="#ppt_y"/>
                                          </p:val>
                                        </p:tav>
                                      </p:tavLst>
                                    </p:anim>
                                  </p:childTnLst>
                                </p:cTn>
                              </p:par>
                            </p:childTnLst>
                          </p:cTn>
                        </p:par>
                        <p:par>
                          <p:cTn id="70" fill="hold" nodeType="afterGroup">
                            <p:stCondLst>
                              <p:cond delay="5900"/>
                            </p:stCondLst>
                            <p:childTnLst>
                              <p:par>
                                <p:cTn id="71" presetID="10" presetClass="entr" presetSubtype="0"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600"/>
                                        <p:tgtEl>
                                          <p:spTgt spid="26"/>
                                        </p:tgtEl>
                                      </p:cBhvr>
                                    </p:animEffect>
                                  </p:childTnLst>
                                </p:cTn>
                              </p:par>
                              <p:par>
                                <p:cTn id="74" presetID="35" presetClass="path" presetSubtype="0" decel="100000" fill="hold" grpId="1" nodeType="withEffect">
                                  <p:stCondLst>
                                    <p:cond delay="0"/>
                                  </p:stCondLst>
                                  <p:childTnLst>
                                    <p:animMotion origin="layout" path="M -0.05552 0.00023 L -3.51034E-6 0.00023 " pathEditMode="relative" rAng="0" ptsTypes="AA">
                                      <p:cBhvr>
                                        <p:cTn id="75" dur="800" fill="hold"/>
                                        <p:tgtEl>
                                          <p:spTgt spid="26"/>
                                        </p:tgtEl>
                                        <p:attrNameLst>
                                          <p:attrName>ppt_x</p:attrName>
                                          <p:attrName>ppt_y</p:attrName>
                                        </p:attrNameLst>
                                      </p:cBhvr>
                                      <p:rCtr x="2770" y="0"/>
                                    </p:animMotion>
                                  </p:childTnLst>
                                </p:cTn>
                              </p:par>
                            </p:childTnLst>
                          </p:cTn>
                        </p:par>
                        <p:par>
                          <p:cTn id="76" fill="hold" nodeType="afterGroup">
                            <p:stCondLst>
                              <p:cond delay="6700"/>
                            </p:stCondLst>
                            <p:childTnLst>
                              <p:par>
                                <p:cTn id="77" presetID="2" presetClass="entr" presetSubtype="4" decel="100000"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 calcmode="lin" valueType="num">
                                      <p:cBhvr additive="base">
                                        <p:cTn id="79" dur="500" fill="hold"/>
                                        <p:tgtEl>
                                          <p:spTgt spid="39"/>
                                        </p:tgtEl>
                                        <p:attrNameLst>
                                          <p:attrName>ppt_x</p:attrName>
                                        </p:attrNameLst>
                                      </p:cBhvr>
                                      <p:tavLst>
                                        <p:tav tm="0">
                                          <p:val>
                                            <p:strVal val="#ppt_x"/>
                                          </p:val>
                                        </p:tav>
                                        <p:tav tm="100000">
                                          <p:val>
                                            <p:strVal val="#ppt_x"/>
                                          </p:val>
                                        </p:tav>
                                      </p:tavLst>
                                    </p:anim>
                                    <p:anim calcmode="lin" valueType="num">
                                      <p:cBhvr additive="base">
                                        <p:cTn id="80" dur="500" fill="hold"/>
                                        <p:tgtEl>
                                          <p:spTgt spid="39"/>
                                        </p:tgtEl>
                                        <p:attrNameLst>
                                          <p:attrName>ppt_y</p:attrName>
                                        </p:attrNameLst>
                                      </p:cBhvr>
                                      <p:tavLst>
                                        <p:tav tm="0">
                                          <p:val>
                                            <p:strVal val="1+#ppt_h/2"/>
                                          </p:val>
                                        </p:tav>
                                        <p:tav tm="100000">
                                          <p:val>
                                            <p:strVal val="#ppt_y"/>
                                          </p:val>
                                        </p:tav>
                                      </p:tavLst>
                                    </p:anim>
                                  </p:childTnLst>
                                </p:cTn>
                              </p:par>
                              <p:par>
                                <p:cTn id="81" presetID="2" presetClass="entr" presetSubtype="4" decel="100000" fill="hold" grpId="0" nodeType="withEffect">
                                  <p:stCondLst>
                                    <p:cond delay="250"/>
                                  </p:stCondLst>
                                  <p:childTnLst>
                                    <p:set>
                                      <p:cBhvr>
                                        <p:cTn id="82" dur="1" fill="hold">
                                          <p:stCondLst>
                                            <p:cond delay="0"/>
                                          </p:stCondLst>
                                        </p:cTn>
                                        <p:tgtEl>
                                          <p:spTgt spid="38"/>
                                        </p:tgtEl>
                                        <p:attrNameLst>
                                          <p:attrName>style.visibility</p:attrName>
                                        </p:attrNameLst>
                                      </p:cBhvr>
                                      <p:to>
                                        <p:strVal val="visible"/>
                                      </p:to>
                                    </p:set>
                                    <p:anim calcmode="lin" valueType="num">
                                      <p:cBhvr additive="base">
                                        <p:cTn id="83" dur="500" fill="hold"/>
                                        <p:tgtEl>
                                          <p:spTgt spid="38"/>
                                        </p:tgtEl>
                                        <p:attrNameLst>
                                          <p:attrName>ppt_x</p:attrName>
                                        </p:attrNameLst>
                                      </p:cBhvr>
                                      <p:tavLst>
                                        <p:tav tm="0">
                                          <p:val>
                                            <p:strVal val="#ppt_x"/>
                                          </p:val>
                                        </p:tav>
                                        <p:tav tm="100000">
                                          <p:val>
                                            <p:strVal val="#ppt_x"/>
                                          </p:val>
                                        </p:tav>
                                      </p:tavLst>
                                    </p:anim>
                                    <p:anim calcmode="lin" valueType="num">
                                      <p:cBhvr additive="base">
                                        <p:cTn id="84" dur="500" fill="hold"/>
                                        <p:tgtEl>
                                          <p:spTgt spid="38"/>
                                        </p:tgtEl>
                                        <p:attrNameLst>
                                          <p:attrName>ppt_y</p:attrName>
                                        </p:attrNameLst>
                                      </p:cBhvr>
                                      <p:tavLst>
                                        <p:tav tm="0">
                                          <p:val>
                                            <p:strVal val="1+#ppt_h/2"/>
                                          </p:val>
                                        </p:tav>
                                        <p:tav tm="100000">
                                          <p:val>
                                            <p:strVal val="#ppt_y"/>
                                          </p:val>
                                        </p:tav>
                                      </p:tavLst>
                                    </p:anim>
                                  </p:childTnLst>
                                </p:cTn>
                              </p:par>
                              <p:par>
                                <p:cTn id="85" presetID="2" presetClass="entr" presetSubtype="4" decel="100000" fill="hold" grpId="0" nodeType="withEffect">
                                  <p:stCondLst>
                                    <p:cond delay="500"/>
                                  </p:stCondLst>
                                  <p:childTnLst>
                                    <p:set>
                                      <p:cBhvr>
                                        <p:cTn id="86" dur="1" fill="hold">
                                          <p:stCondLst>
                                            <p:cond delay="0"/>
                                          </p:stCondLst>
                                        </p:cTn>
                                        <p:tgtEl>
                                          <p:spTgt spid="40"/>
                                        </p:tgtEl>
                                        <p:attrNameLst>
                                          <p:attrName>style.visibility</p:attrName>
                                        </p:attrNameLst>
                                      </p:cBhvr>
                                      <p:to>
                                        <p:strVal val="visible"/>
                                      </p:to>
                                    </p:set>
                                    <p:anim calcmode="lin" valueType="num">
                                      <p:cBhvr additive="base">
                                        <p:cTn id="87" dur="500" fill="hold"/>
                                        <p:tgtEl>
                                          <p:spTgt spid="40"/>
                                        </p:tgtEl>
                                        <p:attrNameLst>
                                          <p:attrName>ppt_x</p:attrName>
                                        </p:attrNameLst>
                                      </p:cBhvr>
                                      <p:tavLst>
                                        <p:tav tm="0">
                                          <p:val>
                                            <p:strVal val="#ppt_x"/>
                                          </p:val>
                                        </p:tav>
                                        <p:tav tm="100000">
                                          <p:val>
                                            <p:strVal val="#ppt_x"/>
                                          </p:val>
                                        </p:tav>
                                      </p:tavLst>
                                    </p:anim>
                                    <p:anim calcmode="lin" valueType="num">
                                      <p:cBhvr additive="base">
                                        <p:cTn id="8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4" grpId="0" animBg="1"/>
      <p:bldP spid="24" grpId="1" animBg="1"/>
      <p:bldP spid="25" grpId="0" animBg="1"/>
      <p:bldP spid="25" grpId="1" animBg="1"/>
      <p:bldP spid="26" grpId="0" animBg="1"/>
      <p:bldP spid="26" grpId="1" animBg="1"/>
      <p:bldP spid="27" grpId="0"/>
      <p:bldP spid="28" grpId="0"/>
      <p:bldP spid="29" grpId="0" animBg="1"/>
      <p:bldP spid="30" grpId="0"/>
      <p:bldP spid="31" grpId="0"/>
      <p:bldP spid="32" grpId="0" animBg="1"/>
      <p:bldP spid="34" grpId="0"/>
      <p:bldP spid="35" grpId="0"/>
      <p:bldP spid="36" grpId="0" animBg="1"/>
      <p:bldP spid="38" grpId="0"/>
      <p:bldP spid="39" grpId="0"/>
      <p:bldP spid="40" grpId="0" animBg="1"/>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a:grpSpLocks/>
          </p:cNvGrpSpPr>
          <p:nvPr/>
        </p:nvGrpSpPr>
        <p:grpSpPr bwMode="auto">
          <a:xfrm>
            <a:off x="1157288" y="1601788"/>
            <a:ext cx="1917700" cy="3021012"/>
            <a:chOff x="1385455" y="1588470"/>
            <a:chExt cx="1918854" cy="3019694"/>
          </a:xfrm>
        </p:grpSpPr>
        <p:sp>
          <p:nvSpPr>
            <p:cNvPr id="2" name="矩形 1"/>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3" name="矩形 2"/>
            <p:cNvSpPr/>
            <p:nvPr/>
          </p:nvSpPr>
          <p:spPr>
            <a:xfrm>
              <a:off x="1463289" y="1675744"/>
              <a:ext cx="1753655" cy="95684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3571" name="文本框 6"/>
            <p:cNvSpPr txBox="1">
              <a:spLocks noChangeArrowheads="1"/>
            </p:cNvSpPr>
            <p:nvPr/>
          </p:nvSpPr>
          <p:spPr bwMode="auto">
            <a:xfrm>
              <a:off x="1385455" y="2721411"/>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One </a:t>
              </a:r>
              <a:endParaRPr lang="zh-CN" altLang="en-US" sz="1200">
                <a:solidFill>
                  <a:schemeClr val="bg1"/>
                </a:solidFill>
              </a:endParaRPr>
            </a:p>
          </p:txBody>
        </p:sp>
        <p:sp>
          <p:nvSpPr>
            <p:cNvPr id="23572" name="Rectangle 23"/>
            <p:cNvSpPr>
              <a:spLocks noChangeArrowheads="1"/>
            </p:cNvSpPr>
            <p:nvPr/>
          </p:nvSpPr>
          <p:spPr bwMode="auto">
            <a:xfrm>
              <a:off x="1463185" y="3007559"/>
              <a:ext cx="168872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3573" name="Rectangle 27"/>
            <p:cNvSpPr>
              <a:spLocks noChangeArrowheads="1"/>
            </p:cNvSpPr>
            <p:nvPr/>
          </p:nvSpPr>
          <p:spPr bwMode="auto">
            <a:xfrm>
              <a:off x="1960294" y="4071465"/>
              <a:ext cx="751508" cy="215444"/>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grpSp>
        <p:nvGrpSpPr>
          <p:cNvPr id="30" name="组合 29"/>
          <p:cNvGrpSpPr>
            <a:grpSpLocks/>
          </p:cNvGrpSpPr>
          <p:nvPr/>
        </p:nvGrpSpPr>
        <p:grpSpPr bwMode="auto">
          <a:xfrm>
            <a:off x="3651250" y="1601788"/>
            <a:ext cx="1917700" cy="3021012"/>
            <a:chOff x="1385455" y="1588470"/>
            <a:chExt cx="1918854" cy="3019694"/>
          </a:xfrm>
        </p:grpSpPr>
        <p:sp>
          <p:nvSpPr>
            <p:cNvPr id="31" name="矩形 30"/>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32" name="矩形 31"/>
            <p:cNvSpPr/>
            <p:nvPr/>
          </p:nvSpPr>
          <p:spPr>
            <a:xfrm>
              <a:off x="1463290" y="1675744"/>
              <a:ext cx="1753655" cy="95684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3566" name="文本框 32"/>
            <p:cNvSpPr txBox="1">
              <a:spLocks noChangeArrowheads="1"/>
            </p:cNvSpPr>
            <p:nvPr/>
          </p:nvSpPr>
          <p:spPr bwMode="auto">
            <a:xfrm>
              <a:off x="1385455" y="2721411"/>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Two </a:t>
              </a:r>
              <a:endParaRPr lang="zh-CN" altLang="en-US" sz="1200">
                <a:solidFill>
                  <a:schemeClr val="bg1"/>
                </a:solidFill>
              </a:endParaRPr>
            </a:p>
          </p:txBody>
        </p:sp>
        <p:sp>
          <p:nvSpPr>
            <p:cNvPr id="23567" name="Rectangle 23"/>
            <p:cNvSpPr>
              <a:spLocks noChangeArrowheads="1"/>
            </p:cNvSpPr>
            <p:nvPr/>
          </p:nvSpPr>
          <p:spPr bwMode="auto">
            <a:xfrm>
              <a:off x="1463185" y="3007559"/>
              <a:ext cx="168872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3568" name="Rectangle 27"/>
            <p:cNvSpPr>
              <a:spLocks noChangeArrowheads="1"/>
            </p:cNvSpPr>
            <p:nvPr/>
          </p:nvSpPr>
          <p:spPr bwMode="auto">
            <a:xfrm>
              <a:off x="1960294" y="4071465"/>
              <a:ext cx="751508" cy="215444"/>
            </a:xfrm>
            <a:prstGeom prst="rect">
              <a:avLst/>
            </a:prstGeom>
            <a:solidFill>
              <a:schemeClr val="accent1">
                <a:alpha val="39999"/>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grpSp>
        <p:nvGrpSpPr>
          <p:cNvPr id="36" name="组合 35"/>
          <p:cNvGrpSpPr>
            <a:grpSpLocks/>
          </p:cNvGrpSpPr>
          <p:nvPr/>
        </p:nvGrpSpPr>
        <p:grpSpPr bwMode="auto">
          <a:xfrm>
            <a:off x="6143625" y="1601788"/>
            <a:ext cx="1919288" cy="3021012"/>
            <a:chOff x="1385455" y="1588470"/>
            <a:chExt cx="1918854" cy="3019694"/>
          </a:xfrm>
        </p:grpSpPr>
        <p:sp>
          <p:nvSpPr>
            <p:cNvPr id="37" name="矩形 36"/>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38" name="矩形 37"/>
            <p:cNvSpPr/>
            <p:nvPr/>
          </p:nvSpPr>
          <p:spPr>
            <a:xfrm>
              <a:off x="1463225" y="1675744"/>
              <a:ext cx="1753790" cy="956845"/>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3561" name="文本框 38"/>
            <p:cNvSpPr txBox="1">
              <a:spLocks noChangeArrowheads="1"/>
            </p:cNvSpPr>
            <p:nvPr/>
          </p:nvSpPr>
          <p:spPr bwMode="auto">
            <a:xfrm>
              <a:off x="1385455" y="2721411"/>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Three </a:t>
              </a:r>
              <a:endParaRPr lang="zh-CN" altLang="en-US" sz="1200">
                <a:solidFill>
                  <a:schemeClr val="bg1"/>
                </a:solidFill>
              </a:endParaRPr>
            </a:p>
          </p:txBody>
        </p:sp>
        <p:sp>
          <p:nvSpPr>
            <p:cNvPr id="23562" name="Rectangle 23"/>
            <p:cNvSpPr>
              <a:spLocks noChangeArrowheads="1"/>
            </p:cNvSpPr>
            <p:nvPr/>
          </p:nvSpPr>
          <p:spPr bwMode="auto">
            <a:xfrm>
              <a:off x="1463185" y="3007559"/>
              <a:ext cx="168872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3563" name="Rectangle 27"/>
            <p:cNvSpPr>
              <a:spLocks noChangeArrowheads="1"/>
            </p:cNvSpPr>
            <p:nvPr/>
          </p:nvSpPr>
          <p:spPr bwMode="auto">
            <a:xfrm>
              <a:off x="1960294" y="4071465"/>
              <a:ext cx="751508" cy="215444"/>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sp>
        <p:nvSpPr>
          <p:cNvPr id="20"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21"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down)">
                                      <p:cBhvr>
                                        <p:cTn id="8" dur="500"/>
                                        <p:tgtEl>
                                          <p:spTgt spid="20"/>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down)">
                                      <p:cBhvr>
                                        <p:cTn id="12" dur="500"/>
                                        <p:tgtEl>
                                          <p:spTgt spid="21"/>
                                        </p:tgtEl>
                                      </p:cBhvr>
                                    </p:animEffect>
                                  </p:childTnLst>
                                </p:cTn>
                              </p:par>
                            </p:childTnLst>
                          </p:cTn>
                        </p:par>
                        <p:par>
                          <p:cTn id="13" fill="hold" nodeType="afterGroup">
                            <p:stCondLst>
                              <p:cond delay="500"/>
                            </p:stCondLst>
                            <p:childTnLst>
                              <p:par>
                                <p:cTn id="14" presetID="2" presetClass="entr" presetSubtype="4" decel="10000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250"/>
                                  </p:stCondLst>
                                  <p:childTnLst>
                                    <p:set>
                                      <p:cBhvr>
                                        <p:cTn id="19" dur="1" fill="hold">
                                          <p:stCondLst>
                                            <p:cond delay="0"/>
                                          </p:stCondLst>
                                        </p:cTn>
                                        <p:tgtEl>
                                          <p:spTgt spid="30"/>
                                        </p:tgtEl>
                                        <p:attrNameLst>
                                          <p:attrName>style.visibility</p:attrName>
                                        </p:attrNameLst>
                                      </p:cBhvr>
                                      <p:to>
                                        <p:strVal val="visible"/>
                                      </p:to>
                                    </p:set>
                                    <p:anim calcmode="lin" valueType="num">
                                      <p:cBhvr additive="base">
                                        <p:cTn id="20" dur="500" fill="hold"/>
                                        <p:tgtEl>
                                          <p:spTgt spid="30"/>
                                        </p:tgtEl>
                                        <p:attrNameLst>
                                          <p:attrName>ppt_x</p:attrName>
                                        </p:attrNameLst>
                                      </p:cBhvr>
                                      <p:tavLst>
                                        <p:tav tm="0">
                                          <p:val>
                                            <p:strVal val="#ppt_x"/>
                                          </p:val>
                                        </p:tav>
                                        <p:tav tm="100000">
                                          <p:val>
                                            <p:strVal val="#ppt_x"/>
                                          </p:val>
                                        </p:tav>
                                      </p:tavLst>
                                    </p:anim>
                                    <p:anim calcmode="lin" valueType="num">
                                      <p:cBhvr additive="base">
                                        <p:cTn id="21" dur="500" fill="hold"/>
                                        <p:tgtEl>
                                          <p:spTgt spid="30"/>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500"/>
                                  </p:stCondLst>
                                  <p:childTnLst>
                                    <p:set>
                                      <p:cBhvr>
                                        <p:cTn id="23" dur="1" fill="hold">
                                          <p:stCondLst>
                                            <p:cond delay="0"/>
                                          </p:stCondLst>
                                        </p:cTn>
                                        <p:tgtEl>
                                          <p:spTgt spid="36"/>
                                        </p:tgtEl>
                                        <p:attrNameLst>
                                          <p:attrName>style.visibility</p:attrName>
                                        </p:attrNameLst>
                                      </p:cBhvr>
                                      <p:to>
                                        <p:strVal val="visible"/>
                                      </p:to>
                                    </p:set>
                                    <p:anim calcmode="lin" valueType="num">
                                      <p:cBhvr additive="base">
                                        <p:cTn id="24" dur="500" fill="hold"/>
                                        <p:tgtEl>
                                          <p:spTgt spid="36"/>
                                        </p:tgtEl>
                                        <p:attrNameLst>
                                          <p:attrName>ppt_x</p:attrName>
                                        </p:attrNameLst>
                                      </p:cBhvr>
                                      <p:tavLst>
                                        <p:tav tm="0">
                                          <p:val>
                                            <p:strVal val="#ppt_x"/>
                                          </p:val>
                                        </p:tav>
                                        <p:tav tm="100000">
                                          <p:val>
                                            <p:strVal val="#ppt_x"/>
                                          </p:val>
                                        </p:tav>
                                      </p:tavLst>
                                    </p:anim>
                                    <p:anim calcmode="lin" valueType="num">
                                      <p:cBhvr additive="base">
                                        <p:cTn id="25"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a:grpSpLocks/>
          </p:cNvGrpSpPr>
          <p:nvPr/>
        </p:nvGrpSpPr>
        <p:grpSpPr bwMode="auto">
          <a:xfrm>
            <a:off x="3049588" y="123825"/>
            <a:ext cx="3044825" cy="4533900"/>
            <a:chOff x="3049443" y="123751"/>
            <a:chExt cx="3045114" cy="4533668"/>
          </a:xfrm>
        </p:grpSpPr>
        <p:pic>
          <p:nvPicPr>
            <p:cNvPr id="24611"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049443" y="123751"/>
              <a:ext cx="3045114" cy="4533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矩形 31"/>
            <p:cNvSpPr/>
            <p:nvPr/>
          </p:nvSpPr>
          <p:spPr>
            <a:xfrm>
              <a:off x="3790875" y="855552"/>
              <a:ext cx="1644806" cy="2903388"/>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sp>
        <p:nvSpPr>
          <p:cNvPr id="3" name="Rectangle 58"/>
          <p:cNvSpPr/>
          <p:nvPr/>
        </p:nvSpPr>
        <p:spPr>
          <a:xfrm flipH="1">
            <a:off x="0" y="2932113"/>
            <a:ext cx="9144000" cy="2211387"/>
          </a:xfrm>
          <a:prstGeom prst="rect">
            <a:avLst/>
          </a:prstGeom>
          <a:solidFill>
            <a:srgbClr val="255D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tx1">
                  <a:lumMod val="95000"/>
                  <a:lumOff val="5000"/>
                </a:schemeClr>
              </a:solidFill>
              <a:latin typeface="+mn-ea"/>
            </a:endParaRPr>
          </a:p>
        </p:txBody>
      </p:sp>
      <p:cxnSp>
        <p:nvCxnSpPr>
          <p:cNvPr id="24" name="Straight Connector 26"/>
          <p:cNvCxnSpPr/>
          <p:nvPr/>
        </p:nvCxnSpPr>
        <p:spPr>
          <a:xfrm>
            <a:off x="1730375" y="3695700"/>
            <a:ext cx="1439863"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7"/>
          <p:cNvCxnSpPr/>
          <p:nvPr/>
        </p:nvCxnSpPr>
        <p:spPr>
          <a:xfrm>
            <a:off x="3892550" y="3695700"/>
            <a:ext cx="1439863"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8"/>
          <p:cNvCxnSpPr/>
          <p:nvPr/>
        </p:nvCxnSpPr>
        <p:spPr>
          <a:xfrm>
            <a:off x="6076950" y="3695700"/>
            <a:ext cx="1368425"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7" name="Content Placeholder 2"/>
          <p:cNvSpPr txBox="1">
            <a:spLocks/>
          </p:cNvSpPr>
          <p:nvPr/>
        </p:nvSpPr>
        <p:spPr bwMode="auto">
          <a:xfrm>
            <a:off x="6011863" y="1047750"/>
            <a:ext cx="2376487" cy="184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514350" indent="-1714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857250" indent="-17145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200150" indent="-17145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1543050" indent="-17145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000250" indent="-17145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457450" indent="-17145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2914650" indent="-17145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371850" indent="-17145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eaLnBrk="1" hangingPunct="1">
              <a:lnSpc>
                <a:spcPct val="100000"/>
              </a:lnSpc>
              <a:buFont typeface="Arial" pitchFamily="34" charset="0"/>
              <a:buNone/>
            </a:pPr>
            <a:r>
              <a:rPr lang="en-US" altLang="zh-CN" sz="900">
                <a:solidFill>
                  <a:schemeClr val="bg1"/>
                </a:solidFill>
              </a:rPr>
              <a:t>There are many variations of passages of Lorem available, but the majority </a:t>
            </a:r>
          </a:p>
          <a:p>
            <a:pPr eaLnBrk="1" hangingPunct="1">
              <a:lnSpc>
                <a:spcPct val="100000"/>
              </a:lnSpc>
              <a:buFont typeface="Arial" pitchFamily="34" charset="0"/>
              <a:buNone/>
            </a:pPr>
            <a:r>
              <a:rPr lang="en-US" altLang="zh-CN" sz="900">
                <a:solidFill>
                  <a:schemeClr val="bg1"/>
                </a:solidFill>
              </a:rPr>
              <a:t>have suffered alteration in some form, by injected humor, or randomized words which don't look even slightly believable. If you are going to use a passage of Lorem, you need to be sure there isn't anything embarrassing. There are many variations of passages</a:t>
            </a:r>
            <a:endParaRPr lang="en-US" altLang="zh-CN" sz="900">
              <a:solidFill>
                <a:schemeClr val="bg1"/>
              </a:solidFill>
              <a:cs typeface="Arial" pitchFamily="34" charset="0"/>
            </a:endParaRPr>
          </a:p>
        </p:txBody>
      </p:sp>
      <p:sp>
        <p:nvSpPr>
          <p:cNvPr id="28" name="Title 13"/>
          <p:cNvSpPr txBox="1">
            <a:spLocks/>
          </p:cNvSpPr>
          <p:nvPr/>
        </p:nvSpPr>
        <p:spPr>
          <a:xfrm>
            <a:off x="6021388" y="581025"/>
            <a:ext cx="2289175" cy="531813"/>
          </a:xfrm>
          <a:prstGeom prst="rect">
            <a:avLst/>
          </a:prstGeom>
        </p:spPr>
        <p:txBody>
          <a:bodyPr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fontAlgn="auto">
              <a:spcAft>
                <a:spcPts val="0"/>
              </a:spcAft>
              <a:defRPr/>
            </a:pPr>
            <a:r>
              <a:rPr lang="en-US" sz="2400" dirty="0" smtClean="0">
                <a:solidFill>
                  <a:schemeClr val="accent1"/>
                </a:solidFill>
                <a:latin typeface="+mn-ea"/>
                <a:ea typeface="+mn-ea"/>
              </a:rPr>
              <a:t>Develop</a:t>
            </a:r>
            <a:endParaRPr lang="en-US" sz="2400" dirty="0">
              <a:solidFill>
                <a:schemeClr val="accent1"/>
              </a:solidFill>
              <a:latin typeface="+mn-ea"/>
              <a:ea typeface="+mn-ea"/>
            </a:endParaRPr>
          </a:p>
        </p:txBody>
      </p:sp>
      <p:sp>
        <p:nvSpPr>
          <p:cNvPr id="29" name="Content Placeholder 2"/>
          <p:cNvSpPr txBox="1">
            <a:spLocks/>
          </p:cNvSpPr>
          <p:nvPr/>
        </p:nvSpPr>
        <p:spPr bwMode="auto">
          <a:xfrm>
            <a:off x="811213" y="1041400"/>
            <a:ext cx="2376487" cy="168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r" eaLnBrk="1" hangingPunct="1">
              <a:lnSpc>
                <a:spcPct val="100000"/>
              </a:lnSpc>
              <a:spcBef>
                <a:spcPct val="20000"/>
              </a:spcBef>
              <a:buFont typeface="Arial" pitchFamily="34" charset="0"/>
              <a:buNone/>
            </a:pPr>
            <a:r>
              <a:rPr lang="en-US" altLang="zh-CN" sz="900">
                <a:solidFill>
                  <a:schemeClr val="bg1"/>
                </a:solidFill>
              </a:rPr>
              <a:t>There are many variations of passages of Lorem available, but the majority </a:t>
            </a:r>
          </a:p>
          <a:p>
            <a:pPr algn="r" eaLnBrk="1" hangingPunct="1">
              <a:lnSpc>
                <a:spcPct val="100000"/>
              </a:lnSpc>
              <a:spcBef>
                <a:spcPct val="20000"/>
              </a:spcBef>
              <a:buFont typeface="Arial" pitchFamily="34" charset="0"/>
              <a:buNone/>
            </a:pPr>
            <a:endParaRPr lang="en-US" altLang="zh-CN" sz="900">
              <a:solidFill>
                <a:schemeClr val="bg1"/>
              </a:solidFill>
            </a:endParaRPr>
          </a:p>
          <a:p>
            <a:pPr algn="r" eaLnBrk="1" hangingPunct="1">
              <a:lnSpc>
                <a:spcPct val="100000"/>
              </a:lnSpc>
              <a:spcBef>
                <a:spcPct val="20000"/>
              </a:spcBef>
              <a:buFont typeface="Arial" pitchFamily="34" charset="0"/>
              <a:buNone/>
            </a:pPr>
            <a:r>
              <a:rPr lang="en-US" altLang="zh-CN" sz="900">
                <a:solidFill>
                  <a:schemeClr val="bg1"/>
                </a:solidFill>
              </a:rPr>
              <a:t>have suffered alteration in some form, by injected humor, or randomized words which don't look even slightly believable. If you are going to use a passage of Lorem, you need to be sure there isn't anything embarrassing. There are many variations of passages</a:t>
            </a:r>
            <a:endParaRPr lang="en-US" altLang="zh-CN" sz="900">
              <a:solidFill>
                <a:schemeClr val="bg1"/>
              </a:solidFill>
              <a:cs typeface="Arial" pitchFamily="34" charset="0"/>
            </a:endParaRPr>
          </a:p>
        </p:txBody>
      </p:sp>
      <p:sp>
        <p:nvSpPr>
          <p:cNvPr id="30" name="Title 13"/>
          <p:cNvSpPr txBox="1">
            <a:spLocks/>
          </p:cNvSpPr>
          <p:nvPr/>
        </p:nvSpPr>
        <p:spPr>
          <a:xfrm>
            <a:off x="896938" y="581025"/>
            <a:ext cx="2290762" cy="531813"/>
          </a:xfrm>
          <a:prstGeom prst="rect">
            <a:avLst/>
          </a:prstGeom>
        </p:spPr>
        <p:txBody>
          <a:bodyPr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fontAlgn="auto">
              <a:spcAft>
                <a:spcPts val="0"/>
              </a:spcAft>
              <a:defRPr/>
            </a:pPr>
            <a:r>
              <a:rPr lang="en-US" sz="2400" dirty="0" smtClean="0">
                <a:solidFill>
                  <a:schemeClr val="accent1"/>
                </a:solidFill>
                <a:latin typeface="+mn-ea"/>
                <a:ea typeface="+mn-ea"/>
              </a:rPr>
              <a:t>Design</a:t>
            </a:r>
            <a:endParaRPr lang="en-US" sz="2400" dirty="0">
              <a:solidFill>
                <a:schemeClr val="accent1"/>
              </a:solidFill>
              <a:latin typeface="+mn-ea"/>
              <a:ea typeface="+mn-ea"/>
            </a:endParaRPr>
          </a:p>
        </p:txBody>
      </p:sp>
      <p:grpSp>
        <p:nvGrpSpPr>
          <p:cNvPr id="5" name="组合 4"/>
          <p:cNvGrpSpPr>
            <a:grpSpLocks/>
          </p:cNvGrpSpPr>
          <p:nvPr/>
        </p:nvGrpSpPr>
        <p:grpSpPr bwMode="auto">
          <a:xfrm>
            <a:off x="493713" y="4105275"/>
            <a:ext cx="1781175" cy="627063"/>
            <a:chOff x="494467" y="4105021"/>
            <a:chExt cx="1780309" cy="627085"/>
          </a:xfrm>
        </p:grpSpPr>
        <p:sp>
          <p:nvSpPr>
            <p:cNvPr id="24609" name="文本框 35"/>
            <p:cNvSpPr txBox="1">
              <a:spLocks noChangeArrowheads="1"/>
            </p:cNvSpPr>
            <p:nvPr/>
          </p:nvSpPr>
          <p:spPr bwMode="auto">
            <a:xfrm>
              <a:off x="679818" y="4105021"/>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100">
                  <a:solidFill>
                    <a:schemeClr val="bg1"/>
                  </a:solidFill>
                </a:rPr>
                <a:t>PHOTOGRAPHY</a:t>
              </a:r>
              <a:endParaRPr lang="zh-CN" altLang="en-US" sz="1100">
                <a:solidFill>
                  <a:schemeClr val="bg1"/>
                </a:solidFill>
              </a:endParaRPr>
            </a:p>
          </p:txBody>
        </p:sp>
        <p:sp>
          <p:nvSpPr>
            <p:cNvPr id="24610" name="文本框 36"/>
            <p:cNvSpPr txBox="1">
              <a:spLocks noChangeArrowheads="1"/>
            </p:cNvSpPr>
            <p:nvPr/>
          </p:nvSpPr>
          <p:spPr bwMode="auto">
            <a:xfrm>
              <a:off x="494467" y="4331996"/>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38" name="组合 37"/>
          <p:cNvGrpSpPr>
            <a:grpSpLocks/>
          </p:cNvGrpSpPr>
          <p:nvPr/>
        </p:nvGrpSpPr>
        <p:grpSpPr bwMode="auto">
          <a:xfrm>
            <a:off x="1068388" y="3387725"/>
            <a:ext cx="612775" cy="612775"/>
            <a:chOff x="4052453" y="3044495"/>
            <a:chExt cx="613105" cy="613105"/>
          </a:xfrm>
        </p:grpSpPr>
        <p:sp>
          <p:nvSpPr>
            <p:cNvPr id="39" name="椭圆 38"/>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schemeClr val="bg1"/>
                </a:solidFill>
              </a:endParaRPr>
            </a:p>
          </p:txBody>
        </p:sp>
        <p:sp>
          <p:nvSpPr>
            <p:cNvPr id="24608" name="文本框 39"/>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bg1"/>
                  </a:solidFill>
                  <a:latin typeface="FontAwesome"/>
                </a:rPr>
                <a:t></a:t>
              </a:r>
              <a:endParaRPr lang="zh-CN" altLang="en-US" sz="2800">
                <a:solidFill>
                  <a:schemeClr val="bg1"/>
                </a:solidFill>
              </a:endParaRPr>
            </a:p>
          </p:txBody>
        </p:sp>
      </p:grpSp>
      <p:grpSp>
        <p:nvGrpSpPr>
          <p:cNvPr id="33" name="组合 32"/>
          <p:cNvGrpSpPr>
            <a:grpSpLocks/>
          </p:cNvGrpSpPr>
          <p:nvPr/>
        </p:nvGrpSpPr>
        <p:grpSpPr bwMode="auto">
          <a:xfrm>
            <a:off x="3216275" y="3363913"/>
            <a:ext cx="612775" cy="612775"/>
            <a:chOff x="4052453" y="3044495"/>
            <a:chExt cx="613105" cy="613105"/>
          </a:xfrm>
        </p:grpSpPr>
        <p:sp>
          <p:nvSpPr>
            <p:cNvPr id="34" name="椭圆 33"/>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schemeClr val="bg1"/>
                </a:solidFill>
              </a:endParaRPr>
            </a:p>
          </p:txBody>
        </p:sp>
        <p:sp>
          <p:nvSpPr>
            <p:cNvPr id="24606" name="文本框 34"/>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bg1"/>
                  </a:solidFill>
                  <a:latin typeface="FontAwesome"/>
                </a:rPr>
                <a:t></a:t>
              </a:r>
              <a:endParaRPr lang="zh-CN" altLang="en-US" sz="2800">
                <a:solidFill>
                  <a:schemeClr val="bg1"/>
                </a:solidFill>
              </a:endParaRPr>
            </a:p>
          </p:txBody>
        </p:sp>
      </p:grpSp>
      <p:grpSp>
        <p:nvGrpSpPr>
          <p:cNvPr id="6" name="组合 5"/>
          <p:cNvGrpSpPr>
            <a:grpSpLocks/>
          </p:cNvGrpSpPr>
          <p:nvPr/>
        </p:nvGrpSpPr>
        <p:grpSpPr bwMode="auto">
          <a:xfrm>
            <a:off x="2641600" y="4105275"/>
            <a:ext cx="1781175" cy="627063"/>
            <a:chOff x="2642318" y="4105021"/>
            <a:chExt cx="1780309" cy="627085"/>
          </a:xfrm>
        </p:grpSpPr>
        <p:sp>
          <p:nvSpPr>
            <p:cNvPr id="44" name="文本框 43"/>
            <p:cNvSpPr txBox="1"/>
            <p:nvPr/>
          </p:nvSpPr>
          <p:spPr>
            <a:xfrm>
              <a:off x="2827966" y="4105021"/>
              <a:ext cx="1459790" cy="261947"/>
            </a:xfrm>
            <a:prstGeom prst="rect">
              <a:avLst/>
            </a:prstGeom>
            <a:noFill/>
          </p:spPr>
          <p:txBody>
            <a:bodyPr>
              <a:spAutoFit/>
            </a:bodyPr>
            <a:lstStyle/>
            <a:p>
              <a:pPr algn="ct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BRANDING</a:t>
              </a:r>
            </a:p>
          </p:txBody>
        </p:sp>
        <p:sp>
          <p:nvSpPr>
            <p:cNvPr id="24604" name="文本框 44"/>
            <p:cNvSpPr txBox="1">
              <a:spLocks noChangeArrowheads="1"/>
            </p:cNvSpPr>
            <p:nvPr/>
          </p:nvSpPr>
          <p:spPr bwMode="auto">
            <a:xfrm>
              <a:off x="2642318" y="4331996"/>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41" name="组合 40"/>
          <p:cNvGrpSpPr>
            <a:grpSpLocks/>
          </p:cNvGrpSpPr>
          <p:nvPr/>
        </p:nvGrpSpPr>
        <p:grpSpPr bwMode="auto">
          <a:xfrm>
            <a:off x="5421313" y="3382963"/>
            <a:ext cx="612775" cy="612775"/>
            <a:chOff x="4052453" y="3044495"/>
            <a:chExt cx="613105" cy="613105"/>
          </a:xfrm>
        </p:grpSpPr>
        <p:sp>
          <p:nvSpPr>
            <p:cNvPr id="42" name="椭圆 41"/>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schemeClr val="bg1"/>
                </a:solidFill>
              </a:endParaRPr>
            </a:p>
          </p:txBody>
        </p:sp>
        <p:sp>
          <p:nvSpPr>
            <p:cNvPr id="24602" name="文本框 42"/>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bg1"/>
                  </a:solidFill>
                  <a:latin typeface="FontAwesome"/>
                </a:rPr>
                <a:t></a:t>
              </a:r>
              <a:endParaRPr lang="zh-CN" altLang="en-US" sz="2800">
                <a:solidFill>
                  <a:schemeClr val="bg1"/>
                </a:solidFill>
              </a:endParaRPr>
            </a:p>
          </p:txBody>
        </p:sp>
      </p:grpSp>
      <p:grpSp>
        <p:nvGrpSpPr>
          <p:cNvPr id="7" name="组合 6"/>
          <p:cNvGrpSpPr>
            <a:grpSpLocks/>
          </p:cNvGrpSpPr>
          <p:nvPr/>
        </p:nvGrpSpPr>
        <p:grpSpPr bwMode="auto">
          <a:xfrm>
            <a:off x="4827588" y="4105275"/>
            <a:ext cx="1779587" cy="627063"/>
            <a:chOff x="4827435" y="4105021"/>
            <a:chExt cx="1780309" cy="627085"/>
          </a:xfrm>
        </p:grpSpPr>
        <p:sp>
          <p:nvSpPr>
            <p:cNvPr id="24599" name="文本框 45"/>
            <p:cNvSpPr txBox="1">
              <a:spLocks noChangeArrowheads="1"/>
            </p:cNvSpPr>
            <p:nvPr/>
          </p:nvSpPr>
          <p:spPr bwMode="auto">
            <a:xfrm>
              <a:off x="5012786" y="4105021"/>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100">
                  <a:solidFill>
                    <a:schemeClr val="bg1"/>
                  </a:solidFill>
                </a:rPr>
                <a:t>SOLUTIONS</a:t>
              </a:r>
              <a:endParaRPr lang="zh-CN" altLang="en-US" sz="1100">
                <a:solidFill>
                  <a:schemeClr val="bg1"/>
                </a:solidFill>
              </a:endParaRPr>
            </a:p>
          </p:txBody>
        </p:sp>
        <p:sp>
          <p:nvSpPr>
            <p:cNvPr id="24600" name="文本框 46"/>
            <p:cNvSpPr txBox="1">
              <a:spLocks noChangeArrowheads="1"/>
            </p:cNvSpPr>
            <p:nvPr/>
          </p:nvSpPr>
          <p:spPr bwMode="auto">
            <a:xfrm>
              <a:off x="4827435" y="4331996"/>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51" name="组合 50"/>
          <p:cNvGrpSpPr>
            <a:grpSpLocks/>
          </p:cNvGrpSpPr>
          <p:nvPr/>
        </p:nvGrpSpPr>
        <p:grpSpPr bwMode="auto">
          <a:xfrm>
            <a:off x="7500938" y="3362325"/>
            <a:ext cx="614362" cy="614363"/>
            <a:chOff x="4052453" y="3044495"/>
            <a:chExt cx="613105" cy="613105"/>
          </a:xfrm>
        </p:grpSpPr>
        <p:sp>
          <p:nvSpPr>
            <p:cNvPr id="52" name="椭圆 51"/>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ln>
                  <a:solidFill>
                    <a:schemeClr val="bg1"/>
                  </a:solidFill>
                </a:ln>
                <a:solidFill>
                  <a:schemeClr val="bg1"/>
                </a:solidFill>
              </a:endParaRPr>
            </a:p>
          </p:txBody>
        </p:sp>
        <p:sp>
          <p:nvSpPr>
            <p:cNvPr id="24598" name="文本框 52"/>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bg1"/>
                  </a:solidFill>
                  <a:latin typeface="FontAwesome"/>
                </a:rPr>
                <a:t></a:t>
              </a:r>
              <a:endParaRPr lang="zh-CN" altLang="en-US" sz="2800">
                <a:solidFill>
                  <a:schemeClr val="bg1"/>
                </a:solidFill>
              </a:endParaRPr>
            </a:p>
          </p:txBody>
        </p:sp>
      </p:grpSp>
      <p:grpSp>
        <p:nvGrpSpPr>
          <p:cNvPr id="8" name="组合 7"/>
          <p:cNvGrpSpPr>
            <a:grpSpLocks/>
          </p:cNvGrpSpPr>
          <p:nvPr/>
        </p:nvGrpSpPr>
        <p:grpSpPr bwMode="auto">
          <a:xfrm>
            <a:off x="6856413" y="4110038"/>
            <a:ext cx="1781175" cy="627062"/>
            <a:chOff x="6856906" y="4109962"/>
            <a:chExt cx="1780309" cy="627085"/>
          </a:xfrm>
        </p:grpSpPr>
        <p:sp>
          <p:nvSpPr>
            <p:cNvPr id="24595" name="文本框 53"/>
            <p:cNvSpPr txBox="1">
              <a:spLocks noChangeArrowheads="1"/>
            </p:cNvSpPr>
            <p:nvPr/>
          </p:nvSpPr>
          <p:spPr bwMode="auto">
            <a:xfrm>
              <a:off x="7042257" y="4109962"/>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100">
                  <a:solidFill>
                    <a:schemeClr val="bg1"/>
                  </a:solidFill>
                </a:rPr>
                <a:t>SEO OPITIMZED</a:t>
              </a:r>
              <a:endParaRPr lang="zh-CN" altLang="en-US" sz="1100">
                <a:solidFill>
                  <a:schemeClr val="bg1"/>
                </a:solidFill>
              </a:endParaRPr>
            </a:p>
          </p:txBody>
        </p:sp>
        <p:sp>
          <p:nvSpPr>
            <p:cNvPr id="24596" name="文本框 54"/>
            <p:cNvSpPr txBox="1">
              <a:spLocks noChangeArrowheads="1"/>
            </p:cNvSpPr>
            <p:nvPr/>
          </p:nvSpPr>
          <p:spPr bwMode="auto">
            <a:xfrm>
              <a:off x="6856906" y="4336937"/>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2" presetClass="entr" presetSubtype="8" decel="100000"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0-#ppt_w/2"/>
                                          </p:val>
                                        </p:tav>
                                        <p:tav tm="100000">
                                          <p:val>
                                            <p:strVal val="#ppt_x"/>
                                          </p:val>
                                        </p:tav>
                                      </p:tavLst>
                                    </p:anim>
                                    <p:anim calcmode="lin" valueType="num">
                                      <p:cBhvr additive="base">
                                        <p:cTn id="14" dur="500" fill="hold"/>
                                        <p:tgtEl>
                                          <p:spTgt spid="30"/>
                                        </p:tgtEl>
                                        <p:attrNameLst>
                                          <p:attrName>ppt_y</p:attrName>
                                        </p:attrNameLst>
                                      </p:cBhvr>
                                      <p:tavLst>
                                        <p:tav tm="0">
                                          <p:val>
                                            <p:strVal val="#ppt_y"/>
                                          </p:val>
                                        </p:tav>
                                        <p:tav tm="100000">
                                          <p:val>
                                            <p:strVal val="#ppt_y"/>
                                          </p:val>
                                        </p:tav>
                                      </p:tavLst>
                                    </p:anim>
                                  </p:childTnLst>
                                </p:cTn>
                              </p:par>
                              <p:par>
                                <p:cTn id="15" presetID="2" presetClass="entr" presetSubtype="2" decel="10000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1+#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25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0-#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par>
                                <p:cTn id="23" presetID="2" presetClass="entr" presetSubtype="2" decel="100000" fill="hold" grpId="0" nodeType="withEffect">
                                  <p:stCondLst>
                                    <p:cond delay="25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1+#ppt_w/2"/>
                                          </p:val>
                                        </p:tav>
                                        <p:tav tm="100000">
                                          <p:val>
                                            <p:strVal val="#ppt_x"/>
                                          </p:val>
                                        </p:tav>
                                      </p:tavLst>
                                    </p:anim>
                                    <p:anim calcmode="lin" valueType="num">
                                      <p:cBhvr additive="base">
                                        <p:cTn id="26" dur="500" fill="hold"/>
                                        <p:tgtEl>
                                          <p:spTgt spid="27"/>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down)">
                                      <p:cBhvr>
                                        <p:cTn id="30" dur="500"/>
                                        <p:tgtEl>
                                          <p:spTgt spid="3"/>
                                        </p:tgtEl>
                                      </p:cBhvr>
                                    </p:animEffect>
                                  </p:childTnLst>
                                </p:cTn>
                              </p:par>
                            </p:childTnLst>
                          </p:cTn>
                        </p:par>
                        <p:par>
                          <p:cTn id="31" fill="hold" nodeType="afterGroup">
                            <p:stCondLst>
                              <p:cond delay="2000"/>
                            </p:stCondLst>
                            <p:childTnLst>
                              <p:par>
                                <p:cTn id="32" presetID="53" presetClass="entr" presetSubtype="16" fill="hold" nodeType="afterEffect">
                                  <p:stCondLst>
                                    <p:cond delay="0"/>
                                  </p:stCondLst>
                                  <p:childTnLst>
                                    <p:set>
                                      <p:cBhvr>
                                        <p:cTn id="33" dur="1" fill="hold">
                                          <p:stCondLst>
                                            <p:cond delay="0"/>
                                          </p:stCondLst>
                                        </p:cTn>
                                        <p:tgtEl>
                                          <p:spTgt spid="38"/>
                                        </p:tgtEl>
                                        <p:attrNameLst>
                                          <p:attrName>style.visibility</p:attrName>
                                        </p:attrNameLst>
                                      </p:cBhvr>
                                      <p:to>
                                        <p:strVal val="visible"/>
                                      </p:to>
                                    </p:set>
                                    <p:anim calcmode="lin" valueType="num">
                                      <p:cBhvr>
                                        <p:cTn id="34" dur="250" fill="hold"/>
                                        <p:tgtEl>
                                          <p:spTgt spid="38"/>
                                        </p:tgtEl>
                                        <p:attrNameLst>
                                          <p:attrName>ppt_w</p:attrName>
                                        </p:attrNameLst>
                                      </p:cBhvr>
                                      <p:tavLst>
                                        <p:tav tm="0">
                                          <p:val>
                                            <p:fltVal val="0"/>
                                          </p:val>
                                        </p:tav>
                                        <p:tav tm="100000">
                                          <p:val>
                                            <p:strVal val="#ppt_w"/>
                                          </p:val>
                                        </p:tav>
                                      </p:tavLst>
                                    </p:anim>
                                    <p:anim calcmode="lin" valueType="num">
                                      <p:cBhvr>
                                        <p:cTn id="35" dur="250" fill="hold"/>
                                        <p:tgtEl>
                                          <p:spTgt spid="38"/>
                                        </p:tgtEl>
                                        <p:attrNameLst>
                                          <p:attrName>ppt_h</p:attrName>
                                        </p:attrNameLst>
                                      </p:cBhvr>
                                      <p:tavLst>
                                        <p:tav tm="0">
                                          <p:val>
                                            <p:fltVal val="0"/>
                                          </p:val>
                                        </p:tav>
                                        <p:tav tm="100000">
                                          <p:val>
                                            <p:strVal val="#ppt_h"/>
                                          </p:val>
                                        </p:tav>
                                      </p:tavLst>
                                    </p:anim>
                                    <p:animEffect transition="in" filter="fade">
                                      <p:cBhvr>
                                        <p:cTn id="36" dur="250"/>
                                        <p:tgtEl>
                                          <p:spTgt spid="38"/>
                                        </p:tgtEl>
                                      </p:cBhvr>
                                    </p:animEffect>
                                  </p:childTnLst>
                                </p:cTn>
                              </p:par>
                              <p:par>
                                <p:cTn id="37" presetID="6" presetClass="emph" presetSubtype="0" decel="100000" fill="hold" nodeType="withEffect">
                                  <p:stCondLst>
                                    <p:cond delay="200"/>
                                  </p:stCondLst>
                                  <p:childTnLst>
                                    <p:animScale>
                                      <p:cBhvr>
                                        <p:cTn id="38" dur="250" fill="hold"/>
                                        <p:tgtEl>
                                          <p:spTgt spid="38"/>
                                        </p:tgtEl>
                                      </p:cBhvr>
                                      <p:by x="110000" y="110000"/>
                                    </p:animScale>
                                  </p:childTnLst>
                                </p:cTn>
                              </p:par>
                              <p:par>
                                <p:cTn id="39" presetID="6" presetClass="emph" presetSubtype="0" decel="100000" fill="hold" nodeType="withEffect">
                                  <p:stCondLst>
                                    <p:cond delay="300"/>
                                  </p:stCondLst>
                                  <p:childTnLst>
                                    <p:animScale>
                                      <p:cBhvr>
                                        <p:cTn id="40" dur="250" fill="hold"/>
                                        <p:tgtEl>
                                          <p:spTgt spid="38"/>
                                        </p:tgtEl>
                                      </p:cBhvr>
                                      <p:by x="91000" y="91000"/>
                                    </p:animScale>
                                  </p:childTnLst>
                                </p:cTn>
                              </p:par>
                            </p:childTnLst>
                          </p:cTn>
                        </p:par>
                        <p:par>
                          <p:cTn id="41" fill="hold" nodeType="afterGroup">
                            <p:stCondLst>
                              <p:cond delay="2550"/>
                            </p:stCondLst>
                            <p:childTnLst>
                              <p:par>
                                <p:cTn id="42" presetID="2" presetClass="entr" presetSubtype="4" decel="100000"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ppt_x"/>
                                          </p:val>
                                        </p:tav>
                                        <p:tav tm="100000">
                                          <p:val>
                                            <p:strVal val="#ppt_x"/>
                                          </p:val>
                                        </p:tav>
                                      </p:tavLst>
                                    </p:anim>
                                    <p:anim calcmode="lin" valueType="num">
                                      <p:cBhvr additive="base">
                                        <p:cTn id="4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nodeType="click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left)">
                                      <p:cBhvr>
                                        <p:cTn id="50" dur="400"/>
                                        <p:tgtEl>
                                          <p:spTgt spid="24"/>
                                        </p:tgtEl>
                                      </p:cBhvr>
                                    </p:animEffect>
                                  </p:childTnLst>
                                </p:cTn>
                              </p:par>
                            </p:childTnLst>
                          </p:cTn>
                        </p:par>
                        <p:par>
                          <p:cTn id="51" fill="hold" nodeType="afterGroup">
                            <p:stCondLst>
                              <p:cond delay="400"/>
                            </p:stCondLst>
                            <p:childTnLst>
                              <p:par>
                                <p:cTn id="52" presetID="53" presetClass="entr" presetSubtype="16" fill="hold" nodeType="afterEffect">
                                  <p:stCondLst>
                                    <p:cond delay="0"/>
                                  </p:stCondLst>
                                  <p:childTnLst>
                                    <p:set>
                                      <p:cBhvr>
                                        <p:cTn id="53" dur="1" fill="hold">
                                          <p:stCondLst>
                                            <p:cond delay="0"/>
                                          </p:stCondLst>
                                        </p:cTn>
                                        <p:tgtEl>
                                          <p:spTgt spid="33"/>
                                        </p:tgtEl>
                                        <p:attrNameLst>
                                          <p:attrName>style.visibility</p:attrName>
                                        </p:attrNameLst>
                                      </p:cBhvr>
                                      <p:to>
                                        <p:strVal val="visible"/>
                                      </p:to>
                                    </p:set>
                                    <p:anim calcmode="lin" valueType="num">
                                      <p:cBhvr>
                                        <p:cTn id="54" dur="250" fill="hold"/>
                                        <p:tgtEl>
                                          <p:spTgt spid="33"/>
                                        </p:tgtEl>
                                        <p:attrNameLst>
                                          <p:attrName>ppt_w</p:attrName>
                                        </p:attrNameLst>
                                      </p:cBhvr>
                                      <p:tavLst>
                                        <p:tav tm="0">
                                          <p:val>
                                            <p:fltVal val="0"/>
                                          </p:val>
                                        </p:tav>
                                        <p:tav tm="100000">
                                          <p:val>
                                            <p:strVal val="#ppt_w"/>
                                          </p:val>
                                        </p:tav>
                                      </p:tavLst>
                                    </p:anim>
                                    <p:anim calcmode="lin" valueType="num">
                                      <p:cBhvr>
                                        <p:cTn id="55" dur="250" fill="hold"/>
                                        <p:tgtEl>
                                          <p:spTgt spid="33"/>
                                        </p:tgtEl>
                                        <p:attrNameLst>
                                          <p:attrName>ppt_h</p:attrName>
                                        </p:attrNameLst>
                                      </p:cBhvr>
                                      <p:tavLst>
                                        <p:tav tm="0">
                                          <p:val>
                                            <p:fltVal val="0"/>
                                          </p:val>
                                        </p:tav>
                                        <p:tav tm="100000">
                                          <p:val>
                                            <p:strVal val="#ppt_h"/>
                                          </p:val>
                                        </p:tav>
                                      </p:tavLst>
                                    </p:anim>
                                    <p:animEffect transition="in" filter="fade">
                                      <p:cBhvr>
                                        <p:cTn id="56" dur="250"/>
                                        <p:tgtEl>
                                          <p:spTgt spid="33"/>
                                        </p:tgtEl>
                                      </p:cBhvr>
                                    </p:animEffect>
                                  </p:childTnLst>
                                </p:cTn>
                              </p:par>
                              <p:par>
                                <p:cTn id="57" presetID="6" presetClass="emph" presetSubtype="0" decel="100000" fill="hold" nodeType="withEffect">
                                  <p:stCondLst>
                                    <p:cond delay="200"/>
                                  </p:stCondLst>
                                  <p:childTnLst>
                                    <p:animScale>
                                      <p:cBhvr>
                                        <p:cTn id="58" dur="250" fill="hold"/>
                                        <p:tgtEl>
                                          <p:spTgt spid="33"/>
                                        </p:tgtEl>
                                      </p:cBhvr>
                                      <p:by x="110000" y="110000"/>
                                    </p:animScale>
                                  </p:childTnLst>
                                </p:cTn>
                              </p:par>
                              <p:par>
                                <p:cTn id="59" presetID="6" presetClass="emph" presetSubtype="0" decel="100000" fill="hold" nodeType="withEffect">
                                  <p:stCondLst>
                                    <p:cond delay="300"/>
                                  </p:stCondLst>
                                  <p:childTnLst>
                                    <p:animScale>
                                      <p:cBhvr>
                                        <p:cTn id="60" dur="250" fill="hold"/>
                                        <p:tgtEl>
                                          <p:spTgt spid="33"/>
                                        </p:tgtEl>
                                      </p:cBhvr>
                                      <p:by x="91000" y="91000"/>
                                    </p:animScale>
                                  </p:childTnLst>
                                </p:cTn>
                              </p:par>
                            </p:childTnLst>
                          </p:cTn>
                        </p:par>
                        <p:par>
                          <p:cTn id="61" fill="hold" nodeType="afterGroup">
                            <p:stCondLst>
                              <p:cond delay="950"/>
                            </p:stCondLst>
                            <p:childTnLst>
                              <p:par>
                                <p:cTn id="62" presetID="2" presetClass="entr" presetSubtype="4" decel="100000" fill="hold" nodeType="after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additive="base">
                                        <p:cTn id="64" dur="500" fill="hold"/>
                                        <p:tgtEl>
                                          <p:spTgt spid="6"/>
                                        </p:tgtEl>
                                        <p:attrNameLst>
                                          <p:attrName>ppt_x</p:attrName>
                                        </p:attrNameLst>
                                      </p:cBhvr>
                                      <p:tavLst>
                                        <p:tav tm="0">
                                          <p:val>
                                            <p:strVal val="#ppt_x"/>
                                          </p:val>
                                        </p:tav>
                                        <p:tav tm="100000">
                                          <p:val>
                                            <p:strVal val="#ppt_x"/>
                                          </p:val>
                                        </p:tav>
                                      </p:tavLst>
                                    </p:anim>
                                    <p:anim calcmode="lin" valueType="num">
                                      <p:cBhvr additive="base">
                                        <p:cTn id="6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8" fill="hold" nodeType="click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wipe(left)">
                                      <p:cBhvr>
                                        <p:cTn id="70" dur="400"/>
                                        <p:tgtEl>
                                          <p:spTgt spid="25"/>
                                        </p:tgtEl>
                                      </p:cBhvr>
                                    </p:animEffect>
                                  </p:childTnLst>
                                </p:cTn>
                              </p:par>
                            </p:childTnLst>
                          </p:cTn>
                        </p:par>
                        <p:par>
                          <p:cTn id="71" fill="hold" nodeType="afterGroup">
                            <p:stCondLst>
                              <p:cond delay="400"/>
                            </p:stCondLst>
                            <p:childTnLst>
                              <p:par>
                                <p:cTn id="72" presetID="53" presetClass="entr" presetSubtype="16" fill="hold" nodeType="afterEffect">
                                  <p:stCondLst>
                                    <p:cond delay="0"/>
                                  </p:stCondLst>
                                  <p:childTnLst>
                                    <p:set>
                                      <p:cBhvr>
                                        <p:cTn id="73" dur="1" fill="hold">
                                          <p:stCondLst>
                                            <p:cond delay="0"/>
                                          </p:stCondLst>
                                        </p:cTn>
                                        <p:tgtEl>
                                          <p:spTgt spid="41"/>
                                        </p:tgtEl>
                                        <p:attrNameLst>
                                          <p:attrName>style.visibility</p:attrName>
                                        </p:attrNameLst>
                                      </p:cBhvr>
                                      <p:to>
                                        <p:strVal val="visible"/>
                                      </p:to>
                                    </p:set>
                                    <p:anim calcmode="lin" valueType="num">
                                      <p:cBhvr>
                                        <p:cTn id="74" dur="250" fill="hold"/>
                                        <p:tgtEl>
                                          <p:spTgt spid="41"/>
                                        </p:tgtEl>
                                        <p:attrNameLst>
                                          <p:attrName>ppt_w</p:attrName>
                                        </p:attrNameLst>
                                      </p:cBhvr>
                                      <p:tavLst>
                                        <p:tav tm="0">
                                          <p:val>
                                            <p:fltVal val="0"/>
                                          </p:val>
                                        </p:tav>
                                        <p:tav tm="100000">
                                          <p:val>
                                            <p:strVal val="#ppt_w"/>
                                          </p:val>
                                        </p:tav>
                                      </p:tavLst>
                                    </p:anim>
                                    <p:anim calcmode="lin" valueType="num">
                                      <p:cBhvr>
                                        <p:cTn id="75" dur="250" fill="hold"/>
                                        <p:tgtEl>
                                          <p:spTgt spid="41"/>
                                        </p:tgtEl>
                                        <p:attrNameLst>
                                          <p:attrName>ppt_h</p:attrName>
                                        </p:attrNameLst>
                                      </p:cBhvr>
                                      <p:tavLst>
                                        <p:tav tm="0">
                                          <p:val>
                                            <p:fltVal val="0"/>
                                          </p:val>
                                        </p:tav>
                                        <p:tav tm="100000">
                                          <p:val>
                                            <p:strVal val="#ppt_h"/>
                                          </p:val>
                                        </p:tav>
                                      </p:tavLst>
                                    </p:anim>
                                    <p:animEffect transition="in" filter="fade">
                                      <p:cBhvr>
                                        <p:cTn id="76" dur="250"/>
                                        <p:tgtEl>
                                          <p:spTgt spid="41"/>
                                        </p:tgtEl>
                                      </p:cBhvr>
                                    </p:animEffect>
                                  </p:childTnLst>
                                </p:cTn>
                              </p:par>
                              <p:par>
                                <p:cTn id="77" presetID="6" presetClass="emph" presetSubtype="0" decel="100000" fill="hold" nodeType="withEffect">
                                  <p:stCondLst>
                                    <p:cond delay="200"/>
                                  </p:stCondLst>
                                  <p:childTnLst>
                                    <p:animScale>
                                      <p:cBhvr>
                                        <p:cTn id="78" dur="250" fill="hold"/>
                                        <p:tgtEl>
                                          <p:spTgt spid="41"/>
                                        </p:tgtEl>
                                      </p:cBhvr>
                                      <p:by x="110000" y="110000"/>
                                    </p:animScale>
                                  </p:childTnLst>
                                </p:cTn>
                              </p:par>
                              <p:par>
                                <p:cTn id="79" presetID="6" presetClass="emph" presetSubtype="0" decel="100000" fill="hold" nodeType="withEffect">
                                  <p:stCondLst>
                                    <p:cond delay="300"/>
                                  </p:stCondLst>
                                  <p:childTnLst>
                                    <p:animScale>
                                      <p:cBhvr>
                                        <p:cTn id="80" dur="250" fill="hold"/>
                                        <p:tgtEl>
                                          <p:spTgt spid="41"/>
                                        </p:tgtEl>
                                      </p:cBhvr>
                                      <p:by x="91000" y="91000"/>
                                    </p:animScale>
                                  </p:childTnLst>
                                </p:cTn>
                              </p:par>
                            </p:childTnLst>
                          </p:cTn>
                        </p:par>
                        <p:par>
                          <p:cTn id="81" fill="hold" nodeType="afterGroup">
                            <p:stCondLst>
                              <p:cond delay="950"/>
                            </p:stCondLst>
                            <p:childTnLst>
                              <p:par>
                                <p:cTn id="82" presetID="2" presetClass="entr" presetSubtype="4" decel="100000" fill="hold" nodeType="afterEffect">
                                  <p:stCondLst>
                                    <p:cond delay="0"/>
                                  </p:stCondLst>
                                  <p:childTnLst>
                                    <p:set>
                                      <p:cBhvr>
                                        <p:cTn id="83" dur="1" fill="hold">
                                          <p:stCondLst>
                                            <p:cond delay="0"/>
                                          </p:stCondLst>
                                        </p:cTn>
                                        <p:tgtEl>
                                          <p:spTgt spid="7"/>
                                        </p:tgtEl>
                                        <p:attrNameLst>
                                          <p:attrName>style.visibility</p:attrName>
                                        </p:attrNameLst>
                                      </p:cBhvr>
                                      <p:to>
                                        <p:strVal val="visible"/>
                                      </p:to>
                                    </p:set>
                                    <p:anim calcmode="lin" valueType="num">
                                      <p:cBhvr additive="base">
                                        <p:cTn id="84" dur="500" fill="hold"/>
                                        <p:tgtEl>
                                          <p:spTgt spid="7"/>
                                        </p:tgtEl>
                                        <p:attrNameLst>
                                          <p:attrName>ppt_x</p:attrName>
                                        </p:attrNameLst>
                                      </p:cBhvr>
                                      <p:tavLst>
                                        <p:tav tm="0">
                                          <p:val>
                                            <p:strVal val="#ppt_x"/>
                                          </p:val>
                                        </p:tav>
                                        <p:tav tm="100000">
                                          <p:val>
                                            <p:strVal val="#ppt_x"/>
                                          </p:val>
                                        </p:tav>
                                      </p:tavLst>
                                    </p:anim>
                                    <p:anim calcmode="lin" valueType="num">
                                      <p:cBhvr additive="base">
                                        <p:cTn id="8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86" fill="hold" nodeType="clickPar">
                      <p:stCondLst>
                        <p:cond delay="indefinite"/>
                      </p:stCondLst>
                      <p:childTnLst>
                        <p:par>
                          <p:cTn id="87" fill="hold" nodeType="withGroup">
                            <p:stCondLst>
                              <p:cond delay="0"/>
                            </p:stCondLst>
                            <p:childTnLst>
                              <p:par>
                                <p:cTn id="88" presetID="22" presetClass="entr" presetSubtype="8" fill="hold" nodeType="click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wipe(left)">
                                      <p:cBhvr>
                                        <p:cTn id="90" dur="400"/>
                                        <p:tgtEl>
                                          <p:spTgt spid="26"/>
                                        </p:tgtEl>
                                      </p:cBhvr>
                                    </p:animEffect>
                                  </p:childTnLst>
                                </p:cTn>
                              </p:par>
                            </p:childTnLst>
                          </p:cTn>
                        </p:par>
                        <p:par>
                          <p:cTn id="91" fill="hold" nodeType="afterGroup">
                            <p:stCondLst>
                              <p:cond delay="400"/>
                            </p:stCondLst>
                            <p:childTnLst>
                              <p:par>
                                <p:cTn id="92" presetID="53" presetClass="entr" presetSubtype="16" fill="hold" nodeType="afterEffect">
                                  <p:stCondLst>
                                    <p:cond delay="0"/>
                                  </p:stCondLst>
                                  <p:childTnLst>
                                    <p:set>
                                      <p:cBhvr>
                                        <p:cTn id="93" dur="1" fill="hold">
                                          <p:stCondLst>
                                            <p:cond delay="0"/>
                                          </p:stCondLst>
                                        </p:cTn>
                                        <p:tgtEl>
                                          <p:spTgt spid="51"/>
                                        </p:tgtEl>
                                        <p:attrNameLst>
                                          <p:attrName>style.visibility</p:attrName>
                                        </p:attrNameLst>
                                      </p:cBhvr>
                                      <p:to>
                                        <p:strVal val="visible"/>
                                      </p:to>
                                    </p:set>
                                    <p:anim calcmode="lin" valueType="num">
                                      <p:cBhvr>
                                        <p:cTn id="94" dur="250" fill="hold"/>
                                        <p:tgtEl>
                                          <p:spTgt spid="51"/>
                                        </p:tgtEl>
                                        <p:attrNameLst>
                                          <p:attrName>ppt_w</p:attrName>
                                        </p:attrNameLst>
                                      </p:cBhvr>
                                      <p:tavLst>
                                        <p:tav tm="0">
                                          <p:val>
                                            <p:fltVal val="0"/>
                                          </p:val>
                                        </p:tav>
                                        <p:tav tm="100000">
                                          <p:val>
                                            <p:strVal val="#ppt_w"/>
                                          </p:val>
                                        </p:tav>
                                      </p:tavLst>
                                    </p:anim>
                                    <p:anim calcmode="lin" valueType="num">
                                      <p:cBhvr>
                                        <p:cTn id="95" dur="250" fill="hold"/>
                                        <p:tgtEl>
                                          <p:spTgt spid="51"/>
                                        </p:tgtEl>
                                        <p:attrNameLst>
                                          <p:attrName>ppt_h</p:attrName>
                                        </p:attrNameLst>
                                      </p:cBhvr>
                                      <p:tavLst>
                                        <p:tav tm="0">
                                          <p:val>
                                            <p:fltVal val="0"/>
                                          </p:val>
                                        </p:tav>
                                        <p:tav tm="100000">
                                          <p:val>
                                            <p:strVal val="#ppt_h"/>
                                          </p:val>
                                        </p:tav>
                                      </p:tavLst>
                                    </p:anim>
                                    <p:animEffect transition="in" filter="fade">
                                      <p:cBhvr>
                                        <p:cTn id="96" dur="250"/>
                                        <p:tgtEl>
                                          <p:spTgt spid="51"/>
                                        </p:tgtEl>
                                      </p:cBhvr>
                                    </p:animEffect>
                                  </p:childTnLst>
                                </p:cTn>
                              </p:par>
                              <p:par>
                                <p:cTn id="97" presetID="6" presetClass="emph" presetSubtype="0" decel="100000" fill="hold" nodeType="withEffect">
                                  <p:stCondLst>
                                    <p:cond delay="200"/>
                                  </p:stCondLst>
                                  <p:childTnLst>
                                    <p:animScale>
                                      <p:cBhvr>
                                        <p:cTn id="98" dur="250" fill="hold"/>
                                        <p:tgtEl>
                                          <p:spTgt spid="51"/>
                                        </p:tgtEl>
                                      </p:cBhvr>
                                      <p:by x="110000" y="110000"/>
                                    </p:animScale>
                                  </p:childTnLst>
                                </p:cTn>
                              </p:par>
                              <p:par>
                                <p:cTn id="99" presetID="6" presetClass="emph" presetSubtype="0" decel="100000" fill="hold" nodeType="withEffect">
                                  <p:stCondLst>
                                    <p:cond delay="300"/>
                                  </p:stCondLst>
                                  <p:childTnLst>
                                    <p:animScale>
                                      <p:cBhvr>
                                        <p:cTn id="100" dur="250" fill="hold"/>
                                        <p:tgtEl>
                                          <p:spTgt spid="51"/>
                                        </p:tgtEl>
                                      </p:cBhvr>
                                      <p:by x="91000" y="91000"/>
                                    </p:animScale>
                                  </p:childTnLst>
                                </p:cTn>
                              </p:par>
                            </p:childTnLst>
                          </p:cTn>
                        </p:par>
                        <p:par>
                          <p:cTn id="101" fill="hold" nodeType="afterGroup">
                            <p:stCondLst>
                              <p:cond delay="950"/>
                            </p:stCondLst>
                            <p:childTnLst>
                              <p:par>
                                <p:cTn id="102" presetID="2" presetClass="entr" presetSubtype="4" decel="100000" fill="hold" nodeType="afterEffect">
                                  <p:stCondLst>
                                    <p:cond delay="0"/>
                                  </p:stCondLst>
                                  <p:childTnLst>
                                    <p:set>
                                      <p:cBhvr>
                                        <p:cTn id="103" dur="1" fill="hold">
                                          <p:stCondLst>
                                            <p:cond delay="0"/>
                                          </p:stCondLst>
                                        </p:cTn>
                                        <p:tgtEl>
                                          <p:spTgt spid="8"/>
                                        </p:tgtEl>
                                        <p:attrNameLst>
                                          <p:attrName>style.visibility</p:attrName>
                                        </p:attrNameLst>
                                      </p:cBhvr>
                                      <p:to>
                                        <p:strVal val="visible"/>
                                      </p:to>
                                    </p:set>
                                    <p:anim calcmode="lin" valueType="num">
                                      <p:cBhvr additive="base">
                                        <p:cTn id="104" dur="500" fill="hold"/>
                                        <p:tgtEl>
                                          <p:spTgt spid="8"/>
                                        </p:tgtEl>
                                        <p:attrNameLst>
                                          <p:attrName>ppt_x</p:attrName>
                                        </p:attrNameLst>
                                      </p:cBhvr>
                                      <p:tavLst>
                                        <p:tav tm="0">
                                          <p:val>
                                            <p:strVal val="#ppt_x"/>
                                          </p:val>
                                        </p:tav>
                                        <p:tav tm="100000">
                                          <p:val>
                                            <p:strVal val="#ppt_x"/>
                                          </p:val>
                                        </p:tav>
                                      </p:tavLst>
                                    </p:anim>
                                    <p:anim calcmode="lin" valueType="num">
                                      <p:cBhvr additive="base">
                                        <p:cTn id="10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7" grpId="0"/>
      <p:bldP spid="28" grpId="0"/>
      <p:bldP spid="29"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0" name="文本框 9"/>
          <p:cNvSpPr>
            <a:spLocks/>
          </p:cNvSpPr>
          <p:nvPr/>
        </p:nvSpPr>
        <p:spPr bwMode="auto">
          <a:xfrm>
            <a:off x="1771650" y="1573213"/>
            <a:ext cx="1428750" cy="1657350"/>
          </a:xfrm>
          <a:custGeom>
            <a:avLst/>
            <a:gdLst>
              <a:gd name="T0" fmla="*/ 661351 w 1427586"/>
              <a:gd name="T1" fmla="*/ 572464 h 1656000"/>
              <a:gd name="T2" fmla="*/ 661351 w 1427586"/>
              <a:gd name="T3" fmla="*/ 947691 h 1656000"/>
              <a:gd name="T4" fmla="*/ 564141 w 1427586"/>
              <a:gd name="T5" fmla="*/ 947691 h 1656000"/>
              <a:gd name="T6" fmla="*/ 661351 w 1427586"/>
              <a:gd name="T7" fmla="*/ 572464 h 1656000"/>
              <a:gd name="T8" fmla="*/ 590009 w 1427586"/>
              <a:gd name="T9" fmla="*/ 371509 h 1656000"/>
              <a:gd name="T10" fmla="*/ 399945 w 1427586"/>
              <a:gd name="T11" fmla="*/ 947691 h 1656000"/>
              <a:gd name="T12" fmla="*/ 399945 w 1427586"/>
              <a:gd name="T13" fmla="*/ 1098000 h 1656000"/>
              <a:gd name="T14" fmla="*/ 661351 w 1427586"/>
              <a:gd name="T15" fmla="*/ 1098000 h 1656000"/>
              <a:gd name="T16" fmla="*/ 661351 w 1427586"/>
              <a:gd name="T17" fmla="*/ 1253210 h 1656000"/>
              <a:gd name="T18" fmla="*/ 881368 w 1427586"/>
              <a:gd name="T19" fmla="*/ 1253210 h 1656000"/>
              <a:gd name="T20" fmla="*/ 881368 w 1427586"/>
              <a:gd name="T21" fmla="*/ 1098000 h 1656000"/>
              <a:gd name="T22" fmla="*/ 943997 w 1427586"/>
              <a:gd name="T23" fmla="*/ 1098000 h 1656000"/>
              <a:gd name="T24" fmla="*/ 943997 w 1427586"/>
              <a:gd name="T25" fmla="*/ 947691 h 1656000"/>
              <a:gd name="T26" fmla="*/ 881368 w 1427586"/>
              <a:gd name="T27" fmla="*/ 947691 h 1656000"/>
              <a:gd name="T28" fmla="*/ 881368 w 1427586"/>
              <a:gd name="T29" fmla="*/ 371509 h 1656000"/>
              <a:gd name="T30" fmla="*/ 590009 w 1427586"/>
              <a:gd name="T31" fmla="*/ 371509 h 1656000"/>
              <a:gd name="T32" fmla="*/ 714375 w 1427586"/>
              <a:gd name="T33" fmla="*/ 0 h 1656000"/>
              <a:gd name="T34" fmla="*/ 1428750 w 1427586"/>
              <a:gd name="T35" fmla="*/ 357187 h 1656000"/>
              <a:gd name="T36" fmla="*/ 1428750 w 1427586"/>
              <a:gd name="T37" fmla="*/ 1300162 h 1656000"/>
              <a:gd name="T38" fmla="*/ 714375 w 1427586"/>
              <a:gd name="T39" fmla="*/ 1657350 h 1656000"/>
              <a:gd name="T40" fmla="*/ 0 w 1427586"/>
              <a:gd name="T41" fmla="*/ 1300162 h 1656000"/>
              <a:gd name="T42" fmla="*/ 0 w 1427586"/>
              <a:gd name="T43" fmla="*/ 357187 h 1656000"/>
              <a:gd name="T44" fmla="*/ 714375 w 1427586"/>
              <a:gd name="T45" fmla="*/ 0 h 16560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27586" h="1656000">
                <a:moveTo>
                  <a:pt x="660812" y="571998"/>
                </a:moveTo>
                <a:lnTo>
                  <a:pt x="660812" y="946919"/>
                </a:lnTo>
                <a:lnTo>
                  <a:pt x="563681" y="946919"/>
                </a:lnTo>
                <a:lnTo>
                  <a:pt x="660812" y="571998"/>
                </a:lnTo>
                <a:close/>
                <a:moveTo>
                  <a:pt x="589528" y="371206"/>
                </a:moveTo>
                <a:lnTo>
                  <a:pt x="399619" y="946919"/>
                </a:lnTo>
                <a:lnTo>
                  <a:pt x="399619" y="1097106"/>
                </a:lnTo>
                <a:lnTo>
                  <a:pt x="660812" y="1097106"/>
                </a:lnTo>
                <a:lnTo>
                  <a:pt x="660812" y="1252189"/>
                </a:lnTo>
                <a:lnTo>
                  <a:pt x="880650" y="1252189"/>
                </a:lnTo>
                <a:lnTo>
                  <a:pt x="880650" y="1097106"/>
                </a:lnTo>
                <a:lnTo>
                  <a:pt x="943228" y="1097106"/>
                </a:lnTo>
                <a:lnTo>
                  <a:pt x="943228" y="946919"/>
                </a:lnTo>
                <a:lnTo>
                  <a:pt x="880650" y="946919"/>
                </a:lnTo>
                <a:lnTo>
                  <a:pt x="880650" y="371206"/>
                </a:lnTo>
                <a:lnTo>
                  <a:pt x="589528" y="371206"/>
                </a:lnTo>
                <a:close/>
                <a:moveTo>
                  <a:pt x="713793" y="0"/>
                </a:moveTo>
                <a:lnTo>
                  <a:pt x="1427586" y="356896"/>
                </a:lnTo>
                <a:lnTo>
                  <a:pt x="1427586" y="1299103"/>
                </a:lnTo>
                <a:lnTo>
                  <a:pt x="713793" y="1656000"/>
                </a:lnTo>
                <a:lnTo>
                  <a:pt x="0" y="1299103"/>
                </a:lnTo>
                <a:lnTo>
                  <a:pt x="0" y="356896"/>
                </a:lnTo>
                <a:lnTo>
                  <a:pt x="713793"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文本框 14"/>
          <p:cNvSpPr txBox="1"/>
          <p:nvPr/>
        </p:nvSpPr>
        <p:spPr bwMode="auto">
          <a:xfrm>
            <a:off x="3924300" y="1563688"/>
            <a:ext cx="3671888" cy="830262"/>
          </a:xfrm>
          <a:prstGeom prst="rect">
            <a:avLst/>
          </a:prstGeom>
          <a:noFill/>
        </p:spPr>
        <p:txBody>
          <a:bodyPr>
            <a:spAutoFit/>
          </a:bodyPr>
          <a:lstStyle/>
          <a:p>
            <a:pPr defTabSz="685754" eaLnBrk="1" fontAlgn="auto" hangingPunct="1">
              <a:spcBef>
                <a:spcPts val="0"/>
              </a:spcBef>
              <a:spcAft>
                <a:spcPts val="0"/>
              </a:spcAft>
              <a:defRPr/>
            </a:pPr>
            <a:r>
              <a:rPr lang="en-US" altLang="zh-CN" sz="4800" dirty="0">
                <a:solidFill>
                  <a:schemeClr val="bg1">
                    <a:lumMod val="95000"/>
                  </a:schemeClr>
                </a:solidFill>
                <a:cs typeface="Arial" pitchFamily="34" charset="0"/>
              </a:rPr>
              <a:t>PART FOUR</a:t>
            </a:r>
            <a:endParaRPr lang="zh-CN" altLang="en-US" sz="4800" baseline="-3000" dirty="0">
              <a:solidFill>
                <a:schemeClr val="bg1">
                  <a:lumMod val="95000"/>
                </a:schemeClr>
              </a:solidFill>
              <a:cs typeface="Arial" pitchFamily="34" charset="0"/>
            </a:endParaRPr>
          </a:p>
        </p:txBody>
      </p:sp>
      <p:sp>
        <p:nvSpPr>
          <p:cNvPr id="17" name="TextBox 111"/>
          <p:cNvSpPr txBox="1">
            <a:spLocks noChangeArrowheads="1"/>
          </p:cNvSpPr>
          <p:nvPr/>
        </p:nvSpPr>
        <p:spPr bwMode="auto">
          <a:xfrm>
            <a:off x="3924300" y="2344738"/>
            <a:ext cx="4268788"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defTabSz="685754" eaLnBrk="1" fontAlgn="auto" hangingPunct="1">
              <a:lnSpc>
                <a:spcPct val="120000"/>
              </a:lnSpc>
              <a:spcBef>
                <a:spcPts val="0"/>
              </a:spcBef>
              <a:spcAft>
                <a:spcPts val="0"/>
              </a:spcAft>
              <a:defRPr/>
            </a:pP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lang="en-US" altLang="zh-CN" sz="105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 Click </a:t>
            </a: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here to modify the text </a:t>
            </a:r>
            <a:endParaRPr lang="zh-CN" altLang="en-US" sz="1050" baseline="-30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fltVal val="0"/>
                                          </p:val>
                                        </p:tav>
                                        <p:tav tm="100000">
                                          <p:val>
                                            <p:strVal val="#ppt_w"/>
                                          </p:val>
                                        </p:tav>
                                      </p:tavLst>
                                    </p:anim>
                                    <p:anim calcmode="lin" valueType="num">
                                      <p:cBhvr>
                                        <p:cTn id="8" dur="250" fill="hold"/>
                                        <p:tgtEl>
                                          <p:spTgt spid="10"/>
                                        </p:tgtEl>
                                        <p:attrNameLst>
                                          <p:attrName>ppt_h</p:attrName>
                                        </p:attrNameLst>
                                      </p:cBhvr>
                                      <p:tavLst>
                                        <p:tav tm="0">
                                          <p:val>
                                            <p:fltVal val="0"/>
                                          </p:val>
                                        </p:tav>
                                        <p:tav tm="100000">
                                          <p:val>
                                            <p:strVal val="#ppt_h"/>
                                          </p:val>
                                        </p:tav>
                                      </p:tavLst>
                                    </p:anim>
                                    <p:animEffect transition="in" filter="fade">
                                      <p:cBhvr>
                                        <p:cTn id="9" dur="250"/>
                                        <p:tgtEl>
                                          <p:spTgt spid="10"/>
                                        </p:tgtEl>
                                      </p:cBhvr>
                                    </p:animEffect>
                                  </p:childTnLst>
                                </p:cTn>
                              </p:par>
                              <p:par>
                                <p:cTn id="10" presetID="6" presetClass="emph" presetSubtype="0" decel="100000" fill="hold" grpId="1" nodeType="withEffect">
                                  <p:stCondLst>
                                    <p:cond delay="200"/>
                                  </p:stCondLst>
                                  <p:childTnLst>
                                    <p:animScale>
                                      <p:cBhvr>
                                        <p:cTn id="11" dur="250" fill="hold"/>
                                        <p:tgtEl>
                                          <p:spTgt spid="10"/>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10"/>
                                        </p:tgtEl>
                                      </p:cBhvr>
                                      <p:by x="91000" y="91000"/>
                                    </p:animScale>
                                  </p:childTnLst>
                                </p:cTn>
                              </p:par>
                            </p:childTnLst>
                          </p:cTn>
                        </p:par>
                        <p:par>
                          <p:cTn id="14" fill="hold" nodeType="afterGroup">
                            <p:stCondLst>
                              <p:cond delay="55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125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nodeType="afterGroup">
                            <p:stCondLst>
                              <p:cond delay="175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0" grpId="0" animBg="1"/>
      <p:bldP spid="10" grpId="1" animBg="1"/>
      <p:bldP spid="10" grpId="2" animBg="1"/>
      <p:bldP spid="15"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4"/>
          <p:cNvGrpSpPr>
            <a:grpSpLocks/>
          </p:cNvGrpSpPr>
          <p:nvPr/>
        </p:nvGrpSpPr>
        <p:grpSpPr bwMode="auto">
          <a:xfrm>
            <a:off x="6858000" y="1658938"/>
            <a:ext cx="1784350" cy="2908300"/>
            <a:chOff x="6858016" y="1659316"/>
            <a:chExt cx="1784804" cy="2907334"/>
          </a:xfrm>
        </p:grpSpPr>
        <p:grpSp>
          <p:nvGrpSpPr>
            <p:cNvPr id="26650" name="Group 49"/>
            <p:cNvGrpSpPr>
              <a:grpSpLocks/>
            </p:cNvGrpSpPr>
            <p:nvPr/>
          </p:nvGrpSpPr>
          <p:grpSpPr bwMode="auto">
            <a:xfrm>
              <a:off x="6858016" y="3357568"/>
              <a:ext cx="1643074" cy="1209082"/>
              <a:chOff x="6858016" y="3357568"/>
              <a:chExt cx="1643074" cy="1209082"/>
            </a:xfrm>
          </p:grpSpPr>
          <p:sp>
            <p:nvSpPr>
              <p:cNvPr id="23" name="Rectangle 22"/>
              <p:cNvSpPr/>
              <p:nvPr/>
            </p:nvSpPr>
            <p:spPr>
              <a:xfrm>
                <a:off x="6858016" y="3643032"/>
                <a:ext cx="1643481" cy="923618"/>
              </a:xfrm>
              <a:prstGeom prst="rect">
                <a:avLst/>
              </a:prstGeom>
            </p:spPr>
            <p:txBody>
              <a:bodyPr>
                <a:spAutoFit/>
              </a:bodyPr>
              <a:lstStyle/>
              <a:p>
                <a:pPr algn="ctr" defTabSz="685754" eaLnBrk="1" fontAlgn="auto" hangingPunct="1">
                  <a:spcBef>
                    <a:spcPts val="0"/>
                  </a:spcBef>
                  <a:spcAft>
                    <a:spcPts val="0"/>
                  </a:spcAft>
                  <a:defRPr/>
                </a:pPr>
                <a:r>
                  <a:rPr lang="ms-MY" sz="900" dirty="0">
                    <a:solidFill>
                      <a:schemeClr val="bg1">
                        <a:lumMod val="95000"/>
                      </a:schemeClr>
                    </a:solidFill>
                    <a:ea typeface="Open Sans Light" pitchFamily="34" charset="0"/>
                    <a:cs typeface="Open Sans Light" pitchFamily="34" charset="0"/>
                  </a:rPr>
                  <a:t>Praesent sodales odio sit amet odio tristi Praesent sodales odio sit amet odio tristi Lorem ipsum dolor sit amet consectetur adipiscing</a:t>
                </a:r>
                <a:endParaRPr lang="en-US" sz="900" dirty="0">
                  <a:solidFill>
                    <a:schemeClr val="bg1">
                      <a:lumMod val="95000"/>
                    </a:schemeClr>
                  </a:solidFill>
                  <a:ea typeface="Open Sans Light" pitchFamily="34" charset="0"/>
                  <a:cs typeface="Open Sans Light" pitchFamily="34" charset="0"/>
                </a:endParaRPr>
              </a:p>
            </p:txBody>
          </p:sp>
          <p:sp>
            <p:nvSpPr>
              <p:cNvPr id="24" name="Rectangle 23"/>
              <p:cNvSpPr/>
              <p:nvPr/>
            </p:nvSpPr>
            <p:spPr>
              <a:xfrm>
                <a:off x="7053329" y="3357377"/>
                <a:ext cx="1257620" cy="277720"/>
              </a:xfrm>
              <a:prstGeom prst="rect">
                <a:avLst/>
              </a:prstGeom>
            </p:spPr>
            <p:txBody>
              <a:bodyPr wrap="none">
                <a:spAutoFit/>
              </a:bodyPr>
              <a:lstStyle/>
              <a:p>
                <a:pPr algn="ctr" defTabSz="685754" eaLnBrk="1" fontAlgn="auto" hangingPunct="1">
                  <a:spcBef>
                    <a:spcPts val="0"/>
                  </a:spcBef>
                  <a:spcAft>
                    <a:spcPts val="0"/>
                  </a:spcAft>
                  <a:defRPr/>
                </a:pPr>
                <a:r>
                  <a:rPr lang="en-US" sz="1200" dirty="0">
                    <a:solidFill>
                      <a:schemeClr val="bg1">
                        <a:lumMod val="95000"/>
                      </a:schemeClr>
                    </a:solidFill>
                    <a:ea typeface="Open Sans" pitchFamily="34" charset="0"/>
                    <a:cs typeface="Open Sans" pitchFamily="34" charset="0"/>
                  </a:rPr>
                  <a:t>Document File</a:t>
                </a:r>
              </a:p>
            </p:txBody>
          </p:sp>
        </p:grpSp>
        <p:sp>
          <p:nvSpPr>
            <p:cNvPr id="11" name="Rectangle 10"/>
            <p:cNvSpPr/>
            <p:nvPr/>
          </p:nvSpPr>
          <p:spPr>
            <a:xfrm rot="2700000">
              <a:off x="7087795" y="1659783"/>
              <a:ext cx="1114055" cy="111312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16" name="Rectangle 15"/>
            <p:cNvSpPr/>
            <p:nvPr/>
          </p:nvSpPr>
          <p:spPr>
            <a:xfrm rot="13500000">
              <a:off x="8038651" y="2080331"/>
              <a:ext cx="95218" cy="111312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grpSp>
          <p:nvGrpSpPr>
            <p:cNvPr id="4" name="Group 39"/>
            <p:cNvGrpSpPr/>
            <p:nvPr/>
          </p:nvGrpSpPr>
          <p:grpSpPr>
            <a:xfrm>
              <a:off x="7429520" y="2000246"/>
              <a:ext cx="366050" cy="355413"/>
              <a:chOff x="6251143" y="1082816"/>
              <a:chExt cx="366050" cy="355413"/>
            </a:xfrm>
            <a:solidFill>
              <a:schemeClr val="accent6"/>
            </a:solidFill>
          </p:grpSpPr>
          <p:sp>
            <p:nvSpPr>
              <p:cNvPr id="25" name="AutoShape 16"/>
              <p:cNvSpPr>
                <a:spLocks/>
              </p:cNvSpPr>
              <p:nvPr/>
            </p:nvSpPr>
            <p:spPr bwMode="auto">
              <a:xfrm>
                <a:off x="6434481" y="1277418"/>
                <a:ext cx="45678" cy="463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bg1">
                  <a:lumMod val="9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6" name="AutoShape 17"/>
              <p:cNvSpPr>
                <a:spLocks/>
              </p:cNvSpPr>
              <p:nvPr/>
            </p:nvSpPr>
            <p:spPr bwMode="auto">
              <a:xfrm>
                <a:off x="6251143" y="1082816"/>
                <a:ext cx="366050" cy="355413"/>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grpSp>
      <p:grpSp>
        <p:nvGrpSpPr>
          <p:cNvPr id="47" name="组合 46"/>
          <p:cNvGrpSpPr>
            <a:grpSpLocks/>
          </p:cNvGrpSpPr>
          <p:nvPr/>
        </p:nvGrpSpPr>
        <p:grpSpPr bwMode="auto">
          <a:xfrm>
            <a:off x="4786313" y="1227138"/>
            <a:ext cx="1643062" cy="3200400"/>
            <a:chOff x="6385076" y="1636400"/>
            <a:chExt cx="2191906" cy="4267801"/>
          </a:xfrm>
        </p:grpSpPr>
        <p:grpSp>
          <p:nvGrpSpPr>
            <p:cNvPr id="26644" name="Group 48"/>
            <p:cNvGrpSpPr>
              <a:grpSpLocks/>
            </p:cNvGrpSpPr>
            <p:nvPr/>
          </p:nvGrpSpPr>
          <p:grpSpPr bwMode="auto">
            <a:xfrm>
              <a:off x="6385076" y="4476758"/>
              <a:ext cx="2191906" cy="1427443"/>
              <a:chOff x="4786314" y="3357568"/>
              <a:chExt cx="1643074" cy="1070582"/>
            </a:xfrm>
          </p:grpSpPr>
          <p:sp>
            <p:nvSpPr>
              <p:cNvPr id="21" name="Rectangle 20"/>
              <p:cNvSpPr/>
              <p:nvPr/>
            </p:nvSpPr>
            <p:spPr>
              <a:xfrm>
                <a:off x="4786314" y="3643814"/>
                <a:ext cx="1643074" cy="784336"/>
              </a:xfrm>
              <a:prstGeom prst="rect">
                <a:avLst/>
              </a:prstGeom>
            </p:spPr>
            <p:txBody>
              <a:bodyPr>
                <a:spAutoFit/>
              </a:bodyPr>
              <a:lstStyle/>
              <a:p>
                <a:pPr algn="ctr" defTabSz="685754" eaLnBrk="1" fontAlgn="auto" hangingPunct="1">
                  <a:spcBef>
                    <a:spcPts val="0"/>
                  </a:spcBef>
                  <a:spcAft>
                    <a:spcPts val="0"/>
                  </a:spcAft>
                  <a:defRPr/>
                </a:pPr>
                <a:r>
                  <a:rPr lang="ms-MY" sz="900" dirty="0">
                    <a:solidFill>
                      <a:schemeClr val="bg1">
                        <a:lumMod val="95000"/>
                      </a:schemeClr>
                    </a:solidFill>
                    <a:latin typeface="Open Sans Light" pitchFamily="34" charset="0"/>
                    <a:ea typeface="Open Sans Light" pitchFamily="34" charset="0"/>
                    <a:cs typeface="Open Sans Light" pitchFamily="34" charset="0"/>
                  </a:rPr>
                  <a:t>Praesent sodales odio sit amet odio tristi Praesent sodales odio sit amet odio tristi Lorem ipsum dolor sit amet consectetur adipiscing</a:t>
                </a:r>
                <a:endParaRPr lang="en-US" sz="900" dirty="0">
                  <a:solidFill>
                    <a:schemeClr val="bg1">
                      <a:lumMod val="95000"/>
                    </a:schemeClr>
                  </a:solidFill>
                  <a:latin typeface="Open Sans Light" pitchFamily="34" charset="0"/>
                  <a:ea typeface="Open Sans Light" pitchFamily="34" charset="0"/>
                  <a:cs typeface="Open Sans Light" pitchFamily="34" charset="0"/>
                </a:endParaRPr>
              </a:p>
            </p:txBody>
          </p:sp>
          <p:sp>
            <p:nvSpPr>
              <p:cNvPr id="22" name="Rectangle 21"/>
              <p:cNvSpPr/>
              <p:nvPr/>
            </p:nvSpPr>
            <p:spPr>
              <a:xfrm>
                <a:off x="5086353" y="3358024"/>
                <a:ext cx="1087446" cy="276264"/>
              </a:xfrm>
              <a:prstGeom prst="rect">
                <a:avLst/>
              </a:prstGeom>
            </p:spPr>
            <p:txBody>
              <a:bodyPr wrap="none">
                <a:spAutoFit/>
              </a:bodyPr>
              <a:lstStyle/>
              <a:p>
                <a:pPr algn="ctr" defTabSz="685754" eaLnBrk="1" fontAlgn="auto" hangingPunct="1">
                  <a:spcBef>
                    <a:spcPts val="0"/>
                  </a:spcBef>
                  <a:spcAft>
                    <a:spcPts val="0"/>
                  </a:spcAft>
                  <a:defRPr/>
                </a:pPr>
                <a:r>
                  <a:rPr lang="en-US" sz="1200" dirty="0">
                    <a:solidFill>
                      <a:schemeClr val="bg1">
                        <a:lumMod val="95000"/>
                      </a:schemeClr>
                    </a:solidFill>
                    <a:latin typeface="Open Sans" pitchFamily="34" charset="0"/>
                    <a:ea typeface="Open Sans" pitchFamily="34" charset="0"/>
                    <a:cs typeface="Open Sans" pitchFamily="34" charset="0"/>
                  </a:rPr>
                  <a:t>Calendar List</a:t>
                </a:r>
              </a:p>
            </p:txBody>
          </p:sp>
        </p:grpSp>
        <p:sp>
          <p:nvSpPr>
            <p:cNvPr id="10" name="Rectangle 9"/>
            <p:cNvSpPr/>
            <p:nvPr/>
          </p:nvSpPr>
          <p:spPr>
            <a:xfrm rot="2700000">
              <a:off x="6693500" y="2210868"/>
              <a:ext cx="1483992" cy="1486685"/>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15" name="Rectangle 14"/>
            <p:cNvSpPr/>
            <p:nvPr/>
          </p:nvSpPr>
          <p:spPr>
            <a:xfrm rot="8100000">
              <a:off x="7943765" y="1636400"/>
              <a:ext cx="127067" cy="148399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grpSp>
          <p:nvGrpSpPr>
            <p:cNvPr id="7" name="Group 38"/>
            <p:cNvGrpSpPr/>
            <p:nvPr/>
          </p:nvGrpSpPr>
          <p:grpSpPr>
            <a:xfrm>
              <a:off x="7147478" y="2666996"/>
              <a:ext cx="488321" cy="488901"/>
              <a:chOff x="5519041" y="1071552"/>
              <a:chExt cx="366050" cy="366676"/>
            </a:xfrm>
            <a:solidFill>
              <a:schemeClr val="bg1"/>
            </a:solidFill>
          </p:grpSpPr>
          <p:sp>
            <p:nvSpPr>
              <p:cNvPr id="27" name="AutoShape 18"/>
              <p:cNvSpPr>
                <a:spLocks/>
              </p:cNvSpPr>
              <p:nvPr/>
            </p:nvSpPr>
            <p:spPr bwMode="auto">
              <a:xfrm>
                <a:off x="5519041" y="1071552"/>
                <a:ext cx="366050"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8" name="AutoShape 19"/>
              <p:cNvSpPr>
                <a:spLocks/>
              </p:cNvSpPr>
              <p:nvPr/>
            </p:nvSpPr>
            <p:spPr bwMode="auto">
              <a:xfrm>
                <a:off x="5599134"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9" name="AutoShape 20"/>
              <p:cNvSpPr>
                <a:spLocks/>
              </p:cNvSpPr>
              <p:nvPr/>
            </p:nvSpPr>
            <p:spPr bwMode="auto">
              <a:xfrm>
                <a:off x="5599134"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0" name="AutoShape 21"/>
              <p:cNvSpPr>
                <a:spLocks/>
              </p:cNvSpPr>
              <p:nvPr/>
            </p:nvSpPr>
            <p:spPr bwMode="auto">
              <a:xfrm>
                <a:off x="5599134"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1" name="AutoShape 22"/>
              <p:cNvSpPr>
                <a:spLocks/>
              </p:cNvSpPr>
              <p:nvPr/>
            </p:nvSpPr>
            <p:spPr bwMode="auto">
              <a:xfrm>
                <a:off x="5679227"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2" name="AutoShape 23"/>
              <p:cNvSpPr>
                <a:spLocks/>
              </p:cNvSpPr>
              <p:nvPr/>
            </p:nvSpPr>
            <p:spPr bwMode="auto">
              <a:xfrm>
                <a:off x="5679227"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3" name="AutoShape 24"/>
              <p:cNvSpPr>
                <a:spLocks/>
              </p:cNvSpPr>
              <p:nvPr/>
            </p:nvSpPr>
            <p:spPr bwMode="auto">
              <a:xfrm>
                <a:off x="5679227"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4" name="AutoShape 25"/>
              <p:cNvSpPr>
                <a:spLocks/>
              </p:cNvSpPr>
              <p:nvPr/>
            </p:nvSpPr>
            <p:spPr bwMode="auto">
              <a:xfrm>
                <a:off x="5759321"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5" name="AutoShape 26"/>
              <p:cNvSpPr>
                <a:spLocks/>
              </p:cNvSpPr>
              <p:nvPr/>
            </p:nvSpPr>
            <p:spPr bwMode="auto">
              <a:xfrm>
                <a:off x="5759321"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6" name="AutoShape 27"/>
              <p:cNvSpPr>
                <a:spLocks/>
              </p:cNvSpPr>
              <p:nvPr/>
            </p:nvSpPr>
            <p:spPr bwMode="auto">
              <a:xfrm>
                <a:off x="5759321"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grpSp>
      <p:grpSp>
        <p:nvGrpSpPr>
          <p:cNvPr id="12" name="Group 56"/>
          <p:cNvGrpSpPr>
            <a:grpSpLocks/>
          </p:cNvGrpSpPr>
          <p:nvPr/>
        </p:nvGrpSpPr>
        <p:grpSpPr bwMode="auto">
          <a:xfrm>
            <a:off x="571500" y="1658938"/>
            <a:ext cx="1643063" cy="2908300"/>
            <a:chOff x="571472" y="1659313"/>
            <a:chExt cx="1643074" cy="2907337"/>
          </a:xfrm>
        </p:grpSpPr>
        <p:grpSp>
          <p:nvGrpSpPr>
            <p:cNvPr id="26638" name="Group 46"/>
            <p:cNvGrpSpPr>
              <a:grpSpLocks/>
            </p:cNvGrpSpPr>
            <p:nvPr/>
          </p:nvGrpSpPr>
          <p:grpSpPr bwMode="auto">
            <a:xfrm>
              <a:off x="571472" y="3357568"/>
              <a:ext cx="1643074" cy="1209082"/>
              <a:chOff x="571472" y="3357568"/>
              <a:chExt cx="1643074" cy="1209082"/>
            </a:xfrm>
          </p:grpSpPr>
          <p:sp>
            <p:nvSpPr>
              <p:cNvPr id="17" name="Rectangle 16"/>
              <p:cNvSpPr/>
              <p:nvPr/>
            </p:nvSpPr>
            <p:spPr>
              <a:xfrm>
                <a:off x="571472" y="3643031"/>
                <a:ext cx="1643074" cy="923619"/>
              </a:xfrm>
              <a:prstGeom prst="rect">
                <a:avLst/>
              </a:prstGeom>
            </p:spPr>
            <p:txBody>
              <a:bodyPr>
                <a:spAutoFit/>
              </a:bodyPr>
              <a:lstStyle/>
              <a:p>
                <a:pPr algn="ctr" defTabSz="685754" eaLnBrk="1" fontAlgn="auto" hangingPunct="1">
                  <a:spcBef>
                    <a:spcPts val="0"/>
                  </a:spcBef>
                  <a:spcAft>
                    <a:spcPts val="0"/>
                  </a:spcAft>
                  <a:defRPr/>
                </a:pPr>
                <a:r>
                  <a:rPr lang="ms-MY" sz="900" dirty="0">
                    <a:solidFill>
                      <a:schemeClr val="bg1">
                        <a:lumMod val="95000"/>
                      </a:schemeClr>
                    </a:solidFill>
                    <a:ea typeface="Open Sans Light" pitchFamily="34" charset="0"/>
                    <a:cs typeface="Open Sans Light" pitchFamily="34" charset="0"/>
                  </a:rPr>
                  <a:t>Praesent sodales odio sit amet odio tristi Praesent sodales odio sit amet odio tristi Lorem ipsum dolor sit amet consectetur adipiscing</a:t>
                </a:r>
                <a:endParaRPr lang="en-US" sz="900" dirty="0">
                  <a:solidFill>
                    <a:schemeClr val="bg1">
                      <a:lumMod val="95000"/>
                    </a:schemeClr>
                  </a:solidFill>
                  <a:ea typeface="Open Sans Light" pitchFamily="34" charset="0"/>
                  <a:cs typeface="Open Sans Light" pitchFamily="34" charset="0"/>
                </a:endParaRPr>
              </a:p>
            </p:txBody>
          </p:sp>
          <p:sp>
            <p:nvSpPr>
              <p:cNvPr id="18" name="Rectangle 17"/>
              <p:cNvSpPr/>
              <p:nvPr/>
            </p:nvSpPr>
            <p:spPr>
              <a:xfrm>
                <a:off x="847699" y="3357375"/>
                <a:ext cx="1082682" cy="277720"/>
              </a:xfrm>
              <a:prstGeom prst="rect">
                <a:avLst/>
              </a:prstGeom>
            </p:spPr>
            <p:txBody>
              <a:bodyPr wrap="none">
                <a:spAutoFit/>
              </a:bodyPr>
              <a:lstStyle/>
              <a:p>
                <a:pPr algn="ctr" defTabSz="685754" eaLnBrk="1" fontAlgn="auto" hangingPunct="1">
                  <a:spcBef>
                    <a:spcPts val="0"/>
                  </a:spcBef>
                  <a:spcAft>
                    <a:spcPts val="0"/>
                  </a:spcAft>
                  <a:defRPr/>
                </a:pPr>
                <a:r>
                  <a:rPr lang="en-US" sz="1200" dirty="0">
                    <a:solidFill>
                      <a:schemeClr val="bg1">
                        <a:lumMod val="95000"/>
                      </a:schemeClr>
                    </a:solidFill>
                    <a:ea typeface="Open Sans" pitchFamily="34" charset="0"/>
                    <a:cs typeface="Open Sans" pitchFamily="34" charset="0"/>
                  </a:rPr>
                  <a:t>Shop Online</a:t>
                </a:r>
              </a:p>
            </p:txBody>
          </p:sp>
        </p:grpSp>
        <p:sp>
          <p:nvSpPr>
            <p:cNvPr id="8" name="Rectangle 7"/>
            <p:cNvSpPr/>
            <p:nvPr/>
          </p:nvSpPr>
          <p:spPr>
            <a:xfrm rot="2700000">
              <a:off x="944726" y="1659125"/>
              <a:ext cx="1114056" cy="111443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13" name="Rectangle 12"/>
            <p:cNvSpPr/>
            <p:nvPr/>
          </p:nvSpPr>
          <p:spPr>
            <a:xfrm rot="2700000">
              <a:off x="507366" y="2604339"/>
              <a:ext cx="1112470" cy="10160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37" name="AutoShape 28"/>
            <p:cNvSpPr>
              <a:spLocks/>
            </p:cNvSpPr>
            <p:nvPr/>
          </p:nvSpPr>
          <p:spPr bwMode="auto">
            <a:xfrm>
              <a:off x="1285852" y="2000512"/>
              <a:ext cx="366715" cy="3665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grpSp>
        <p:nvGrpSpPr>
          <p:cNvPr id="40" name="Group 57"/>
          <p:cNvGrpSpPr>
            <a:grpSpLocks/>
          </p:cNvGrpSpPr>
          <p:nvPr/>
        </p:nvGrpSpPr>
        <p:grpSpPr bwMode="auto">
          <a:xfrm>
            <a:off x="2554288" y="1658938"/>
            <a:ext cx="1731962" cy="2908300"/>
            <a:chOff x="2554002" y="1659314"/>
            <a:chExt cx="1732246" cy="2907336"/>
          </a:xfrm>
        </p:grpSpPr>
        <p:grpSp>
          <p:nvGrpSpPr>
            <p:cNvPr id="26632" name="Group 47"/>
            <p:cNvGrpSpPr>
              <a:grpSpLocks/>
            </p:cNvGrpSpPr>
            <p:nvPr/>
          </p:nvGrpSpPr>
          <p:grpSpPr bwMode="auto">
            <a:xfrm>
              <a:off x="2643174" y="3357568"/>
              <a:ext cx="1643074" cy="1209082"/>
              <a:chOff x="2643174" y="3357568"/>
              <a:chExt cx="1643074" cy="1209082"/>
            </a:xfrm>
          </p:grpSpPr>
          <p:sp>
            <p:nvSpPr>
              <p:cNvPr id="19" name="Rectangle 18"/>
              <p:cNvSpPr/>
              <p:nvPr/>
            </p:nvSpPr>
            <p:spPr>
              <a:xfrm>
                <a:off x="2642917" y="3643031"/>
                <a:ext cx="1643331" cy="923619"/>
              </a:xfrm>
              <a:prstGeom prst="rect">
                <a:avLst/>
              </a:prstGeom>
            </p:spPr>
            <p:txBody>
              <a:bodyPr>
                <a:spAutoFit/>
              </a:bodyPr>
              <a:lstStyle/>
              <a:p>
                <a:pPr algn="ctr" defTabSz="685754" eaLnBrk="1" fontAlgn="auto" hangingPunct="1">
                  <a:spcBef>
                    <a:spcPts val="0"/>
                  </a:spcBef>
                  <a:spcAft>
                    <a:spcPts val="0"/>
                  </a:spcAft>
                  <a:defRPr/>
                </a:pPr>
                <a:r>
                  <a:rPr lang="ms-MY" sz="900" dirty="0">
                    <a:solidFill>
                      <a:schemeClr val="bg1">
                        <a:lumMod val="95000"/>
                      </a:schemeClr>
                    </a:solidFill>
                    <a:ea typeface="Open Sans Light" pitchFamily="34" charset="0"/>
                    <a:cs typeface="Open Sans Light" pitchFamily="34" charset="0"/>
                  </a:rPr>
                  <a:t>Praesent sodales odio sit amet odio tristi Praesent sodales odio sit amet odio tristi Lorem ipsum dolor sit amet consectetur adipiscing</a:t>
                </a:r>
                <a:endParaRPr lang="en-US" sz="900" dirty="0">
                  <a:solidFill>
                    <a:schemeClr val="bg1">
                      <a:lumMod val="95000"/>
                    </a:schemeClr>
                  </a:solidFill>
                  <a:ea typeface="Open Sans Light" pitchFamily="34" charset="0"/>
                  <a:cs typeface="Open Sans Light" pitchFamily="34" charset="0"/>
                </a:endParaRPr>
              </a:p>
            </p:txBody>
          </p:sp>
          <p:sp>
            <p:nvSpPr>
              <p:cNvPr id="20" name="Rectangle 19"/>
              <p:cNvSpPr/>
              <p:nvPr/>
            </p:nvSpPr>
            <p:spPr>
              <a:xfrm>
                <a:off x="2760411" y="3357376"/>
                <a:ext cx="1403580" cy="277720"/>
              </a:xfrm>
              <a:prstGeom prst="rect">
                <a:avLst/>
              </a:prstGeom>
            </p:spPr>
            <p:txBody>
              <a:bodyPr wrap="none">
                <a:spAutoFit/>
              </a:bodyPr>
              <a:lstStyle/>
              <a:p>
                <a:pPr algn="ctr" defTabSz="685754" eaLnBrk="1" fontAlgn="auto" hangingPunct="1">
                  <a:spcBef>
                    <a:spcPts val="0"/>
                  </a:spcBef>
                  <a:spcAft>
                    <a:spcPts val="0"/>
                  </a:spcAft>
                  <a:defRPr/>
                </a:pPr>
                <a:r>
                  <a:rPr lang="en-US" sz="1200" dirty="0">
                    <a:solidFill>
                      <a:schemeClr val="bg1">
                        <a:lumMod val="95000"/>
                      </a:schemeClr>
                    </a:solidFill>
                    <a:ea typeface="Open Sans" pitchFamily="34" charset="0"/>
                    <a:cs typeface="Open Sans" pitchFamily="34" charset="0"/>
                  </a:rPr>
                  <a:t>Research Online</a:t>
                </a:r>
              </a:p>
            </p:txBody>
          </p:sp>
        </p:grpSp>
        <p:sp>
          <p:nvSpPr>
            <p:cNvPr id="9" name="Rectangle 8"/>
            <p:cNvSpPr/>
            <p:nvPr/>
          </p:nvSpPr>
          <p:spPr>
            <a:xfrm rot="2700000">
              <a:off x="2986149" y="1659038"/>
              <a:ext cx="1114056" cy="1114608"/>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14" name="Rectangle 13"/>
            <p:cNvSpPr/>
            <p:nvPr/>
          </p:nvSpPr>
          <p:spPr>
            <a:xfrm rot="2700000">
              <a:off x="3062903" y="1231348"/>
              <a:ext cx="95218" cy="1113019"/>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38" name="AutoShape 100"/>
            <p:cNvSpPr>
              <a:spLocks/>
            </p:cNvSpPr>
            <p:nvPr/>
          </p:nvSpPr>
          <p:spPr bwMode="auto">
            <a:xfrm>
              <a:off x="3357409" y="2000513"/>
              <a:ext cx="320728" cy="3665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sp>
        <p:nvSpPr>
          <p:cNvPr id="42"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43"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p:tgtEl>
                                          <p:spTgt spid="42"/>
                                        </p:tgtEl>
                                        <p:attrNameLst>
                                          <p:attrName>ppt_y</p:attrName>
                                        </p:attrNameLst>
                                      </p:cBhvr>
                                      <p:tavLst>
                                        <p:tav tm="0">
                                          <p:val>
                                            <p:strVal val="#ppt_y-#ppt_h*1.125000"/>
                                          </p:val>
                                        </p:tav>
                                        <p:tav tm="100000">
                                          <p:val>
                                            <p:strVal val="#ppt_y"/>
                                          </p:val>
                                        </p:tav>
                                      </p:tavLst>
                                    </p:anim>
                                    <p:animEffect transition="in" filter="wipe(down)">
                                      <p:cBhvr>
                                        <p:cTn id="8" dur="500"/>
                                        <p:tgtEl>
                                          <p:spTgt spid="42"/>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p:tgtEl>
                                          <p:spTgt spid="43"/>
                                        </p:tgtEl>
                                        <p:attrNameLst>
                                          <p:attrName>ppt_y</p:attrName>
                                        </p:attrNameLst>
                                      </p:cBhvr>
                                      <p:tavLst>
                                        <p:tav tm="0">
                                          <p:val>
                                            <p:strVal val="#ppt_y-#ppt_h*1.125000"/>
                                          </p:val>
                                        </p:tav>
                                        <p:tav tm="100000">
                                          <p:val>
                                            <p:strVal val="#ppt_y"/>
                                          </p:val>
                                        </p:tav>
                                      </p:tavLst>
                                    </p:anim>
                                    <p:animEffect transition="in" filter="wipe(down)">
                                      <p:cBhvr>
                                        <p:cTn id="12" dur="500"/>
                                        <p:tgtEl>
                                          <p:spTgt spid="43"/>
                                        </p:tgtEl>
                                      </p:cBhvr>
                                    </p:animEffect>
                                  </p:childTnLst>
                                </p:cTn>
                              </p:par>
                            </p:childTnLst>
                          </p:cTn>
                        </p:par>
                        <p:par>
                          <p:cTn id="13" fill="hold" nodeType="afterGroup">
                            <p:stCondLst>
                              <p:cond delay="500"/>
                            </p:stCondLst>
                            <p:childTnLst>
                              <p:par>
                                <p:cTn id="14" presetID="12" presetClass="entr" presetSubtype="1"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slide(fromTop)">
                                      <p:cBhvr>
                                        <p:cTn id="16" dur="500"/>
                                        <p:tgtEl>
                                          <p:spTgt spid="12"/>
                                        </p:tgtEl>
                                      </p:cBhvr>
                                    </p:animEffect>
                                  </p:childTnLst>
                                </p:cTn>
                              </p:par>
                            </p:childTnLst>
                          </p:cTn>
                        </p:par>
                        <p:par>
                          <p:cTn id="17" fill="hold" nodeType="afterGroup">
                            <p:stCondLst>
                              <p:cond delay="1000"/>
                            </p:stCondLst>
                            <p:childTnLst>
                              <p:par>
                                <p:cTn id="18" presetID="12" presetClass="entr" presetSubtype="1" fill="hold"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slide(fromTop)">
                                      <p:cBhvr>
                                        <p:cTn id="20" dur="500"/>
                                        <p:tgtEl>
                                          <p:spTgt spid="40"/>
                                        </p:tgtEl>
                                      </p:cBhvr>
                                    </p:animEffect>
                                  </p:childTnLst>
                                </p:cTn>
                              </p:par>
                            </p:childTnLst>
                          </p:cTn>
                        </p:par>
                        <p:par>
                          <p:cTn id="21" fill="hold" nodeType="afterGroup">
                            <p:stCondLst>
                              <p:cond delay="1500"/>
                            </p:stCondLst>
                            <p:childTnLst>
                              <p:par>
                                <p:cTn id="22" presetID="12" presetClass="entr" presetSubtype="1" fill="hold"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slide(fromTop)">
                                      <p:cBhvr>
                                        <p:cTn id="24" dur="500"/>
                                        <p:tgtEl>
                                          <p:spTgt spid="47"/>
                                        </p:tgtEl>
                                      </p:cBhvr>
                                    </p:animEffect>
                                  </p:childTnLst>
                                </p:cTn>
                              </p:par>
                            </p:childTnLst>
                          </p:cTn>
                        </p:par>
                        <p:par>
                          <p:cTn id="25" fill="hold" nodeType="afterGroup">
                            <p:stCondLst>
                              <p:cond delay="2000"/>
                            </p:stCondLst>
                            <p:childTnLst>
                              <p:par>
                                <p:cTn id="26" presetID="12" presetClass="entr" presetSubtype="1"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slide(fromTop)">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2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051675" y="2036763"/>
            <a:ext cx="1228725"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图片 2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06463" y="2060575"/>
            <a:ext cx="1235075" cy="122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图片 27"/>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370263" y="3268663"/>
            <a:ext cx="1223962" cy="124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文本框 45"/>
          <p:cNvSpPr>
            <a:spLocks noChangeArrowheads="1"/>
          </p:cNvSpPr>
          <p:nvPr/>
        </p:nvSpPr>
        <p:spPr bwMode="auto">
          <a:xfrm>
            <a:off x="501650" y="487363"/>
            <a:ext cx="2286000"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0" rIns="68541" bIns="34270">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800">
                <a:solidFill>
                  <a:srgbClr val="F2F2F2"/>
                </a:solidFill>
                <a:ea typeface="Arial Unicode MS" pitchFamily="34" charset="-122"/>
                <a:cs typeface="Arial Unicode MS" pitchFamily="34" charset="-122"/>
                <a:sym typeface="微软雅黑" pitchFamily="34" charset="-122"/>
              </a:rPr>
              <a:t>CONTENTS</a:t>
            </a:r>
            <a:endParaRPr lang="zh-CN" altLang="en-US" sz="2800">
              <a:solidFill>
                <a:srgbClr val="F2F2F2"/>
              </a:solidFill>
              <a:ea typeface="Arial Unicode MS" pitchFamily="34" charset="-122"/>
              <a:cs typeface="Arial Unicode MS" pitchFamily="34" charset="-122"/>
              <a:sym typeface="微软雅黑" pitchFamily="34" charset="-122"/>
            </a:endParaRPr>
          </a:p>
        </p:txBody>
      </p:sp>
      <p:grpSp>
        <p:nvGrpSpPr>
          <p:cNvPr id="2" name="组合 1"/>
          <p:cNvGrpSpPr>
            <a:grpSpLocks/>
          </p:cNvGrpSpPr>
          <p:nvPr/>
        </p:nvGrpSpPr>
        <p:grpSpPr bwMode="auto">
          <a:xfrm>
            <a:off x="2141538" y="2041525"/>
            <a:ext cx="1227137" cy="1227138"/>
            <a:chOff x="3169166" y="2457450"/>
            <a:chExt cx="1638221" cy="1638300"/>
          </a:xfrm>
        </p:grpSpPr>
        <p:sp>
          <p:nvSpPr>
            <p:cNvPr id="33" name="矩形 4"/>
            <p:cNvSpPr>
              <a:spLocks noChangeArrowheads="1"/>
            </p:cNvSpPr>
            <p:nvPr/>
          </p:nvSpPr>
          <p:spPr bwMode="auto">
            <a:xfrm>
              <a:off x="3169166" y="2457450"/>
              <a:ext cx="1638221" cy="1638300"/>
            </a:xfrm>
            <a:prstGeom prst="rect">
              <a:avLst/>
            </a:prstGeom>
            <a:solidFill>
              <a:schemeClr val="bg1">
                <a:alpha val="20000"/>
              </a:schemeClr>
            </a:solidFill>
            <a:ln>
              <a:noFill/>
            </a:ln>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57" name="文本框 42"/>
            <p:cNvSpPr>
              <a:spLocks noChangeArrowheads="1"/>
            </p:cNvSpPr>
            <p:nvPr/>
          </p:nvSpPr>
          <p:spPr bwMode="auto">
            <a:xfrm>
              <a:off x="3362022" y="3635839"/>
              <a:ext cx="1369070" cy="38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754" eaLnBrk="1" fontAlgn="auto" hangingPunct="1">
                <a:spcBef>
                  <a:spcPts val="0"/>
                </a:spcBef>
                <a:spcAft>
                  <a:spcPts val="0"/>
                </a:spcAft>
                <a:defRPr/>
              </a:pPr>
              <a:r>
                <a:rPr lang="en-US" altLang="zh-CN" sz="1274" dirty="0">
                  <a:solidFill>
                    <a:schemeClr val="bg1">
                      <a:lumMod val="95000"/>
                    </a:schemeClr>
                  </a:solidFill>
                  <a:ea typeface="+mn-ea"/>
                  <a:sym typeface="微软雅黑" pitchFamily="34" charset="-122"/>
                </a:rPr>
                <a:t>Your Text</a:t>
              </a:r>
              <a:endParaRPr lang="zh-CN" altLang="en-US" sz="1274" dirty="0">
                <a:solidFill>
                  <a:schemeClr val="bg1">
                    <a:lumMod val="95000"/>
                  </a:schemeClr>
                </a:solidFill>
                <a:ea typeface="+mn-ea"/>
                <a:sym typeface="微软雅黑" pitchFamily="34" charset="-122"/>
              </a:endParaRPr>
            </a:p>
          </p:txBody>
        </p:sp>
        <p:grpSp>
          <p:nvGrpSpPr>
            <p:cNvPr id="65" name="组合 64"/>
            <p:cNvGrpSpPr>
              <a:grpSpLocks noChangeAspect="1"/>
            </p:cNvGrpSpPr>
            <p:nvPr/>
          </p:nvGrpSpPr>
          <p:grpSpPr>
            <a:xfrm>
              <a:off x="3694246" y="2804636"/>
              <a:ext cx="648000" cy="624651"/>
              <a:chOff x="7019925" y="5499100"/>
              <a:chExt cx="312738" cy="301626"/>
            </a:xfrm>
            <a:solidFill>
              <a:schemeClr val="bg1"/>
            </a:solidFill>
          </p:grpSpPr>
          <p:sp>
            <p:nvSpPr>
              <p:cNvPr id="66" name="Freeform 252"/>
              <p:cNvSpPr>
                <a:spLocks/>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49" dirty="0">
                  <a:solidFill>
                    <a:schemeClr val="bg1">
                      <a:lumMod val="95000"/>
                    </a:schemeClr>
                  </a:solidFill>
                </a:endParaRPr>
              </a:p>
            </p:txBody>
          </p:sp>
          <p:sp>
            <p:nvSpPr>
              <p:cNvPr id="67" name="Freeform 253"/>
              <p:cNvSpPr>
                <a:spLocks/>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49" dirty="0">
                  <a:solidFill>
                    <a:schemeClr val="bg1">
                      <a:lumMod val="95000"/>
                    </a:schemeClr>
                  </a:solidFill>
                </a:endParaRPr>
              </a:p>
            </p:txBody>
          </p:sp>
        </p:grpSp>
      </p:grpSp>
      <p:grpSp>
        <p:nvGrpSpPr>
          <p:cNvPr id="3" name="组合 2"/>
          <p:cNvGrpSpPr>
            <a:grpSpLocks/>
          </p:cNvGrpSpPr>
          <p:nvPr/>
        </p:nvGrpSpPr>
        <p:grpSpPr bwMode="auto">
          <a:xfrm>
            <a:off x="3368675" y="2041525"/>
            <a:ext cx="1228725" cy="1227138"/>
            <a:chOff x="4806792" y="2457450"/>
            <a:chExt cx="1638221" cy="1638300"/>
          </a:xfrm>
        </p:grpSpPr>
        <p:sp>
          <p:nvSpPr>
            <p:cNvPr id="34" name="矩形 5"/>
            <p:cNvSpPr>
              <a:spLocks noChangeArrowheads="1"/>
            </p:cNvSpPr>
            <p:nvPr/>
          </p:nvSpPr>
          <p:spPr bwMode="auto">
            <a:xfrm>
              <a:off x="4806792" y="2457450"/>
              <a:ext cx="1638221" cy="1638300"/>
            </a:xfrm>
            <a:prstGeom prst="rect">
              <a:avLst/>
            </a:prstGeom>
            <a:solidFill>
              <a:schemeClr val="bg1">
                <a:alpha val="30000"/>
              </a:schemeClr>
            </a:solidFill>
            <a:ln>
              <a:noFill/>
            </a:ln>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68" name="Freeform 8"/>
            <p:cNvSpPr>
              <a:spLocks noEditPoints="1"/>
            </p:cNvSpPr>
            <p:nvPr/>
          </p:nvSpPr>
          <p:spPr bwMode="auto">
            <a:xfrm>
              <a:off x="5208939" y="2749928"/>
              <a:ext cx="776780" cy="68032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lIns="68544" tIns="34272" rIns="68544" bIns="34272"/>
            <a:lstStyle/>
            <a:p>
              <a:pPr defTabSz="685754" eaLnBrk="1" fontAlgn="auto" hangingPunct="1">
                <a:spcBef>
                  <a:spcPts val="0"/>
                </a:spcBef>
                <a:spcAft>
                  <a:spcPts val="0"/>
                </a:spcAft>
                <a:defRPr/>
              </a:pPr>
              <a:endParaRPr lang="zh-CN" altLang="en-US" sz="1349" dirty="0">
                <a:solidFill>
                  <a:schemeClr val="bg1">
                    <a:lumMod val="95000"/>
                  </a:schemeClr>
                </a:solidFill>
                <a:ea typeface="+mn-ea"/>
              </a:endParaRPr>
            </a:p>
          </p:txBody>
        </p:sp>
        <p:sp>
          <p:nvSpPr>
            <p:cNvPr id="69" name="文本框 42"/>
            <p:cNvSpPr>
              <a:spLocks noChangeArrowheads="1"/>
            </p:cNvSpPr>
            <p:nvPr/>
          </p:nvSpPr>
          <p:spPr bwMode="auto">
            <a:xfrm>
              <a:off x="4946485" y="3635839"/>
              <a:ext cx="1369418" cy="38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754" eaLnBrk="1" fontAlgn="auto" hangingPunct="1">
                <a:spcBef>
                  <a:spcPts val="0"/>
                </a:spcBef>
                <a:spcAft>
                  <a:spcPts val="0"/>
                </a:spcAft>
                <a:defRPr/>
              </a:pPr>
              <a:r>
                <a:rPr lang="en-US" altLang="zh-CN" sz="1274" dirty="0">
                  <a:solidFill>
                    <a:schemeClr val="bg1">
                      <a:lumMod val="95000"/>
                    </a:schemeClr>
                  </a:solidFill>
                  <a:ea typeface="+mn-ea"/>
                  <a:sym typeface="微软雅黑" pitchFamily="34" charset="-122"/>
                </a:rPr>
                <a:t>Your Text</a:t>
              </a:r>
              <a:endParaRPr lang="zh-CN" altLang="en-US" sz="1274" dirty="0">
                <a:solidFill>
                  <a:schemeClr val="bg1">
                    <a:lumMod val="95000"/>
                  </a:schemeClr>
                </a:solidFill>
                <a:ea typeface="+mn-ea"/>
                <a:sym typeface="微软雅黑" pitchFamily="34" charset="-122"/>
              </a:endParaRPr>
            </a:p>
          </p:txBody>
        </p:sp>
      </p:grpSp>
      <p:grpSp>
        <p:nvGrpSpPr>
          <p:cNvPr id="4" name="组合 3"/>
          <p:cNvGrpSpPr>
            <a:grpSpLocks/>
          </p:cNvGrpSpPr>
          <p:nvPr/>
        </p:nvGrpSpPr>
        <p:grpSpPr bwMode="auto">
          <a:xfrm>
            <a:off x="5830888" y="812800"/>
            <a:ext cx="1228725" cy="1228725"/>
            <a:chOff x="8091567" y="819150"/>
            <a:chExt cx="1638221" cy="1638300"/>
          </a:xfrm>
        </p:grpSpPr>
        <p:sp>
          <p:nvSpPr>
            <p:cNvPr id="40" name="矩形 21"/>
            <p:cNvSpPr>
              <a:spLocks noChangeArrowheads="1"/>
            </p:cNvSpPr>
            <p:nvPr/>
          </p:nvSpPr>
          <p:spPr bwMode="auto">
            <a:xfrm>
              <a:off x="8091567" y="819150"/>
              <a:ext cx="1638221" cy="1638300"/>
            </a:xfrm>
            <a:prstGeom prst="rect">
              <a:avLst/>
            </a:prstGeom>
            <a:solidFill>
              <a:schemeClr val="bg1">
                <a:alpha val="20000"/>
              </a:schemeClr>
            </a:solidFill>
            <a:ln>
              <a:noFill/>
            </a:ln>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grpSp>
          <p:nvGrpSpPr>
            <p:cNvPr id="70" name="组合 69"/>
            <p:cNvGrpSpPr>
              <a:grpSpLocks noChangeAspect="1"/>
            </p:cNvGrpSpPr>
            <p:nvPr/>
          </p:nvGrpSpPr>
          <p:grpSpPr>
            <a:xfrm>
              <a:off x="8513923" y="1149677"/>
              <a:ext cx="720000" cy="695147"/>
              <a:chOff x="7493000" y="1820863"/>
              <a:chExt cx="233363" cy="225425"/>
            </a:xfrm>
            <a:solidFill>
              <a:schemeClr val="bg1"/>
            </a:solidFill>
          </p:grpSpPr>
          <p:sp>
            <p:nvSpPr>
              <p:cNvPr id="71" name="Freeform 315"/>
              <p:cNvSpPr>
                <a:spLocks/>
              </p:cNvSpPr>
              <p:nvPr/>
            </p:nvSpPr>
            <p:spPr bwMode="auto">
              <a:xfrm>
                <a:off x="7624763" y="1947863"/>
                <a:ext cx="93663" cy="98425"/>
              </a:xfrm>
              <a:custGeom>
                <a:avLst/>
                <a:gdLst>
                  <a:gd name="T0" fmla="*/ 25 w 25"/>
                  <a:gd name="T1" fmla="*/ 3 h 26"/>
                  <a:gd name="T2" fmla="*/ 20 w 25"/>
                  <a:gd name="T3" fmla="*/ 6 h 26"/>
                  <a:gd name="T4" fmla="*/ 7 w 25"/>
                  <a:gd name="T5" fmla="*/ 6 h 26"/>
                  <a:gd name="T6" fmla="*/ 7 w 25"/>
                  <a:gd name="T7" fmla="*/ 0 h 26"/>
                  <a:gd name="T8" fmla="*/ 0 w 25"/>
                  <a:gd name="T9" fmla="*/ 13 h 26"/>
                  <a:gd name="T10" fmla="*/ 7 w 25"/>
                  <a:gd name="T11" fmla="*/ 26 h 26"/>
                  <a:gd name="T12" fmla="*/ 7 w 25"/>
                  <a:gd name="T13" fmla="*/ 19 h 26"/>
                  <a:gd name="T14" fmla="*/ 14 w 25"/>
                  <a:gd name="T15" fmla="*/ 19 h 26"/>
                  <a:gd name="T16" fmla="*/ 25 w 25"/>
                  <a:gd name="T1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25" y="3"/>
                    </a:moveTo>
                    <a:cubicBezTo>
                      <a:pt x="25" y="3"/>
                      <a:pt x="22" y="6"/>
                      <a:pt x="20" y="6"/>
                    </a:cubicBezTo>
                    <a:cubicBezTo>
                      <a:pt x="18" y="6"/>
                      <a:pt x="7" y="6"/>
                      <a:pt x="7" y="6"/>
                    </a:cubicBezTo>
                    <a:cubicBezTo>
                      <a:pt x="7" y="0"/>
                      <a:pt x="7" y="0"/>
                      <a:pt x="7" y="0"/>
                    </a:cubicBezTo>
                    <a:cubicBezTo>
                      <a:pt x="0" y="13"/>
                      <a:pt x="0" y="13"/>
                      <a:pt x="0" y="13"/>
                    </a:cubicBezTo>
                    <a:cubicBezTo>
                      <a:pt x="7" y="26"/>
                      <a:pt x="7" y="26"/>
                      <a:pt x="7" y="26"/>
                    </a:cubicBezTo>
                    <a:cubicBezTo>
                      <a:pt x="7" y="19"/>
                      <a:pt x="7" y="19"/>
                      <a:pt x="7" y="19"/>
                    </a:cubicBezTo>
                    <a:cubicBezTo>
                      <a:pt x="14" y="19"/>
                      <a:pt x="14" y="19"/>
                      <a:pt x="14" y="19"/>
                    </a:cubicBezTo>
                    <a:cubicBezTo>
                      <a:pt x="14" y="19"/>
                      <a:pt x="19" y="21"/>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44" tIns="34272" rIns="68544" bIns="34272"/>
              <a:lstStyle/>
              <a:p>
                <a:pPr defTabSz="685754" eaLnBrk="1" fontAlgn="auto" hangingPunct="1">
                  <a:spcBef>
                    <a:spcPts val="0"/>
                  </a:spcBef>
                  <a:spcAft>
                    <a:spcPts val="0"/>
                  </a:spcAft>
                  <a:defRPr/>
                </a:pPr>
                <a:endParaRPr lang="zh-CN" altLang="en-US" sz="1349" dirty="0">
                  <a:solidFill>
                    <a:schemeClr val="bg1">
                      <a:lumMod val="95000"/>
                    </a:schemeClr>
                  </a:solidFill>
                  <a:ea typeface="+mn-ea"/>
                </a:endParaRPr>
              </a:p>
            </p:txBody>
          </p:sp>
          <p:sp>
            <p:nvSpPr>
              <p:cNvPr id="72" name="Freeform 316"/>
              <p:cNvSpPr>
                <a:spLocks/>
              </p:cNvSpPr>
              <p:nvPr/>
            </p:nvSpPr>
            <p:spPr bwMode="auto">
              <a:xfrm>
                <a:off x="7651750" y="1884363"/>
                <a:ext cx="74613" cy="87313"/>
              </a:xfrm>
              <a:custGeom>
                <a:avLst/>
                <a:gdLst>
                  <a:gd name="T0" fmla="*/ 0 w 20"/>
                  <a:gd name="T1" fmla="*/ 6 h 23"/>
                  <a:gd name="T2" fmla="*/ 11 w 20"/>
                  <a:gd name="T3" fmla="*/ 0 h 23"/>
                  <a:gd name="T4" fmla="*/ 18 w 20"/>
                  <a:gd name="T5" fmla="*/ 12 h 23"/>
                  <a:gd name="T6" fmla="*/ 16 w 20"/>
                  <a:gd name="T7" fmla="*/ 20 h 23"/>
                  <a:gd name="T8" fmla="*/ 7 w 20"/>
                  <a:gd name="T9" fmla="*/ 18 h 23"/>
                  <a:gd name="T10" fmla="*/ 0 w 20"/>
                  <a:gd name="T11" fmla="*/ 6 h 23"/>
                </a:gdLst>
                <a:ahLst/>
                <a:cxnLst>
                  <a:cxn ang="0">
                    <a:pos x="T0" y="T1"/>
                  </a:cxn>
                  <a:cxn ang="0">
                    <a:pos x="T2" y="T3"/>
                  </a:cxn>
                  <a:cxn ang="0">
                    <a:pos x="T4" y="T5"/>
                  </a:cxn>
                  <a:cxn ang="0">
                    <a:pos x="T6" y="T7"/>
                  </a:cxn>
                  <a:cxn ang="0">
                    <a:pos x="T8" y="T9"/>
                  </a:cxn>
                  <a:cxn ang="0">
                    <a:pos x="T10" y="T11"/>
                  </a:cxn>
                </a:cxnLst>
                <a:rect l="0" t="0" r="r" b="b"/>
                <a:pathLst>
                  <a:path w="20" h="23">
                    <a:moveTo>
                      <a:pt x="0" y="6"/>
                    </a:moveTo>
                    <a:cubicBezTo>
                      <a:pt x="11" y="0"/>
                      <a:pt x="11" y="0"/>
                      <a:pt x="11" y="0"/>
                    </a:cubicBezTo>
                    <a:cubicBezTo>
                      <a:pt x="18" y="12"/>
                      <a:pt x="18" y="12"/>
                      <a:pt x="18" y="12"/>
                    </a:cubicBezTo>
                    <a:cubicBezTo>
                      <a:pt x="18" y="12"/>
                      <a:pt x="20" y="17"/>
                      <a:pt x="16" y="20"/>
                    </a:cubicBezTo>
                    <a:cubicBezTo>
                      <a:pt x="11" y="23"/>
                      <a:pt x="7" y="18"/>
                      <a:pt x="7" y="18"/>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44" tIns="34272" rIns="68544" bIns="34272"/>
              <a:lstStyle/>
              <a:p>
                <a:pPr defTabSz="685754" eaLnBrk="1" fontAlgn="auto" hangingPunct="1">
                  <a:spcBef>
                    <a:spcPts val="0"/>
                  </a:spcBef>
                  <a:spcAft>
                    <a:spcPts val="0"/>
                  </a:spcAft>
                  <a:defRPr/>
                </a:pPr>
                <a:endParaRPr lang="zh-CN" altLang="en-US" sz="1349" dirty="0">
                  <a:solidFill>
                    <a:schemeClr val="bg1">
                      <a:lumMod val="95000"/>
                    </a:schemeClr>
                  </a:solidFill>
                  <a:ea typeface="+mn-ea"/>
                </a:endParaRPr>
              </a:p>
            </p:txBody>
          </p:sp>
          <p:sp>
            <p:nvSpPr>
              <p:cNvPr id="73" name="Freeform 317"/>
              <p:cNvSpPr>
                <a:spLocks/>
              </p:cNvSpPr>
              <p:nvPr/>
            </p:nvSpPr>
            <p:spPr bwMode="auto">
              <a:xfrm>
                <a:off x="7493000" y="1906588"/>
                <a:ext cx="95250" cy="101600"/>
              </a:xfrm>
              <a:custGeom>
                <a:avLst/>
                <a:gdLst>
                  <a:gd name="T0" fmla="*/ 13 w 25"/>
                  <a:gd name="T1" fmla="*/ 27 h 27"/>
                  <a:gd name="T2" fmla="*/ 12 w 25"/>
                  <a:gd name="T3" fmla="*/ 21 h 27"/>
                  <a:gd name="T4" fmla="*/ 19 w 25"/>
                  <a:gd name="T5" fmla="*/ 10 h 27"/>
                  <a:gd name="T6" fmla="*/ 25 w 25"/>
                  <a:gd name="T7" fmla="*/ 13 h 27"/>
                  <a:gd name="T8" fmla="*/ 17 w 25"/>
                  <a:gd name="T9" fmla="*/ 1 h 27"/>
                  <a:gd name="T10" fmla="*/ 2 w 25"/>
                  <a:gd name="T11" fmla="*/ 0 h 27"/>
                  <a:gd name="T12" fmla="*/ 8 w 25"/>
                  <a:gd name="T13" fmla="*/ 3 h 27"/>
                  <a:gd name="T14" fmla="*/ 5 w 25"/>
                  <a:gd name="T15" fmla="*/ 9 h 27"/>
                  <a:gd name="T16" fmla="*/ 13 w 25"/>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7">
                    <a:moveTo>
                      <a:pt x="13" y="27"/>
                    </a:moveTo>
                    <a:cubicBezTo>
                      <a:pt x="13" y="27"/>
                      <a:pt x="11" y="23"/>
                      <a:pt x="12" y="21"/>
                    </a:cubicBezTo>
                    <a:cubicBezTo>
                      <a:pt x="13" y="19"/>
                      <a:pt x="19" y="10"/>
                      <a:pt x="19" y="10"/>
                    </a:cubicBezTo>
                    <a:cubicBezTo>
                      <a:pt x="25" y="13"/>
                      <a:pt x="25" y="13"/>
                      <a:pt x="25" y="13"/>
                    </a:cubicBezTo>
                    <a:cubicBezTo>
                      <a:pt x="17" y="1"/>
                      <a:pt x="17" y="1"/>
                      <a:pt x="17" y="1"/>
                    </a:cubicBezTo>
                    <a:cubicBezTo>
                      <a:pt x="2" y="0"/>
                      <a:pt x="2" y="0"/>
                      <a:pt x="2" y="0"/>
                    </a:cubicBezTo>
                    <a:cubicBezTo>
                      <a:pt x="8" y="3"/>
                      <a:pt x="8" y="3"/>
                      <a:pt x="8" y="3"/>
                    </a:cubicBezTo>
                    <a:cubicBezTo>
                      <a:pt x="5" y="9"/>
                      <a:pt x="5" y="9"/>
                      <a:pt x="5" y="9"/>
                    </a:cubicBezTo>
                    <a:cubicBezTo>
                      <a:pt x="5" y="9"/>
                      <a:pt x="0" y="13"/>
                      <a:pt x="1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44" tIns="34272" rIns="68544" bIns="34272"/>
              <a:lstStyle/>
              <a:p>
                <a:pPr defTabSz="685754" eaLnBrk="1" fontAlgn="auto" hangingPunct="1">
                  <a:spcBef>
                    <a:spcPts val="0"/>
                  </a:spcBef>
                  <a:spcAft>
                    <a:spcPts val="0"/>
                  </a:spcAft>
                  <a:defRPr/>
                </a:pPr>
                <a:endParaRPr lang="zh-CN" altLang="en-US" sz="1349" dirty="0">
                  <a:solidFill>
                    <a:schemeClr val="bg1">
                      <a:lumMod val="95000"/>
                    </a:schemeClr>
                  </a:solidFill>
                  <a:ea typeface="+mn-ea"/>
                </a:endParaRPr>
              </a:p>
            </p:txBody>
          </p:sp>
          <p:sp>
            <p:nvSpPr>
              <p:cNvPr id="74" name="Freeform 318"/>
              <p:cNvSpPr>
                <a:spLocks/>
              </p:cNvSpPr>
              <p:nvPr/>
            </p:nvSpPr>
            <p:spPr bwMode="auto">
              <a:xfrm>
                <a:off x="7546975" y="1978025"/>
                <a:ext cx="74613" cy="46038"/>
              </a:xfrm>
              <a:custGeom>
                <a:avLst/>
                <a:gdLst>
                  <a:gd name="T0" fmla="*/ 20 w 20"/>
                  <a:gd name="T1" fmla="*/ 0 h 12"/>
                  <a:gd name="T2" fmla="*/ 20 w 20"/>
                  <a:gd name="T3" fmla="*/ 12 h 12"/>
                  <a:gd name="T4" fmla="*/ 7 w 20"/>
                  <a:gd name="T5" fmla="*/ 12 h 12"/>
                  <a:gd name="T6" fmla="*/ 1 w 20"/>
                  <a:gd name="T7" fmla="*/ 6 h 12"/>
                  <a:gd name="T8" fmla="*/ 7 w 20"/>
                  <a:gd name="T9" fmla="*/ 0 h 12"/>
                  <a:gd name="T10" fmla="*/ 20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20" y="0"/>
                    </a:moveTo>
                    <a:cubicBezTo>
                      <a:pt x="20" y="12"/>
                      <a:pt x="20" y="12"/>
                      <a:pt x="20" y="12"/>
                    </a:cubicBezTo>
                    <a:cubicBezTo>
                      <a:pt x="7" y="12"/>
                      <a:pt x="7" y="12"/>
                      <a:pt x="7" y="12"/>
                    </a:cubicBezTo>
                    <a:cubicBezTo>
                      <a:pt x="7" y="12"/>
                      <a:pt x="1" y="12"/>
                      <a:pt x="1" y="6"/>
                    </a:cubicBezTo>
                    <a:cubicBezTo>
                      <a:pt x="0" y="1"/>
                      <a:pt x="7" y="0"/>
                      <a:pt x="7" y="0"/>
                    </a:cubicBez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44" tIns="34272" rIns="68544" bIns="34272"/>
              <a:lstStyle/>
              <a:p>
                <a:pPr defTabSz="685754" eaLnBrk="1" fontAlgn="auto" hangingPunct="1">
                  <a:spcBef>
                    <a:spcPts val="0"/>
                  </a:spcBef>
                  <a:spcAft>
                    <a:spcPts val="0"/>
                  </a:spcAft>
                  <a:defRPr/>
                </a:pPr>
                <a:endParaRPr lang="zh-CN" altLang="en-US" sz="1349" dirty="0">
                  <a:solidFill>
                    <a:schemeClr val="bg1">
                      <a:lumMod val="95000"/>
                    </a:schemeClr>
                  </a:solidFill>
                  <a:ea typeface="+mn-ea"/>
                </a:endParaRPr>
              </a:p>
            </p:txBody>
          </p:sp>
          <p:sp>
            <p:nvSpPr>
              <p:cNvPr id="75" name="Freeform 319"/>
              <p:cNvSpPr>
                <a:spLocks/>
              </p:cNvSpPr>
              <p:nvPr/>
            </p:nvSpPr>
            <p:spPr bwMode="auto">
              <a:xfrm>
                <a:off x="7588250" y="1820863"/>
                <a:ext cx="107950" cy="74613"/>
              </a:xfrm>
              <a:custGeom>
                <a:avLst/>
                <a:gdLst>
                  <a:gd name="T0" fmla="*/ 0 w 29"/>
                  <a:gd name="T1" fmla="*/ 2 h 20"/>
                  <a:gd name="T2" fmla="*/ 6 w 29"/>
                  <a:gd name="T3" fmla="*/ 5 h 20"/>
                  <a:gd name="T4" fmla="*/ 12 w 29"/>
                  <a:gd name="T5" fmla="*/ 17 h 20"/>
                  <a:gd name="T6" fmla="*/ 7 w 29"/>
                  <a:gd name="T7" fmla="*/ 20 h 20"/>
                  <a:gd name="T8" fmla="*/ 21 w 29"/>
                  <a:gd name="T9" fmla="*/ 19 h 20"/>
                  <a:gd name="T10" fmla="*/ 29 w 29"/>
                  <a:gd name="T11" fmla="*/ 7 h 20"/>
                  <a:gd name="T12" fmla="*/ 23 w 29"/>
                  <a:gd name="T13" fmla="*/ 11 h 20"/>
                  <a:gd name="T14" fmla="*/ 20 w 29"/>
                  <a:gd name="T15" fmla="*/ 5 h 20"/>
                  <a:gd name="T16" fmla="*/ 0 w 29"/>
                  <a:gd name="T1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0">
                    <a:moveTo>
                      <a:pt x="0" y="2"/>
                    </a:moveTo>
                    <a:cubicBezTo>
                      <a:pt x="0" y="2"/>
                      <a:pt x="5" y="4"/>
                      <a:pt x="6" y="5"/>
                    </a:cubicBezTo>
                    <a:cubicBezTo>
                      <a:pt x="7" y="7"/>
                      <a:pt x="12" y="17"/>
                      <a:pt x="12" y="17"/>
                    </a:cubicBezTo>
                    <a:cubicBezTo>
                      <a:pt x="7" y="20"/>
                      <a:pt x="7" y="20"/>
                      <a:pt x="7" y="20"/>
                    </a:cubicBezTo>
                    <a:cubicBezTo>
                      <a:pt x="21" y="19"/>
                      <a:pt x="21" y="19"/>
                      <a:pt x="21" y="19"/>
                    </a:cubicBezTo>
                    <a:cubicBezTo>
                      <a:pt x="29" y="7"/>
                      <a:pt x="29" y="7"/>
                      <a:pt x="29" y="7"/>
                    </a:cubicBezTo>
                    <a:cubicBezTo>
                      <a:pt x="23" y="11"/>
                      <a:pt x="23" y="11"/>
                      <a:pt x="23" y="11"/>
                    </a:cubicBezTo>
                    <a:cubicBezTo>
                      <a:pt x="20" y="5"/>
                      <a:pt x="20" y="5"/>
                      <a:pt x="20" y="5"/>
                    </a:cubicBezTo>
                    <a:cubicBezTo>
                      <a:pt x="20" y="5"/>
                      <a:pt x="19"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44" tIns="34272" rIns="68544" bIns="34272"/>
              <a:lstStyle/>
              <a:p>
                <a:pPr defTabSz="685754" eaLnBrk="1" fontAlgn="auto" hangingPunct="1">
                  <a:spcBef>
                    <a:spcPts val="0"/>
                  </a:spcBef>
                  <a:spcAft>
                    <a:spcPts val="0"/>
                  </a:spcAft>
                  <a:defRPr/>
                </a:pPr>
                <a:endParaRPr lang="zh-CN" altLang="en-US" sz="1349" dirty="0">
                  <a:solidFill>
                    <a:schemeClr val="bg1">
                      <a:lumMod val="95000"/>
                    </a:schemeClr>
                  </a:solidFill>
                  <a:ea typeface="+mn-ea"/>
                </a:endParaRPr>
              </a:p>
            </p:txBody>
          </p:sp>
          <p:sp>
            <p:nvSpPr>
              <p:cNvPr id="76" name="Freeform 320"/>
              <p:cNvSpPr>
                <a:spLocks/>
              </p:cNvSpPr>
              <p:nvPr/>
            </p:nvSpPr>
            <p:spPr bwMode="auto">
              <a:xfrm>
                <a:off x="7535863" y="1828800"/>
                <a:ext cx="74613" cy="85725"/>
              </a:xfrm>
              <a:custGeom>
                <a:avLst/>
                <a:gdLst>
                  <a:gd name="T0" fmla="*/ 11 w 20"/>
                  <a:gd name="T1" fmla="*/ 23 h 23"/>
                  <a:gd name="T2" fmla="*/ 0 w 20"/>
                  <a:gd name="T3" fmla="*/ 16 h 23"/>
                  <a:gd name="T4" fmla="*/ 7 w 20"/>
                  <a:gd name="T5" fmla="*/ 5 h 23"/>
                  <a:gd name="T6" fmla="*/ 15 w 20"/>
                  <a:gd name="T7" fmla="*/ 3 h 23"/>
                  <a:gd name="T8" fmla="*/ 18 w 20"/>
                  <a:gd name="T9" fmla="*/ 11 h 23"/>
                  <a:gd name="T10" fmla="*/ 11 w 20"/>
                  <a:gd name="T11" fmla="*/ 23 h 23"/>
                </a:gdLst>
                <a:ahLst/>
                <a:cxnLst>
                  <a:cxn ang="0">
                    <a:pos x="T0" y="T1"/>
                  </a:cxn>
                  <a:cxn ang="0">
                    <a:pos x="T2" y="T3"/>
                  </a:cxn>
                  <a:cxn ang="0">
                    <a:pos x="T4" y="T5"/>
                  </a:cxn>
                  <a:cxn ang="0">
                    <a:pos x="T6" y="T7"/>
                  </a:cxn>
                  <a:cxn ang="0">
                    <a:pos x="T8" y="T9"/>
                  </a:cxn>
                  <a:cxn ang="0">
                    <a:pos x="T10" y="T11"/>
                  </a:cxn>
                </a:cxnLst>
                <a:rect l="0" t="0" r="r" b="b"/>
                <a:pathLst>
                  <a:path w="20" h="23">
                    <a:moveTo>
                      <a:pt x="11" y="23"/>
                    </a:moveTo>
                    <a:cubicBezTo>
                      <a:pt x="0" y="16"/>
                      <a:pt x="0" y="16"/>
                      <a:pt x="0" y="16"/>
                    </a:cubicBezTo>
                    <a:cubicBezTo>
                      <a:pt x="7" y="5"/>
                      <a:pt x="7" y="5"/>
                      <a:pt x="7" y="5"/>
                    </a:cubicBezTo>
                    <a:cubicBezTo>
                      <a:pt x="7" y="5"/>
                      <a:pt x="10" y="0"/>
                      <a:pt x="15" y="3"/>
                    </a:cubicBezTo>
                    <a:cubicBezTo>
                      <a:pt x="20" y="5"/>
                      <a:pt x="18" y="11"/>
                      <a:pt x="18" y="11"/>
                    </a:cubicBezTo>
                    <a:lnTo>
                      <a:pt x="11"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44" tIns="34272" rIns="68544" bIns="34272"/>
              <a:lstStyle/>
              <a:p>
                <a:pPr defTabSz="685754" eaLnBrk="1" fontAlgn="auto" hangingPunct="1">
                  <a:spcBef>
                    <a:spcPts val="0"/>
                  </a:spcBef>
                  <a:spcAft>
                    <a:spcPts val="0"/>
                  </a:spcAft>
                  <a:defRPr/>
                </a:pPr>
                <a:endParaRPr lang="zh-CN" altLang="en-US" sz="1349" dirty="0">
                  <a:solidFill>
                    <a:schemeClr val="bg1">
                      <a:lumMod val="95000"/>
                    </a:schemeClr>
                  </a:solidFill>
                  <a:ea typeface="+mn-ea"/>
                </a:endParaRPr>
              </a:p>
            </p:txBody>
          </p:sp>
        </p:grpSp>
        <p:sp>
          <p:nvSpPr>
            <p:cNvPr id="78" name="文本框 42"/>
            <p:cNvSpPr>
              <a:spLocks noChangeArrowheads="1"/>
            </p:cNvSpPr>
            <p:nvPr/>
          </p:nvSpPr>
          <p:spPr bwMode="auto">
            <a:xfrm>
              <a:off x="8258775" y="1979083"/>
              <a:ext cx="1369418"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754" eaLnBrk="1" fontAlgn="auto" hangingPunct="1">
                <a:spcBef>
                  <a:spcPts val="0"/>
                </a:spcBef>
                <a:spcAft>
                  <a:spcPts val="0"/>
                </a:spcAft>
                <a:defRPr/>
              </a:pPr>
              <a:r>
                <a:rPr lang="en-US" altLang="zh-CN" sz="1274" dirty="0">
                  <a:solidFill>
                    <a:schemeClr val="bg1">
                      <a:lumMod val="95000"/>
                    </a:schemeClr>
                  </a:solidFill>
                  <a:ea typeface="+mn-ea"/>
                  <a:sym typeface="微软雅黑" pitchFamily="34" charset="-122"/>
                </a:rPr>
                <a:t>Your Text</a:t>
              </a:r>
              <a:endParaRPr lang="zh-CN" altLang="en-US" sz="1274" dirty="0">
                <a:solidFill>
                  <a:schemeClr val="bg1">
                    <a:lumMod val="95000"/>
                  </a:schemeClr>
                </a:solidFill>
                <a:ea typeface="+mn-ea"/>
                <a:sym typeface="微软雅黑" pitchFamily="34" charset="-122"/>
              </a:endParaRPr>
            </a:p>
          </p:txBody>
        </p:sp>
      </p:grpSp>
      <p:grpSp>
        <p:nvGrpSpPr>
          <p:cNvPr id="5" name="组合 4"/>
          <p:cNvGrpSpPr>
            <a:grpSpLocks/>
          </p:cNvGrpSpPr>
          <p:nvPr/>
        </p:nvGrpSpPr>
        <p:grpSpPr bwMode="auto">
          <a:xfrm>
            <a:off x="5840413" y="3278188"/>
            <a:ext cx="1228725" cy="1228725"/>
            <a:chOff x="8104188" y="4107656"/>
            <a:chExt cx="1638221" cy="1638300"/>
          </a:xfrm>
        </p:grpSpPr>
        <p:sp>
          <p:nvSpPr>
            <p:cNvPr id="62" name="矩形 21"/>
            <p:cNvSpPr>
              <a:spLocks noChangeArrowheads="1"/>
            </p:cNvSpPr>
            <p:nvPr/>
          </p:nvSpPr>
          <p:spPr bwMode="auto">
            <a:xfrm>
              <a:off x="8104188" y="4107656"/>
              <a:ext cx="1638221" cy="1638300"/>
            </a:xfrm>
            <a:prstGeom prst="rect">
              <a:avLst/>
            </a:prstGeom>
            <a:solidFill>
              <a:schemeClr val="bg1">
                <a:alpha val="20000"/>
              </a:schemeClr>
            </a:solidFill>
            <a:ln>
              <a:noFill/>
            </a:ln>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grpSp>
          <p:nvGrpSpPr>
            <p:cNvPr id="79" name="组合 78"/>
            <p:cNvGrpSpPr>
              <a:grpSpLocks noChangeAspect="1"/>
            </p:cNvGrpSpPr>
            <p:nvPr/>
          </p:nvGrpSpPr>
          <p:grpSpPr>
            <a:xfrm>
              <a:off x="8630144" y="4419129"/>
              <a:ext cx="684000" cy="524129"/>
              <a:chOff x="5611813" y="1835150"/>
              <a:chExt cx="285750" cy="219076"/>
            </a:xfrm>
            <a:solidFill>
              <a:schemeClr val="bg1"/>
            </a:solidFill>
          </p:grpSpPr>
          <p:sp>
            <p:nvSpPr>
              <p:cNvPr id="80" name="Freeform 57"/>
              <p:cNvSpPr>
                <a:spLocks/>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49" dirty="0">
                  <a:solidFill>
                    <a:schemeClr val="bg1">
                      <a:lumMod val="95000"/>
                    </a:schemeClr>
                  </a:solidFill>
                </a:endParaRPr>
              </a:p>
            </p:txBody>
          </p:sp>
          <p:sp>
            <p:nvSpPr>
              <p:cNvPr id="81" name="Rectangle 58"/>
              <p:cNvSpPr>
                <a:spLocks noChangeArrowheads="1"/>
              </p:cNvSpPr>
              <p:nvPr/>
            </p:nvSpPr>
            <p:spPr bwMode="auto">
              <a:xfrm>
                <a:off x="5648326" y="1884363"/>
                <a:ext cx="41275" cy="139700"/>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49" dirty="0">
                  <a:solidFill>
                    <a:schemeClr val="bg1">
                      <a:lumMod val="95000"/>
                    </a:schemeClr>
                  </a:solidFill>
                </a:endParaRPr>
              </a:p>
            </p:txBody>
          </p:sp>
          <p:sp>
            <p:nvSpPr>
              <p:cNvPr id="82" name="Rectangle 59"/>
              <p:cNvSpPr>
                <a:spLocks noChangeArrowheads="1"/>
              </p:cNvSpPr>
              <p:nvPr/>
            </p:nvSpPr>
            <p:spPr bwMode="auto">
              <a:xfrm>
                <a:off x="5708651" y="1835150"/>
                <a:ext cx="41275" cy="188913"/>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49" dirty="0">
                  <a:solidFill>
                    <a:schemeClr val="bg1">
                      <a:lumMod val="95000"/>
                    </a:schemeClr>
                  </a:solidFill>
                </a:endParaRPr>
              </a:p>
            </p:txBody>
          </p:sp>
          <p:sp>
            <p:nvSpPr>
              <p:cNvPr id="83" name="Rectangle 60"/>
              <p:cNvSpPr>
                <a:spLocks noChangeArrowheads="1"/>
              </p:cNvSpPr>
              <p:nvPr/>
            </p:nvSpPr>
            <p:spPr bwMode="auto">
              <a:xfrm>
                <a:off x="5765801" y="1895475"/>
                <a:ext cx="41275" cy="128588"/>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49" dirty="0">
                  <a:solidFill>
                    <a:schemeClr val="bg1">
                      <a:lumMod val="95000"/>
                    </a:schemeClr>
                  </a:solidFill>
                </a:endParaRPr>
              </a:p>
            </p:txBody>
          </p:sp>
          <p:sp>
            <p:nvSpPr>
              <p:cNvPr id="84" name="Rectangle 61"/>
              <p:cNvSpPr>
                <a:spLocks noChangeArrowheads="1"/>
              </p:cNvSpPr>
              <p:nvPr/>
            </p:nvSpPr>
            <p:spPr bwMode="auto">
              <a:xfrm>
                <a:off x="5829301" y="1936750"/>
                <a:ext cx="41275" cy="87313"/>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49" dirty="0">
                  <a:solidFill>
                    <a:schemeClr val="bg1">
                      <a:lumMod val="95000"/>
                    </a:schemeClr>
                  </a:solidFill>
                </a:endParaRPr>
              </a:p>
            </p:txBody>
          </p:sp>
        </p:grpSp>
        <p:sp>
          <p:nvSpPr>
            <p:cNvPr id="85" name="文本框 42"/>
            <p:cNvSpPr>
              <a:spLocks noChangeArrowheads="1"/>
            </p:cNvSpPr>
            <p:nvPr/>
          </p:nvSpPr>
          <p:spPr bwMode="auto">
            <a:xfrm>
              <a:off x="8275629" y="5157523"/>
              <a:ext cx="1369418"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754" eaLnBrk="1" fontAlgn="auto" hangingPunct="1">
                <a:spcBef>
                  <a:spcPts val="0"/>
                </a:spcBef>
                <a:spcAft>
                  <a:spcPts val="0"/>
                </a:spcAft>
                <a:defRPr/>
              </a:pPr>
              <a:r>
                <a:rPr lang="en-US" altLang="zh-CN" sz="1274" dirty="0">
                  <a:solidFill>
                    <a:schemeClr val="bg1">
                      <a:lumMod val="95000"/>
                    </a:schemeClr>
                  </a:solidFill>
                  <a:ea typeface="+mn-ea"/>
                  <a:sym typeface="微软雅黑" pitchFamily="34" charset="-122"/>
                </a:rPr>
                <a:t>Your Text</a:t>
              </a:r>
              <a:endParaRPr lang="zh-CN" altLang="en-US" sz="1274" dirty="0">
                <a:solidFill>
                  <a:schemeClr val="bg1">
                    <a:lumMod val="95000"/>
                  </a:schemeClr>
                </a:solidFill>
                <a:ea typeface="+mn-ea"/>
                <a:sym typeface="微软雅黑" pitchFamily="34" charset="-122"/>
              </a:endParaRPr>
            </a:p>
          </p:txBody>
        </p:sp>
      </p:grpSp>
      <p:pic>
        <p:nvPicPr>
          <p:cNvPr id="88" name="图片 25"/>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594225" y="812800"/>
            <a:ext cx="1230313"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组合 5"/>
          <p:cNvGrpSpPr>
            <a:grpSpLocks/>
          </p:cNvGrpSpPr>
          <p:nvPr/>
        </p:nvGrpSpPr>
        <p:grpSpPr bwMode="auto">
          <a:xfrm>
            <a:off x="4591050" y="2049463"/>
            <a:ext cx="1233488" cy="1228725"/>
            <a:chOff x="2255813" y="4383987"/>
            <a:chExt cx="1638221" cy="1638300"/>
          </a:xfrm>
        </p:grpSpPr>
        <p:sp>
          <p:nvSpPr>
            <p:cNvPr id="90" name="矩形 21"/>
            <p:cNvSpPr>
              <a:spLocks noChangeArrowheads="1"/>
            </p:cNvSpPr>
            <p:nvPr/>
          </p:nvSpPr>
          <p:spPr bwMode="auto">
            <a:xfrm>
              <a:off x="2255813" y="4383987"/>
              <a:ext cx="1638221" cy="1638300"/>
            </a:xfrm>
            <a:prstGeom prst="rect">
              <a:avLst/>
            </a:prstGeom>
            <a:solidFill>
              <a:schemeClr val="bg1">
                <a:lumMod val="85000"/>
                <a:alpha val="50000"/>
              </a:schemeClr>
            </a:solidFill>
            <a:ln>
              <a:noFill/>
            </a:ln>
          </p:spPr>
          <p:txBody>
            <a:bodyPr anchor="ctr"/>
            <a:lstStyle/>
            <a:p>
              <a:pPr algn="ctr" defTabSz="685754" eaLnBrk="1" fontAlgn="auto" hangingPunct="1">
                <a:spcBef>
                  <a:spcPts val="0"/>
                </a:spcBef>
                <a:spcAft>
                  <a:spcPts val="0"/>
                </a:spcAft>
                <a:defRPr/>
              </a:pPr>
              <a:endParaRPr lang="zh-CN" altLang="zh-CN" sz="2099" dirty="0">
                <a:solidFill>
                  <a:schemeClr val="bg1">
                    <a:lumMod val="95000"/>
                  </a:schemeClr>
                </a:solidFill>
                <a:ea typeface="+mn-ea"/>
                <a:sym typeface="宋体" pitchFamily="2" charset="-122"/>
              </a:endParaRPr>
            </a:p>
          </p:txBody>
        </p:sp>
        <p:sp>
          <p:nvSpPr>
            <p:cNvPr id="92" name="文本框 42"/>
            <p:cNvSpPr>
              <a:spLocks noChangeArrowheads="1"/>
            </p:cNvSpPr>
            <p:nvPr/>
          </p:nvSpPr>
          <p:spPr bwMode="auto">
            <a:xfrm>
              <a:off x="2390750" y="4652803"/>
              <a:ext cx="1368347"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754" eaLnBrk="1" fontAlgn="auto" hangingPunct="1">
                <a:spcBef>
                  <a:spcPts val="0"/>
                </a:spcBef>
                <a:spcAft>
                  <a:spcPts val="0"/>
                </a:spcAft>
                <a:defRPr/>
              </a:pPr>
              <a:r>
                <a:rPr lang="en-US" altLang="zh-CN" sz="1049" dirty="0">
                  <a:solidFill>
                    <a:schemeClr val="bg1">
                      <a:lumMod val="95000"/>
                    </a:schemeClr>
                  </a:solidFill>
                  <a:ea typeface="+mn-ea"/>
                </a:rPr>
                <a:t>Click here to modify the text ,  you may post text here .</a:t>
              </a:r>
              <a:endParaRPr lang="zh-CN" altLang="en-US" sz="1049" dirty="0">
                <a:solidFill>
                  <a:schemeClr val="bg1">
                    <a:lumMod val="95000"/>
                  </a:schemeClr>
                </a:solidFill>
                <a:ea typeface="+mn-ea"/>
                <a:sym typeface="微软雅黑" pitchFamily="34" charset="-122"/>
              </a:endParaRPr>
            </a:p>
          </p:txBody>
        </p:sp>
      </p:grpSp>
      <p:grpSp>
        <p:nvGrpSpPr>
          <p:cNvPr id="98" name="组合 97"/>
          <p:cNvGrpSpPr>
            <a:grpSpLocks/>
          </p:cNvGrpSpPr>
          <p:nvPr/>
        </p:nvGrpSpPr>
        <p:grpSpPr bwMode="auto">
          <a:xfrm>
            <a:off x="7053263" y="814388"/>
            <a:ext cx="1227137" cy="1228725"/>
            <a:chOff x="2255813" y="4383987"/>
            <a:chExt cx="1638221" cy="1638300"/>
          </a:xfrm>
        </p:grpSpPr>
        <p:sp>
          <p:nvSpPr>
            <p:cNvPr id="99" name="矩形 21"/>
            <p:cNvSpPr>
              <a:spLocks noChangeArrowheads="1"/>
            </p:cNvSpPr>
            <p:nvPr/>
          </p:nvSpPr>
          <p:spPr bwMode="auto">
            <a:xfrm>
              <a:off x="2255813" y="4383987"/>
              <a:ext cx="1638221" cy="1638300"/>
            </a:xfrm>
            <a:prstGeom prst="rect">
              <a:avLst/>
            </a:prstGeom>
            <a:solidFill>
              <a:schemeClr val="bg1">
                <a:lumMod val="85000"/>
                <a:alpha val="50000"/>
              </a:schemeClr>
            </a:solidFill>
            <a:ln>
              <a:noFill/>
            </a:ln>
          </p:spPr>
          <p:txBody>
            <a:bodyPr anchor="ctr"/>
            <a:lstStyle/>
            <a:p>
              <a:pPr algn="ctr" defTabSz="685754" eaLnBrk="1" fontAlgn="auto" hangingPunct="1">
                <a:spcBef>
                  <a:spcPts val="0"/>
                </a:spcBef>
                <a:spcAft>
                  <a:spcPts val="0"/>
                </a:spcAft>
                <a:defRPr/>
              </a:pPr>
              <a:endParaRPr lang="zh-CN" altLang="zh-CN" sz="2099" dirty="0">
                <a:solidFill>
                  <a:schemeClr val="bg1">
                    <a:lumMod val="95000"/>
                  </a:schemeClr>
                </a:solidFill>
                <a:ea typeface="+mn-ea"/>
                <a:sym typeface="宋体" pitchFamily="2" charset="-122"/>
              </a:endParaRPr>
            </a:p>
          </p:txBody>
        </p:sp>
        <p:sp>
          <p:nvSpPr>
            <p:cNvPr id="100" name="文本框 42"/>
            <p:cNvSpPr>
              <a:spLocks noChangeArrowheads="1"/>
            </p:cNvSpPr>
            <p:nvPr/>
          </p:nvSpPr>
          <p:spPr bwMode="auto">
            <a:xfrm>
              <a:off x="2391448" y="4652803"/>
              <a:ext cx="1366950"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754" eaLnBrk="1" fontAlgn="auto" hangingPunct="1">
                <a:spcBef>
                  <a:spcPts val="0"/>
                </a:spcBef>
                <a:spcAft>
                  <a:spcPts val="0"/>
                </a:spcAft>
                <a:defRPr/>
              </a:pPr>
              <a:r>
                <a:rPr lang="en-US" altLang="zh-CN" sz="1049" dirty="0">
                  <a:solidFill>
                    <a:schemeClr val="bg1">
                      <a:lumMod val="95000"/>
                    </a:schemeClr>
                  </a:solidFill>
                  <a:ea typeface="+mn-ea"/>
                </a:rPr>
                <a:t>Click here to modify the text ,  you may post text here .</a:t>
              </a:r>
              <a:endParaRPr lang="zh-CN" altLang="en-US" sz="1049" dirty="0">
                <a:solidFill>
                  <a:schemeClr val="bg1">
                    <a:lumMod val="95000"/>
                  </a:schemeClr>
                </a:solidFill>
                <a:ea typeface="+mn-ea"/>
                <a:sym typeface="微软雅黑" pitchFamily="34" charset="-122"/>
              </a:endParaRPr>
            </a:p>
          </p:txBody>
        </p:sp>
      </p:grpSp>
      <p:grpSp>
        <p:nvGrpSpPr>
          <p:cNvPr id="102" name="组合 101"/>
          <p:cNvGrpSpPr>
            <a:grpSpLocks/>
          </p:cNvGrpSpPr>
          <p:nvPr/>
        </p:nvGrpSpPr>
        <p:grpSpPr bwMode="auto">
          <a:xfrm>
            <a:off x="4611688" y="3287713"/>
            <a:ext cx="1228725" cy="1227137"/>
            <a:chOff x="2255813" y="4383987"/>
            <a:chExt cx="1638221" cy="1638300"/>
          </a:xfrm>
        </p:grpSpPr>
        <p:sp>
          <p:nvSpPr>
            <p:cNvPr id="103" name="矩形 21"/>
            <p:cNvSpPr>
              <a:spLocks noChangeArrowheads="1"/>
            </p:cNvSpPr>
            <p:nvPr/>
          </p:nvSpPr>
          <p:spPr bwMode="auto">
            <a:xfrm>
              <a:off x="2255813" y="4383987"/>
              <a:ext cx="1638221" cy="1638300"/>
            </a:xfrm>
            <a:prstGeom prst="rect">
              <a:avLst/>
            </a:prstGeom>
            <a:solidFill>
              <a:schemeClr val="bg1">
                <a:lumMod val="50000"/>
                <a:alpha val="50000"/>
              </a:schemeClr>
            </a:solidFill>
            <a:ln>
              <a:noFill/>
            </a:ln>
          </p:spPr>
          <p:txBody>
            <a:bodyPr anchor="ctr"/>
            <a:lstStyle/>
            <a:p>
              <a:pPr algn="ctr" defTabSz="685754" eaLnBrk="1" fontAlgn="auto" hangingPunct="1">
                <a:spcBef>
                  <a:spcPts val="0"/>
                </a:spcBef>
                <a:spcAft>
                  <a:spcPts val="0"/>
                </a:spcAft>
                <a:defRPr/>
              </a:pPr>
              <a:endParaRPr lang="zh-CN" altLang="zh-CN" sz="2099" dirty="0">
                <a:solidFill>
                  <a:schemeClr val="bg1">
                    <a:lumMod val="95000"/>
                  </a:schemeClr>
                </a:solidFill>
                <a:ea typeface="+mn-ea"/>
                <a:sym typeface="宋体" pitchFamily="2" charset="-122"/>
              </a:endParaRPr>
            </a:p>
          </p:txBody>
        </p:sp>
        <p:sp>
          <p:nvSpPr>
            <p:cNvPr id="104" name="文本框 42"/>
            <p:cNvSpPr>
              <a:spLocks noChangeArrowheads="1"/>
            </p:cNvSpPr>
            <p:nvPr/>
          </p:nvSpPr>
          <p:spPr bwMode="auto">
            <a:xfrm>
              <a:off x="2391273" y="4653151"/>
              <a:ext cx="1367301" cy="1199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754" eaLnBrk="1" fontAlgn="auto" hangingPunct="1">
                <a:spcBef>
                  <a:spcPts val="0"/>
                </a:spcBef>
                <a:spcAft>
                  <a:spcPts val="0"/>
                </a:spcAft>
                <a:defRPr/>
              </a:pPr>
              <a:r>
                <a:rPr lang="en-US" altLang="zh-CN" sz="1049" dirty="0">
                  <a:solidFill>
                    <a:schemeClr val="bg1">
                      <a:lumMod val="95000"/>
                    </a:schemeClr>
                  </a:solidFill>
                  <a:ea typeface="+mn-ea"/>
                </a:rPr>
                <a:t>Click here to modify the text ,  you may post text here .</a:t>
              </a:r>
              <a:endParaRPr lang="zh-CN" altLang="en-US" sz="1049" dirty="0">
                <a:solidFill>
                  <a:schemeClr val="bg1">
                    <a:lumMod val="95000"/>
                  </a:schemeClr>
                </a:solidFill>
                <a:ea typeface="+mn-ea"/>
                <a:sym typeface="微软雅黑" pitchFamily="34" charset="-122"/>
              </a:endParaRPr>
            </a:p>
          </p:txBody>
        </p:sp>
      </p:grpSp>
      <p:grpSp>
        <p:nvGrpSpPr>
          <p:cNvPr id="105" name="组合 104"/>
          <p:cNvGrpSpPr>
            <a:grpSpLocks/>
          </p:cNvGrpSpPr>
          <p:nvPr/>
        </p:nvGrpSpPr>
        <p:grpSpPr bwMode="auto">
          <a:xfrm>
            <a:off x="5830888" y="2049463"/>
            <a:ext cx="1228725" cy="1228725"/>
            <a:chOff x="2255813" y="4383987"/>
            <a:chExt cx="1638221" cy="1638300"/>
          </a:xfrm>
        </p:grpSpPr>
        <p:sp>
          <p:nvSpPr>
            <p:cNvPr id="106" name="矩形 21"/>
            <p:cNvSpPr>
              <a:spLocks noChangeArrowheads="1"/>
            </p:cNvSpPr>
            <p:nvPr/>
          </p:nvSpPr>
          <p:spPr bwMode="auto">
            <a:xfrm>
              <a:off x="2255813" y="4383987"/>
              <a:ext cx="1638221" cy="1638300"/>
            </a:xfrm>
            <a:prstGeom prst="rect">
              <a:avLst/>
            </a:prstGeom>
            <a:solidFill>
              <a:schemeClr val="bg1">
                <a:lumMod val="50000"/>
                <a:alpha val="50000"/>
              </a:schemeClr>
            </a:solidFill>
            <a:ln>
              <a:noFill/>
            </a:ln>
          </p:spPr>
          <p:txBody>
            <a:bodyPr anchor="ctr"/>
            <a:lstStyle/>
            <a:p>
              <a:pPr algn="ctr" defTabSz="685754" eaLnBrk="1" fontAlgn="auto" hangingPunct="1">
                <a:spcBef>
                  <a:spcPts val="0"/>
                </a:spcBef>
                <a:spcAft>
                  <a:spcPts val="0"/>
                </a:spcAft>
                <a:defRPr/>
              </a:pPr>
              <a:endParaRPr lang="zh-CN" altLang="zh-CN" sz="2099" dirty="0">
                <a:solidFill>
                  <a:schemeClr val="bg1">
                    <a:lumMod val="95000"/>
                  </a:schemeClr>
                </a:solidFill>
                <a:ea typeface="+mn-ea"/>
                <a:sym typeface="宋体" pitchFamily="2" charset="-122"/>
              </a:endParaRPr>
            </a:p>
          </p:txBody>
        </p:sp>
        <p:sp>
          <p:nvSpPr>
            <p:cNvPr id="107" name="文本框 42"/>
            <p:cNvSpPr>
              <a:spLocks noChangeArrowheads="1"/>
            </p:cNvSpPr>
            <p:nvPr/>
          </p:nvSpPr>
          <p:spPr bwMode="auto">
            <a:xfrm>
              <a:off x="2391273" y="4652803"/>
              <a:ext cx="1367301"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754" eaLnBrk="1" fontAlgn="auto" hangingPunct="1">
                <a:spcBef>
                  <a:spcPts val="0"/>
                </a:spcBef>
                <a:spcAft>
                  <a:spcPts val="0"/>
                </a:spcAft>
                <a:defRPr/>
              </a:pPr>
              <a:r>
                <a:rPr lang="en-US" altLang="zh-CN" sz="1049" dirty="0">
                  <a:solidFill>
                    <a:schemeClr val="bg1">
                      <a:lumMod val="95000"/>
                    </a:schemeClr>
                  </a:solidFill>
                  <a:ea typeface="+mn-ea"/>
                </a:rPr>
                <a:t>Click here to modify the text ,  you may post text here .</a:t>
              </a:r>
              <a:endParaRPr lang="zh-CN" altLang="en-US" sz="1049" dirty="0">
                <a:solidFill>
                  <a:schemeClr val="bg1">
                    <a:lumMod val="95000"/>
                  </a:schemeClr>
                </a:solidFill>
                <a:ea typeface="+mn-ea"/>
                <a:sym typeface="微软雅黑" pitchFamily="34" charset="-122"/>
              </a:endParaRPr>
            </a:p>
          </p:txBody>
        </p:sp>
      </p:grpSp>
      <p:cxnSp>
        <p:nvCxnSpPr>
          <p:cNvPr id="8" name="直接连接符 7"/>
          <p:cNvCxnSpPr/>
          <p:nvPr/>
        </p:nvCxnSpPr>
        <p:spPr>
          <a:xfrm>
            <a:off x="558800" y="1006475"/>
            <a:ext cx="2178050"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0-#ppt_w/2"/>
                                          </p:val>
                                        </p:tav>
                                        <p:tav tm="100000">
                                          <p:val>
                                            <p:strVal val="#ppt_x"/>
                                          </p:val>
                                        </p:tav>
                                      </p:tavLst>
                                    </p:anim>
                                    <p:anim calcmode="lin" valueType="num">
                                      <p:cBhvr additive="base">
                                        <p:cTn id="8" dur="500" fill="hold"/>
                                        <p:tgtEl>
                                          <p:spTgt spid="6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50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1500"/>
                                        <p:tgtEl>
                                          <p:spTgt spid="43"/>
                                        </p:tgtEl>
                                      </p:cBhvr>
                                    </p:animEffect>
                                  </p:childTnLst>
                                </p:cTn>
                              </p:par>
                              <p:par>
                                <p:cTn id="16" presetID="8" presetClass="emph" presetSubtype="0" decel="58000" fill="hold" nodeType="withEffect">
                                  <p:stCondLst>
                                    <p:cond delay="500"/>
                                  </p:stCondLst>
                                  <p:childTnLst>
                                    <p:animRot by="-21600000">
                                      <p:cBhvr>
                                        <p:cTn id="17" dur="1500" fill="hold"/>
                                        <p:tgtEl>
                                          <p:spTgt spid="43"/>
                                        </p:tgtEl>
                                        <p:attrNameLst>
                                          <p:attrName>r</p:attrName>
                                        </p:attrNameLst>
                                      </p:cBhvr>
                                    </p:animRot>
                                  </p:childTnLst>
                                </p:cTn>
                              </p:par>
                              <p:par>
                                <p:cTn id="18"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9" dur="1500" fill="hold"/>
                                        <p:tgtEl>
                                          <p:spTgt spid="43"/>
                                        </p:tgtEl>
                                        <p:attrNameLst>
                                          <p:attrName>ppt_x</p:attrName>
                                          <p:attrName>ppt_y</p:attrName>
                                        </p:attrNameLst>
                                      </p:cBhvr>
                                    </p:animMotion>
                                  </p:childTnLst>
                                </p:cTn>
                              </p:par>
                              <p:par>
                                <p:cTn id="20" presetID="10" presetClass="entr" presetSubtype="0" fill="hold" nodeType="withEffect">
                                  <p:stCondLst>
                                    <p:cond delay="50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500"/>
                                        <p:tgtEl>
                                          <p:spTgt spid="2"/>
                                        </p:tgtEl>
                                      </p:cBhvr>
                                    </p:animEffect>
                                  </p:childTnLst>
                                </p:cTn>
                              </p:par>
                              <p:par>
                                <p:cTn id="23" presetID="8" presetClass="emph" presetSubtype="0" decel="58000" fill="hold" nodeType="withEffect">
                                  <p:stCondLst>
                                    <p:cond delay="500"/>
                                  </p:stCondLst>
                                  <p:childTnLst>
                                    <p:animRot by="-21600000">
                                      <p:cBhvr>
                                        <p:cTn id="24" dur="1500" fill="hold"/>
                                        <p:tgtEl>
                                          <p:spTgt spid="2"/>
                                        </p:tgtEl>
                                        <p:attrNameLst>
                                          <p:attrName>r</p:attrName>
                                        </p:attrNameLst>
                                      </p:cBhvr>
                                    </p:animRot>
                                  </p:childTnLst>
                                </p:cTn>
                              </p:par>
                              <p:par>
                                <p:cTn id="25"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26" dur="1500" fill="hold"/>
                                        <p:tgtEl>
                                          <p:spTgt spid="2"/>
                                        </p:tgtEl>
                                        <p:attrNameLst>
                                          <p:attrName>ppt_x</p:attrName>
                                          <p:attrName>ppt_y</p:attrName>
                                        </p:attrNameLst>
                                      </p:cBhvr>
                                    </p:animMotion>
                                  </p:childTnLst>
                                </p:cTn>
                              </p:par>
                              <p:par>
                                <p:cTn id="27" presetID="10" presetClass="entr" presetSubtype="0" fill="hold" nodeType="withEffect">
                                  <p:stCondLst>
                                    <p:cond delay="500"/>
                                  </p:stCondLst>
                                  <p:childTnLst>
                                    <p:set>
                                      <p:cBhvr>
                                        <p:cTn id="28" dur="1" fill="hold">
                                          <p:stCondLst>
                                            <p:cond delay="0"/>
                                          </p:stCondLst>
                                        </p:cTn>
                                        <p:tgtEl>
                                          <p:spTgt spid="88"/>
                                        </p:tgtEl>
                                        <p:attrNameLst>
                                          <p:attrName>style.visibility</p:attrName>
                                        </p:attrNameLst>
                                      </p:cBhvr>
                                      <p:to>
                                        <p:strVal val="visible"/>
                                      </p:to>
                                    </p:set>
                                    <p:animEffect transition="in" filter="fade">
                                      <p:cBhvr>
                                        <p:cTn id="29" dur="1500"/>
                                        <p:tgtEl>
                                          <p:spTgt spid="88"/>
                                        </p:tgtEl>
                                      </p:cBhvr>
                                    </p:animEffect>
                                  </p:childTnLst>
                                </p:cTn>
                              </p:par>
                              <p:par>
                                <p:cTn id="30" presetID="8" presetClass="emph" presetSubtype="0" decel="58000" fill="hold" nodeType="withEffect">
                                  <p:stCondLst>
                                    <p:cond delay="500"/>
                                  </p:stCondLst>
                                  <p:childTnLst>
                                    <p:animRot by="-21600000">
                                      <p:cBhvr>
                                        <p:cTn id="31" dur="1500" fill="hold"/>
                                        <p:tgtEl>
                                          <p:spTgt spid="88"/>
                                        </p:tgtEl>
                                        <p:attrNameLst>
                                          <p:attrName>r</p:attrName>
                                        </p:attrNameLst>
                                      </p:cBhvr>
                                    </p:animRot>
                                  </p:childTnLst>
                                </p:cTn>
                              </p:par>
                              <p:par>
                                <p:cTn id="32"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33" dur="1500" fill="hold"/>
                                        <p:tgtEl>
                                          <p:spTgt spid="88"/>
                                        </p:tgtEl>
                                        <p:attrNameLst>
                                          <p:attrName>ppt_x</p:attrName>
                                          <p:attrName>ppt_y</p:attrName>
                                        </p:attrNameLst>
                                      </p:cBhvr>
                                    </p:animMotion>
                                  </p:childTnLst>
                                </p:cTn>
                              </p:par>
                              <p:par>
                                <p:cTn id="34" presetID="10" presetClass="entr" presetSubtype="0" fill="hold" nodeType="withEffect">
                                  <p:stCondLst>
                                    <p:cond delay="50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500"/>
                                        <p:tgtEl>
                                          <p:spTgt spid="4"/>
                                        </p:tgtEl>
                                      </p:cBhvr>
                                    </p:animEffect>
                                  </p:childTnLst>
                                </p:cTn>
                              </p:par>
                              <p:par>
                                <p:cTn id="37" presetID="8" presetClass="emph" presetSubtype="0" decel="58000" fill="hold" nodeType="withEffect">
                                  <p:stCondLst>
                                    <p:cond delay="500"/>
                                  </p:stCondLst>
                                  <p:childTnLst>
                                    <p:animRot by="21600000">
                                      <p:cBhvr>
                                        <p:cTn id="38" dur="1500" fill="hold"/>
                                        <p:tgtEl>
                                          <p:spTgt spid="4"/>
                                        </p:tgtEl>
                                        <p:attrNameLst>
                                          <p:attrName>r</p:attrName>
                                        </p:attrNameLst>
                                      </p:cBhvr>
                                    </p:animRot>
                                  </p:childTnLst>
                                </p:cTn>
                              </p:par>
                              <p:par>
                                <p:cTn id="39"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0" dur="1500" fill="hold"/>
                                        <p:tgtEl>
                                          <p:spTgt spid="4"/>
                                        </p:tgtEl>
                                        <p:attrNameLst>
                                          <p:attrName>ppt_x</p:attrName>
                                          <p:attrName>ppt_y</p:attrName>
                                        </p:attrNameLst>
                                      </p:cBhvr>
                                    </p:animMotion>
                                  </p:childTnLst>
                                </p:cTn>
                              </p:par>
                              <p:par>
                                <p:cTn id="41" presetID="10" presetClass="entr" presetSubtype="0" fill="hold" nodeType="withEffect">
                                  <p:stCondLst>
                                    <p:cond delay="50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1500"/>
                                        <p:tgtEl>
                                          <p:spTgt spid="3"/>
                                        </p:tgtEl>
                                      </p:cBhvr>
                                    </p:animEffect>
                                  </p:childTnLst>
                                </p:cTn>
                              </p:par>
                              <p:par>
                                <p:cTn id="44" presetID="8" presetClass="emph" presetSubtype="0" decel="58000" fill="hold" nodeType="withEffect">
                                  <p:stCondLst>
                                    <p:cond delay="500"/>
                                  </p:stCondLst>
                                  <p:childTnLst>
                                    <p:animRot by="21600000">
                                      <p:cBhvr>
                                        <p:cTn id="45" dur="1500" fill="hold"/>
                                        <p:tgtEl>
                                          <p:spTgt spid="3"/>
                                        </p:tgtEl>
                                        <p:attrNameLst>
                                          <p:attrName>r</p:attrName>
                                        </p:attrNameLst>
                                      </p:cBhvr>
                                    </p:animRot>
                                  </p:childTnLst>
                                </p:cTn>
                              </p:par>
                              <p:par>
                                <p:cTn id="46"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7" dur="1500" fill="hold"/>
                                        <p:tgtEl>
                                          <p:spTgt spid="3"/>
                                        </p:tgtEl>
                                        <p:attrNameLst>
                                          <p:attrName>ppt_x</p:attrName>
                                          <p:attrName>ppt_y</p:attrName>
                                        </p:attrNameLst>
                                      </p:cBhvr>
                                    </p:animMotion>
                                  </p:childTnLst>
                                </p:cTn>
                              </p:par>
                              <p:par>
                                <p:cTn id="48" presetID="10" presetClass="entr" presetSubtype="0" fill="hold" nodeType="withEffect">
                                  <p:stCondLst>
                                    <p:cond delay="50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1500"/>
                                        <p:tgtEl>
                                          <p:spTgt spid="6"/>
                                        </p:tgtEl>
                                      </p:cBhvr>
                                    </p:animEffect>
                                  </p:childTnLst>
                                </p:cTn>
                              </p:par>
                              <p:par>
                                <p:cTn id="51" presetID="8" presetClass="emph" presetSubtype="0" decel="58000" fill="hold" nodeType="withEffect">
                                  <p:stCondLst>
                                    <p:cond delay="500"/>
                                  </p:stCondLst>
                                  <p:childTnLst>
                                    <p:animRot by="-21600000">
                                      <p:cBhvr>
                                        <p:cTn id="52" dur="1500" fill="hold"/>
                                        <p:tgtEl>
                                          <p:spTgt spid="6"/>
                                        </p:tgtEl>
                                        <p:attrNameLst>
                                          <p:attrName>r</p:attrName>
                                        </p:attrNameLst>
                                      </p:cBhvr>
                                    </p:animRot>
                                  </p:childTnLst>
                                </p:cTn>
                              </p:par>
                              <p:par>
                                <p:cTn id="53"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54" dur="1500" fill="hold"/>
                                        <p:tgtEl>
                                          <p:spTgt spid="6"/>
                                        </p:tgtEl>
                                        <p:attrNameLst>
                                          <p:attrName>ppt_x</p:attrName>
                                          <p:attrName>ppt_y</p:attrName>
                                        </p:attrNameLst>
                                      </p:cBhvr>
                                    </p:animMotion>
                                  </p:childTnLst>
                                </p:cTn>
                              </p:par>
                              <p:par>
                                <p:cTn id="55" presetID="10" presetClass="entr" presetSubtype="0" fill="hold" nodeType="withEffect">
                                  <p:stCondLst>
                                    <p:cond delay="500"/>
                                  </p:stCondLst>
                                  <p:childTnLst>
                                    <p:set>
                                      <p:cBhvr>
                                        <p:cTn id="56" dur="1" fill="hold">
                                          <p:stCondLst>
                                            <p:cond delay="0"/>
                                          </p:stCondLst>
                                        </p:cTn>
                                        <p:tgtEl>
                                          <p:spTgt spid="102"/>
                                        </p:tgtEl>
                                        <p:attrNameLst>
                                          <p:attrName>style.visibility</p:attrName>
                                        </p:attrNameLst>
                                      </p:cBhvr>
                                      <p:to>
                                        <p:strVal val="visible"/>
                                      </p:to>
                                    </p:set>
                                    <p:animEffect transition="in" filter="fade">
                                      <p:cBhvr>
                                        <p:cTn id="57" dur="1500"/>
                                        <p:tgtEl>
                                          <p:spTgt spid="102"/>
                                        </p:tgtEl>
                                      </p:cBhvr>
                                    </p:animEffect>
                                  </p:childTnLst>
                                </p:cTn>
                              </p:par>
                              <p:par>
                                <p:cTn id="58" presetID="8" presetClass="emph" presetSubtype="0" decel="58000" fill="hold" nodeType="withEffect">
                                  <p:stCondLst>
                                    <p:cond delay="500"/>
                                  </p:stCondLst>
                                  <p:childTnLst>
                                    <p:animRot by="-21600000">
                                      <p:cBhvr>
                                        <p:cTn id="59" dur="1500" fill="hold"/>
                                        <p:tgtEl>
                                          <p:spTgt spid="102"/>
                                        </p:tgtEl>
                                        <p:attrNameLst>
                                          <p:attrName>r</p:attrName>
                                        </p:attrNameLst>
                                      </p:cBhvr>
                                    </p:animRot>
                                  </p:childTnLst>
                                </p:cTn>
                              </p:par>
                              <p:par>
                                <p:cTn id="60"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61" dur="1500" fill="hold"/>
                                        <p:tgtEl>
                                          <p:spTgt spid="102"/>
                                        </p:tgtEl>
                                        <p:attrNameLst>
                                          <p:attrName>ppt_x</p:attrName>
                                          <p:attrName>ppt_y</p:attrName>
                                        </p:attrNameLst>
                                      </p:cBhvr>
                                    </p:animMotion>
                                  </p:childTnLst>
                                </p:cTn>
                              </p:par>
                              <p:par>
                                <p:cTn id="62" presetID="10" presetClass="entr" presetSubtype="0" fill="hold" nodeType="withEffect">
                                  <p:stCondLst>
                                    <p:cond delay="500"/>
                                  </p:stCondLst>
                                  <p:childTnLst>
                                    <p:set>
                                      <p:cBhvr>
                                        <p:cTn id="63" dur="1" fill="hold">
                                          <p:stCondLst>
                                            <p:cond delay="0"/>
                                          </p:stCondLst>
                                        </p:cTn>
                                        <p:tgtEl>
                                          <p:spTgt spid="98"/>
                                        </p:tgtEl>
                                        <p:attrNameLst>
                                          <p:attrName>style.visibility</p:attrName>
                                        </p:attrNameLst>
                                      </p:cBhvr>
                                      <p:to>
                                        <p:strVal val="visible"/>
                                      </p:to>
                                    </p:set>
                                    <p:animEffect transition="in" filter="fade">
                                      <p:cBhvr>
                                        <p:cTn id="64" dur="1500"/>
                                        <p:tgtEl>
                                          <p:spTgt spid="98"/>
                                        </p:tgtEl>
                                      </p:cBhvr>
                                    </p:animEffect>
                                  </p:childTnLst>
                                </p:cTn>
                              </p:par>
                              <p:par>
                                <p:cTn id="65" presetID="8" presetClass="emph" presetSubtype="0" decel="58000" fill="hold" nodeType="withEffect">
                                  <p:stCondLst>
                                    <p:cond delay="500"/>
                                  </p:stCondLst>
                                  <p:childTnLst>
                                    <p:animRot by="-21600000">
                                      <p:cBhvr>
                                        <p:cTn id="66" dur="1500" fill="hold"/>
                                        <p:tgtEl>
                                          <p:spTgt spid="98"/>
                                        </p:tgtEl>
                                        <p:attrNameLst>
                                          <p:attrName>r</p:attrName>
                                        </p:attrNameLst>
                                      </p:cBhvr>
                                    </p:animRot>
                                  </p:childTnLst>
                                </p:cTn>
                              </p:par>
                              <p:par>
                                <p:cTn id="67"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68" dur="1500" fill="hold"/>
                                        <p:tgtEl>
                                          <p:spTgt spid="98"/>
                                        </p:tgtEl>
                                        <p:attrNameLst>
                                          <p:attrName>ppt_x</p:attrName>
                                          <p:attrName>ppt_y</p:attrName>
                                        </p:attrNameLst>
                                      </p:cBhvr>
                                    </p:animMotion>
                                  </p:childTnLst>
                                </p:cTn>
                              </p:par>
                              <p:par>
                                <p:cTn id="69" presetID="10" presetClass="entr" presetSubtype="0" fill="hold" nodeType="withEffect">
                                  <p:stCondLst>
                                    <p:cond delay="500"/>
                                  </p:stCondLst>
                                  <p:childTnLst>
                                    <p:set>
                                      <p:cBhvr>
                                        <p:cTn id="70" dur="1" fill="hold">
                                          <p:stCondLst>
                                            <p:cond delay="0"/>
                                          </p:stCondLst>
                                        </p:cTn>
                                        <p:tgtEl>
                                          <p:spTgt spid="41"/>
                                        </p:tgtEl>
                                        <p:attrNameLst>
                                          <p:attrName>style.visibility</p:attrName>
                                        </p:attrNameLst>
                                      </p:cBhvr>
                                      <p:to>
                                        <p:strVal val="visible"/>
                                      </p:to>
                                    </p:set>
                                    <p:animEffect transition="in" filter="fade">
                                      <p:cBhvr>
                                        <p:cTn id="71" dur="1500"/>
                                        <p:tgtEl>
                                          <p:spTgt spid="41"/>
                                        </p:tgtEl>
                                      </p:cBhvr>
                                    </p:animEffect>
                                  </p:childTnLst>
                                </p:cTn>
                              </p:par>
                              <p:par>
                                <p:cTn id="72" presetID="8" presetClass="emph" presetSubtype="0" decel="58000" fill="hold" nodeType="withEffect">
                                  <p:stCondLst>
                                    <p:cond delay="500"/>
                                  </p:stCondLst>
                                  <p:childTnLst>
                                    <p:animRot by="-21600000">
                                      <p:cBhvr>
                                        <p:cTn id="73" dur="1500" fill="hold"/>
                                        <p:tgtEl>
                                          <p:spTgt spid="41"/>
                                        </p:tgtEl>
                                        <p:attrNameLst>
                                          <p:attrName>r</p:attrName>
                                        </p:attrNameLst>
                                      </p:cBhvr>
                                    </p:animRot>
                                  </p:childTnLst>
                                </p:cTn>
                              </p:par>
                              <p:par>
                                <p:cTn id="74"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75" dur="1500" fill="hold"/>
                                        <p:tgtEl>
                                          <p:spTgt spid="41"/>
                                        </p:tgtEl>
                                        <p:attrNameLst>
                                          <p:attrName>ppt_x</p:attrName>
                                          <p:attrName>ppt_y</p:attrName>
                                        </p:attrNameLst>
                                      </p:cBhvr>
                                    </p:animMotion>
                                  </p:childTnLst>
                                </p:cTn>
                              </p:par>
                              <p:par>
                                <p:cTn id="76" presetID="10" presetClass="entr" presetSubtype="0" fill="hold" nodeType="withEffect">
                                  <p:stCondLst>
                                    <p:cond delay="500"/>
                                  </p:stCondLst>
                                  <p:childTnLst>
                                    <p:set>
                                      <p:cBhvr>
                                        <p:cTn id="77" dur="1" fill="hold">
                                          <p:stCondLst>
                                            <p:cond delay="0"/>
                                          </p:stCondLst>
                                        </p:cTn>
                                        <p:tgtEl>
                                          <p:spTgt spid="5"/>
                                        </p:tgtEl>
                                        <p:attrNameLst>
                                          <p:attrName>style.visibility</p:attrName>
                                        </p:attrNameLst>
                                      </p:cBhvr>
                                      <p:to>
                                        <p:strVal val="visible"/>
                                      </p:to>
                                    </p:set>
                                    <p:animEffect transition="in" filter="fade">
                                      <p:cBhvr>
                                        <p:cTn id="78" dur="1500"/>
                                        <p:tgtEl>
                                          <p:spTgt spid="5"/>
                                        </p:tgtEl>
                                      </p:cBhvr>
                                    </p:animEffect>
                                  </p:childTnLst>
                                </p:cTn>
                              </p:par>
                              <p:par>
                                <p:cTn id="79" presetID="8" presetClass="emph" presetSubtype="0" decel="58000" fill="hold" nodeType="withEffect">
                                  <p:stCondLst>
                                    <p:cond delay="500"/>
                                  </p:stCondLst>
                                  <p:childTnLst>
                                    <p:animRot by="21600000">
                                      <p:cBhvr>
                                        <p:cTn id="80" dur="1500" fill="hold"/>
                                        <p:tgtEl>
                                          <p:spTgt spid="5"/>
                                        </p:tgtEl>
                                        <p:attrNameLst>
                                          <p:attrName>r</p:attrName>
                                        </p:attrNameLst>
                                      </p:cBhvr>
                                    </p:animRot>
                                  </p:childTnLst>
                                </p:cTn>
                              </p:par>
                              <p:par>
                                <p:cTn id="81" presetID="0" presetClass="path" presetSubtype="0" accel="50000" decel="50000" fill="hold" nodeType="withEffect">
                                  <p:stCondLst>
                                    <p:cond delay="500"/>
                                  </p:stCondLst>
                                  <p:childTnLst>
                                    <p:animMotion origin="layout" path="M -0.63438 -0.88333 C -0.62379 -0.87715 -0.6158 -0.86234 -0.60521 -0.85555 C -0.60191 -0.85339 -0.59827 -0.8537 -0.59479 -0.85185 C -0.58698 -0.84783 -0.57986 -0.84475 -0.57188 -0.84259 C -0.56146 -0.83641 -0.55174 -0.83487 -0.54063 -0.83333 C -0.5191 -0.82685 -0.49757 -0.82129 -0.47604 -0.81666 C -0.46545 -0.81141 -0.46077 -0.80864 -0.44896 -0.8074 C -0.43872 -0.80123 -0.42986 -0.80123 -0.41875 -0.79999 C -0.41024 -0.79691 -0.40243 -0.79259 -0.39375 -0.79073 C -0.37396 -0.77561 -0.35191 -0.7787 -0.33125 -0.77036 C -0.32813 -0.76913 -0.325 -0.76759 -0.32188 -0.76666 C -0.31563 -0.76512 -0.30313 -0.76296 -0.30313 -0.76296 C -0.27622 -0.7503 -0.29011 -0.75493 -0.26146 -0.74999 C -0.24583 -0.74722 -0.23021 -0.7395 -0.21458 -0.73518 C -0.19236 -0.72901 -0.17014 -0.72407 -0.14792 -0.71851 C -0.12743 -0.70493 -0.10903 -0.69814 -0.0875 -0.69259 C -0.07691 -0.68549 -0.06754 -0.68487 -0.05625 -0.68333 C -0.04323 -0.67746 -0.0309 -0.67561 -0.01771 -0.67407 C -0.00695 -0.66573 0.00503 -0.6608 0.01667 -0.6574 C 0.02257 -0.65215 0.0283 -0.65092 0.03437 -0.64629 C 0.04132 -0.64073 0.04792 -0.63394 0.05521 -0.62962 C 0.06528 -0.61604 0.07673 -0.60493 0.08646 -0.59073 C 0.08906 -0.58672 0.09097 -0.58148 0.09375 -0.57777 C 0.1 -0.56944 0.10746 -0.5608 0.1125 -0.54999 C 0.1158 -0.5429 0.1217 -0.53055 0.125 -0.52222 C 0.1467 -0.46604 0.13455 -0.48857 0.14583 -0.46851 C 0.14965 -0.45246 0.15469 -0.43734 0.15937 -0.42222 C 0.16354 -0.40864 0.16597 -0.3932 0.16979 -0.37962 C 0.17482 -0.36172 0.17326 -0.34135 0.17917 -0.32407 C 0.1809 -0.30864 0.1816 -0.29259 0.18437 -0.27777 C 0.18576 -0.25648 0.18854 -0.25277 0.18958 -0.22962 C 0.18923 -0.16296 0.20851 0.01359 0.15 0.05371 C 0.13802 0.06204 0.14028 0.05927 0.125 0.06112 C 0.03107 0.05896 0.06545 0.07223 0.02187 0.0463 C 0.01736 0.04044 0.0118 0.03581 0.00833 0.02778 C 0.00451 0.01883 0.0026 0.01143 -2.5E-6 7.77778E-6 " pathEditMode="relative" ptsTypes="fffffffffffffffffffffffffffffffffffA">
                                      <p:cBhvr>
                                        <p:cTn id="82" dur="1500" fill="hold"/>
                                        <p:tgtEl>
                                          <p:spTgt spid="5"/>
                                        </p:tgtEl>
                                        <p:attrNameLst>
                                          <p:attrName>ppt_x</p:attrName>
                                          <p:attrName>ppt_y</p:attrName>
                                        </p:attrNameLst>
                                      </p:cBhvr>
                                    </p:animMotion>
                                  </p:childTnLst>
                                </p:cTn>
                              </p:par>
                              <p:par>
                                <p:cTn id="83" presetID="10" presetClass="entr" presetSubtype="0" fill="hold" nodeType="withEffect">
                                  <p:stCondLst>
                                    <p:cond delay="500"/>
                                  </p:stCondLst>
                                  <p:childTnLst>
                                    <p:set>
                                      <p:cBhvr>
                                        <p:cTn id="84" dur="1" fill="hold">
                                          <p:stCondLst>
                                            <p:cond delay="0"/>
                                          </p:stCondLst>
                                        </p:cTn>
                                        <p:tgtEl>
                                          <p:spTgt spid="44"/>
                                        </p:tgtEl>
                                        <p:attrNameLst>
                                          <p:attrName>style.visibility</p:attrName>
                                        </p:attrNameLst>
                                      </p:cBhvr>
                                      <p:to>
                                        <p:strVal val="visible"/>
                                      </p:to>
                                    </p:set>
                                    <p:animEffect transition="in" filter="fade">
                                      <p:cBhvr>
                                        <p:cTn id="85" dur="1500"/>
                                        <p:tgtEl>
                                          <p:spTgt spid="44"/>
                                        </p:tgtEl>
                                      </p:cBhvr>
                                    </p:animEffect>
                                  </p:childTnLst>
                                </p:cTn>
                              </p:par>
                              <p:par>
                                <p:cTn id="86" presetID="8" presetClass="emph" presetSubtype="0" decel="58000" fill="hold" nodeType="withEffect">
                                  <p:stCondLst>
                                    <p:cond delay="500"/>
                                  </p:stCondLst>
                                  <p:childTnLst>
                                    <p:animRot by="21600000">
                                      <p:cBhvr>
                                        <p:cTn id="87" dur="1500" fill="hold"/>
                                        <p:tgtEl>
                                          <p:spTgt spid="44"/>
                                        </p:tgtEl>
                                        <p:attrNameLst>
                                          <p:attrName>r</p:attrName>
                                        </p:attrNameLst>
                                      </p:cBhvr>
                                    </p:animRot>
                                  </p:childTnLst>
                                </p:cTn>
                              </p:par>
                              <p:par>
                                <p:cTn id="88" presetID="0" presetClass="path" presetSubtype="0" accel="50000" decel="50000" fill="hold" nodeType="withEffect">
                                  <p:stCondLst>
                                    <p:cond delay="500"/>
                                  </p:stCondLst>
                                  <p:childTnLst>
                                    <p:animMotion origin="layout" path="M -0.4625 0.3926 C -0.46701 0.35988 -0.4625 0.32038 -0.44896 0.2963 C -0.44722 0.28457 -0.4401 0.27593 -0.43542 0.26667 C -0.42569 0.24754 -0.40885 0.22655 -0.39479 0.22038 C -0.39028 0.21389 -0.38663 0.20896 -0.38125 0.20556 C -0.37656 0.20247 -0.37674 0.20525 -0.37292 0.20186 C -0.36997 0.19939 -0.36771 0.19445 -0.36458 0.1926 C -0.35295 0.18581 -0.34028 0.18488 -0.32812 0.18334 C -0.31493 0.17562 -0.30139 0.17501 -0.2875 0.17223 C -0.26198 0.1571 -0.22361 0.17254 -0.19479 0.17778 C -0.0875 0.1747 -0.15573 0.18056 -0.12083 0.17038 C -0.11701 0.16513 -0.11406 0.16389 -0.10937 0.16112 C -0.10052 0.14939 -0.09219 0.13797 -0.08437 0.12408 C -0.07917 0.11482 -0.06771 0.09136 -0.06042 0.08704 C -0.05625 0.07963 -0.05469 0.07038 -0.05208 0.06112 C -0.04618 0.04013 -0.05191 0.06142 -0.04583 0.0463 C -0.04288 0.03889 -0.04531 0.03859 -0.04062 0.03519 C -0.03542 0.03118 -0.02934 0.02717 -0.02396 0.02408 C -0.02153 0.02254 -0.02014 0.01822 -0.01771 0.01667 C -0.01562 0.01544 -0.01146 0.01297 -0.01146 0.01297 C -0.00816 0.0071 -0.00434 0.00587 -3.61111E-6 8.51852E-6 " pathEditMode="relative" ptsTypes="ffffffffffffffffffffA">
                                      <p:cBhvr>
                                        <p:cTn id="89" dur="1500" fill="hold"/>
                                        <p:tgtEl>
                                          <p:spTgt spid="44"/>
                                        </p:tgtEl>
                                        <p:attrNameLst>
                                          <p:attrName>ppt_x</p:attrName>
                                          <p:attrName>ppt_y</p:attrName>
                                        </p:attrNameLst>
                                      </p:cBhvr>
                                    </p:animMotion>
                                  </p:childTnLst>
                                </p:cTn>
                              </p:par>
                              <p:par>
                                <p:cTn id="90" presetID="10" presetClass="entr" presetSubtype="0" fill="hold" nodeType="withEffect">
                                  <p:stCondLst>
                                    <p:cond delay="500"/>
                                  </p:stCondLst>
                                  <p:childTnLst>
                                    <p:set>
                                      <p:cBhvr>
                                        <p:cTn id="91" dur="1" fill="hold">
                                          <p:stCondLst>
                                            <p:cond delay="0"/>
                                          </p:stCondLst>
                                        </p:cTn>
                                        <p:tgtEl>
                                          <p:spTgt spid="105"/>
                                        </p:tgtEl>
                                        <p:attrNameLst>
                                          <p:attrName>style.visibility</p:attrName>
                                        </p:attrNameLst>
                                      </p:cBhvr>
                                      <p:to>
                                        <p:strVal val="visible"/>
                                      </p:to>
                                    </p:set>
                                    <p:animEffect transition="in" filter="fade">
                                      <p:cBhvr>
                                        <p:cTn id="92" dur="1500"/>
                                        <p:tgtEl>
                                          <p:spTgt spid="105"/>
                                        </p:tgtEl>
                                      </p:cBhvr>
                                    </p:animEffect>
                                  </p:childTnLst>
                                </p:cTn>
                              </p:par>
                              <p:par>
                                <p:cTn id="93" presetID="8" presetClass="emph" presetSubtype="0" decel="58000" fill="hold" nodeType="withEffect">
                                  <p:stCondLst>
                                    <p:cond delay="500"/>
                                  </p:stCondLst>
                                  <p:childTnLst>
                                    <p:animRot by="-21600000">
                                      <p:cBhvr>
                                        <p:cTn id="94" dur="1500" fill="hold"/>
                                        <p:tgtEl>
                                          <p:spTgt spid="105"/>
                                        </p:tgtEl>
                                        <p:attrNameLst>
                                          <p:attrName>r</p:attrName>
                                        </p:attrNameLst>
                                      </p:cBhvr>
                                    </p:animRot>
                                  </p:childTnLst>
                                </p:cTn>
                              </p:par>
                              <p:par>
                                <p:cTn id="95"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96" dur="1500" fill="hold"/>
                                        <p:tgtEl>
                                          <p:spTgt spid="10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空心弧 2"/>
          <p:cNvSpPr>
            <a:spLocks noChangeArrowheads="1"/>
          </p:cNvSpPr>
          <p:nvPr/>
        </p:nvSpPr>
        <p:spPr bwMode="auto">
          <a:xfrm rot="16200000">
            <a:off x="1217613" y="1903413"/>
            <a:ext cx="2198687" cy="2198687"/>
          </a:xfrm>
          <a:custGeom>
            <a:avLst/>
            <a:gdLst>
              <a:gd name="G0" fmla="+- 9012 0 0"/>
              <a:gd name="G1" fmla="+- 9868328 0 0"/>
              <a:gd name="G2" fmla="+- 0 0 9868328"/>
              <a:gd name="T0" fmla="*/ 0 256 1"/>
              <a:gd name="T1" fmla="*/ 180 256 1"/>
              <a:gd name="G3" fmla="+- 9868328 T0 T1"/>
              <a:gd name="T2" fmla="*/ 0 256 1"/>
              <a:gd name="T3" fmla="*/ 90 256 1"/>
              <a:gd name="G4" fmla="+- 9868328 T2 T3"/>
              <a:gd name="G5" fmla="*/ G4 2 1"/>
              <a:gd name="T4" fmla="*/ 90 256 1"/>
              <a:gd name="T5" fmla="*/ 0 256 1"/>
              <a:gd name="G6" fmla="+- 9868328 T4 T5"/>
              <a:gd name="G7" fmla="*/ G6 2 1"/>
              <a:gd name="G8" fmla="abs 9868328"/>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012"/>
              <a:gd name="G18" fmla="*/ 9012 1 2"/>
              <a:gd name="G19" fmla="+- G18 5400 0"/>
              <a:gd name="G20" fmla="cos G19 9868328"/>
              <a:gd name="G21" fmla="sin G19 9868328"/>
              <a:gd name="G22" fmla="+- G20 10800 0"/>
              <a:gd name="G23" fmla="+- G21 10800 0"/>
              <a:gd name="G24" fmla="+- 10800 0 G20"/>
              <a:gd name="G25" fmla="+- 9012 10800 0"/>
              <a:gd name="G26" fmla="?: G9 G17 G25"/>
              <a:gd name="G27" fmla="?: G9 0 21600"/>
              <a:gd name="G28" fmla="cos 10800 9868328"/>
              <a:gd name="G29" fmla="sin 10800 9868328"/>
              <a:gd name="G30" fmla="sin 9012 9868328"/>
              <a:gd name="G31" fmla="+- G28 10800 0"/>
              <a:gd name="G32" fmla="+- G29 10800 0"/>
              <a:gd name="G33" fmla="+- G30 10800 0"/>
              <a:gd name="G34" fmla="?: G4 0 G31"/>
              <a:gd name="G35" fmla="?: 9868328 G34 0"/>
              <a:gd name="G36" fmla="?: G6 G35 G31"/>
              <a:gd name="G37" fmla="+- 21600 0 G36"/>
              <a:gd name="G38" fmla="?: G4 0 G33"/>
              <a:gd name="G39" fmla="?: 9868328 G38 G32"/>
              <a:gd name="G40" fmla="?: G6 G39 0"/>
              <a:gd name="G41" fmla="?: G4 G32 21600"/>
              <a:gd name="G42" fmla="?: G6 G41 G33"/>
              <a:gd name="T12" fmla="*/ 10800 w 21600"/>
              <a:gd name="T13" fmla="*/ 0 h 21600"/>
              <a:gd name="T14" fmla="*/ 2171 w 21600"/>
              <a:gd name="T15" fmla="*/ 15666 h 21600"/>
              <a:gd name="T16" fmla="*/ 10800 w 21600"/>
              <a:gd name="T17" fmla="*/ 1788 h 21600"/>
              <a:gd name="T18" fmla="*/ 19429 w 21600"/>
              <a:gd name="T19" fmla="*/ 15666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950" y="15226"/>
                </a:moveTo>
                <a:cubicBezTo>
                  <a:pt x="2188" y="13875"/>
                  <a:pt x="1788" y="12351"/>
                  <a:pt x="1788" y="10800"/>
                </a:cubicBezTo>
                <a:cubicBezTo>
                  <a:pt x="1788" y="5822"/>
                  <a:pt x="5822" y="1788"/>
                  <a:pt x="10800" y="1788"/>
                </a:cubicBezTo>
                <a:cubicBezTo>
                  <a:pt x="15777" y="1788"/>
                  <a:pt x="19812" y="5822"/>
                  <a:pt x="19812" y="10800"/>
                </a:cubicBezTo>
                <a:cubicBezTo>
                  <a:pt x="19812" y="12351"/>
                  <a:pt x="19411" y="13875"/>
                  <a:pt x="18649" y="15226"/>
                </a:cubicBezTo>
                <a:lnTo>
                  <a:pt x="20207" y="16105"/>
                </a:lnTo>
                <a:cubicBezTo>
                  <a:pt x="21120" y="14486"/>
                  <a:pt x="21600" y="12658"/>
                  <a:pt x="21600" y="10800"/>
                </a:cubicBezTo>
                <a:cubicBezTo>
                  <a:pt x="21600" y="4835"/>
                  <a:pt x="16764" y="0"/>
                  <a:pt x="10800" y="0"/>
                </a:cubicBezTo>
                <a:cubicBezTo>
                  <a:pt x="4835" y="0"/>
                  <a:pt x="0" y="4835"/>
                  <a:pt x="0" y="10800"/>
                </a:cubicBezTo>
                <a:cubicBezTo>
                  <a:pt x="-1" y="12658"/>
                  <a:pt x="479" y="14486"/>
                  <a:pt x="1392" y="16105"/>
                </a:cubicBezTo>
                <a:close/>
              </a:path>
            </a:pathLst>
          </a:custGeom>
          <a:solidFill>
            <a:schemeClr val="bg1">
              <a:alpha val="50000"/>
            </a:schemeClr>
          </a:solidFill>
          <a:ln>
            <a:noFill/>
          </a:ln>
          <a:extLst/>
        </p:spPr>
        <p:txBody>
          <a:bodyPr lIns="91418" tIns="45709" rIns="91418" bIns="45709"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6389" name="空心弧 3"/>
          <p:cNvSpPr>
            <a:spLocks noChangeArrowheads="1"/>
          </p:cNvSpPr>
          <p:nvPr/>
        </p:nvSpPr>
        <p:spPr bwMode="auto">
          <a:xfrm rot="16426183">
            <a:off x="1394619" y="2082006"/>
            <a:ext cx="1824038" cy="1825625"/>
          </a:xfrm>
          <a:custGeom>
            <a:avLst/>
            <a:gdLst>
              <a:gd name="G0" fmla="+- 8720 0 0"/>
              <a:gd name="G1" fmla="+- 13154032 0 0"/>
              <a:gd name="G2" fmla="+- 0 0 13154032"/>
              <a:gd name="T0" fmla="*/ 0 256 1"/>
              <a:gd name="T1" fmla="*/ 180 256 1"/>
              <a:gd name="G3" fmla="+- 13154032 T0 T1"/>
              <a:gd name="T2" fmla="*/ 0 256 1"/>
              <a:gd name="T3" fmla="*/ 90 256 1"/>
              <a:gd name="G4" fmla="+- 13154032 T2 T3"/>
              <a:gd name="G5" fmla="*/ G4 2 1"/>
              <a:gd name="T4" fmla="*/ 90 256 1"/>
              <a:gd name="T5" fmla="*/ 0 256 1"/>
              <a:gd name="G6" fmla="+- 13154032 T4 T5"/>
              <a:gd name="G7" fmla="*/ G6 2 1"/>
              <a:gd name="G8" fmla="abs 13154032"/>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8720"/>
              <a:gd name="G18" fmla="*/ 8720 1 2"/>
              <a:gd name="G19" fmla="+- G18 5400 0"/>
              <a:gd name="G20" fmla="cos G19 13154032"/>
              <a:gd name="G21" fmla="sin G19 13154032"/>
              <a:gd name="G22" fmla="+- G20 10800 0"/>
              <a:gd name="G23" fmla="+- G21 10800 0"/>
              <a:gd name="G24" fmla="+- 10800 0 G20"/>
              <a:gd name="G25" fmla="+- 8720 10800 0"/>
              <a:gd name="G26" fmla="?: G9 G17 G25"/>
              <a:gd name="G27" fmla="?: G9 0 21600"/>
              <a:gd name="G28" fmla="cos 10800 13154032"/>
              <a:gd name="G29" fmla="sin 10800 13154032"/>
              <a:gd name="G30" fmla="sin 8720 13154032"/>
              <a:gd name="G31" fmla="+- G28 10800 0"/>
              <a:gd name="G32" fmla="+- G29 10800 0"/>
              <a:gd name="G33" fmla="+- G30 10800 0"/>
              <a:gd name="G34" fmla="?: G4 0 G31"/>
              <a:gd name="G35" fmla="?: 13154032 G34 0"/>
              <a:gd name="G36" fmla="?: G6 G35 G31"/>
              <a:gd name="G37" fmla="+- 21600 0 G36"/>
              <a:gd name="G38" fmla="?: G4 0 G33"/>
              <a:gd name="G39" fmla="?: 13154032 G38 G32"/>
              <a:gd name="G40" fmla="?: G6 G39 0"/>
              <a:gd name="G41" fmla="?: G4 G32 21600"/>
              <a:gd name="G42" fmla="?: G6 G41 G33"/>
              <a:gd name="T12" fmla="*/ 10800 w 21600"/>
              <a:gd name="T13" fmla="*/ 0 h 21600"/>
              <a:gd name="T14" fmla="*/ 1670 w 21600"/>
              <a:gd name="T15" fmla="*/ 7347 h 21600"/>
              <a:gd name="T16" fmla="*/ 10800 w 21600"/>
              <a:gd name="T17" fmla="*/ 2080 h 21600"/>
              <a:gd name="T18" fmla="*/ 19930 w 21600"/>
              <a:gd name="T19" fmla="*/ 7347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643" y="7715"/>
                </a:moveTo>
                <a:cubicBezTo>
                  <a:pt x="3926" y="4323"/>
                  <a:pt x="7173" y="2080"/>
                  <a:pt x="10799" y="2080"/>
                </a:cubicBezTo>
                <a:cubicBezTo>
                  <a:pt x="14426" y="2079"/>
                  <a:pt x="17673" y="4323"/>
                  <a:pt x="18956" y="7715"/>
                </a:cubicBezTo>
                <a:lnTo>
                  <a:pt x="20901" y="6979"/>
                </a:lnTo>
                <a:cubicBezTo>
                  <a:pt x="19313" y="2779"/>
                  <a:pt x="15290" y="0"/>
                  <a:pt x="10800" y="0"/>
                </a:cubicBezTo>
                <a:cubicBezTo>
                  <a:pt x="6309" y="-1"/>
                  <a:pt x="2286" y="2779"/>
                  <a:pt x="698" y="6979"/>
                </a:cubicBezTo>
                <a:close/>
              </a:path>
            </a:pathLst>
          </a:custGeom>
          <a:solidFill>
            <a:schemeClr val="bg1">
              <a:alpha val="80000"/>
            </a:schemeClr>
          </a:solidFill>
          <a:ln>
            <a:noFill/>
          </a:ln>
          <a:extLst/>
        </p:spPr>
        <p:txBody>
          <a:bodyPr lIns="91418" tIns="45709" rIns="91418" bIns="45709"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6390" name="空心弧 4"/>
          <p:cNvSpPr>
            <a:spLocks noChangeArrowheads="1"/>
          </p:cNvSpPr>
          <p:nvPr/>
        </p:nvSpPr>
        <p:spPr bwMode="auto">
          <a:xfrm rot="16200000">
            <a:off x="1017588" y="1731963"/>
            <a:ext cx="2560637" cy="2560637"/>
          </a:xfrm>
          <a:custGeom>
            <a:avLst/>
            <a:gdLst>
              <a:gd name="G0" fmla="+- 9049 0 0"/>
              <a:gd name="G1" fmla="+- 7945690 0 0"/>
              <a:gd name="G2" fmla="+- 0 0 7945690"/>
              <a:gd name="T0" fmla="*/ 0 256 1"/>
              <a:gd name="T1" fmla="*/ 180 256 1"/>
              <a:gd name="G3" fmla="+- 7945690 T0 T1"/>
              <a:gd name="T2" fmla="*/ 0 256 1"/>
              <a:gd name="T3" fmla="*/ 90 256 1"/>
              <a:gd name="G4" fmla="+- 7945690 T2 T3"/>
              <a:gd name="G5" fmla="*/ G4 2 1"/>
              <a:gd name="T4" fmla="*/ 90 256 1"/>
              <a:gd name="T5" fmla="*/ 0 256 1"/>
              <a:gd name="G6" fmla="+- 7945690 T4 T5"/>
              <a:gd name="G7" fmla="*/ G6 2 1"/>
              <a:gd name="G8" fmla="abs 794569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049"/>
              <a:gd name="G18" fmla="*/ 9049 1 2"/>
              <a:gd name="G19" fmla="+- G18 5400 0"/>
              <a:gd name="G20" fmla="cos G19 7945690"/>
              <a:gd name="G21" fmla="sin G19 7945690"/>
              <a:gd name="G22" fmla="+- G20 10800 0"/>
              <a:gd name="G23" fmla="+- G21 10800 0"/>
              <a:gd name="G24" fmla="+- 10800 0 G20"/>
              <a:gd name="G25" fmla="+- 9049 10800 0"/>
              <a:gd name="G26" fmla="?: G9 G17 G25"/>
              <a:gd name="G27" fmla="?: G9 0 21600"/>
              <a:gd name="G28" fmla="cos 10800 7945690"/>
              <a:gd name="G29" fmla="sin 10800 7945690"/>
              <a:gd name="G30" fmla="sin 9049 7945690"/>
              <a:gd name="G31" fmla="+- G28 10800 0"/>
              <a:gd name="G32" fmla="+- G29 10800 0"/>
              <a:gd name="G33" fmla="+- G30 10800 0"/>
              <a:gd name="G34" fmla="?: G4 0 G31"/>
              <a:gd name="G35" fmla="?: 7945690 G34 0"/>
              <a:gd name="G36" fmla="?: G6 G35 G31"/>
              <a:gd name="G37" fmla="+- 21600 0 G36"/>
              <a:gd name="G38" fmla="?: G4 0 G33"/>
              <a:gd name="G39" fmla="?: 7945690 G38 G32"/>
              <a:gd name="G40" fmla="?: G6 G39 0"/>
              <a:gd name="G41" fmla="?: G4 G32 21600"/>
              <a:gd name="G42" fmla="?: G6 G41 G33"/>
              <a:gd name="T12" fmla="*/ 10800 w 21600"/>
              <a:gd name="T13" fmla="*/ 0 h 21600"/>
              <a:gd name="T14" fmla="*/ 5652 w 21600"/>
              <a:gd name="T15" fmla="*/ 19285 h 21600"/>
              <a:gd name="T16" fmla="*/ 10800 w 21600"/>
              <a:gd name="T17" fmla="*/ 1751 h 21600"/>
              <a:gd name="T18" fmla="*/ 15948 w 21600"/>
              <a:gd name="T19" fmla="*/ 1928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9"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1" y="14574"/>
                  <a:pt x="1971" y="18075"/>
                  <a:pt x="5198" y="20033"/>
                </a:cubicBezTo>
                <a:close/>
              </a:path>
            </a:pathLst>
          </a:custGeom>
          <a:solidFill>
            <a:schemeClr val="bg1">
              <a:alpha val="20000"/>
            </a:schemeClr>
          </a:solidFill>
          <a:ln>
            <a:noFill/>
          </a:ln>
          <a:extLst/>
        </p:spPr>
        <p:txBody>
          <a:bodyPr lIns="91418" tIns="45709" rIns="91418" bIns="45709"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6391" name="矩形 5"/>
          <p:cNvSpPr>
            <a:spLocks noChangeArrowheads="1"/>
          </p:cNvSpPr>
          <p:nvPr/>
        </p:nvSpPr>
        <p:spPr bwMode="auto">
          <a:xfrm>
            <a:off x="1687513" y="2819400"/>
            <a:ext cx="2020887"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8" tIns="45709" rIns="91418" bIns="45709">
            <a:spAutoFit/>
          </a:bodyPr>
          <a:lstStyle/>
          <a:p>
            <a:pPr defTabSz="685754" eaLnBrk="1" fontAlgn="auto" hangingPunct="1">
              <a:spcBef>
                <a:spcPts val="0"/>
              </a:spcBef>
              <a:spcAft>
                <a:spcPts val="0"/>
              </a:spcAft>
              <a:defRPr/>
            </a:pPr>
            <a:r>
              <a:rPr lang="en-US" altLang="zh-CN" sz="1349" dirty="0">
                <a:solidFill>
                  <a:schemeClr val="bg1">
                    <a:lumMod val="95000"/>
                  </a:schemeClr>
                </a:solidFill>
                <a:ea typeface="+mn-ea"/>
              </a:rPr>
              <a:t>TEXT HERE</a:t>
            </a:r>
            <a:endParaRPr lang="zh-CN" altLang="en-US" sz="1349" baseline="-3000" dirty="0">
              <a:solidFill>
                <a:schemeClr val="bg1">
                  <a:lumMod val="95000"/>
                </a:schemeClr>
              </a:solidFill>
              <a:ea typeface="+mn-ea"/>
            </a:endParaRPr>
          </a:p>
        </p:txBody>
      </p:sp>
      <p:grpSp>
        <p:nvGrpSpPr>
          <p:cNvPr id="16392" name="组合 34"/>
          <p:cNvGrpSpPr>
            <a:grpSpLocks/>
          </p:cNvGrpSpPr>
          <p:nvPr/>
        </p:nvGrpSpPr>
        <p:grpSpPr bwMode="auto">
          <a:xfrm>
            <a:off x="4500563" y="1223963"/>
            <a:ext cx="3811587" cy="1311275"/>
            <a:chOff x="0" y="0"/>
            <a:chExt cx="3811400" cy="1309390"/>
          </a:xfrm>
        </p:grpSpPr>
        <p:sp>
          <p:nvSpPr>
            <p:cNvPr id="16393" name="矩形 22"/>
            <p:cNvSpPr>
              <a:spLocks noChangeArrowheads="1"/>
            </p:cNvSpPr>
            <p:nvPr/>
          </p:nvSpPr>
          <p:spPr bwMode="auto">
            <a:xfrm>
              <a:off x="95245" y="115720"/>
              <a:ext cx="358757" cy="229857"/>
            </a:xfrm>
            <a:prstGeom prst="rect">
              <a:avLst/>
            </a:prstGeom>
            <a:solidFill>
              <a:schemeClr val="bg1">
                <a:alpha val="20000"/>
              </a:schemeClr>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6394" name="TextBox 23"/>
            <p:cNvSpPr>
              <a:spLocks noChangeArrowheads="1"/>
            </p:cNvSpPr>
            <p:nvPr/>
          </p:nvSpPr>
          <p:spPr bwMode="auto">
            <a:xfrm>
              <a:off x="0" y="386793"/>
              <a:ext cx="3811400" cy="922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lnSpc>
                  <a:spcPct val="150000"/>
                </a:lnSpc>
                <a:spcBef>
                  <a:spcPts val="0"/>
                </a:spcBef>
                <a:spcAft>
                  <a:spcPts val="0"/>
                </a:spcAft>
                <a:buClr>
                  <a:srgbClr val="E36C09"/>
                </a:buClr>
                <a:defRPr/>
              </a:pPr>
              <a:r>
                <a:rPr lang="en-US" sz="1199" dirty="0">
                  <a:solidFill>
                    <a:schemeClr val="bg1">
                      <a:lumMod val="95000"/>
                    </a:schemeClr>
                  </a:solidFill>
                  <a:ea typeface="+mn-ea"/>
                  <a:cs typeface="Calibri" pitchFamily="34" charset="0"/>
                  <a:sym typeface="Calibri" pitchFamily="34" charset="0"/>
                </a:rPr>
                <a:t>You can click here to enter your text. You can click here to enter your text. You can click here to enter your text. </a:t>
              </a:r>
              <a:endParaRPr lang="zh-CN" altLang="en-US" sz="1199" dirty="0">
                <a:solidFill>
                  <a:schemeClr val="bg1">
                    <a:lumMod val="95000"/>
                  </a:schemeClr>
                </a:solidFill>
                <a:ea typeface="+mn-ea"/>
                <a:sym typeface="宋体" pitchFamily="2" charset="-122"/>
              </a:endParaRPr>
            </a:p>
          </p:txBody>
        </p:sp>
        <p:sp>
          <p:nvSpPr>
            <p:cNvPr id="16395" name="矩形 25"/>
            <p:cNvSpPr>
              <a:spLocks noChangeArrowheads="1"/>
            </p:cNvSpPr>
            <p:nvPr/>
          </p:nvSpPr>
          <p:spPr bwMode="auto">
            <a:xfrm>
              <a:off x="558773" y="0"/>
              <a:ext cx="2020788" cy="461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spcBef>
                  <a:spcPts val="0"/>
                </a:spcBef>
                <a:spcAft>
                  <a:spcPts val="0"/>
                </a:spcAft>
                <a:defRPr/>
              </a:pPr>
              <a:r>
                <a:rPr lang="en-US" sz="2399" dirty="0">
                  <a:solidFill>
                    <a:schemeClr val="bg1">
                      <a:lumMod val="95000"/>
                    </a:schemeClr>
                  </a:solidFill>
                  <a:ea typeface="+mn-ea"/>
                  <a:cs typeface="Calibri" pitchFamily="34" charset="0"/>
                  <a:sym typeface="Calibri" pitchFamily="34" charset="0"/>
                </a:rPr>
                <a:t>70%</a:t>
              </a:r>
              <a:endParaRPr lang="zh-CN" altLang="en-US" sz="2399" dirty="0">
                <a:solidFill>
                  <a:schemeClr val="bg1">
                    <a:lumMod val="95000"/>
                  </a:schemeClr>
                </a:solidFill>
                <a:ea typeface="+mn-ea"/>
                <a:sym typeface="宋体" pitchFamily="2" charset="-122"/>
              </a:endParaRPr>
            </a:p>
          </p:txBody>
        </p:sp>
      </p:grpSp>
      <p:grpSp>
        <p:nvGrpSpPr>
          <p:cNvPr id="16396" name="组合 35"/>
          <p:cNvGrpSpPr>
            <a:grpSpLocks/>
          </p:cNvGrpSpPr>
          <p:nvPr/>
        </p:nvGrpSpPr>
        <p:grpSpPr bwMode="auto">
          <a:xfrm>
            <a:off x="4500563" y="2478088"/>
            <a:ext cx="3811587" cy="1309687"/>
            <a:chOff x="0" y="0"/>
            <a:chExt cx="3811399" cy="1310804"/>
          </a:xfrm>
        </p:grpSpPr>
        <p:sp>
          <p:nvSpPr>
            <p:cNvPr id="16397" name="矩形 26"/>
            <p:cNvSpPr>
              <a:spLocks noChangeArrowheads="1"/>
            </p:cNvSpPr>
            <p:nvPr/>
          </p:nvSpPr>
          <p:spPr bwMode="auto">
            <a:xfrm>
              <a:off x="95245" y="115986"/>
              <a:ext cx="358757" cy="230384"/>
            </a:xfrm>
            <a:prstGeom prst="rect">
              <a:avLst/>
            </a:prstGeom>
            <a:solidFill>
              <a:schemeClr val="bg1">
                <a:alpha val="50000"/>
              </a:schemeClr>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6398" name="TextBox 27"/>
            <p:cNvSpPr>
              <a:spLocks noChangeArrowheads="1"/>
            </p:cNvSpPr>
            <p:nvPr/>
          </p:nvSpPr>
          <p:spPr bwMode="auto">
            <a:xfrm>
              <a:off x="0" y="387680"/>
              <a:ext cx="3811399" cy="92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lnSpc>
                  <a:spcPct val="150000"/>
                </a:lnSpc>
                <a:spcBef>
                  <a:spcPts val="0"/>
                </a:spcBef>
                <a:spcAft>
                  <a:spcPts val="0"/>
                </a:spcAft>
                <a:buClr>
                  <a:srgbClr val="E36C09"/>
                </a:buClr>
                <a:defRPr/>
              </a:pPr>
              <a:r>
                <a:rPr lang="en-US" sz="1199" dirty="0">
                  <a:solidFill>
                    <a:schemeClr val="bg1">
                      <a:lumMod val="95000"/>
                    </a:schemeClr>
                  </a:solidFill>
                  <a:ea typeface="+mn-ea"/>
                  <a:cs typeface="Calibri" pitchFamily="34" charset="0"/>
                  <a:sym typeface="Calibri" pitchFamily="34" charset="0"/>
                </a:rPr>
                <a:t>You can click here to enter your text. You can click here to enter your text. You can click here </a:t>
              </a:r>
              <a:r>
                <a:rPr lang="en-US" altLang="zh-CN" sz="1199" dirty="0">
                  <a:solidFill>
                    <a:schemeClr val="bg1">
                      <a:lumMod val="95000"/>
                    </a:schemeClr>
                  </a:solidFill>
                  <a:ea typeface="+mn-ea"/>
                  <a:cs typeface="Calibri" pitchFamily="34" charset="0"/>
                  <a:sym typeface="Calibri" pitchFamily="34" charset="0"/>
                </a:rPr>
                <a:t>【</a:t>
              </a:r>
              <a:r>
                <a:rPr lang="zh-CN" altLang="en-US" sz="1199" dirty="0">
                  <a:solidFill>
                    <a:schemeClr val="bg1">
                      <a:lumMod val="95000"/>
                    </a:schemeClr>
                  </a:solidFill>
                  <a:ea typeface="+mn-ea"/>
                  <a:cs typeface="Calibri" pitchFamily="34" charset="0"/>
                  <a:sym typeface="Calibri" pitchFamily="34" charset="0"/>
                </a:rPr>
                <a:t>雷锋</a:t>
              </a:r>
              <a:r>
                <a:rPr lang="en-US" sz="1199" dirty="0">
                  <a:solidFill>
                    <a:schemeClr val="bg1">
                      <a:lumMod val="95000"/>
                    </a:schemeClr>
                  </a:solidFill>
                  <a:ea typeface="+mn-ea"/>
                  <a:cs typeface="Calibri" pitchFamily="34" charset="0"/>
                  <a:sym typeface="Calibri" pitchFamily="34" charset="0"/>
                </a:rPr>
                <a:t>PPT</a:t>
              </a:r>
              <a:r>
                <a:rPr lang="zh-CN" altLang="en-US" sz="1199" dirty="0">
                  <a:solidFill>
                    <a:schemeClr val="bg1">
                      <a:lumMod val="95000"/>
                    </a:schemeClr>
                  </a:solidFill>
                  <a:ea typeface="+mn-ea"/>
                  <a:cs typeface="Calibri" pitchFamily="34" charset="0"/>
                  <a:sym typeface="Calibri" pitchFamily="34" charset="0"/>
                </a:rPr>
                <a:t>网 </a:t>
              </a:r>
              <a:r>
                <a:rPr lang="en-US" sz="1199" dirty="0">
                  <a:solidFill>
                    <a:schemeClr val="bg1">
                      <a:lumMod val="95000"/>
                    </a:schemeClr>
                  </a:solidFill>
                  <a:ea typeface="+mn-ea"/>
                  <a:cs typeface="Calibri" pitchFamily="34" charset="0"/>
                  <a:sym typeface="Calibri" pitchFamily="34" charset="0"/>
                </a:rPr>
                <a:t>www.lfppt.com】</a:t>
              </a:r>
              <a:endParaRPr lang="zh-CN" altLang="en-US" sz="1199" dirty="0">
                <a:solidFill>
                  <a:schemeClr val="bg1">
                    <a:lumMod val="95000"/>
                  </a:schemeClr>
                </a:solidFill>
                <a:ea typeface="+mn-ea"/>
                <a:sym typeface="宋体" pitchFamily="2" charset="-122"/>
              </a:endParaRPr>
            </a:p>
          </p:txBody>
        </p:sp>
        <p:sp>
          <p:nvSpPr>
            <p:cNvPr id="16399" name="矩形 28"/>
            <p:cNvSpPr>
              <a:spLocks noChangeArrowheads="1"/>
            </p:cNvSpPr>
            <p:nvPr/>
          </p:nvSpPr>
          <p:spPr bwMode="auto">
            <a:xfrm>
              <a:off x="558772" y="0"/>
              <a:ext cx="2020787" cy="462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spcBef>
                  <a:spcPts val="0"/>
                </a:spcBef>
                <a:spcAft>
                  <a:spcPts val="0"/>
                </a:spcAft>
                <a:defRPr/>
              </a:pPr>
              <a:r>
                <a:rPr lang="en-US" sz="2399" dirty="0">
                  <a:solidFill>
                    <a:schemeClr val="bg1">
                      <a:lumMod val="95000"/>
                    </a:schemeClr>
                  </a:solidFill>
                  <a:ea typeface="+mn-ea"/>
                  <a:cs typeface="Calibri" pitchFamily="34" charset="0"/>
                  <a:sym typeface="Calibri" pitchFamily="34" charset="0"/>
                </a:rPr>
                <a:t>55%</a:t>
              </a:r>
              <a:endParaRPr lang="zh-CN" altLang="en-US" sz="2399" dirty="0">
                <a:solidFill>
                  <a:schemeClr val="bg1">
                    <a:lumMod val="95000"/>
                  </a:schemeClr>
                </a:solidFill>
                <a:ea typeface="+mn-ea"/>
                <a:sym typeface="宋体" pitchFamily="2" charset="-122"/>
              </a:endParaRPr>
            </a:p>
          </p:txBody>
        </p:sp>
      </p:grpSp>
      <p:grpSp>
        <p:nvGrpSpPr>
          <p:cNvPr id="16400" name="组合 36"/>
          <p:cNvGrpSpPr>
            <a:grpSpLocks/>
          </p:cNvGrpSpPr>
          <p:nvPr/>
        </p:nvGrpSpPr>
        <p:grpSpPr bwMode="auto">
          <a:xfrm>
            <a:off x="4500563" y="3659188"/>
            <a:ext cx="3811587" cy="1309687"/>
            <a:chOff x="0" y="0"/>
            <a:chExt cx="3811398" cy="1310804"/>
          </a:xfrm>
        </p:grpSpPr>
        <p:sp>
          <p:nvSpPr>
            <p:cNvPr id="16401" name="矩形 29"/>
            <p:cNvSpPr>
              <a:spLocks noChangeArrowheads="1"/>
            </p:cNvSpPr>
            <p:nvPr/>
          </p:nvSpPr>
          <p:spPr bwMode="auto">
            <a:xfrm>
              <a:off x="95245" y="115986"/>
              <a:ext cx="358757" cy="230384"/>
            </a:xfrm>
            <a:prstGeom prst="rect">
              <a:avLst/>
            </a:prstGeom>
            <a:solidFill>
              <a:schemeClr val="bg1">
                <a:alpha val="80000"/>
              </a:schemeClr>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6402" name="TextBox 30"/>
            <p:cNvSpPr>
              <a:spLocks noChangeArrowheads="1"/>
            </p:cNvSpPr>
            <p:nvPr/>
          </p:nvSpPr>
          <p:spPr bwMode="auto">
            <a:xfrm>
              <a:off x="0" y="387680"/>
              <a:ext cx="3811398" cy="92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lnSpc>
                  <a:spcPct val="150000"/>
                </a:lnSpc>
                <a:spcBef>
                  <a:spcPts val="0"/>
                </a:spcBef>
                <a:spcAft>
                  <a:spcPts val="0"/>
                </a:spcAft>
                <a:buClr>
                  <a:srgbClr val="E36C09"/>
                </a:buClr>
                <a:defRPr/>
              </a:pPr>
              <a:r>
                <a:rPr lang="en-US" sz="1199" dirty="0">
                  <a:solidFill>
                    <a:schemeClr val="bg1">
                      <a:lumMod val="95000"/>
                    </a:schemeClr>
                  </a:solidFill>
                  <a:ea typeface="+mn-ea"/>
                  <a:cs typeface="Calibri" pitchFamily="34" charset="0"/>
                  <a:sym typeface="Calibri" pitchFamily="34" charset="0"/>
                </a:rPr>
                <a:t>You can click here to enter your text. You can click here to enter your text. You can click here to enter your text. </a:t>
              </a:r>
              <a:endParaRPr lang="zh-CN" altLang="en-US" sz="1199" dirty="0">
                <a:solidFill>
                  <a:schemeClr val="bg1">
                    <a:lumMod val="95000"/>
                  </a:schemeClr>
                </a:solidFill>
                <a:ea typeface="+mn-ea"/>
                <a:sym typeface="宋体" pitchFamily="2" charset="-122"/>
              </a:endParaRPr>
            </a:p>
          </p:txBody>
        </p:sp>
        <p:sp>
          <p:nvSpPr>
            <p:cNvPr id="16403" name="矩形 31"/>
            <p:cNvSpPr>
              <a:spLocks noChangeArrowheads="1"/>
            </p:cNvSpPr>
            <p:nvPr/>
          </p:nvSpPr>
          <p:spPr bwMode="auto">
            <a:xfrm>
              <a:off x="558772" y="0"/>
              <a:ext cx="2020787" cy="462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spcBef>
                  <a:spcPts val="0"/>
                </a:spcBef>
                <a:spcAft>
                  <a:spcPts val="0"/>
                </a:spcAft>
                <a:defRPr/>
              </a:pPr>
              <a:r>
                <a:rPr lang="en-US" sz="2399" dirty="0">
                  <a:solidFill>
                    <a:schemeClr val="bg1">
                      <a:lumMod val="95000"/>
                    </a:schemeClr>
                  </a:solidFill>
                  <a:ea typeface="+mn-ea"/>
                  <a:cs typeface="Calibri" pitchFamily="34" charset="0"/>
                  <a:sym typeface="Calibri" pitchFamily="34" charset="0"/>
                </a:rPr>
                <a:t>40%</a:t>
              </a:r>
              <a:endParaRPr lang="zh-CN" altLang="en-US" sz="2399" dirty="0">
                <a:solidFill>
                  <a:schemeClr val="bg1">
                    <a:lumMod val="95000"/>
                  </a:schemeClr>
                </a:solidFill>
                <a:ea typeface="+mn-ea"/>
                <a:sym typeface="宋体" pitchFamily="2" charset="-122"/>
              </a:endParaRPr>
            </a:p>
          </p:txBody>
        </p:sp>
      </p:grpSp>
      <p:sp>
        <p:nvSpPr>
          <p:cNvPr id="19"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20"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ppt_y</p:attrName>
                                        </p:attrNameLst>
                                      </p:cBhvr>
                                      <p:tavLst>
                                        <p:tav tm="0">
                                          <p:val>
                                            <p:strVal val="#ppt_y-#ppt_h*1.125000"/>
                                          </p:val>
                                        </p:tav>
                                        <p:tav tm="100000">
                                          <p:val>
                                            <p:strVal val="#ppt_y"/>
                                          </p:val>
                                        </p:tav>
                                      </p:tavLst>
                                    </p:anim>
                                    <p:animEffect transition="in" filter="wipe(down)">
                                      <p:cBhvr>
                                        <p:cTn id="8" dur="500"/>
                                        <p:tgtEl>
                                          <p:spTgt spid="19"/>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down)">
                                      <p:cBhvr>
                                        <p:cTn id="12" dur="500"/>
                                        <p:tgtEl>
                                          <p:spTgt spid="20"/>
                                        </p:tgtEl>
                                      </p:cBhvr>
                                    </p:animEffect>
                                  </p:childTnLst>
                                </p:cTn>
                              </p:par>
                            </p:childTnLst>
                          </p:cTn>
                        </p:par>
                        <p:par>
                          <p:cTn id="13" fill="hold" nodeType="afterGroup">
                            <p:stCondLst>
                              <p:cond delay="500"/>
                            </p:stCondLst>
                            <p:childTnLst>
                              <p:par>
                                <p:cTn id="14" presetID="49" presetClass="entr" presetSubtype="0" decel="100000" fill="hold" nodeType="afterEffect">
                                  <p:stCondLst>
                                    <p:cond delay="0"/>
                                  </p:stCondLst>
                                  <p:childTnLst>
                                    <p:set>
                                      <p:cBhvr>
                                        <p:cTn id="15" dur="1" fill="hold">
                                          <p:stCondLst>
                                            <p:cond delay="0"/>
                                          </p:stCondLst>
                                        </p:cTn>
                                        <p:tgtEl>
                                          <p:spTgt spid="16389"/>
                                        </p:tgtEl>
                                        <p:attrNameLst>
                                          <p:attrName>style.visibility</p:attrName>
                                        </p:attrNameLst>
                                      </p:cBhvr>
                                      <p:to>
                                        <p:strVal val="visible"/>
                                      </p:to>
                                    </p:set>
                                    <p:anim calcmode="lin" valueType="num">
                                      <p:cBhvr>
                                        <p:cTn id="16" dur="500" fill="hold"/>
                                        <p:tgtEl>
                                          <p:spTgt spid="16389"/>
                                        </p:tgtEl>
                                        <p:attrNameLst>
                                          <p:attrName>ppt_w</p:attrName>
                                        </p:attrNameLst>
                                      </p:cBhvr>
                                      <p:tavLst>
                                        <p:tav tm="0">
                                          <p:val>
                                            <p:fltVal val="0"/>
                                          </p:val>
                                        </p:tav>
                                        <p:tav tm="100000">
                                          <p:val>
                                            <p:strVal val="#ppt_w"/>
                                          </p:val>
                                        </p:tav>
                                      </p:tavLst>
                                    </p:anim>
                                    <p:anim calcmode="lin" valueType="num">
                                      <p:cBhvr>
                                        <p:cTn id="17" dur="500" fill="hold"/>
                                        <p:tgtEl>
                                          <p:spTgt spid="16389"/>
                                        </p:tgtEl>
                                        <p:attrNameLst>
                                          <p:attrName>ppt_h</p:attrName>
                                        </p:attrNameLst>
                                      </p:cBhvr>
                                      <p:tavLst>
                                        <p:tav tm="0">
                                          <p:val>
                                            <p:fltVal val="0"/>
                                          </p:val>
                                        </p:tav>
                                        <p:tav tm="100000">
                                          <p:val>
                                            <p:strVal val="#ppt_h"/>
                                          </p:val>
                                        </p:tav>
                                      </p:tavLst>
                                    </p:anim>
                                    <p:anim calcmode="lin" valueType="num">
                                      <p:cBhvr>
                                        <p:cTn id="18" dur="500" fill="hold"/>
                                        <p:tgtEl>
                                          <p:spTgt spid="16389"/>
                                        </p:tgtEl>
                                        <p:attrNameLst>
                                          <p:attrName>style.rotation</p:attrName>
                                        </p:attrNameLst>
                                      </p:cBhvr>
                                      <p:tavLst>
                                        <p:tav tm="0">
                                          <p:val>
                                            <p:fltVal val="360"/>
                                          </p:val>
                                        </p:tav>
                                        <p:tav tm="100000">
                                          <p:val>
                                            <p:fltVal val="0"/>
                                          </p:val>
                                        </p:tav>
                                      </p:tavLst>
                                    </p:anim>
                                    <p:animEffect transition="in" filter="fade">
                                      <p:cBhvr>
                                        <p:cTn id="19" dur="500"/>
                                        <p:tgtEl>
                                          <p:spTgt spid="16389"/>
                                        </p:tgtEl>
                                      </p:cBhvr>
                                    </p:animEffect>
                                  </p:childTnLst>
                                </p:cTn>
                              </p:par>
                            </p:childTnLst>
                          </p:cTn>
                        </p:par>
                        <p:par>
                          <p:cTn id="20" fill="hold" nodeType="afterGroup">
                            <p:stCondLst>
                              <p:cond delay="1000"/>
                            </p:stCondLst>
                            <p:childTnLst>
                              <p:par>
                                <p:cTn id="21" presetID="49" presetClass="entr" presetSubtype="0" decel="100000" fill="hold" nodeType="afterEffect">
                                  <p:stCondLst>
                                    <p:cond delay="0"/>
                                  </p:stCondLst>
                                  <p:childTnLst>
                                    <p:set>
                                      <p:cBhvr>
                                        <p:cTn id="22" dur="1" fill="hold">
                                          <p:stCondLst>
                                            <p:cond delay="0"/>
                                          </p:stCondLst>
                                        </p:cTn>
                                        <p:tgtEl>
                                          <p:spTgt spid="16388"/>
                                        </p:tgtEl>
                                        <p:attrNameLst>
                                          <p:attrName>style.visibility</p:attrName>
                                        </p:attrNameLst>
                                      </p:cBhvr>
                                      <p:to>
                                        <p:strVal val="visible"/>
                                      </p:to>
                                    </p:set>
                                    <p:anim calcmode="lin" valueType="num">
                                      <p:cBhvr>
                                        <p:cTn id="23" dur="500" fill="hold"/>
                                        <p:tgtEl>
                                          <p:spTgt spid="16388"/>
                                        </p:tgtEl>
                                        <p:attrNameLst>
                                          <p:attrName>ppt_w</p:attrName>
                                        </p:attrNameLst>
                                      </p:cBhvr>
                                      <p:tavLst>
                                        <p:tav tm="0">
                                          <p:val>
                                            <p:fltVal val="0"/>
                                          </p:val>
                                        </p:tav>
                                        <p:tav tm="100000">
                                          <p:val>
                                            <p:strVal val="#ppt_w"/>
                                          </p:val>
                                        </p:tav>
                                      </p:tavLst>
                                    </p:anim>
                                    <p:anim calcmode="lin" valueType="num">
                                      <p:cBhvr>
                                        <p:cTn id="24" dur="500" fill="hold"/>
                                        <p:tgtEl>
                                          <p:spTgt spid="16388"/>
                                        </p:tgtEl>
                                        <p:attrNameLst>
                                          <p:attrName>ppt_h</p:attrName>
                                        </p:attrNameLst>
                                      </p:cBhvr>
                                      <p:tavLst>
                                        <p:tav tm="0">
                                          <p:val>
                                            <p:fltVal val="0"/>
                                          </p:val>
                                        </p:tav>
                                        <p:tav tm="100000">
                                          <p:val>
                                            <p:strVal val="#ppt_h"/>
                                          </p:val>
                                        </p:tav>
                                      </p:tavLst>
                                    </p:anim>
                                    <p:anim calcmode="lin" valueType="num">
                                      <p:cBhvr>
                                        <p:cTn id="25" dur="500" fill="hold"/>
                                        <p:tgtEl>
                                          <p:spTgt spid="16388"/>
                                        </p:tgtEl>
                                        <p:attrNameLst>
                                          <p:attrName>style.rotation</p:attrName>
                                        </p:attrNameLst>
                                      </p:cBhvr>
                                      <p:tavLst>
                                        <p:tav tm="0">
                                          <p:val>
                                            <p:fltVal val="360"/>
                                          </p:val>
                                        </p:tav>
                                        <p:tav tm="100000">
                                          <p:val>
                                            <p:fltVal val="0"/>
                                          </p:val>
                                        </p:tav>
                                      </p:tavLst>
                                    </p:anim>
                                    <p:animEffect transition="in" filter="fade">
                                      <p:cBhvr>
                                        <p:cTn id="26" dur="500"/>
                                        <p:tgtEl>
                                          <p:spTgt spid="16388"/>
                                        </p:tgtEl>
                                      </p:cBhvr>
                                    </p:animEffect>
                                  </p:childTnLst>
                                </p:cTn>
                              </p:par>
                            </p:childTnLst>
                          </p:cTn>
                        </p:par>
                        <p:par>
                          <p:cTn id="27" fill="hold" nodeType="afterGroup">
                            <p:stCondLst>
                              <p:cond delay="1500"/>
                            </p:stCondLst>
                            <p:childTnLst>
                              <p:par>
                                <p:cTn id="28" presetID="49" presetClass="entr" presetSubtype="0" decel="100000" fill="hold" nodeType="afterEffect">
                                  <p:stCondLst>
                                    <p:cond delay="0"/>
                                  </p:stCondLst>
                                  <p:childTnLst>
                                    <p:set>
                                      <p:cBhvr>
                                        <p:cTn id="29" dur="1" fill="hold">
                                          <p:stCondLst>
                                            <p:cond delay="0"/>
                                          </p:stCondLst>
                                        </p:cTn>
                                        <p:tgtEl>
                                          <p:spTgt spid="16390"/>
                                        </p:tgtEl>
                                        <p:attrNameLst>
                                          <p:attrName>style.visibility</p:attrName>
                                        </p:attrNameLst>
                                      </p:cBhvr>
                                      <p:to>
                                        <p:strVal val="visible"/>
                                      </p:to>
                                    </p:set>
                                    <p:anim calcmode="lin" valueType="num">
                                      <p:cBhvr>
                                        <p:cTn id="30" dur="500" fill="hold"/>
                                        <p:tgtEl>
                                          <p:spTgt spid="16390"/>
                                        </p:tgtEl>
                                        <p:attrNameLst>
                                          <p:attrName>ppt_w</p:attrName>
                                        </p:attrNameLst>
                                      </p:cBhvr>
                                      <p:tavLst>
                                        <p:tav tm="0">
                                          <p:val>
                                            <p:fltVal val="0"/>
                                          </p:val>
                                        </p:tav>
                                        <p:tav tm="100000">
                                          <p:val>
                                            <p:strVal val="#ppt_w"/>
                                          </p:val>
                                        </p:tav>
                                      </p:tavLst>
                                    </p:anim>
                                    <p:anim calcmode="lin" valueType="num">
                                      <p:cBhvr>
                                        <p:cTn id="31" dur="500" fill="hold"/>
                                        <p:tgtEl>
                                          <p:spTgt spid="16390"/>
                                        </p:tgtEl>
                                        <p:attrNameLst>
                                          <p:attrName>ppt_h</p:attrName>
                                        </p:attrNameLst>
                                      </p:cBhvr>
                                      <p:tavLst>
                                        <p:tav tm="0">
                                          <p:val>
                                            <p:fltVal val="0"/>
                                          </p:val>
                                        </p:tav>
                                        <p:tav tm="100000">
                                          <p:val>
                                            <p:strVal val="#ppt_h"/>
                                          </p:val>
                                        </p:tav>
                                      </p:tavLst>
                                    </p:anim>
                                    <p:anim calcmode="lin" valueType="num">
                                      <p:cBhvr>
                                        <p:cTn id="32" dur="500" fill="hold"/>
                                        <p:tgtEl>
                                          <p:spTgt spid="16390"/>
                                        </p:tgtEl>
                                        <p:attrNameLst>
                                          <p:attrName>style.rotation</p:attrName>
                                        </p:attrNameLst>
                                      </p:cBhvr>
                                      <p:tavLst>
                                        <p:tav tm="0">
                                          <p:val>
                                            <p:fltVal val="360"/>
                                          </p:val>
                                        </p:tav>
                                        <p:tav tm="100000">
                                          <p:val>
                                            <p:fltVal val="0"/>
                                          </p:val>
                                        </p:tav>
                                      </p:tavLst>
                                    </p:anim>
                                    <p:animEffect transition="in" filter="fade">
                                      <p:cBhvr>
                                        <p:cTn id="33" dur="500"/>
                                        <p:tgtEl>
                                          <p:spTgt spid="16390"/>
                                        </p:tgtEl>
                                      </p:cBhvr>
                                    </p:animEffect>
                                  </p:childTnLst>
                                </p:cTn>
                              </p:par>
                            </p:childTnLst>
                          </p:cTn>
                        </p:par>
                        <p:par>
                          <p:cTn id="34" fill="hold" nodeType="afterGroup">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16391"/>
                                        </p:tgtEl>
                                        <p:attrNameLst>
                                          <p:attrName>style.visibility</p:attrName>
                                        </p:attrNameLst>
                                      </p:cBhvr>
                                      <p:to>
                                        <p:strVal val="visible"/>
                                      </p:to>
                                    </p:set>
                                    <p:anim calcmode="lin" valueType="num">
                                      <p:cBhvr>
                                        <p:cTn id="37" dur="400" fill="hold"/>
                                        <p:tgtEl>
                                          <p:spTgt spid="16391"/>
                                        </p:tgtEl>
                                        <p:attrNameLst>
                                          <p:attrName>ppt_w</p:attrName>
                                        </p:attrNameLst>
                                      </p:cBhvr>
                                      <p:tavLst>
                                        <p:tav tm="0">
                                          <p:val>
                                            <p:fltVal val="0"/>
                                          </p:val>
                                        </p:tav>
                                        <p:tav tm="100000">
                                          <p:val>
                                            <p:strVal val="#ppt_w"/>
                                          </p:val>
                                        </p:tav>
                                      </p:tavLst>
                                    </p:anim>
                                    <p:anim calcmode="lin" valueType="num">
                                      <p:cBhvr>
                                        <p:cTn id="38" dur="400" fill="hold"/>
                                        <p:tgtEl>
                                          <p:spTgt spid="16391"/>
                                        </p:tgtEl>
                                        <p:attrNameLst>
                                          <p:attrName>ppt_h</p:attrName>
                                        </p:attrNameLst>
                                      </p:cBhvr>
                                      <p:tavLst>
                                        <p:tav tm="0">
                                          <p:val>
                                            <p:fltVal val="0"/>
                                          </p:val>
                                        </p:tav>
                                        <p:tav tm="100000">
                                          <p:val>
                                            <p:strVal val="#ppt_h"/>
                                          </p:val>
                                        </p:tav>
                                      </p:tavLst>
                                    </p:anim>
                                    <p:animEffect transition="in" filter="fade">
                                      <p:cBhvr>
                                        <p:cTn id="39" dur="400"/>
                                        <p:tgtEl>
                                          <p:spTgt spid="16391"/>
                                        </p:tgtEl>
                                      </p:cBhvr>
                                    </p:animEffect>
                                  </p:childTnLst>
                                </p:cTn>
                              </p:par>
                            </p:childTnLst>
                          </p:cTn>
                        </p:par>
                        <p:par>
                          <p:cTn id="40" fill="hold" nodeType="afterGroup">
                            <p:stCondLst>
                              <p:cond delay="2400"/>
                            </p:stCondLst>
                            <p:childTnLst>
                              <p:par>
                                <p:cTn id="41" presetID="42" presetClass="entr" presetSubtype="0" fill="hold" nodeType="afterEffect">
                                  <p:stCondLst>
                                    <p:cond delay="0"/>
                                  </p:stCondLst>
                                  <p:childTnLst>
                                    <p:set>
                                      <p:cBhvr>
                                        <p:cTn id="42" dur="1" fill="hold">
                                          <p:stCondLst>
                                            <p:cond delay="0"/>
                                          </p:stCondLst>
                                        </p:cTn>
                                        <p:tgtEl>
                                          <p:spTgt spid="16392"/>
                                        </p:tgtEl>
                                        <p:attrNameLst>
                                          <p:attrName>style.visibility</p:attrName>
                                        </p:attrNameLst>
                                      </p:cBhvr>
                                      <p:to>
                                        <p:strVal val="visible"/>
                                      </p:to>
                                    </p:set>
                                    <p:animEffect>
                                      <p:cBhvr>
                                        <p:cTn id="43" dur="750"/>
                                        <p:tgtEl>
                                          <p:spTgt spid="16392"/>
                                        </p:tgtEl>
                                      </p:cBhvr>
                                    </p:animEffect>
                                    <p:anim calcmode="lin" valueType="num">
                                      <p:cBhvr>
                                        <p:cTn id="44" dur="750" fill="hold"/>
                                        <p:tgtEl>
                                          <p:spTgt spid="16392"/>
                                        </p:tgtEl>
                                        <p:attrNameLst>
                                          <p:attrName>ppt_x</p:attrName>
                                        </p:attrNameLst>
                                      </p:cBhvr>
                                      <p:tavLst>
                                        <p:tav tm="0">
                                          <p:val>
                                            <p:strVal val="#ppt_x"/>
                                          </p:val>
                                        </p:tav>
                                        <p:tav tm="100000">
                                          <p:val>
                                            <p:strVal val="#ppt_x"/>
                                          </p:val>
                                        </p:tav>
                                      </p:tavLst>
                                    </p:anim>
                                    <p:anim calcmode="lin" valueType="num">
                                      <p:cBhvr>
                                        <p:cTn id="45" dur="750" fill="hold"/>
                                        <p:tgtEl>
                                          <p:spTgt spid="16392"/>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500"/>
                                  </p:stCondLst>
                                  <p:childTnLst>
                                    <p:set>
                                      <p:cBhvr>
                                        <p:cTn id="47" dur="1" fill="hold">
                                          <p:stCondLst>
                                            <p:cond delay="0"/>
                                          </p:stCondLst>
                                        </p:cTn>
                                        <p:tgtEl>
                                          <p:spTgt spid="16396"/>
                                        </p:tgtEl>
                                        <p:attrNameLst>
                                          <p:attrName>style.visibility</p:attrName>
                                        </p:attrNameLst>
                                      </p:cBhvr>
                                      <p:to>
                                        <p:strVal val="visible"/>
                                      </p:to>
                                    </p:set>
                                    <p:animEffect>
                                      <p:cBhvr>
                                        <p:cTn id="48" dur="750"/>
                                        <p:tgtEl>
                                          <p:spTgt spid="16396"/>
                                        </p:tgtEl>
                                      </p:cBhvr>
                                    </p:animEffect>
                                    <p:anim calcmode="lin" valueType="num">
                                      <p:cBhvr>
                                        <p:cTn id="49" dur="750" fill="hold"/>
                                        <p:tgtEl>
                                          <p:spTgt spid="16396"/>
                                        </p:tgtEl>
                                        <p:attrNameLst>
                                          <p:attrName>ppt_x</p:attrName>
                                        </p:attrNameLst>
                                      </p:cBhvr>
                                      <p:tavLst>
                                        <p:tav tm="0">
                                          <p:val>
                                            <p:strVal val="#ppt_x"/>
                                          </p:val>
                                        </p:tav>
                                        <p:tav tm="100000">
                                          <p:val>
                                            <p:strVal val="#ppt_x"/>
                                          </p:val>
                                        </p:tav>
                                      </p:tavLst>
                                    </p:anim>
                                    <p:anim calcmode="lin" valueType="num">
                                      <p:cBhvr>
                                        <p:cTn id="50" dur="750" fill="hold"/>
                                        <p:tgtEl>
                                          <p:spTgt spid="16396"/>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1000"/>
                                  </p:stCondLst>
                                  <p:childTnLst>
                                    <p:set>
                                      <p:cBhvr>
                                        <p:cTn id="52" dur="1" fill="hold">
                                          <p:stCondLst>
                                            <p:cond delay="0"/>
                                          </p:stCondLst>
                                        </p:cTn>
                                        <p:tgtEl>
                                          <p:spTgt spid="16400"/>
                                        </p:tgtEl>
                                        <p:attrNameLst>
                                          <p:attrName>style.visibility</p:attrName>
                                        </p:attrNameLst>
                                      </p:cBhvr>
                                      <p:to>
                                        <p:strVal val="visible"/>
                                      </p:to>
                                    </p:set>
                                    <p:animEffect>
                                      <p:cBhvr>
                                        <p:cTn id="53" dur="750"/>
                                        <p:tgtEl>
                                          <p:spTgt spid="16400"/>
                                        </p:tgtEl>
                                      </p:cBhvr>
                                    </p:animEffect>
                                    <p:anim calcmode="lin" valueType="num">
                                      <p:cBhvr>
                                        <p:cTn id="54" dur="750" fill="hold"/>
                                        <p:tgtEl>
                                          <p:spTgt spid="16400"/>
                                        </p:tgtEl>
                                        <p:attrNameLst>
                                          <p:attrName>ppt_x</p:attrName>
                                        </p:attrNameLst>
                                      </p:cBhvr>
                                      <p:tavLst>
                                        <p:tav tm="0">
                                          <p:val>
                                            <p:strVal val="#ppt_x"/>
                                          </p:val>
                                        </p:tav>
                                        <p:tav tm="100000">
                                          <p:val>
                                            <p:strVal val="#ppt_x"/>
                                          </p:val>
                                        </p:tav>
                                      </p:tavLst>
                                    </p:anim>
                                    <p:anim calcmode="lin" valueType="num">
                                      <p:cBhvr>
                                        <p:cTn id="55" dur="750" fill="hold"/>
                                        <p:tgtEl>
                                          <p:spTgt spid="164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1"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1157288" y="3233738"/>
            <a:ext cx="1917700" cy="1250950"/>
            <a:chOff x="1156852" y="3234028"/>
            <a:chExt cx="1918854" cy="1250754"/>
          </a:xfrm>
        </p:grpSpPr>
        <p:sp>
          <p:nvSpPr>
            <p:cNvPr id="28688" name="文本框 6"/>
            <p:cNvSpPr txBox="1">
              <a:spLocks noChangeArrowheads="1"/>
            </p:cNvSpPr>
            <p:nvPr/>
          </p:nvSpPr>
          <p:spPr bwMode="auto">
            <a:xfrm>
              <a:off x="1156852" y="3234028"/>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One </a:t>
              </a:r>
              <a:endParaRPr lang="zh-CN" altLang="en-US" sz="1200">
                <a:solidFill>
                  <a:schemeClr val="bg1"/>
                </a:solidFill>
              </a:endParaRPr>
            </a:p>
          </p:txBody>
        </p:sp>
        <p:sp>
          <p:nvSpPr>
            <p:cNvPr id="28689" name="Rectangle 23"/>
            <p:cNvSpPr>
              <a:spLocks noChangeArrowheads="1"/>
            </p:cNvSpPr>
            <p:nvPr/>
          </p:nvSpPr>
          <p:spPr bwMode="auto">
            <a:xfrm>
              <a:off x="1234582" y="3485541"/>
              <a:ext cx="16887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a:t>
              </a:r>
              <a:endParaRPr lang="en-US" altLang="zh-CN" sz="800">
                <a:solidFill>
                  <a:schemeClr val="bg1"/>
                </a:solidFill>
                <a:cs typeface="Arial" pitchFamily="34" charset="0"/>
              </a:endParaRPr>
            </a:p>
          </p:txBody>
        </p:sp>
        <p:sp>
          <p:nvSpPr>
            <p:cNvPr id="28690" name="Rectangle 27"/>
            <p:cNvSpPr>
              <a:spLocks noChangeArrowheads="1"/>
            </p:cNvSpPr>
            <p:nvPr/>
          </p:nvSpPr>
          <p:spPr bwMode="auto">
            <a:xfrm>
              <a:off x="1724891" y="4246419"/>
              <a:ext cx="758308" cy="238363"/>
            </a:xfrm>
            <a:prstGeom prst="roundRect">
              <a:avLst>
                <a:gd name="adj" fmla="val 16667"/>
              </a:avLst>
            </a:prstGeom>
            <a:solidFill>
              <a:schemeClr val="accent1">
                <a:alpha val="39999"/>
              </a:schemeClr>
            </a:solidFill>
            <a:ln>
              <a:noFill/>
            </a:ln>
            <a:extLst>
              <a:ext uri="{91240B29-F687-4F45-9708-019B960494DF}">
                <a14:hiddenLine xmlns:a14="http://schemas.microsoft.com/office/drawing/2010/main" w="12700">
                  <a:solidFill>
                    <a:srgbClr val="000000"/>
                  </a:solidFill>
                  <a:round/>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grpSp>
        <p:nvGrpSpPr>
          <p:cNvPr id="3" name="组合 2"/>
          <p:cNvGrpSpPr>
            <a:grpSpLocks/>
          </p:cNvGrpSpPr>
          <p:nvPr/>
        </p:nvGrpSpPr>
        <p:grpSpPr bwMode="auto">
          <a:xfrm>
            <a:off x="3651250" y="3233738"/>
            <a:ext cx="1917700" cy="1250950"/>
            <a:chOff x="3650670" y="3234028"/>
            <a:chExt cx="1918854" cy="1250754"/>
          </a:xfrm>
        </p:grpSpPr>
        <p:sp>
          <p:nvSpPr>
            <p:cNvPr id="28685" name="文本框 32"/>
            <p:cNvSpPr txBox="1">
              <a:spLocks noChangeArrowheads="1"/>
            </p:cNvSpPr>
            <p:nvPr/>
          </p:nvSpPr>
          <p:spPr bwMode="auto">
            <a:xfrm>
              <a:off x="3650670" y="3234028"/>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Two </a:t>
              </a:r>
              <a:endParaRPr lang="zh-CN" altLang="en-US" sz="1200">
                <a:solidFill>
                  <a:schemeClr val="bg1"/>
                </a:solidFill>
              </a:endParaRPr>
            </a:p>
          </p:txBody>
        </p:sp>
        <p:sp>
          <p:nvSpPr>
            <p:cNvPr id="28686" name="Rectangle 23"/>
            <p:cNvSpPr>
              <a:spLocks noChangeArrowheads="1"/>
            </p:cNvSpPr>
            <p:nvPr/>
          </p:nvSpPr>
          <p:spPr bwMode="auto">
            <a:xfrm>
              <a:off x="3728400" y="3485541"/>
              <a:ext cx="16887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a:t>
              </a:r>
              <a:endParaRPr lang="en-US" altLang="zh-CN" sz="800">
                <a:solidFill>
                  <a:schemeClr val="bg1"/>
                </a:solidFill>
                <a:cs typeface="Arial" pitchFamily="34" charset="0"/>
              </a:endParaRPr>
            </a:p>
          </p:txBody>
        </p:sp>
        <p:sp>
          <p:nvSpPr>
            <p:cNvPr id="28687" name="Rectangle 27"/>
            <p:cNvSpPr>
              <a:spLocks noChangeArrowheads="1"/>
            </p:cNvSpPr>
            <p:nvPr/>
          </p:nvSpPr>
          <p:spPr bwMode="auto">
            <a:xfrm>
              <a:off x="4218709" y="4246419"/>
              <a:ext cx="758308" cy="238363"/>
            </a:xfrm>
            <a:prstGeom prst="roundRect">
              <a:avLst>
                <a:gd name="adj" fmla="val 16667"/>
              </a:avLst>
            </a:prstGeom>
            <a:solidFill>
              <a:schemeClr val="accent1">
                <a:alpha val="39999"/>
              </a:schemeClr>
            </a:solidFill>
            <a:ln>
              <a:noFill/>
            </a:ln>
            <a:extLst>
              <a:ext uri="{91240B29-F687-4F45-9708-019B960494DF}">
                <a14:hiddenLine xmlns:a14="http://schemas.microsoft.com/office/drawing/2010/main" w="12700">
                  <a:solidFill>
                    <a:srgbClr val="000000"/>
                  </a:solidFill>
                  <a:round/>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grpSp>
        <p:nvGrpSpPr>
          <p:cNvPr id="4" name="组合 3"/>
          <p:cNvGrpSpPr>
            <a:grpSpLocks/>
          </p:cNvGrpSpPr>
          <p:nvPr/>
        </p:nvGrpSpPr>
        <p:grpSpPr bwMode="auto">
          <a:xfrm>
            <a:off x="6143625" y="3233738"/>
            <a:ext cx="1919288" cy="1250950"/>
            <a:chOff x="6144363" y="3234028"/>
            <a:chExt cx="1918854" cy="1250754"/>
          </a:xfrm>
        </p:grpSpPr>
        <p:sp>
          <p:nvSpPr>
            <p:cNvPr id="28682" name="文本框 38"/>
            <p:cNvSpPr txBox="1">
              <a:spLocks noChangeArrowheads="1"/>
            </p:cNvSpPr>
            <p:nvPr/>
          </p:nvSpPr>
          <p:spPr bwMode="auto">
            <a:xfrm>
              <a:off x="6144363" y="3234028"/>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Three </a:t>
              </a:r>
              <a:endParaRPr lang="zh-CN" altLang="en-US" sz="1200">
                <a:solidFill>
                  <a:schemeClr val="bg1"/>
                </a:solidFill>
              </a:endParaRPr>
            </a:p>
          </p:txBody>
        </p:sp>
        <p:sp>
          <p:nvSpPr>
            <p:cNvPr id="28683" name="Rectangle 23"/>
            <p:cNvSpPr>
              <a:spLocks noChangeArrowheads="1"/>
            </p:cNvSpPr>
            <p:nvPr/>
          </p:nvSpPr>
          <p:spPr bwMode="auto">
            <a:xfrm>
              <a:off x="6222093" y="3485541"/>
              <a:ext cx="16887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a:t>
              </a:r>
              <a:endParaRPr lang="en-US" altLang="zh-CN" sz="800">
                <a:solidFill>
                  <a:schemeClr val="bg1"/>
                </a:solidFill>
                <a:cs typeface="Arial" pitchFamily="34" charset="0"/>
              </a:endParaRPr>
            </a:p>
          </p:txBody>
        </p:sp>
        <p:sp>
          <p:nvSpPr>
            <p:cNvPr id="28684" name="Rectangle 27"/>
            <p:cNvSpPr>
              <a:spLocks noChangeArrowheads="1"/>
            </p:cNvSpPr>
            <p:nvPr/>
          </p:nvSpPr>
          <p:spPr bwMode="auto">
            <a:xfrm>
              <a:off x="6712402" y="4246419"/>
              <a:ext cx="758308" cy="238363"/>
            </a:xfrm>
            <a:prstGeom prst="roundRect">
              <a:avLst>
                <a:gd name="adj" fmla="val 16667"/>
              </a:avLst>
            </a:prstGeom>
            <a:solidFill>
              <a:schemeClr val="accent1">
                <a:alpha val="39999"/>
              </a:schemeClr>
            </a:solidFill>
            <a:ln>
              <a:noFill/>
            </a:ln>
            <a:extLst>
              <a:ext uri="{91240B29-F687-4F45-9708-019B960494DF}">
                <a14:hiddenLine xmlns:a14="http://schemas.microsoft.com/office/drawing/2010/main" w="12700">
                  <a:solidFill>
                    <a:srgbClr val="000000"/>
                  </a:solidFill>
                  <a:round/>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sp>
        <p:nvSpPr>
          <p:cNvPr id="5" name="心形 4"/>
          <p:cNvSpPr/>
          <p:nvPr/>
        </p:nvSpPr>
        <p:spPr>
          <a:xfrm flipV="1">
            <a:off x="1285875" y="1539875"/>
            <a:ext cx="1647825" cy="1649413"/>
          </a:xfrm>
          <a:prstGeom prst="heart">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1" name="心形 20"/>
          <p:cNvSpPr/>
          <p:nvPr/>
        </p:nvSpPr>
        <p:spPr>
          <a:xfrm flipV="1">
            <a:off x="3748088" y="1539875"/>
            <a:ext cx="1649412" cy="1649413"/>
          </a:xfrm>
          <a:prstGeom prst="hear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2" name="心形 21"/>
          <p:cNvSpPr/>
          <p:nvPr/>
        </p:nvSpPr>
        <p:spPr>
          <a:xfrm flipV="1">
            <a:off x="6254750" y="1539875"/>
            <a:ext cx="1647825" cy="1649413"/>
          </a:xfrm>
          <a:prstGeom prst="heart">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7"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18"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down)">
                                      <p:cBhvr>
                                        <p:cTn id="8" dur="500"/>
                                        <p:tgtEl>
                                          <p:spTgt spid="1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down)">
                                      <p:cBhvr>
                                        <p:cTn id="12" dur="500"/>
                                        <p:tgtEl>
                                          <p:spTgt spid="18"/>
                                        </p:tgtEl>
                                      </p:cBhvr>
                                    </p:animEffect>
                                  </p:childTnLst>
                                </p:cTn>
                              </p:par>
                            </p:childTnLst>
                          </p:cTn>
                        </p:par>
                        <p:par>
                          <p:cTn id="13" fill="hold" nodeType="afterGroup">
                            <p:stCondLst>
                              <p:cond delay="500"/>
                            </p:stCondLst>
                            <p:childTnLst>
                              <p:par>
                                <p:cTn id="14" presetID="53" presetClass="entr" presetSubtype="16"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250" fill="hold"/>
                                        <p:tgtEl>
                                          <p:spTgt spid="5"/>
                                        </p:tgtEl>
                                        <p:attrNameLst>
                                          <p:attrName>ppt_w</p:attrName>
                                        </p:attrNameLst>
                                      </p:cBhvr>
                                      <p:tavLst>
                                        <p:tav tm="0">
                                          <p:val>
                                            <p:fltVal val="0"/>
                                          </p:val>
                                        </p:tav>
                                        <p:tav tm="100000">
                                          <p:val>
                                            <p:strVal val="#ppt_w"/>
                                          </p:val>
                                        </p:tav>
                                      </p:tavLst>
                                    </p:anim>
                                    <p:anim calcmode="lin" valueType="num">
                                      <p:cBhvr>
                                        <p:cTn id="17" dur="250" fill="hold"/>
                                        <p:tgtEl>
                                          <p:spTgt spid="5"/>
                                        </p:tgtEl>
                                        <p:attrNameLst>
                                          <p:attrName>ppt_h</p:attrName>
                                        </p:attrNameLst>
                                      </p:cBhvr>
                                      <p:tavLst>
                                        <p:tav tm="0">
                                          <p:val>
                                            <p:fltVal val="0"/>
                                          </p:val>
                                        </p:tav>
                                        <p:tav tm="100000">
                                          <p:val>
                                            <p:strVal val="#ppt_h"/>
                                          </p:val>
                                        </p:tav>
                                      </p:tavLst>
                                    </p:anim>
                                    <p:animEffect transition="in" filter="fade">
                                      <p:cBhvr>
                                        <p:cTn id="18" dur="250"/>
                                        <p:tgtEl>
                                          <p:spTgt spid="5"/>
                                        </p:tgtEl>
                                      </p:cBhvr>
                                    </p:animEffect>
                                  </p:childTnLst>
                                </p:cTn>
                              </p:par>
                              <p:par>
                                <p:cTn id="19" presetID="6" presetClass="emph" presetSubtype="0" decel="100000" fill="hold" nodeType="withEffect">
                                  <p:stCondLst>
                                    <p:cond delay="200"/>
                                  </p:stCondLst>
                                  <p:childTnLst>
                                    <p:animScale>
                                      <p:cBhvr>
                                        <p:cTn id="20" dur="250" fill="hold"/>
                                        <p:tgtEl>
                                          <p:spTgt spid="5"/>
                                        </p:tgtEl>
                                      </p:cBhvr>
                                      <p:by x="110000" y="110000"/>
                                    </p:animScale>
                                  </p:childTnLst>
                                </p:cTn>
                              </p:par>
                              <p:par>
                                <p:cTn id="21" presetID="6" presetClass="emph" presetSubtype="0" decel="100000" fill="hold" nodeType="withEffect">
                                  <p:stCondLst>
                                    <p:cond delay="300"/>
                                  </p:stCondLst>
                                  <p:childTnLst>
                                    <p:animScale>
                                      <p:cBhvr>
                                        <p:cTn id="22" dur="250" fill="hold"/>
                                        <p:tgtEl>
                                          <p:spTgt spid="5"/>
                                        </p:tgtEl>
                                      </p:cBhvr>
                                      <p:by x="91000" y="91000"/>
                                    </p:animScale>
                                  </p:childTnLst>
                                </p:cTn>
                              </p:par>
                            </p:childTnLst>
                          </p:cTn>
                        </p:par>
                        <p:par>
                          <p:cTn id="23" fill="hold" nodeType="afterGroup">
                            <p:stCondLst>
                              <p:cond delay="1050"/>
                            </p:stCondLst>
                            <p:childTnLst>
                              <p:par>
                                <p:cTn id="24" presetID="2" presetClass="entr" presetSubtype="4" decel="10000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ppt_x"/>
                                          </p:val>
                                        </p:tav>
                                        <p:tav tm="100000">
                                          <p:val>
                                            <p:strVal val="#ppt_x"/>
                                          </p:val>
                                        </p:tav>
                                      </p:tavLst>
                                    </p:anim>
                                    <p:anim calcmode="lin" valueType="num">
                                      <p:cBhvr additive="base">
                                        <p:cTn id="27" dur="500" fill="hold"/>
                                        <p:tgtEl>
                                          <p:spTgt spid="2"/>
                                        </p:tgtEl>
                                        <p:attrNameLst>
                                          <p:attrName>ppt_y</p:attrName>
                                        </p:attrNameLst>
                                      </p:cBhvr>
                                      <p:tavLst>
                                        <p:tav tm="0">
                                          <p:val>
                                            <p:strVal val="1+#ppt_h/2"/>
                                          </p:val>
                                        </p:tav>
                                        <p:tav tm="100000">
                                          <p:val>
                                            <p:strVal val="#ppt_y"/>
                                          </p:val>
                                        </p:tav>
                                      </p:tavLst>
                                    </p:anim>
                                  </p:childTnLst>
                                </p:cTn>
                              </p:par>
                            </p:childTnLst>
                          </p:cTn>
                        </p:par>
                        <p:par>
                          <p:cTn id="28" fill="hold" nodeType="afterGroup">
                            <p:stCondLst>
                              <p:cond delay="1550"/>
                            </p:stCondLst>
                            <p:childTnLst>
                              <p:par>
                                <p:cTn id="29" presetID="53" presetClass="entr" presetSubtype="16"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250" fill="hold"/>
                                        <p:tgtEl>
                                          <p:spTgt spid="21"/>
                                        </p:tgtEl>
                                        <p:attrNameLst>
                                          <p:attrName>ppt_w</p:attrName>
                                        </p:attrNameLst>
                                      </p:cBhvr>
                                      <p:tavLst>
                                        <p:tav tm="0">
                                          <p:val>
                                            <p:fltVal val="0"/>
                                          </p:val>
                                        </p:tav>
                                        <p:tav tm="100000">
                                          <p:val>
                                            <p:strVal val="#ppt_w"/>
                                          </p:val>
                                        </p:tav>
                                      </p:tavLst>
                                    </p:anim>
                                    <p:anim calcmode="lin" valueType="num">
                                      <p:cBhvr>
                                        <p:cTn id="32" dur="250" fill="hold"/>
                                        <p:tgtEl>
                                          <p:spTgt spid="21"/>
                                        </p:tgtEl>
                                        <p:attrNameLst>
                                          <p:attrName>ppt_h</p:attrName>
                                        </p:attrNameLst>
                                      </p:cBhvr>
                                      <p:tavLst>
                                        <p:tav tm="0">
                                          <p:val>
                                            <p:fltVal val="0"/>
                                          </p:val>
                                        </p:tav>
                                        <p:tav tm="100000">
                                          <p:val>
                                            <p:strVal val="#ppt_h"/>
                                          </p:val>
                                        </p:tav>
                                      </p:tavLst>
                                    </p:anim>
                                    <p:animEffect transition="in" filter="fade">
                                      <p:cBhvr>
                                        <p:cTn id="33" dur="250"/>
                                        <p:tgtEl>
                                          <p:spTgt spid="21"/>
                                        </p:tgtEl>
                                      </p:cBhvr>
                                    </p:animEffect>
                                  </p:childTnLst>
                                </p:cTn>
                              </p:par>
                              <p:par>
                                <p:cTn id="34" presetID="6" presetClass="emph" presetSubtype="0" decel="100000" fill="hold" nodeType="withEffect">
                                  <p:stCondLst>
                                    <p:cond delay="200"/>
                                  </p:stCondLst>
                                  <p:childTnLst>
                                    <p:animScale>
                                      <p:cBhvr>
                                        <p:cTn id="35" dur="250" fill="hold"/>
                                        <p:tgtEl>
                                          <p:spTgt spid="21"/>
                                        </p:tgtEl>
                                      </p:cBhvr>
                                      <p:by x="110000" y="110000"/>
                                    </p:animScale>
                                  </p:childTnLst>
                                </p:cTn>
                              </p:par>
                              <p:par>
                                <p:cTn id="36" presetID="6" presetClass="emph" presetSubtype="0" decel="100000" fill="hold" nodeType="withEffect">
                                  <p:stCondLst>
                                    <p:cond delay="300"/>
                                  </p:stCondLst>
                                  <p:childTnLst>
                                    <p:animScale>
                                      <p:cBhvr>
                                        <p:cTn id="37" dur="250" fill="hold"/>
                                        <p:tgtEl>
                                          <p:spTgt spid="21"/>
                                        </p:tgtEl>
                                      </p:cBhvr>
                                      <p:by x="91000" y="91000"/>
                                    </p:animScale>
                                  </p:childTnLst>
                                </p:cTn>
                              </p:par>
                            </p:childTnLst>
                          </p:cTn>
                        </p:par>
                        <p:par>
                          <p:cTn id="38" fill="hold" nodeType="afterGroup">
                            <p:stCondLst>
                              <p:cond delay="2100"/>
                            </p:stCondLst>
                            <p:childTnLst>
                              <p:par>
                                <p:cTn id="39" presetID="2" presetClass="entr" presetSubtype="4" decel="100000"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ppt_x"/>
                                          </p:val>
                                        </p:tav>
                                        <p:tav tm="100000">
                                          <p:val>
                                            <p:strVal val="#ppt_x"/>
                                          </p:val>
                                        </p:tav>
                                      </p:tavLst>
                                    </p:anim>
                                    <p:anim calcmode="lin" valueType="num">
                                      <p:cBhvr additive="base">
                                        <p:cTn id="42" dur="500" fill="hold"/>
                                        <p:tgtEl>
                                          <p:spTgt spid="3"/>
                                        </p:tgtEl>
                                        <p:attrNameLst>
                                          <p:attrName>ppt_y</p:attrName>
                                        </p:attrNameLst>
                                      </p:cBhvr>
                                      <p:tavLst>
                                        <p:tav tm="0">
                                          <p:val>
                                            <p:strVal val="1+#ppt_h/2"/>
                                          </p:val>
                                        </p:tav>
                                        <p:tav tm="100000">
                                          <p:val>
                                            <p:strVal val="#ppt_y"/>
                                          </p:val>
                                        </p:tav>
                                      </p:tavLst>
                                    </p:anim>
                                  </p:childTnLst>
                                </p:cTn>
                              </p:par>
                            </p:childTnLst>
                          </p:cTn>
                        </p:par>
                        <p:par>
                          <p:cTn id="43" fill="hold" nodeType="afterGroup">
                            <p:stCondLst>
                              <p:cond delay="2600"/>
                            </p:stCondLst>
                            <p:childTnLst>
                              <p:par>
                                <p:cTn id="44" presetID="53" presetClass="entr" presetSubtype="16"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p:cTn id="46" dur="250" fill="hold"/>
                                        <p:tgtEl>
                                          <p:spTgt spid="22"/>
                                        </p:tgtEl>
                                        <p:attrNameLst>
                                          <p:attrName>ppt_w</p:attrName>
                                        </p:attrNameLst>
                                      </p:cBhvr>
                                      <p:tavLst>
                                        <p:tav tm="0">
                                          <p:val>
                                            <p:fltVal val="0"/>
                                          </p:val>
                                        </p:tav>
                                        <p:tav tm="100000">
                                          <p:val>
                                            <p:strVal val="#ppt_w"/>
                                          </p:val>
                                        </p:tav>
                                      </p:tavLst>
                                    </p:anim>
                                    <p:anim calcmode="lin" valueType="num">
                                      <p:cBhvr>
                                        <p:cTn id="47" dur="250" fill="hold"/>
                                        <p:tgtEl>
                                          <p:spTgt spid="22"/>
                                        </p:tgtEl>
                                        <p:attrNameLst>
                                          <p:attrName>ppt_h</p:attrName>
                                        </p:attrNameLst>
                                      </p:cBhvr>
                                      <p:tavLst>
                                        <p:tav tm="0">
                                          <p:val>
                                            <p:fltVal val="0"/>
                                          </p:val>
                                        </p:tav>
                                        <p:tav tm="100000">
                                          <p:val>
                                            <p:strVal val="#ppt_h"/>
                                          </p:val>
                                        </p:tav>
                                      </p:tavLst>
                                    </p:anim>
                                    <p:animEffect transition="in" filter="fade">
                                      <p:cBhvr>
                                        <p:cTn id="48" dur="250"/>
                                        <p:tgtEl>
                                          <p:spTgt spid="22"/>
                                        </p:tgtEl>
                                      </p:cBhvr>
                                    </p:animEffect>
                                  </p:childTnLst>
                                </p:cTn>
                              </p:par>
                              <p:par>
                                <p:cTn id="49" presetID="6" presetClass="emph" presetSubtype="0" decel="100000" fill="hold" nodeType="withEffect">
                                  <p:stCondLst>
                                    <p:cond delay="200"/>
                                  </p:stCondLst>
                                  <p:childTnLst>
                                    <p:animScale>
                                      <p:cBhvr>
                                        <p:cTn id="50" dur="250" fill="hold"/>
                                        <p:tgtEl>
                                          <p:spTgt spid="22"/>
                                        </p:tgtEl>
                                      </p:cBhvr>
                                      <p:by x="110000" y="110000"/>
                                    </p:animScale>
                                  </p:childTnLst>
                                </p:cTn>
                              </p:par>
                              <p:par>
                                <p:cTn id="51" presetID="6" presetClass="emph" presetSubtype="0" decel="100000" fill="hold" nodeType="withEffect">
                                  <p:stCondLst>
                                    <p:cond delay="300"/>
                                  </p:stCondLst>
                                  <p:childTnLst>
                                    <p:animScale>
                                      <p:cBhvr>
                                        <p:cTn id="52" dur="250" fill="hold"/>
                                        <p:tgtEl>
                                          <p:spTgt spid="22"/>
                                        </p:tgtEl>
                                      </p:cBhvr>
                                      <p:by x="91000" y="91000"/>
                                    </p:animScale>
                                  </p:childTnLst>
                                </p:cTn>
                              </p:par>
                            </p:childTnLst>
                          </p:cTn>
                        </p:par>
                        <p:par>
                          <p:cTn id="53" fill="hold" nodeType="afterGroup">
                            <p:stCondLst>
                              <p:cond delay="3150"/>
                            </p:stCondLst>
                            <p:childTnLst>
                              <p:par>
                                <p:cTn id="54" presetID="2" presetClass="entr" presetSubtype="4" decel="100000" fill="hold"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fill="hold"/>
                                        <p:tgtEl>
                                          <p:spTgt spid="4"/>
                                        </p:tgtEl>
                                        <p:attrNameLst>
                                          <p:attrName>ppt_x</p:attrName>
                                        </p:attrNameLst>
                                      </p:cBhvr>
                                      <p:tavLst>
                                        <p:tav tm="0">
                                          <p:val>
                                            <p:strVal val="#ppt_x"/>
                                          </p:val>
                                        </p:tav>
                                        <p:tav tm="100000">
                                          <p:val>
                                            <p:strVal val="#ppt_x"/>
                                          </p:val>
                                        </p:tav>
                                      </p:tavLst>
                                    </p:anim>
                                    <p:anim calcmode="lin" valueType="num">
                                      <p:cBhvr additive="base">
                                        <p:cTn id="5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71513" y="1546225"/>
            <a:ext cx="2403475" cy="160972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3" name="矩形 2"/>
          <p:cNvSpPr/>
          <p:nvPr/>
        </p:nvSpPr>
        <p:spPr>
          <a:xfrm>
            <a:off x="3284538" y="1546225"/>
            <a:ext cx="2403475" cy="160972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4" name="矩形 3"/>
          <p:cNvSpPr/>
          <p:nvPr/>
        </p:nvSpPr>
        <p:spPr>
          <a:xfrm>
            <a:off x="5895975" y="1546225"/>
            <a:ext cx="2403475" cy="1609725"/>
          </a:xfrm>
          <a:prstGeom prst="rect">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nvGrpSpPr>
          <p:cNvPr id="11" name="组合 10"/>
          <p:cNvGrpSpPr>
            <a:grpSpLocks/>
          </p:cNvGrpSpPr>
          <p:nvPr/>
        </p:nvGrpSpPr>
        <p:grpSpPr bwMode="auto">
          <a:xfrm>
            <a:off x="620713" y="3236913"/>
            <a:ext cx="2386012" cy="1379537"/>
            <a:chOff x="620340" y="3236977"/>
            <a:chExt cx="2387150" cy="1378737"/>
          </a:xfrm>
        </p:grpSpPr>
        <p:sp>
          <p:nvSpPr>
            <p:cNvPr id="29714" name="Rectangle 23"/>
            <p:cNvSpPr>
              <a:spLocks noChangeArrowheads="1"/>
            </p:cNvSpPr>
            <p:nvPr/>
          </p:nvSpPr>
          <p:spPr bwMode="auto">
            <a:xfrm>
              <a:off x="620340" y="3625837"/>
              <a:ext cx="23871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lnSpc>
                  <a:spcPct val="120000"/>
                </a:lnSpc>
              </a:pPr>
              <a:r>
                <a:rPr lang="en-US" altLang="zh-CN" sz="900">
                  <a:solidFill>
                    <a:schemeClr val="bg1"/>
                  </a:solidFill>
                </a:rPr>
                <a:t>There are many variations of passages of Lore m available, but the majority have suffered alteration in some form </a:t>
              </a:r>
              <a:endParaRPr lang="en-US" altLang="zh-CN" sz="900">
                <a:solidFill>
                  <a:schemeClr val="bg1"/>
                </a:solidFill>
                <a:cs typeface="Arial" pitchFamily="34" charset="0"/>
              </a:endParaRPr>
            </a:p>
          </p:txBody>
        </p:sp>
        <p:sp>
          <p:nvSpPr>
            <p:cNvPr id="6" name="文本框 5"/>
            <p:cNvSpPr txBox="1"/>
            <p:nvPr/>
          </p:nvSpPr>
          <p:spPr>
            <a:xfrm>
              <a:off x="620340" y="3236977"/>
              <a:ext cx="1461197" cy="307796"/>
            </a:xfrm>
            <a:prstGeom prst="rect">
              <a:avLst/>
            </a:prstGeom>
            <a:noFill/>
          </p:spPr>
          <p:txBody>
            <a:bodyPr>
              <a:spAutoFit/>
            </a:bodyPr>
            <a:lstStyle/>
            <a:p>
              <a:pPr defTabSz="685754" eaLnBrk="1" fontAlgn="auto" hangingPunct="1">
                <a:spcBef>
                  <a:spcPts val="0"/>
                </a:spcBef>
                <a:spcAft>
                  <a:spcPts val="0"/>
                </a:spcAft>
                <a:defRPr/>
              </a:pPr>
              <a:r>
                <a:rPr lang="en-US" altLang="zh-CN" sz="1400" dirty="0">
                  <a:solidFill>
                    <a:schemeClr val="bg1"/>
                  </a:solidFill>
                  <a:latin typeface="+mn-ea"/>
                  <a:ea typeface="+mn-ea"/>
                </a:rPr>
                <a:t>Product  One</a:t>
              </a:r>
              <a:endParaRPr lang="zh-CN" altLang="en-US" sz="1400" dirty="0">
                <a:solidFill>
                  <a:schemeClr val="bg1"/>
                </a:solidFill>
                <a:latin typeface="+mn-ea"/>
                <a:ea typeface="+mn-ea"/>
              </a:endParaRPr>
            </a:p>
          </p:txBody>
        </p:sp>
        <p:sp>
          <p:nvSpPr>
            <p:cNvPr id="29716" name="Rectangle 27"/>
            <p:cNvSpPr>
              <a:spLocks noChangeArrowheads="1"/>
            </p:cNvSpPr>
            <p:nvPr/>
          </p:nvSpPr>
          <p:spPr bwMode="auto">
            <a:xfrm>
              <a:off x="701260" y="4369493"/>
              <a:ext cx="917148" cy="246221"/>
            </a:xfrm>
            <a:prstGeom prst="rect">
              <a:avLst/>
            </a:prstGeom>
            <a:solidFill>
              <a:schemeClr val="accent1">
                <a:alpha val="39999"/>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VIEW MORE</a:t>
              </a:r>
            </a:p>
          </p:txBody>
        </p:sp>
        <p:cxnSp>
          <p:nvCxnSpPr>
            <p:cNvPr id="20" name="直接连接符 19"/>
            <p:cNvCxnSpPr/>
            <p:nvPr/>
          </p:nvCxnSpPr>
          <p:spPr>
            <a:xfrm>
              <a:off x="701341" y="3601890"/>
              <a:ext cx="39547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a:grpSpLocks/>
          </p:cNvGrpSpPr>
          <p:nvPr/>
        </p:nvGrpSpPr>
        <p:grpSpPr bwMode="auto">
          <a:xfrm>
            <a:off x="3200400" y="3236913"/>
            <a:ext cx="2387600" cy="1379537"/>
            <a:chOff x="3200351" y="3236977"/>
            <a:chExt cx="2387150" cy="1378737"/>
          </a:xfrm>
        </p:grpSpPr>
        <p:sp>
          <p:nvSpPr>
            <p:cNvPr id="29710" name="Rectangle 23"/>
            <p:cNvSpPr>
              <a:spLocks noChangeArrowheads="1"/>
            </p:cNvSpPr>
            <p:nvPr/>
          </p:nvSpPr>
          <p:spPr bwMode="auto">
            <a:xfrm>
              <a:off x="3200351" y="3625837"/>
              <a:ext cx="23871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lnSpc>
                  <a:spcPct val="120000"/>
                </a:lnSpc>
              </a:pPr>
              <a:r>
                <a:rPr lang="en-US" altLang="zh-CN" sz="900">
                  <a:solidFill>
                    <a:schemeClr val="bg1"/>
                  </a:solidFill>
                </a:rPr>
                <a:t>There are many variations of passages of Lore m available, but the majority have suffered alteration in some form </a:t>
              </a:r>
              <a:endParaRPr lang="en-US" altLang="zh-CN" sz="900">
                <a:solidFill>
                  <a:schemeClr val="bg1"/>
                </a:solidFill>
                <a:cs typeface="Arial" pitchFamily="34" charset="0"/>
              </a:endParaRPr>
            </a:p>
          </p:txBody>
        </p:sp>
        <p:sp>
          <p:nvSpPr>
            <p:cNvPr id="14" name="文本框 13"/>
            <p:cNvSpPr txBox="1"/>
            <p:nvPr/>
          </p:nvSpPr>
          <p:spPr>
            <a:xfrm>
              <a:off x="3200351" y="3236977"/>
              <a:ext cx="1460225" cy="307796"/>
            </a:xfrm>
            <a:prstGeom prst="rect">
              <a:avLst/>
            </a:prstGeom>
            <a:noFill/>
          </p:spPr>
          <p:txBody>
            <a:bodyPr>
              <a:spAutoFit/>
            </a:bodyPr>
            <a:lstStyle/>
            <a:p>
              <a:pPr defTabSz="685754" eaLnBrk="1" fontAlgn="auto" hangingPunct="1">
                <a:spcBef>
                  <a:spcPts val="0"/>
                </a:spcBef>
                <a:spcAft>
                  <a:spcPts val="0"/>
                </a:spcAft>
                <a:defRPr/>
              </a:pPr>
              <a:r>
                <a:rPr lang="en-US" altLang="zh-CN" sz="1400" dirty="0">
                  <a:solidFill>
                    <a:schemeClr val="bg1"/>
                  </a:solidFill>
                  <a:latin typeface="+mn-ea"/>
                  <a:ea typeface="+mn-ea"/>
                </a:rPr>
                <a:t>Product  Two</a:t>
              </a:r>
              <a:endParaRPr lang="zh-CN" altLang="en-US" sz="1400" dirty="0">
                <a:solidFill>
                  <a:schemeClr val="bg1"/>
                </a:solidFill>
                <a:latin typeface="+mn-ea"/>
                <a:ea typeface="+mn-ea"/>
              </a:endParaRPr>
            </a:p>
          </p:txBody>
        </p:sp>
        <p:sp>
          <p:nvSpPr>
            <p:cNvPr id="29712" name="Rectangle 27"/>
            <p:cNvSpPr>
              <a:spLocks noChangeArrowheads="1"/>
            </p:cNvSpPr>
            <p:nvPr/>
          </p:nvSpPr>
          <p:spPr bwMode="auto">
            <a:xfrm>
              <a:off x="3281271" y="4369493"/>
              <a:ext cx="917148" cy="246221"/>
            </a:xfrm>
            <a:prstGeom prst="rect">
              <a:avLst/>
            </a:prstGeom>
            <a:solidFill>
              <a:schemeClr val="accent1">
                <a:alpha val="39999"/>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VIEW MORE</a:t>
              </a:r>
            </a:p>
          </p:txBody>
        </p:sp>
        <p:cxnSp>
          <p:nvCxnSpPr>
            <p:cNvPr id="21" name="直接连接符 20"/>
            <p:cNvCxnSpPr/>
            <p:nvPr/>
          </p:nvCxnSpPr>
          <p:spPr>
            <a:xfrm>
              <a:off x="3281299" y="3601890"/>
              <a:ext cx="39521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a:grpSpLocks/>
          </p:cNvGrpSpPr>
          <p:nvPr/>
        </p:nvGrpSpPr>
        <p:grpSpPr bwMode="auto">
          <a:xfrm>
            <a:off x="5788025" y="3236913"/>
            <a:ext cx="2387600" cy="1379537"/>
            <a:chOff x="5788454" y="3236977"/>
            <a:chExt cx="2387150" cy="1378737"/>
          </a:xfrm>
        </p:grpSpPr>
        <p:sp>
          <p:nvSpPr>
            <p:cNvPr id="29706" name="Rectangle 23"/>
            <p:cNvSpPr>
              <a:spLocks noChangeArrowheads="1"/>
            </p:cNvSpPr>
            <p:nvPr/>
          </p:nvSpPr>
          <p:spPr bwMode="auto">
            <a:xfrm>
              <a:off x="5788454" y="3625837"/>
              <a:ext cx="23871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lnSpc>
                  <a:spcPct val="120000"/>
                </a:lnSpc>
              </a:pPr>
              <a:r>
                <a:rPr lang="en-US" altLang="zh-CN" sz="900">
                  <a:solidFill>
                    <a:schemeClr val="bg1"/>
                  </a:solidFill>
                </a:rPr>
                <a:t>There are many variations of passages of Lore m available, but the majority have suffered alteration in some form </a:t>
              </a:r>
              <a:endParaRPr lang="en-US" altLang="zh-CN" sz="900">
                <a:solidFill>
                  <a:schemeClr val="bg1"/>
                </a:solidFill>
                <a:cs typeface="Arial" pitchFamily="34" charset="0"/>
              </a:endParaRPr>
            </a:p>
          </p:txBody>
        </p:sp>
        <p:sp>
          <p:nvSpPr>
            <p:cNvPr id="18" name="文本框 17"/>
            <p:cNvSpPr txBox="1"/>
            <p:nvPr/>
          </p:nvSpPr>
          <p:spPr>
            <a:xfrm>
              <a:off x="5788454" y="3236977"/>
              <a:ext cx="1460225" cy="307796"/>
            </a:xfrm>
            <a:prstGeom prst="rect">
              <a:avLst/>
            </a:prstGeom>
            <a:noFill/>
          </p:spPr>
          <p:txBody>
            <a:bodyPr>
              <a:spAutoFit/>
            </a:bodyPr>
            <a:lstStyle/>
            <a:p>
              <a:pPr defTabSz="685754" eaLnBrk="1" fontAlgn="auto" hangingPunct="1">
                <a:spcBef>
                  <a:spcPts val="0"/>
                </a:spcBef>
                <a:spcAft>
                  <a:spcPts val="0"/>
                </a:spcAft>
                <a:defRPr/>
              </a:pPr>
              <a:r>
                <a:rPr lang="en-US" altLang="zh-CN" sz="1400" dirty="0">
                  <a:solidFill>
                    <a:schemeClr val="bg1"/>
                  </a:solidFill>
                  <a:latin typeface="+mn-ea"/>
                  <a:ea typeface="+mn-ea"/>
                </a:rPr>
                <a:t>Product  Three</a:t>
              </a:r>
              <a:endParaRPr lang="zh-CN" altLang="en-US" sz="1400" dirty="0">
                <a:solidFill>
                  <a:schemeClr val="bg1"/>
                </a:solidFill>
                <a:latin typeface="+mn-ea"/>
                <a:ea typeface="+mn-ea"/>
              </a:endParaRPr>
            </a:p>
          </p:txBody>
        </p:sp>
        <p:sp>
          <p:nvSpPr>
            <p:cNvPr id="29708" name="Rectangle 27"/>
            <p:cNvSpPr>
              <a:spLocks noChangeArrowheads="1"/>
            </p:cNvSpPr>
            <p:nvPr/>
          </p:nvSpPr>
          <p:spPr bwMode="auto">
            <a:xfrm>
              <a:off x="5869374" y="4369493"/>
              <a:ext cx="917148" cy="246221"/>
            </a:xfrm>
            <a:prstGeom prst="rect">
              <a:avLst/>
            </a:prstGeom>
            <a:solidFill>
              <a:schemeClr val="accent1">
                <a:alpha val="39999"/>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VIEW MORE</a:t>
              </a:r>
            </a:p>
          </p:txBody>
        </p:sp>
        <p:cxnSp>
          <p:nvCxnSpPr>
            <p:cNvPr id="22" name="直接连接符 21"/>
            <p:cNvCxnSpPr/>
            <p:nvPr/>
          </p:nvCxnSpPr>
          <p:spPr>
            <a:xfrm>
              <a:off x="5896384" y="3601890"/>
              <a:ext cx="396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3"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24"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p:tgtEl>
                                          <p:spTgt spid="23"/>
                                        </p:tgtEl>
                                        <p:attrNameLst>
                                          <p:attrName>ppt_y</p:attrName>
                                        </p:attrNameLst>
                                      </p:cBhvr>
                                      <p:tavLst>
                                        <p:tav tm="0">
                                          <p:val>
                                            <p:strVal val="#ppt_y-#ppt_h*1.125000"/>
                                          </p:val>
                                        </p:tav>
                                        <p:tav tm="100000">
                                          <p:val>
                                            <p:strVal val="#ppt_y"/>
                                          </p:val>
                                        </p:tav>
                                      </p:tavLst>
                                    </p:anim>
                                    <p:animEffect transition="in" filter="wipe(down)">
                                      <p:cBhvr>
                                        <p:cTn id="8" dur="500"/>
                                        <p:tgtEl>
                                          <p:spTgt spid="23"/>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p:tgtEl>
                                          <p:spTgt spid="24"/>
                                        </p:tgtEl>
                                        <p:attrNameLst>
                                          <p:attrName>ppt_y</p:attrName>
                                        </p:attrNameLst>
                                      </p:cBhvr>
                                      <p:tavLst>
                                        <p:tav tm="0">
                                          <p:val>
                                            <p:strVal val="#ppt_y-#ppt_h*1.125000"/>
                                          </p:val>
                                        </p:tav>
                                        <p:tav tm="100000">
                                          <p:val>
                                            <p:strVal val="#ppt_y"/>
                                          </p:val>
                                        </p:tav>
                                      </p:tavLst>
                                    </p:anim>
                                    <p:animEffect transition="in" filter="wipe(down)">
                                      <p:cBhvr>
                                        <p:cTn id="12" dur="500"/>
                                        <p:tgtEl>
                                          <p:spTgt spid="24"/>
                                        </p:tgtEl>
                                      </p:cBhvr>
                                    </p:animEffect>
                                  </p:childTnLst>
                                </p:cTn>
                              </p:par>
                            </p:childTnLst>
                          </p:cTn>
                        </p:par>
                        <p:par>
                          <p:cTn id="13" fill="hold" nodeType="afterGroup">
                            <p:stCondLst>
                              <p:cond delay="500"/>
                            </p:stCondLst>
                            <p:childTnLst>
                              <p:par>
                                <p:cTn id="14" presetID="2" presetClass="entr" presetSubtype="4" decel="10000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par>
                                <p:cTn id="18" presetID="2" presetClass="entr" presetSubtype="1" decel="10000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0-#ppt_h/2"/>
                                          </p:val>
                                        </p:tav>
                                        <p:tav tm="100000">
                                          <p:val>
                                            <p:strVal val="#ppt_y"/>
                                          </p:val>
                                        </p:tav>
                                      </p:tavLst>
                                    </p:anim>
                                  </p:childTnLst>
                                </p:cTn>
                              </p:par>
                              <p:par>
                                <p:cTn id="22" presetID="2" presetClass="entr" presetSubtype="4" decel="100000" fill="hold" grpId="0" nodeType="withEffect">
                                  <p:stCondLst>
                                    <p:cond delay="25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par>
                                <p:cTn id="26" presetID="2" presetClass="entr" presetSubtype="1" decel="100000" fill="hold" nodeType="withEffect">
                                  <p:stCondLst>
                                    <p:cond delay="25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0-#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par>
                                <p:cTn id="34" presetID="2" presetClass="entr" presetSubtype="1" decel="100000" fill="hold" nodeType="withEffect">
                                  <p:stCondLst>
                                    <p:cond delay="5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23"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文本框 7"/>
          <p:cNvSpPr txBox="1">
            <a:spLocks noChangeArrowheads="1"/>
          </p:cNvSpPr>
          <p:nvPr/>
        </p:nvSpPr>
        <p:spPr bwMode="auto">
          <a:xfrm>
            <a:off x="1384300" y="2482850"/>
            <a:ext cx="63754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6600">
                <a:solidFill>
                  <a:schemeClr val="bg2"/>
                </a:solidFill>
                <a:latin typeface="Agency FB" pitchFamily="34" charset="0"/>
              </a:rPr>
              <a:t>THANK YOU</a:t>
            </a:r>
            <a:endParaRPr lang="zh-CN" altLang="en-US" sz="6600">
              <a:solidFill>
                <a:schemeClr val="bg2"/>
              </a:solidFill>
              <a:latin typeface="Agency FB" pitchFamily="34" charset="0"/>
            </a:endParaRPr>
          </a:p>
        </p:txBody>
      </p:sp>
      <p:sp>
        <p:nvSpPr>
          <p:cNvPr id="12" name="矩形 11"/>
          <p:cNvSpPr/>
          <p:nvPr/>
        </p:nvSpPr>
        <p:spPr>
          <a:xfrm>
            <a:off x="2201863" y="962025"/>
            <a:ext cx="4740275" cy="1414463"/>
          </a:xfrm>
          <a:prstGeom prst="rect">
            <a:avLst/>
          </a:prstGeom>
          <a:noFill/>
          <a:ln w="28575">
            <a:solidFill>
              <a:schemeClr val="bg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30724" name="文本框 12"/>
          <p:cNvSpPr>
            <a:spLocks noChangeAspect="1"/>
          </p:cNvSpPr>
          <p:nvPr/>
        </p:nvSpPr>
        <p:spPr bwMode="auto">
          <a:xfrm>
            <a:off x="2406650" y="1095375"/>
            <a:ext cx="544513" cy="1166813"/>
          </a:xfrm>
          <a:custGeom>
            <a:avLst/>
            <a:gdLst>
              <a:gd name="T0" fmla="*/ 260658 w 655935"/>
              <a:gd name="T1" fmla="*/ 334586 h 1404000"/>
              <a:gd name="T2" fmla="*/ 306057 w 655935"/>
              <a:gd name="T3" fmla="*/ 345440 h 1404000"/>
              <a:gd name="T4" fmla="*/ 318479 w 655935"/>
              <a:gd name="T5" fmla="*/ 391114 h 1404000"/>
              <a:gd name="T6" fmla="*/ 318479 w 655935"/>
              <a:gd name="T7" fmla="*/ 431363 h 1404000"/>
              <a:gd name="T8" fmla="*/ 305605 w 655935"/>
              <a:gd name="T9" fmla="*/ 488569 h 1404000"/>
              <a:gd name="T10" fmla="*/ 260658 w 655935"/>
              <a:gd name="T11" fmla="*/ 497387 h 1404000"/>
              <a:gd name="T12" fmla="*/ 260658 w 655935"/>
              <a:gd name="T13" fmla="*/ 334586 h 1404000"/>
              <a:gd name="T14" fmla="*/ 70485 w 655935"/>
              <a:gd name="T15" fmla="*/ 209320 h 1404000"/>
              <a:gd name="T16" fmla="*/ 70485 w 655935"/>
              <a:gd name="T17" fmla="*/ 941473 h 1404000"/>
              <a:gd name="T18" fmla="*/ 260658 w 655935"/>
              <a:gd name="T19" fmla="*/ 941473 h 1404000"/>
              <a:gd name="T20" fmla="*/ 260658 w 655935"/>
              <a:gd name="T21" fmla="*/ 611349 h 1404000"/>
              <a:gd name="T22" fmla="*/ 309219 w 655935"/>
              <a:gd name="T23" fmla="*/ 625367 h 1404000"/>
              <a:gd name="T24" fmla="*/ 318479 w 655935"/>
              <a:gd name="T25" fmla="*/ 698176 h 1404000"/>
              <a:gd name="T26" fmla="*/ 318479 w 655935"/>
              <a:gd name="T27" fmla="*/ 941473 h 1404000"/>
              <a:gd name="T28" fmla="*/ 495101 w 655935"/>
              <a:gd name="T29" fmla="*/ 941473 h 1404000"/>
              <a:gd name="T30" fmla="*/ 495101 w 655935"/>
              <a:gd name="T31" fmla="*/ 748373 h 1404000"/>
              <a:gd name="T32" fmla="*/ 490358 w 655935"/>
              <a:gd name="T33" fmla="*/ 640064 h 1404000"/>
              <a:gd name="T34" fmla="*/ 466191 w 655935"/>
              <a:gd name="T35" fmla="*/ 596877 h 1404000"/>
              <a:gd name="T36" fmla="*/ 390302 w 655935"/>
              <a:gd name="T37" fmla="*/ 559342 h 1404000"/>
              <a:gd name="T38" fmla="*/ 473870 w 655935"/>
              <a:gd name="T39" fmla="*/ 524069 h 1404000"/>
              <a:gd name="T40" fmla="*/ 495101 w 655935"/>
              <a:gd name="T41" fmla="*/ 409203 h 1404000"/>
              <a:gd name="T42" fmla="*/ 465061 w 655935"/>
              <a:gd name="T43" fmla="*/ 272857 h 1404000"/>
              <a:gd name="T44" fmla="*/ 387366 w 655935"/>
              <a:gd name="T45" fmla="*/ 219721 h 1404000"/>
              <a:gd name="T46" fmla="*/ 205098 w 655935"/>
              <a:gd name="T47" fmla="*/ 209320 h 1404000"/>
              <a:gd name="T48" fmla="*/ 70485 w 655935"/>
              <a:gd name="T49" fmla="*/ 209320 h 1404000"/>
              <a:gd name="T50" fmla="*/ 0 w 655935"/>
              <a:gd name="T51" fmla="*/ 0 h 1404000"/>
              <a:gd name="T52" fmla="*/ 544513 w 655935"/>
              <a:gd name="T53" fmla="*/ 0 h 1404000"/>
              <a:gd name="T54" fmla="*/ 544513 w 655935"/>
              <a:gd name="T55" fmla="*/ 1166813 h 1404000"/>
              <a:gd name="T56" fmla="*/ 0 w 655935"/>
              <a:gd name="T57" fmla="*/ 1166813 h 1404000"/>
              <a:gd name="T58" fmla="*/ 0 w 655935"/>
              <a:gd name="T59" fmla="*/ 0 h 14040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55935" h="1404000">
                <a:moveTo>
                  <a:pt x="313996" y="402600"/>
                </a:moveTo>
                <a:cubicBezTo>
                  <a:pt x="340478" y="402600"/>
                  <a:pt x="358708" y="406953"/>
                  <a:pt x="368684" y="415660"/>
                </a:cubicBezTo>
                <a:cubicBezTo>
                  <a:pt x="378660" y="424366"/>
                  <a:pt x="383648" y="442686"/>
                  <a:pt x="383648" y="470619"/>
                </a:cubicBezTo>
                <a:lnTo>
                  <a:pt x="383648" y="519049"/>
                </a:lnTo>
                <a:cubicBezTo>
                  <a:pt x="383648" y="557865"/>
                  <a:pt x="378478" y="580810"/>
                  <a:pt x="368140" y="587884"/>
                </a:cubicBezTo>
                <a:cubicBezTo>
                  <a:pt x="357801" y="594958"/>
                  <a:pt x="339753" y="598495"/>
                  <a:pt x="313996" y="598495"/>
                </a:cubicBezTo>
                <a:lnTo>
                  <a:pt x="313996" y="402600"/>
                </a:lnTo>
                <a:close/>
                <a:moveTo>
                  <a:pt x="84908" y="251870"/>
                </a:moveTo>
                <a:lnTo>
                  <a:pt x="84908" y="1132853"/>
                </a:lnTo>
                <a:lnTo>
                  <a:pt x="313996" y="1132853"/>
                </a:lnTo>
                <a:lnTo>
                  <a:pt x="313996" y="735622"/>
                </a:lnTo>
                <a:cubicBezTo>
                  <a:pt x="345557" y="735622"/>
                  <a:pt x="365056" y="741245"/>
                  <a:pt x="372493" y="752490"/>
                </a:cubicBezTo>
                <a:cubicBezTo>
                  <a:pt x="379930" y="763736"/>
                  <a:pt x="383648" y="792939"/>
                  <a:pt x="383648" y="840099"/>
                </a:cubicBezTo>
                <a:lnTo>
                  <a:pt x="383648" y="1132853"/>
                </a:lnTo>
                <a:lnTo>
                  <a:pt x="596412" y="1132853"/>
                </a:lnTo>
                <a:lnTo>
                  <a:pt x="596412" y="900500"/>
                </a:lnTo>
                <a:cubicBezTo>
                  <a:pt x="596412" y="829397"/>
                  <a:pt x="594507" y="785956"/>
                  <a:pt x="590698" y="770175"/>
                </a:cubicBezTo>
                <a:cubicBezTo>
                  <a:pt x="586889" y="754395"/>
                  <a:pt x="577185" y="737073"/>
                  <a:pt x="561586" y="718209"/>
                </a:cubicBezTo>
                <a:cubicBezTo>
                  <a:pt x="545987" y="699345"/>
                  <a:pt x="515514" y="684290"/>
                  <a:pt x="470168" y="673044"/>
                </a:cubicBezTo>
                <a:cubicBezTo>
                  <a:pt x="520230" y="668328"/>
                  <a:pt x="553786" y="654180"/>
                  <a:pt x="570836" y="630600"/>
                </a:cubicBezTo>
                <a:cubicBezTo>
                  <a:pt x="587887" y="607020"/>
                  <a:pt x="596412" y="560949"/>
                  <a:pt x="596412" y="492385"/>
                </a:cubicBezTo>
                <a:cubicBezTo>
                  <a:pt x="596412" y="417292"/>
                  <a:pt x="584350" y="362605"/>
                  <a:pt x="560225" y="328323"/>
                </a:cubicBezTo>
                <a:cubicBezTo>
                  <a:pt x="536101" y="294041"/>
                  <a:pt x="504903" y="272729"/>
                  <a:pt x="466631" y="264385"/>
                </a:cubicBezTo>
                <a:cubicBezTo>
                  <a:pt x="428359" y="256041"/>
                  <a:pt x="355171" y="251870"/>
                  <a:pt x="247066" y="251870"/>
                </a:cubicBezTo>
                <a:lnTo>
                  <a:pt x="84908"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5" name="文本框 13"/>
          <p:cNvSpPr>
            <a:spLocks noChangeAspect="1"/>
          </p:cNvSpPr>
          <p:nvPr/>
        </p:nvSpPr>
        <p:spPr bwMode="auto">
          <a:xfrm>
            <a:off x="3173413" y="1095375"/>
            <a:ext cx="544512" cy="1166813"/>
          </a:xfrm>
          <a:custGeom>
            <a:avLst/>
            <a:gdLst>
              <a:gd name="T0" fmla="*/ 125834 w 655935"/>
              <a:gd name="T1" fmla="*/ 209320 h 1404000"/>
              <a:gd name="T2" fmla="*/ 125834 w 655935"/>
              <a:gd name="T3" fmla="*/ 941473 h 1404000"/>
              <a:gd name="T4" fmla="*/ 455588 w 655935"/>
              <a:gd name="T5" fmla="*/ 941473 h 1404000"/>
              <a:gd name="T6" fmla="*/ 455588 w 655935"/>
              <a:gd name="T7" fmla="*/ 794952 h 1404000"/>
              <a:gd name="T8" fmla="*/ 316007 w 655935"/>
              <a:gd name="T9" fmla="*/ 794952 h 1404000"/>
              <a:gd name="T10" fmla="*/ 316007 w 655935"/>
              <a:gd name="T11" fmla="*/ 633959 h 1404000"/>
              <a:gd name="T12" fmla="*/ 434809 w 655935"/>
              <a:gd name="T13" fmla="*/ 633959 h 1404000"/>
              <a:gd name="T14" fmla="*/ 434809 w 655935"/>
              <a:gd name="T15" fmla="*/ 494674 h 1404000"/>
              <a:gd name="T16" fmla="*/ 316007 w 655935"/>
              <a:gd name="T17" fmla="*/ 494674 h 1404000"/>
              <a:gd name="T18" fmla="*/ 316007 w 655935"/>
              <a:gd name="T19" fmla="*/ 355841 h 1404000"/>
              <a:gd name="T20" fmla="*/ 442940 w 655935"/>
              <a:gd name="T21" fmla="*/ 355841 h 1404000"/>
              <a:gd name="T22" fmla="*/ 442940 w 655935"/>
              <a:gd name="T23" fmla="*/ 209320 h 1404000"/>
              <a:gd name="T24" fmla="*/ 125834 w 655935"/>
              <a:gd name="T25" fmla="*/ 209320 h 1404000"/>
              <a:gd name="T26" fmla="*/ 0 w 655935"/>
              <a:gd name="T27" fmla="*/ 0 h 1404000"/>
              <a:gd name="T28" fmla="*/ 544512 w 655935"/>
              <a:gd name="T29" fmla="*/ 0 h 1404000"/>
              <a:gd name="T30" fmla="*/ 544512 w 655935"/>
              <a:gd name="T31" fmla="*/ 1166813 h 1404000"/>
              <a:gd name="T32" fmla="*/ 0 w 655935"/>
              <a:gd name="T33" fmla="*/ 1166813 h 1404000"/>
              <a:gd name="T34" fmla="*/ 0 w 655935"/>
              <a:gd name="T35" fmla="*/ 0 h 14040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55935" h="1404000">
                <a:moveTo>
                  <a:pt x="151583" y="251870"/>
                </a:moveTo>
                <a:lnTo>
                  <a:pt x="151583" y="1132853"/>
                </a:lnTo>
                <a:lnTo>
                  <a:pt x="548815" y="1132853"/>
                </a:lnTo>
                <a:lnTo>
                  <a:pt x="548815" y="956548"/>
                </a:lnTo>
                <a:lnTo>
                  <a:pt x="380671" y="956548"/>
                </a:lnTo>
                <a:lnTo>
                  <a:pt x="380671" y="762829"/>
                </a:lnTo>
                <a:lnTo>
                  <a:pt x="523784" y="762829"/>
                </a:lnTo>
                <a:lnTo>
                  <a:pt x="523784" y="595230"/>
                </a:lnTo>
                <a:lnTo>
                  <a:pt x="380671" y="595230"/>
                </a:lnTo>
                <a:lnTo>
                  <a:pt x="380671" y="428175"/>
                </a:lnTo>
                <a:lnTo>
                  <a:pt x="533578" y="428175"/>
                </a:lnTo>
                <a:lnTo>
                  <a:pt x="533578" y="251870"/>
                </a:lnTo>
                <a:lnTo>
                  <a:pt x="151583"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6" name="文本框 14"/>
          <p:cNvSpPr>
            <a:spLocks noChangeAspect="1"/>
          </p:cNvSpPr>
          <p:nvPr/>
        </p:nvSpPr>
        <p:spPr bwMode="auto">
          <a:xfrm>
            <a:off x="3938588" y="1095375"/>
            <a:ext cx="546100" cy="1166813"/>
          </a:xfrm>
          <a:custGeom>
            <a:avLst/>
            <a:gdLst>
              <a:gd name="T0" fmla="*/ 277278 w 655935"/>
              <a:gd name="T1" fmla="*/ 334586 h 1404000"/>
              <a:gd name="T2" fmla="*/ 326206 w 655935"/>
              <a:gd name="T3" fmla="*/ 345892 h 1404000"/>
              <a:gd name="T4" fmla="*/ 337985 w 655935"/>
              <a:gd name="T5" fmla="*/ 394732 h 1404000"/>
              <a:gd name="T6" fmla="*/ 337985 w 655935"/>
              <a:gd name="T7" fmla="*/ 454878 h 1404000"/>
              <a:gd name="T8" fmla="*/ 327792 w 655935"/>
              <a:gd name="T9" fmla="*/ 508467 h 1404000"/>
              <a:gd name="T10" fmla="*/ 291322 w 655935"/>
              <a:gd name="T11" fmla="*/ 521355 h 1404000"/>
              <a:gd name="T12" fmla="*/ 277278 w 655935"/>
              <a:gd name="T13" fmla="*/ 520903 h 1404000"/>
              <a:gd name="T14" fmla="*/ 277278 w 655935"/>
              <a:gd name="T15" fmla="*/ 334586 h 1404000"/>
              <a:gd name="T16" fmla="*/ 86550 w 655935"/>
              <a:gd name="T17" fmla="*/ 209320 h 1404000"/>
              <a:gd name="T18" fmla="*/ 86550 w 655935"/>
              <a:gd name="T19" fmla="*/ 941473 h 1404000"/>
              <a:gd name="T20" fmla="*/ 277278 w 655935"/>
              <a:gd name="T21" fmla="*/ 941473 h 1404000"/>
              <a:gd name="T22" fmla="*/ 277278 w 655935"/>
              <a:gd name="T23" fmla="*/ 646621 h 1404000"/>
              <a:gd name="T24" fmla="*/ 328472 w 655935"/>
              <a:gd name="T25" fmla="*/ 646621 h 1404000"/>
              <a:gd name="T26" fmla="*/ 429725 w 655935"/>
              <a:gd name="T27" fmla="*/ 629437 h 1404000"/>
              <a:gd name="T28" fmla="*/ 482957 w 655935"/>
              <a:gd name="T29" fmla="*/ 580145 h 1404000"/>
              <a:gd name="T30" fmla="*/ 497454 w 655935"/>
              <a:gd name="T31" fmla="*/ 477941 h 1404000"/>
              <a:gd name="T32" fmla="*/ 497454 w 655935"/>
              <a:gd name="T33" fmla="*/ 414178 h 1404000"/>
              <a:gd name="T34" fmla="*/ 489979 w 655935"/>
              <a:gd name="T35" fmla="*/ 312654 h 1404000"/>
              <a:gd name="T36" fmla="*/ 461437 w 655935"/>
              <a:gd name="T37" fmla="*/ 256804 h 1404000"/>
              <a:gd name="T38" fmla="*/ 398465 w 655935"/>
              <a:gd name="T39" fmla="*/ 221530 h 1404000"/>
              <a:gd name="T40" fmla="*/ 278638 w 655935"/>
              <a:gd name="T41" fmla="*/ 209320 h 1404000"/>
              <a:gd name="T42" fmla="*/ 86550 w 655935"/>
              <a:gd name="T43" fmla="*/ 209320 h 1404000"/>
              <a:gd name="T44" fmla="*/ 0 w 655935"/>
              <a:gd name="T45" fmla="*/ 0 h 1404000"/>
              <a:gd name="T46" fmla="*/ 546100 w 655935"/>
              <a:gd name="T47" fmla="*/ 0 h 1404000"/>
              <a:gd name="T48" fmla="*/ 546100 w 655935"/>
              <a:gd name="T49" fmla="*/ 1166813 h 1404000"/>
              <a:gd name="T50" fmla="*/ 0 w 655935"/>
              <a:gd name="T51" fmla="*/ 1166813 h 1404000"/>
              <a:gd name="T52" fmla="*/ 0 w 655935"/>
              <a:gd name="T53" fmla="*/ 0 h 14040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655935" h="1404000">
                <a:moveTo>
                  <a:pt x="333046" y="402600"/>
                </a:moveTo>
                <a:cubicBezTo>
                  <a:pt x="362793" y="402600"/>
                  <a:pt x="382383" y="407135"/>
                  <a:pt x="391815" y="416204"/>
                </a:cubicBezTo>
                <a:cubicBezTo>
                  <a:pt x="401247" y="425273"/>
                  <a:pt x="405963" y="444863"/>
                  <a:pt x="405963" y="474972"/>
                </a:cubicBezTo>
                <a:lnTo>
                  <a:pt x="405963" y="547345"/>
                </a:lnTo>
                <a:cubicBezTo>
                  <a:pt x="405963" y="579994"/>
                  <a:pt x="401882" y="601488"/>
                  <a:pt x="393719" y="611827"/>
                </a:cubicBezTo>
                <a:cubicBezTo>
                  <a:pt x="385557" y="622166"/>
                  <a:pt x="370956" y="627335"/>
                  <a:pt x="349915" y="627335"/>
                </a:cubicBezTo>
                <a:cubicBezTo>
                  <a:pt x="345199" y="627335"/>
                  <a:pt x="339576" y="627154"/>
                  <a:pt x="333046" y="626791"/>
                </a:cubicBezTo>
                <a:lnTo>
                  <a:pt x="333046" y="402600"/>
                </a:lnTo>
                <a:close/>
                <a:moveTo>
                  <a:pt x="103958" y="251870"/>
                </a:moveTo>
                <a:lnTo>
                  <a:pt x="103958" y="1132853"/>
                </a:lnTo>
                <a:lnTo>
                  <a:pt x="333046" y="1132853"/>
                </a:lnTo>
                <a:lnTo>
                  <a:pt x="333046" y="778065"/>
                </a:lnTo>
                <a:lnTo>
                  <a:pt x="394536" y="778065"/>
                </a:lnTo>
                <a:cubicBezTo>
                  <a:pt x="444598" y="778065"/>
                  <a:pt x="485137" y="771173"/>
                  <a:pt x="516154" y="757388"/>
                </a:cubicBezTo>
                <a:cubicBezTo>
                  <a:pt x="547171" y="743602"/>
                  <a:pt x="568483" y="723832"/>
                  <a:pt x="580092" y="698075"/>
                </a:cubicBezTo>
                <a:cubicBezTo>
                  <a:pt x="591700" y="672318"/>
                  <a:pt x="597505" y="631326"/>
                  <a:pt x="597505" y="575096"/>
                </a:cubicBezTo>
                <a:lnTo>
                  <a:pt x="597505" y="498371"/>
                </a:lnTo>
                <a:cubicBezTo>
                  <a:pt x="597505" y="443230"/>
                  <a:pt x="594512" y="402509"/>
                  <a:pt x="588526" y="376209"/>
                </a:cubicBezTo>
                <a:cubicBezTo>
                  <a:pt x="582540" y="349908"/>
                  <a:pt x="571113" y="327507"/>
                  <a:pt x="554244" y="309006"/>
                </a:cubicBezTo>
                <a:cubicBezTo>
                  <a:pt x="537376" y="290504"/>
                  <a:pt x="512163" y="276357"/>
                  <a:pt x="478607" y="266562"/>
                </a:cubicBezTo>
                <a:cubicBezTo>
                  <a:pt x="445051" y="256767"/>
                  <a:pt x="397075" y="251870"/>
                  <a:pt x="334679" y="251870"/>
                </a:cubicBezTo>
                <a:lnTo>
                  <a:pt x="103958"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7" name="文本框 15"/>
          <p:cNvSpPr>
            <a:spLocks noChangeAspect="1"/>
          </p:cNvSpPr>
          <p:nvPr/>
        </p:nvSpPr>
        <p:spPr bwMode="auto">
          <a:xfrm>
            <a:off x="4705350" y="1095375"/>
            <a:ext cx="546100" cy="1166813"/>
          </a:xfrm>
          <a:custGeom>
            <a:avLst/>
            <a:gdLst>
              <a:gd name="T0" fmla="*/ 278858 w 655935"/>
              <a:gd name="T1" fmla="*/ 317853 h 1404000"/>
              <a:gd name="T2" fmla="*/ 302190 w 655935"/>
              <a:gd name="T3" fmla="*/ 332099 h 1404000"/>
              <a:gd name="T4" fmla="*/ 307853 w 655935"/>
              <a:gd name="T5" fmla="*/ 397445 h 1404000"/>
              <a:gd name="T6" fmla="*/ 307853 w 655935"/>
              <a:gd name="T7" fmla="*/ 733901 h 1404000"/>
              <a:gd name="T8" fmla="*/ 302416 w 655935"/>
              <a:gd name="T9" fmla="*/ 815754 h 1404000"/>
              <a:gd name="T10" fmla="*/ 277500 w 655935"/>
              <a:gd name="T11" fmla="*/ 832938 h 1404000"/>
              <a:gd name="T12" fmla="*/ 253261 w 655935"/>
              <a:gd name="T13" fmla="*/ 818015 h 1404000"/>
              <a:gd name="T14" fmla="*/ 248052 w 655935"/>
              <a:gd name="T15" fmla="*/ 739328 h 1404000"/>
              <a:gd name="T16" fmla="*/ 248052 w 655935"/>
              <a:gd name="T17" fmla="*/ 397445 h 1404000"/>
              <a:gd name="T18" fmla="*/ 255980 w 655935"/>
              <a:gd name="T19" fmla="*/ 329385 h 1404000"/>
              <a:gd name="T20" fmla="*/ 278858 w 655935"/>
              <a:gd name="T21" fmla="*/ 317853 h 1404000"/>
              <a:gd name="T22" fmla="*/ 277952 w 655935"/>
              <a:gd name="T23" fmla="*/ 193944 h 1404000"/>
              <a:gd name="T24" fmla="*/ 169224 w 655935"/>
              <a:gd name="T25" fmla="*/ 214294 h 1404000"/>
              <a:gd name="T26" fmla="*/ 95152 w 655935"/>
              <a:gd name="T27" fmla="*/ 272631 h 1404000"/>
              <a:gd name="T28" fmla="*/ 62534 w 655935"/>
              <a:gd name="T29" fmla="*/ 356519 h 1404000"/>
              <a:gd name="T30" fmla="*/ 57324 w 655935"/>
              <a:gd name="T31" fmla="*/ 512763 h 1404000"/>
              <a:gd name="T32" fmla="*/ 57324 w 655935"/>
              <a:gd name="T33" fmla="*/ 638030 h 1404000"/>
              <a:gd name="T34" fmla="*/ 62760 w 655935"/>
              <a:gd name="T35" fmla="*/ 796308 h 1404000"/>
              <a:gd name="T36" fmla="*/ 96738 w 655935"/>
              <a:gd name="T37" fmla="*/ 879970 h 1404000"/>
              <a:gd name="T38" fmla="*/ 172168 w 655935"/>
              <a:gd name="T39" fmla="*/ 937629 h 1404000"/>
              <a:gd name="T40" fmla="*/ 277952 w 655935"/>
              <a:gd name="T41" fmla="*/ 956848 h 1404000"/>
              <a:gd name="T42" fmla="*/ 386680 w 655935"/>
              <a:gd name="T43" fmla="*/ 936499 h 1404000"/>
              <a:gd name="T44" fmla="*/ 460752 w 655935"/>
              <a:gd name="T45" fmla="*/ 878161 h 1404000"/>
              <a:gd name="T46" fmla="*/ 493370 w 655935"/>
              <a:gd name="T47" fmla="*/ 794273 h 1404000"/>
              <a:gd name="T48" fmla="*/ 498580 w 655935"/>
              <a:gd name="T49" fmla="*/ 638030 h 1404000"/>
              <a:gd name="T50" fmla="*/ 498580 w 655935"/>
              <a:gd name="T51" fmla="*/ 512763 h 1404000"/>
              <a:gd name="T52" fmla="*/ 493144 w 655935"/>
              <a:gd name="T53" fmla="*/ 354484 h 1404000"/>
              <a:gd name="T54" fmla="*/ 459167 w 655935"/>
              <a:gd name="T55" fmla="*/ 270822 h 1404000"/>
              <a:gd name="T56" fmla="*/ 383736 w 655935"/>
              <a:gd name="T57" fmla="*/ 213164 h 1404000"/>
              <a:gd name="T58" fmla="*/ 277952 w 655935"/>
              <a:gd name="T59" fmla="*/ 193944 h 1404000"/>
              <a:gd name="T60" fmla="*/ 0 w 655935"/>
              <a:gd name="T61" fmla="*/ 0 h 1404000"/>
              <a:gd name="T62" fmla="*/ 546100 w 655935"/>
              <a:gd name="T63" fmla="*/ 0 h 1404000"/>
              <a:gd name="T64" fmla="*/ 546100 w 655935"/>
              <a:gd name="T65" fmla="*/ 1166813 h 1404000"/>
              <a:gd name="T66" fmla="*/ 0 w 655935"/>
              <a:gd name="T67" fmla="*/ 1166813 h 1404000"/>
              <a:gd name="T68" fmla="*/ 0 w 655935"/>
              <a:gd name="T69" fmla="*/ 0 h 140400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55935" h="1404000">
                <a:moveTo>
                  <a:pt x="334944" y="382466"/>
                </a:moveTo>
                <a:cubicBezTo>
                  <a:pt x="349092" y="382466"/>
                  <a:pt x="358433" y="388180"/>
                  <a:pt x="362968" y="399607"/>
                </a:cubicBezTo>
                <a:cubicBezTo>
                  <a:pt x="367502" y="411034"/>
                  <a:pt x="369770" y="437244"/>
                  <a:pt x="369770" y="478237"/>
                </a:cubicBezTo>
                <a:lnTo>
                  <a:pt x="369770" y="883087"/>
                </a:lnTo>
                <a:cubicBezTo>
                  <a:pt x="369770" y="934963"/>
                  <a:pt x="367593" y="967793"/>
                  <a:pt x="363240" y="981579"/>
                </a:cubicBezTo>
                <a:cubicBezTo>
                  <a:pt x="358887" y="995364"/>
                  <a:pt x="348911" y="1002256"/>
                  <a:pt x="333312" y="1002256"/>
                </a:cubicBezTo>
                <a:cubicBezTo>
                  <a:pt x="318075" y="1002256"/>
                  <a:pt x="308371" y="996271"/>
                  <a:pt x="304199" y="984299"/>
                </a:cubicBezTo>
                <a:cubicBezTo>
                  <a:pt x="300028" y="972328"/>
                  <a:pt x="297942" y="940767"/>
                  <a:pt x="297942" y="889617"/>
                </a:cubicBezTo>
                <a:lnTo>
                  <a:pt x="297942" y="478237"/>
                </a:lnTo>
                <a:cubicBezTo>
                  <a:pt x="297942" y="432891"/>
                  <a:pt x="301116" y="405593"/>
                  <a:pt x="307464" y="396342"/>
                </a:cubicBezTo>
                <a:cubicBezTo>
                  <a:pt x="313813" y="387092"/>
                  <a:pt x="322973" y="382466"/>
                  <a:pt x="334944" y="382466"/>
                </a:cubicBezTo>
                <a:close/>
                <a:moveTo>
                  <a:pt x="333856" y="233368"/>
                </a:moveTo>
                <a:cubicBezTo>
                  <a:pt x="284156" y="233368"/>
                  <a:pt x="240624" y="241531"/>
                  <a:pt x="203259" y="257855"/>
                </a:cubicBezTo>
                <a:cubicBezTo>
                  <a:pt x="165894" y="274180"/>
                  <a:pt x="136238" y="297578"/>
                  <a:pt x="114290" y="328051"/>
                </a:cubicBezTo>
                <a:cubicBezTo>
                  <a:pt x="92343" y="358524"/>
                  <a:pt x="79283" y="392170"/>
                  <a:pt x="75111" y="428991"/>
                </a:cubicBezTo>
                <a:cubicBezTo>
                  <a:pt x="70939" y="465812"/>
                  <a:pt x="68853" y="528481"/>
                  <a:pt x="68853" y="616996"/>
                </a:cubicBezTo>
                <a:lnTo>
                  <a:pt x="68853" y="767727"/>
                </a:lnTo>
                <a:cubicBezTo>
                  <a:pt x="68853" y="858419"/>
                  <a:pt x="71030" y="921903"/>
                  <a:pt x="75383" y="958180"/>
                </a:cubicBezTo>
                <a:cubicBezTo>
                  <a:pt x="79736" y="994457"/>
                  <a:pt x="93340" y="1028013"/>
                  <a:pt x="116195" y="1058848"/>
                </a:cubicBezTo>
                <a:cubicBezTo>
                  <a:pt x="139049" y="1089684"/>
                  <a:pt x="169249" y="1112810"/>
                  <a:pt x="206796" y="1128228"/>
                </a:cubicBezTo>
                <a:cubicBezTo>
                  <a:pt x="244343" y="1143646"/>
                  <a:pt x="286696" y="1151354"/>
                  <a:pt x="333856" y="1151354"/>
                </a:cubicBezTo>
                <a:cubicBezTo>
                  <a:pt x="383555" y="1151354"/>
                  <a:pt x="427087" y="1143192"/>
                  <a:pt x="464452" y="1126868"/>
                </a:cubicBezTo>
                <a:cubicBezTo>
                  <a:pt x="501817" y="1110543"/>
                  <a:pt x="531474" y="1087144"/>
                  <a:pt x="553421" y="1056672"/>
                </a:cubicBezTo>
                <a:cubicBezTo>
                  <a:pt x="575369" y="1026199"/>
                  <a:pt x="588429" y="992552"/>
                  <a:pt x="592600" y="955731"/>
                </a:cubicBezTo>
                <a:cubicBezTo>
                  <a:pt x="596772" y="918910"/>
                  <a:pt x="598858" y="856242"/>
                  <a:pt x="598858" y="767727"/>
                </a:cubicBezTo>
                <a:lnTo>
                  <a:pt x="598858" y="616996"/>
                </a:lnTo>
                <a:cubicBezTo>
                  <a:pt x="598858" y="526304"/>
                  <a:pt x="596681" y="462820"/>
                  <a:pt x="592328" y="426543"/>
                </a:cubicBezTo>
                <a:cubicBezTo>
                  <a:pt x="587975" y="390266"/>
                  <a:pt x="574371" y="356710"/>
                  <a:pt x="551517" y="325874"/>
                </a:cubicBezTo>
                <a:cubicBezTo>
                  <a:pt x="528662" y="295039"/>
                  <a:pt x="498462" y="271913"/>
                  <a:pt x="460915" y="256495"/>
                </a:cubicBezTo>
                <a:cubicBezTo>
                  <a:pt x="423369" y="241077"/>
                  <a:pt x="381016" y="233368"/>
                  <a:pt x="333856" y="233368"/>
                </a:cubicBez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8" name="文本框 16"/>
          <p:cNvSpPr>
            <a:spLocks noChangeAspect="1"/>
          </p:cNvSpPr>
          <p:nvPr/>
        </p:nvSpPr>
        <p:spPr bwMode="auto">
          <a:xfrm>
            <a:off x="5472113" y="1095375"/>
            <a:ext cx="544512" cy="1166813"/>
          </a:xfrm>
          <a:custGeom>
            <a:avLst/>
            <a:gdLst>
              <a:gd name="T0" fmla="*/ 260658 w 655935"/>
              <a:gd name="T1" fmla="*/ 334586 h 1404000"/>
              <a:gd name="T2" fmla="*/ 306056 w 655935"/>
              <a:gd name="T3" fmla="*/ 345440 h 1404000"/>
              <a:gd name="T4" fmla="*/ 318478 w 655935"/>
              <a:gd name="T5" fmla="*/ 391114 h 1404000"/>
              <a:gd name="T6" fmla="*/ 318478 w 655935"/>
              <a:gd name="T7" fmla="*/ 431363 h 1404000"/>
              <a:gd name="T8" fmla="*/ 305604 w 655935"/>
              <a:gd name="T9" fmla="*/ 488569 h 1404000"/>
              <a:gd name="T10" fmla="*/ 260658 w 655935"/>
              <a:gd name="T11" fmla="*/ 497387 h 1404000"/>
              <a:gd name="T12" fmla="*/ 260658 w 655935"/>
              <a:gd name="T13" fmla="*/ 334586 h 1404000"/>
              <a:gd name="T14" fmla="*/ 70485 w 655935"/>
              <a:gd name="T15" fmla="*/ 209320 h 1404000"/>
              <a:gd name="T16" fmla="*/ 70485 w 655935"/>
              <a:gd name="T17" fmla="*/ 941473 h 1404000"/>
              <a:gd name="T18" fmla="*/ 260658 w 655935"/>
              <a:gd name="T19" fmla="*/ 941473 h 1404000"/>
              <a:gd name="T20" fmla="*/ 260658 w 655935"/>
              <a:gd name="T21" fmla="*/ 611349 h 1404000"/>
              <a:gd name="T22" fmla="*/ 309218 w 655935"/>
              <a:gd name="T23" fmla="*/ 625367 h 1404000"/>
              <a:gd name="T24" fmla="*/ 318478 w 655935"/>
              <a:gd name="T25" fmla="*/ 698176 h 1404000"/>
              <a:gd name="T26" fmla="*/ 318478 w 655935"/>
              <a:gd name="T27" fmla="*/ 941473 h 1404000"/>
              <a:gd name="T28" fmla="*/ 495100 w 655935"/>
              <a:gd name="T29" fmla="*/ 941473 h 1404000"/>
              <a:gd name="T30" fmla="*/ 495100 w 655935"/>
              <a:gd name="T31" fmla="*/ 748373 h 1404000"/>
              <a:gd name="T32" fmla="*/ 490357 w 655935"/>
              <a:gd name="T33" fmla="*/ 640064 h 1404000"/>
              <a:gd name="T34" fmla="*/ 466190 w 655935"/>
              <a:gd name="T35" fmla="*/ 596877 h 1404000"/>
              <a:gd name="T36" fmla="*/ 390301 w 655935"/>
              <a:gd name="T37" fmla="*/ 559342 h 1404000"/>
              <a:gd name="T38" fmla="*/ 473870 w 655935"/>
              <a:gd name="T39" fmla="*/ 524069 h 1404000"/>
              <a:gd name="T40" fmla="*/ 495100 w 655935"/>
              <a:gd name="T41" fmla="*/ 409203 h 1404000"/>
              <a:gd name="T42" fmla="*/ 465061 w 655935"/>
              <a:gd name="T43" fmla="*/ 272857 h 1404000"/>
              <a:gd name="T44" fmla="*/ 387365 w 655935"/>
              <a:gd name="T45" fmla="*/ 219721 h 1404000"/>
              <a:gd name="T46" fmla="*/ 205097 w 655935"/>
              <a:gd name="T47" fmla="*/ 209320 h 1404000"/>
              <a:gd name="T48" fmla="*/ 70485 w 655935"/>
              <a:gd name="T49" fmla="*/ 209320 h 1404000"/>
              <a:gd name="T50" fmla="*/ 0 w 655935"/>
              <a:gd name="T51" fmla="*/ 0 h 1404000"/>
              <a:gd name="T52" fmla="*/ 544512 w 655935"/>
              <a:gd name="T53" fmla="*/ 0 h 1404000"/>
              <a:gd name="T54" fmla="*/ 544512 w 655935"/>
              <a:gd name="T55" fmla="*/ 1166813 h 1404000"/>
              <a:gd name="T56" fmla="*/ 0 w 655935"/>
              <a:gd name="T57" fmla="*/ 1166813 h 1404000"/>
              <a:gd name="T58" fmla="*/ 0 w 655935"/>
              <a:gd name="T59" fmla="*/ 0 h 14040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55935" h="1404000">
                <a:moveTo>
                  <a:pt x="313996" y="402600"/>
                </a:moveTo>
                <a:cubicBezTo>
                  <a:pt x="340479" y="402600"/>
                  <a:pt x="358708" y="406953"/>
                  <a:pt x="368684" y="415660"/>
                </a:cubicBezTo>
                <a:cubicBezTo>
                  <a:pt x="378660" y="424366"/>
                  <a:pt x="383648" y="442686"/>
                  <a:pt x="383648" y="470619"/>
                </a:cubicBezTo>
                <a:lnTo>
                  <a:pt x="383648" y="519049"/>
                </a:lnTo>
                <a:cubicBezTo>
                  <a:pt x="383648" y="557865"/>
                  <a:pt x="378479" y="580810"/>
                  <a:pt x="368140" y="587884"/>
                </a:cubicBezTo>
                <a:cubicBezTo>
                  <a:pt x="357801" y="594958"/>
                  <a:pt x="339753" y="598495"/>
                  <a:pt x="313996" y="598495"/>
                </a:cubicBezTo>
                <a:lnTo>
                  <a:pt x="313996" y="402600"/>
                </a:lnTo>
                <a:close/>
                <a:moveTo>
                  <a:pt x="84908" y="251870"/>
                </a:moveTo>
                <a:lnTo>
                  <a:pt x="84908" y="1132853"/>
                </a:lnTo>
                <a:lnTo>
                  <a:pt x="313996" y="1132853"/>
                </a:lnTo>
                <a:lnTo>
                  <a:pt x="313996" y="735622"/>
                </a:lnTo>
                <a:cubicBezTo>
                  <a:pt x="345557" y="735622"/>
                  <a:pt x="365056" y="741245"/>
                  <a:pt x="372493" y="752490"/>
                </a:cubicBezTo>
                <a:cubicBezTo>
                  <a:pt x="379930" y="763736"/>
                  <a:pt x="383648" y="792939"/>
                  <a:pt x="383648" y="840099"/>
                </a:cubicBezTo>
                <a:lnTo>
                  <a:pt x="383648" y="1132853"/>
                </a:lnTo>
                <a:lnTo>
                  <a:pt x="596412" y="1132853"/>
                </a:lnTo>
                <a:lnTo>
                  <a:pt x="596412" y="900500"/>
                </a:lnTo>
                <a:cubicBezTo>
                  <a:pt x="596412" y="829397"/>
                  <a:pt x="594507" y="785956"/>
                  <a:pt x="590698" y="770175"/>
                </a:cubicBezTo>
                <a:cubicBezTo>
                  <a:pt x="586889" y="754395"/>
                  <a:pt x="577185" y="737073"/>
                  <a:pt x="561586" y="718209"/>
                </a:cubicBezTo>
                <a:cubicBezTo>
                  <a:pt x="545987" y="699345"/>
                  <a:pt x="515514" y="684290"/>
                  <a:pt x="470168" y="673044"/>
                </a:cubicBezTo>
                <a:cubicBezTo>
                  <a:pt x="520230" y="668328"/>
                  <a:pt x="553786" y="654180"/>
                  <a:pt x="570837" y="630600"/>
                </a:cubicBezTo>
                <a:cubicBezTo>
                  <a:pt x="587887" y="607020"/>
                  <a:pt x="596412" y="560949"/>
                  <a:pt x="596412" y="492385"/>
                </a:cubicBezTo>
                <a:cubicBezTo>
                  <a:pt x="596412" y="417292"/>
                  <a:pt x="584350" y="362605"/>
                  <a:pt x="560226" y="328323"/>
                </a:cubicBezTo>
                <a:cubicBezTo>
                  <a:pt x="536101" y="294042"/>
                  <a:pt x="504903" y="272729"/>
                  <a:pt x="466631" y="264385"/>
                </a:cubicBezTo>
                <a:cubicBezTo>
                  <a:pt x="428359" y="256042"/>
                  <a:pt x="355171" y="251870"/>
                  <a:pt x="247066" y="251870"/>
                </a:cubicBezTo>
                <a:lnTo>
                  <a:pt x="84908"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9" name="文本框 17"/>
          <p:cNvSpPr>
            <a:spLocks noChangeAspect="1"/>
          </p:cNvSpPr>
          <p:nvPr/>
        </p:nvSpPr>
        <p:spPr bwMode="auto">
          <a:xfrm>
            <a:off x="6238875" y="1125538"/>
            <a:ext cx="517525" cy="1108075"/>
          </a:xfrm>
          <a:custGeom>
            <a:avLst/>
            <a:gdLst>
              <a:gd name="T0" fmla="*/ 66140 w 655935"/>
              <a:gd name="T1" fmla="*/ 198783 h 1404000"/>
              <a:gd name="T2" fmla="*/ 66140 w 655935"/>
              <a:gd name="T3" fmla="*/ 337927 h 1404000"/>
              <a:gd name="T4" fmla="*/ 173043 w 655935"/>
              <a:gd name="T5" fmla="*/ 337927 h 1404000"/>
              <a:gd name="T6" fmla="*/ 173043 w 655935"/>
              <a:gd name="T7" fmla="*/ 894078 h 1404000"/>
              <a:gd name="T8" fmla="*/ 353791 w 655935"/>
              <a:gd name="T9" fmla="*/ 894078 h 1404000"/>
              <a:gd name="T10" fmla="*/ 353791 w 655935"/>
              <a:gd name="T11" fmla="*/ 337927 h 1404000"/>
              <a:gd name="T12" fmla="*/ 461123 w 655935"/>
              <a:gd name="T13" fmla="*/ 337927 h 1404000"/>
              <a:gd name="T14" fmla="*/ 461123 w 655935"/>
              <a:gd name="T15" fmla="*/ 198783 h 1404000"/>
              <a:gd name="T16" fmla="*/ 66140 w 655935"/>
              <a:gd name="T17" fmla="*/ 198783 h 1404000"/>
              <a:gd name="T18" fmla="*/ 0 w 655935"/>
              <a:gd name="T19" fmla="*/ 0 h 1404000"/>
              <a:gd name="T20" fmla="*/ 517525 w 655935"/>
              <a:gd name="T21" fmla="*/ 0 h 1404000"/>
              <a:gd name="T22" fmla="*/ 517525 w 655935"/>
              <a:gd name="T23" fmla="*/ 1108075 h 1404000"/>
              <a:gd name="T24" fmla="*/ 0 w 655935"/>
              <a:gd name="T25" fmla="*/ 1108075 h 1404000"/>
              <a:gd name="T26" fmla="*/ 0 w 655935"/>
              <a:gd name="T27" fmla="*/ 0 h 14040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55935" h="1404000">
                <a:moveTo>
                  <a:pt x="83829" y="251870"/>
                </a:moveTo>
                <a:lnTo>
                  <a:pt x="83829" y="428175"/>
                </a:lnTo>
                <a:lnTo>
                  <a:pt x="219323" y="428175"/>
                </a:lnTo>
                <a:lnTo>
                  <a:pt x="219323" y="1132853"/>
                </a:lnTo>
                <a:lnTo>
                  <a:pt x="448411" y="1132853"/>
                </a:lnTo>
                <a:lnTo>
                  <a:pt x="448411" y="428175"/>
                </a:lnTo>
                <a:lnTo>
                  <a:pt x="584449" y="428175"/>
                </a:lnTo>
                <a:lnTo>
                  <a:pt x="584449" y="251870"/>
                </a:lnTo>
                <a:lnTo>
                  <a:pt x="83829"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0730" name="组合 18"/>
          <p:cNvGrpSpPr>
            <a:grpSpLocks/>
          </p:cNvGrpSpPr>
          <p:nvPr/>
        </p:nvGrpSpPr>
        <p:grpSpPr bwMode="auto">
          <a:xfrm>
            <a:off x="3527425" y="3795713"/>
            <a:ext cx="2089150" cy="446087"/>
            <a:chOff x="4703806" y="3847070"/>
            <a:chExt cx="2784389" cy="593124"/>
          </a:xfrm>
        </p:grpSpPr>
        <p:sp>
          <p:nvSpPr>
            <p:cNvPr id="20" name="矩形 19"/>
            <p:cNvSpPr/>
            <p:nvPr/>
          </p:nvSpPr>
          <p:spPr>
            <a:xfrm>
              <a:off x="4703806" y="3847070"/>
              <a:ext cx="2784389" cy="593124"/>
            </a:xfrm>
            <a:prstGeom prst="rect">
              <a:avLst/>
            </a:prstGeom>
            <a:noFill/>
            <a:ln>
              <a:solidFill>
                <a:schemeClr val="bg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a:p>
          </p:txBody>
        </p:sp>
        <p:sp>
          <p:nvSpPr>
            <p:cNvPr id="21" name="等腰三角形 20"/>
            <p:cNvSpPr>
              <a:spLocks noChangeAspect="1"/>
            </p:cNvSpPr>
            <p:nvPr/>
          </p:nvSpPr>
          <p:spPr>
            <a:xfrm rot="5400000">
              <a:off x="5020462" y="3997647"/>
              <a:ext cx="289175" cy="287748"/>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a:p>
          </p:txBody>
        </p:sp>
        <p:sp>
          <p:nvSpPr>
            <p:cNvPr id="30734" name="文本框 21"/>
            <p:cNvSpPr txBox="1">
              <a:spLocks noChangeArrowheads="1"/>
            </p:cNvSpPr>
            <p:nvPr/>
          </p:nvSpPr>
          <p:spPr bwMode="auto">
            <a:xfrm>
              <a:off x="5544866" y="3881309"/>
              <a:ext cx="1911178"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2100">
                  <a:solidFill>
                    <a:schemeClr val="bg2"/>
                  </a:solidFill>
                  <a:latin typeface="Agency FB" pitchFamily="34" charset="0"/>
                </a:rPr>
                <a:t>YOUR NAME</a:t>
              </a:r>
              <a:endParaRPr lang="zh-CN" altLang="en-US" sz="2100">
                <a:solidFill>
                  <a:schemeClr val="bg2"/>
                </a:solidFill>
                <a:latin typeface="Agency FB" pitchFamily="34" charset="0"/>
              </a:endParaRPr>
            </a:p>
          </p:txBody>
        </p:sp>
      </p:grpSp>
      <p:sp>
        <p:nvSpPr>
          <p:cNvPr id="23" name="任意多边形 22"/>
          <p:cNvSpPr>
            <a:spLocks noChangeAspect="1"/>
          </p:cNvSpPr>
          <p:nvPr/>
        </p:nvSpPr>
        <p:spPr>
          <a:xfrm>
            <a:off x="4368800" y="4651375"/>
            <a:ext cx="336550" cy="336550"/>
          </a:xfrm>
          <a:custGeom>
            <a:avLst/>
            <a:gdLst>
              <a:gd name="connsiteX0" fmla="*/ 457544 w 540000"/>
              <a:gd name="connsiteY0" fmla="*/ 218691 h 538402"/>
              <a:gd name="connsiteX1" fmla="*/ 433336 w 540000"/>
              <a:gd name="connsiteY1" fmla="*/ 218724 h 538402"/>
              <a:gd name="connsiteX2" fmla="*/ 279353 w 540000"/>
              <a:gd name="connsiteY2" fmla="*/ 372708 h 538402"/>
              <a:gd name="connsiteX3" fmla="*/ 125790 w 540000"/>
              <a:gd name="connsiteY3" fmla="*/ 219144 h 538402"/>
              <a:gd name="connsiteX4" fmla="*/ 101648 w 540000"/>
              <a:gd name="connsiteY4" fmla="*/ 219177 h 538402"/>
              <a:gd name="connsiteX5" fmla="*/ 279353 w 540000"/>
              <a:gd name="connsiteY5" fmla="*/ 396882 h 538402"/>
              <a:gd name="connsiteX6" fmla="*/ 270000 w 540000"/>
              <a:gd name="connsiteY6" fmla="*/ 0 h 538402"/>
              <a:gd name="connsiteX7" fmla="*/ 540000 w 540000"/>
              <a:gd name="connsiteY7" fmla="*/ 269201 h 538402"/>
              <a:gd name="connsiteX8" fmla="*/ 270000 w 540000"/>
              <a:gd name="connsiteY8" fmla="*/ 538402 h 538402"/>
              <a:gd name="connsiteX9" fmla="*/ 0 w 540000"/>
              <a:gd name="connsiteY9" fmla="*/ 269201 h 538402"/>
              <a:gd name="connsiteX10" fmla="*/ 270000 w 540000"/>
              <a:gd name="connsiteY10" fmla="*/ 0 h 538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0000" h="538402">
                <a:moveTo>
                  <a:pt x="457544" y="218691"/>
                </a:moveTo>
                <a:lnTo>
                  <a:pt x="433336" y="218724"/>
                </a:lnTo>
                <a:lnTo>
                  <a:pt x="279353" y="372708"/>
                </a:lnTo>
                <a:lnTo>
                  <a:pt x="125790" y="219144"/>
                </a:lnTo>
                <a:lnTo>
                  <a:pt x="101648" y="219177"/>
                </a:lnTo>
                <a:lnTo>
                  <a:pt x="279353" y="396882"/>
                </a:lnTo>
                <a:close/>
                <a:moveTo>
                  <a:pt x="270000" y="0"/>
                </a:moveTo>
                <a:cubicBezTo>
                  <a:pt x="419117" y="0"/>
                  <a:pt x="540000" y="120525"/>
                  <a:pt x="540000" y="269201"/>
                </a:cubicBezTo>
                <a:cubicBezTo>
                  <a:pt x="540000" y="417877"/>
                  <a:pt x="419117" y="538402"/>
                  <a:pt x="270000" y="538402"/>
                </a:cubicBezTo>
                <a:cubicBezTo>
                  <a:pt x="120883" y="538402"/>
                  <a:pt x="0" y="417877"/>
                  <a:pt x="0" y="269201"/>
                </a:cubicBezTo>
                <a:cubicBezTo>
                  <a:pt x="0" y="120525"/>
                  <a:pt x="120883" y="0"/>
                  <a:pt x="270000" y="0"/>
                </a:cubicBezTo>
                <a:close/>
              </a:path>
            </a:pathLst>
          </a:custGeom>
          <a:solidFill>
            <a:srgbClr val="E7E6E6">
              <a:alpha val="6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a:p>
        </p:txBody>
      </p:sp>
    </p:spTree>
  </p:cSld>
  <p:clrMapOvr>
    <a:masterClrMapping/>
  </p:clrMapOvr>
  <p:transition spd="slow" advClick="0" advTm="0">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defTabSz="685800" eaLnBrk="1" fontAlgn="auto" hangingPunct="1">
              <a:spcBef>
                <a:spcPts val="0"/>
              </a:spcBef>
              <a:spcAft>
                <a:spcPts val="0"/>
              </a:spcAft>
              <a:defRPr/>
            </a:pPr>
            <a:r>
              <a:rPr lang="en-US" altLang="zh-CN" sz="21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www.52ppt.com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800" eaLnBrk="1" fontAlgn="auto" hangingPunct="1">
              <a:spcBef>
                <a:spcPts val="0"/>
              </a:spcBef>
              <a:spcAft>
                <a:spcPts val="0"/>
              </a:spcAft>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a:t>
            </a:r>
            <a:r>
              <a:rPr lang="zh-CN" altLang="en-US" sz="2100" spc="15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在</a:t>
            </a:r>
            <a:r>
              <a:rPr lang="en-US" altLang="zh-CN" sz="2100" spc="15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之家！</a:t>
            </a:r>
            <a:endPar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defTabSz="685800" eaLnBrk="1" fontAlgn="auto" hangingPunct="1">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zh-CN" altLang="en-US" sz="900" kern="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smtClean="0">
                <a:solidFill>
                  <a:srgbClr val="EEECE1">
                    <a:lumMod val="25000"/>
                  </a:srgbClr>
                </a:solidFill>
                <a:latin typeface="微软雅黑" panose="020B0503020204020204" pitchFamily="34" charset="-122"/>
                <a:ea typeface="微软雅黑" panose="020B0503020204020204" pitchFamily="34" charset="-122"/>
              </a:rPr>
              <a:t>www.52ppt.com/moban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zh-CN" altLang="en-US" sz="900" kern="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smtClean="0">
                <a:solidFill>
                  <a:srgbClr val="EEECE1">
                    <a:lumMod val="25000"/>
                  </a:srgbClr>
                </a:solidFill>
                <a:latin typeface="微软雅黑" panose="020B0503020204020204" pitchFamily="34" charset="-122"/>
                <a:ea typeface="微软雅黑" panose="020B0503020204020204" pitchFamily="34" charset="-122"/>
              </a:rPr>
              <a:t>www.52ppt.com/jieri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a:t>
            </a:r>
          </a:p>
          <a:p>
            <a:pPr defTabSz="685800" eaLnBrk="1" fontAlgn="auto" hangingPunct="1">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zh-CN" altLang="en-US" sz="900" kern="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smtClean="0">
                <a:solidFill>
                  <a:srgbClr val="EEECE1">
                    <a:lumMod val="25000"/>
                  </a:srgbClr>
                </a:solidFill>
                <a:latin typeface="微软雅黑" panose="020B0503020204020204" pitchFamily="34" charset="-122"/>
                <a:ea typeface="微软雅黑" panose="020B0503020204020204" pitchFamily="34" charset="-122"/>
              </a:rPr>
              <a:t>www.52ppt.com/beijing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zh-CN" altLang="en-US" sz="900" kern="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smtClean="0">
                <a:solidFill>
                  <a:srgbClr val="EEECE1">
                    <a:lumMod val="25000"/>
                  </a:srgbClr>
                </a:solidFill>
                <a:latin typeface="微软雅黑" panose="020B0503020204020204" pitchFamily="34" charset="-122"/>
                <a:ea typeface="微软雅黑" panose="020B0503020204020204" pitchFamily="34" charset="-122"/>
              </a:rPr>
              <a:t>www.52ppt.com/tubiao</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a:t>
            </a:r>
          </a:p>
          <a:p>
            <a:pPr defTabSz="685800" eaLnBrk="1" fontAlgn="auto" hangingPunct="1">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zh-CN" altLang="en-US" sz="900" kern="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smtClean="0">
                <a:solidFill>
                  <a:srgbClr val="EEECE1">
                    <a:lumMod val="25000"/>
                  </a:srgbClr>
                </a:solidFill>
                <a:latin typeface="微软雅黑" panose="020B0503020204020204" pitchFamily="34" charset="-122"/>
                <a:ea typeface="微软雅黑" panose="020B0503020204020204" pitchFamily="34" charset="-122"/>
              </a:rPr>
              <a:t>www.52ppt.com/sucai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zh-CN" altLang="en-US" sz="900" kern="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smtClean="0">
                <a:solidFill>
                  <a:srgbClr val="EEECE1">
                    <a:lumMod val="25000"/>
                  </a:srgbClr>
                </a:solidFill>
                <a:latin typeface="微软雅黑" panose="020B0503020204020204" pitchFamily="34" charset="-122"/>
                <a:ea typeface="微软雅黑" panose="020B0503020204020204" pitchFamily="34" charset="-122"/>
              </a:rPr>
              <a:t>www.52ppt.com/jiaocheng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2288822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0" name="文本框 9"/>
          <p:cNvSpPr>
            <a:spLocks/>
          </p:cNvSpPr>
          <p:nvPr/>
        </p:nvSpPr>
        <p:spPr bwMode="auto">
          <a:xfrm>
            <a:off x="1771650" y="1573213"/>
            <a:ext cx="1428750" cy="1657350"/>
          </a:xfrm>
          <a:custGeom>
            <a:avLst/>
            <a:gdLst>
              <a:gd name="T0" fmla="*/ 709020 w 1427586"/>
              <a:gd name="T1" fmla="*/ 371509 h 1656000"/>
              <a:gd name="T2" fmla="*/ 466674 w 1427586"/>
              <a:gd name="T3" fmla="*/ 512695 h 1656000"/>
              <a:gd name="T4" fmla="*/ 466674 w 1427586"/>
              <a:gd name="T5" fmla="*/ 615487 h 1656000"/>
              <a:gd name="T6" fmla="*/ 488458 w 1427586"/>
              <a:gd name="T7" fmla="*/ 615487 h 1656000"/>
              <a:gd name="T8" fmla="*/ 586758 w 1427586"/>
              <a:gd name="T9" fmla="*/ 626107 h 1656000"/>
              <a:gd name="T10" fmla="*/ 613715 w 1427586"/>
              <a:gd name="T11" fmla="*/ 657422 h 1656000"/>
              <a:gd name="T12" fmla="*/ 618617 w 1427586"/>
              <a:gd name="T13" fmla="*/ 780501 h 1656000"/>
              <a:gd name="T14" fmla="*/ 618617 w 1427586"/>
              <a:gd name="T15" fmla="*/ 1253210 h 1656000"/>
              <a:gd name="T16" fmla="*/ 838633 w 1427586"/>
              <a:gd name="T17" fmla="*/ 1253210 h 1656000"/>
              <a:gd name="T18" fmla="*/ 838633 w 1427586"/>
              <a:gd name="T19" fmla="*/ 371509 h 1656000"/>
              <a:gd name="T20" fmla="*/ 709020 w 1427586"/>
              <a:gd name="T21" fmla="*/ 371509 h 1656000"/>
              <a:gd name="T22" fmla="*/ 714375 w 1427586"/>
              <a:gd name="T23" fmla="*/ 0 h 1656000"/>
              <a:gd name="T24" fmla="*/ 1428750 w 1427586"/>
              <a:gd name="T25" fmla="*/ 357187 h 1656000"/>
              <a:gd name="T26" fmla="*/ 1428750 w 1427586"/>
              <a:gd name="T27" fmla="*/ 1300162 h 1656000"/>
              <a:gd name="T28" fmla="*/ 714375 w 1427586"/>
              <a:gd name="T29" fmla="*/ 1657350 h 1656000"/>
              <a:gd name="T30" fmla="*/ 0 w 1427586"/>
              <a:gd name="T31" fmla="*/ 1300162 h 1656000"/>
              <a:gd name="T32" fmla="*/ 0 w 1427586"/>
              <a:gd name="T33" fmla="*/ 357187 h 1656000"/>
              <a:gd name="T34" fmla="*/ 714375 w 1427586"/>
              <a:gd name="T35" fmla="*/ 0 h 16560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427586" h="1656000">
                <a:moveTo>
                  <a:pt x="708442" y="371206"/>
                </a:moveTo>
                <a:cubicBezTo>
                  <a:pt x="653301" y="442376"/>
                  <a:pt x="572585" y="489400"/>
                  <a:pt x="466294" y="512277"/>
                </a:cubicBezTo>
                <a:lnTo>
                  <a:pt x="466294" y="614986"/>
                </a:lnTo>
                <a:lnTo>
                  <a:pt x="488060" y="614986"/>
                </a:lnTo>
                <a:cubicBezTo>
                  <a:pt x="538848" y="614986"/>
                  <a:pt x="571588" y="618523"/>
                  <a:pt x="586280" y="625597"/>
                </a:cubicBezTo>
                <a:cubicBezTo>
                  <a:pt x="600972" y="632671"/>
                  <a:pt x="609950" y="643101"/>
                  <a:pt x="613215" y="656886"/>
                </a:cubicBezTo>
                <a:cubicBezTo>
                  <a:pt x="616480" y="670671"/>
                  <a:pt x="618113" y="711664"/>
                  <a:pt x="618113" y="779865"/>
                </a:cubicBezTo>
                <a:lnTo>
                  <a:pt x="618113" y="1252189"/>
                </a:lnTo>
                <a:lnTo>
                  <a:pt x="837950" y="1252189"/>
                </a:lnTo>
                <a:lnTo>
                  <a:pt x="837950" y="371206"/>
                </a:lnTo>
                <a:lnTo>
                  <a:pt x="708442" y="371206"/>
                </a:lnTo>
                <a:close/>
                <a:moveTo>
                  <a:pt x="713793" y="0"/>
                </a:moveTo>
                <a:lnTo>
                  <a:pt x="1427586" y="356896"/>
                </a:lnTo>
                <a:lnTo>
                  <a:pt x="1427586" y="1299103"/>
                </a:lnTo>
                <a:lnTo>
                  <a:pt x="713793" y="1656000"/>
                </a:lnTo>
                <a:lnTo>
                  <a:pt x="0" y="1299103"/>
                </a:lnTo>
                <a:lnTo>
                  <a:pt x="0" y="356896"/>
                </a:lnTo>
                <a:lnTo>
                  <a:pt x="713793"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文本框 14"/>
          <p:cNvSpPr txBox="1"/>
          <p:nvPr/>
        </p:nvSpPr>
        <p:spPr bwMode="auto">
          <a:xfrm>
            <a:off x="3924300" y="1563688"/>
            <a:ext cx="3168650" cy="830262"/>
          </a:xfrm>
          <a:prstGeom prst="rect">
            <a:avLst/>
          </a:prstGeom>
          <a:noFill/>
        </p:spPr>
        <p:txBody>
          <a:bodyPr>
            <a:spAutoFit/>
          </a:bodyPr>
          <a:lstStyle/>
          <a:p>
            <a:pPr defTabSz="685754" eaLnBrk="1" fontAlgn="auto" hangingPunct="1">
              <a:spcBef>
                <a:spcPts val="0"/>
              </a:spcBef>
              <a:spcAft>
                <a:spcPts val="0"/>
              </a:spcAft>
              <a:defRPr/>
            </a:pPr>
            <a:r>
              <a:rPr lang="en-US" altLang="zh-CN" sz="4800" dirty="0">
                <a:solidFill>
                  <a:schemeClr val="bg1">
                    <a:lumMod val="95000"/>
                  </a:schemeClr>
                </a:solidFill>
                <a:cs typeface="Arial" pitchFamily="34" charset="0"/>
              </a:rPr>
              <a:t>PART ONE</a:t>
            </a:r>
            <a:endParaRPr lang="zh-CN" altLang="en-US" sz="4800" baseline="-3000" dirty="0">
              <a:solidFill>
                <a:schemeClr val="bg1">
                  <a:lumMod val="95000"/>
                </a:schemeClr>
              </a:solidFill>
              <a:cs typeface="Arial" pitchFamily="34" charset="0"/>
            </a:endParaRPr>
          </a:p>
        </p:txBody>
      </p:sp>
      <p:sp>
        <p:nvSpPr>
          <p:cNvPr id="17" name="TextBox 111"/>
          <p:cNvSpPr txBox="1">
            <a:spLocks noChangeArrowheads="1"/>
          </p:cNvSpPr>
          <p:nvPr/>
        </p:nvSpPr>
        <p:spPr bwMode="auto">
          <a:xfrm>
            <a:off x="3924300" y="2344738"/>
            <a:ext cx="4268788"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defTabSz="685754" eaLnBrk="1" fontAlgn="auto" hangingPunct="1">
              <a:lnSpc>
                <a:spcPct val="120000"/>
              </a:lnSpc>
              <a:spcBef>
                <a:spcPts val="0"/>
              </a:spcBef>
              <a:spcAft>
                <a:spcPts val="0"/>
              </a:spcAft>
              <a:defRPr/>
            </a:pP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lang="en-US" altLang="zh-CN" sz="105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 </a:t>
            </a: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a:t>
            </a:r>
            <a:r>
              <a:rPr lang="zh-CN" altLang="en-US"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雷锋</a:t>
            </a: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PPT</a:t>
            </a:r>
            <a:r>
              <a:rPr lang="zh-CN" altLang="en-US"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网 </a:t>
            </a: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www.lfppt.com】</a:t>
            </a:r>
            <a:endParaRPr lang="zh-CN" altLang="en-US" sz="1050" baseline="-30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fltVal val="0"/>
                                          </p:val>
                                        </p:tav>
                                        <p:tav tm="100000">
                                          <p:val>
                                            <p:strVal val="#ppt_w"/>
                                          </p:val>
                                        </p:tav>
                                      </p:tavLst>
                                    </p:anim>
                                    <p:anim calcmode="lin" valueType="num">
                                      <p:cBhvr>
                                        <p:cTn id="8" dur="250" fill="hold"/>
                                        <p:tgtEl>
                                          <p:spTgt spid="10"/>
                                        </p:tgtEl>
                                        <p:attrNameLst>
                                          <p:attrName>ppt_h</p:attrName>
                                        </p:attrNameLst>
                                      </p:cBhvr>
                                      <p:tavLst>
                                        <p:tav tm="0">
                                          <p:val>
                                            <p:fltVal val="0"/>
                                          </p:val>
                                        </p:tav>
                                        <p:tav tm="100000">
                                          <p:val>
                                            <p:strVal val="#ppt_h"/>
                                          </p:val>
                                        </p:tav>
                                      </p:tavLst>
                                    </p:anim>
                                    <p:animEffect transition="in" filter="fade">
                                      <p:cBhvr>
                                        <p:cTn id="9" dur="250"/>
                                        <p:tgtEl>
                                          <p:spTgt spid="10"/>
                                        </p:tgtEl>
                                      </p:cBhvr>
                                    </p:animEffect>
                                  </p:childTnLst>
                                </p:cTn>
                              </p:par>
                              <p:par>
                                <p:cTn id="10" presetID="6" presetClass="emph" presetSubtype="0" decel="100000" fill="hold" grpId="1" nodeType="withEffect">
                                  <p:stCondLst>
                                    <p:cond delay="200"/>
                                  </p:stCondLst>
                                  <p:childTnLst>
                                    <p:animScale>
                                      <p:cBhvr>
                                        <p:cTn id="11" dur="250" fill="hold"/>
                                        <p:tgtEl>
                                          <p:spTgt spid="10"/>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10"/>
                                        </p:tgtEl>
                                      </p:cBhvr>
                                      <p:by x="91000" y="91000"/>
                                    </p:animScale>
                                  </p:childTnLst>
                                </p:cTn>
                              </p:par>
                            </p:childTnLst>
                          </p:cTn>
                        </p:par>
                        <p:par>
                          <p:cTn id="14" fill="hold" nodeType="afterGroup">
                            <p:stCondLst>
                              <p:cond delay="55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125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nodeType="afterGroup">
                            <p:stCondLst>
                              <p:cond delay="175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0" grpId="0" animBg="1"/>
      <p:bldP spid="10" grpId="1" animBg="1"/>
      <p:bldP spid="10" grpId="2" animBg="1"/>
      <p:bldP spid="15"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450850" y="1870075"/>
            <a:ext cx="2555875" cy="1025525"/>
            <a:chOff x="450273" y="1870365"/>
            <a:chExt cx="2556164" cy="1025051"/>
          </a:xfrm>
        </p:grpSpPr>
        <p:sp>
          <p:nvSpPr>
            <p:cNvPr id="4" name="矩形 3"/>
            <p:cNvSpPr/>
            <p:nvPr/>
          </p:nvSpPr>
          <p:spPr>
            <a:xfrm>
              <a:off x="532832" y="1870365"/>
              <a:ext cx="388982" cy="38717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11295" name="文本框 6"/>
            <p:cNvSpPr txBox="1">
              <a:spLocks noChangeArrowheads="1"/>
            </p:cNvSpPr>
            <p:nvPr/>
          </p:nvSpPr>
          <p:spPr bwMode="auto">
            <a:xfrm>
              <a:off x="533401" y="1911929"/>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96" name="文本框 9"/>
            <p:cNvSpPr txBox="1">
              <a:spLocks noChangeArrowheads="1"/>
            </p:cNvSpPr>
            <p:nvPr/>
          </p:nvSpPr>
          <p:spPr bwMode="auto">
            <a:xfrm>
              <a:off x="921328" y="2023645"/>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VIDEO ANIMATION</a:t>
              </a:r>
              <a:endParaRPr lang="zh-CN" altLang="en-US" sz="1200" b="1">
                <a:solidFill>
                  <a:schemeClr val="bg1"/>
                </a:solidFill>
              </a:endParaRPr>
            </a:p>
          </p:txBody>
        </p:sp>
        <p:sp>
          <p:nvSpPr>
            <p:cNvPr id="11297" name="文本框 10"/>
            <p:cNvSpPr txBox="1">
              <a:spLocks noChangeArrowheads="1"/>
            </p:cNvSpPr>
            <p:nvPr/>
          </p:nvSpPr>
          <p:spPr bwMode="auto">
            <a:xfrm>
              <a:off x="450273" y="2341418"/>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3" name="组合 2"/>
          <p:cNvGrpSpPr>
            <a:grpSpLocks/>
          </p:cNvGrpSpPr>
          <p:nvPr/>
        </p:nvGrpSpPr>
        <p:grpSpPr bwMode="auto">
          <a:xfrm>
            <a:off x="3308350" y="1870075"/>
            <a:ext cx="2555875" cy="1025525"/>
            <a:chOff x="3307773" y="1870365"/>
            <a:chExt cx="2556164" cy="1025051"/>
          </a:xfrm>
        </p:grpSpPr>
        <p:sp>
          <p:nvSpPr>
            <p:cNvPr id="17" name="矩形 16"/>
            <p:cNvSpPr/>
            <p:nvPr/>
          </p:nvSpPr>
          <p:spPr>
            <a:xfrm>
              <a:off x="3390332" y="1870365"/>
              <a:ext cx="388982" cy="38717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11291" name="文本框 17"/>
            <p:cNvSpPr txBox="1">
              <a:spLocks noChangeArrowheads="1"/>
            </p:cNvSpPr>
            <p:nvPr/>
          </p:nvSpPr>
          <p:spPr bwMode="auto">
            <a:xfrm>
              <a:off x="3390901" y="1911929"/>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92" name="文本框 14"/>
            <p:cNvSpPr txBox="1">
              <a:spLocks noChangeArrowheads="1"/>
            </p:cNvSpPr>
            <p:nvPr/>
          </p:nvSpPr>
          <p:spPr bwMode="auto">
            <a:xfrm>
              <a:off x="3778828" y="2023645"/>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PHOTOGRAPHY</a:t>
              </a:r>
              <a:endParaRPr lang="zh-CN" altLang="en-US" sz="1200" b="1">
                <a:solidFill>
                  <a:schemeClr val="bg1"/>
                </a:solidFill>
              </a:endParaRPr>
            </a:p>
          </p:txBody>
        </p:sp>
        <p:sp>
          <p:nvSpPr>
            <p:cNvPr id="11293" name="文本框 15"/>
            <p:cNvSpPr txBox="1">
              <a:spLocks noChangeArrowheads="1"/>
            </p:cNvSpPr>
            <p:nvPr/>
          </p:nvSpPr>
          <p:spPr bwMode="auto">
            <a:xfrm>
              <a:off x="3307773" y="2341418"/>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5" name="组合 4"/>
          <p:cNvGrpSpPr>
            <a:grpSpLocks/>
          </p:cNvGrpSpPr>
          <p:nvPr/>
        </p:nvGrpSpPr>
        <p:grpSpPr bwMode="auto">
          <a:xfrm>
            <a:off x="6165850" y="1870075"/>
            <a:ext cx="2555875" cy="1025525"/>
            <a:chOff x="6165272" y="1870365"/>
            <a:chExt cx="2556164" cy="1025051"/>
          </a:xfrm>
        </p:grpSpPr>
        <p:sp>
          <p:nvSpPr>
            <p:cNvPr id="23" name="矩形 22"/>
            <p:cNvSpPr/>
            <p:nvPr/>
          </p:nvSpPr>
          <p:spPr>
            <a:xfrm>
              <a:off x="6247831" y="1870365"/>
              <a:ext cx="388982" cy="3871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11287" name="文本框 23"/>
            <p:cNvSpPr txBox="1">
              <a:spLocks noChangeArrowheads="1"/>
            </p:cNvSpPr>
            <p:nvPr/>
          </p:nvSpPr>
          <p:spPr bwMode="auto">
            <a:xfrm>
              <a:off x="6248400" y="1911929"/>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88" name="文本框 20"/>
            <p:cNvSpPr txBox="1">
              <a:spLocks noChangeArrowheads="1"/>
            </p:cNvSpPr>
            <p:nvPr/>
          </p:nvSpPr>
          <p:spPr bwMode="auto">
            <a:xfrm>
              <a:off x="6636327" y="2023645"/>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SEO OPITIMZED</a:t>
              </a:r>
              <a:endParaRPr lang="zh-CN" altLang="en-US" sz="1200" b="1">
                <a:solidFill>
                  <a:schemeClr val="bg1"/>
                </a:solidFill>
              </a:endParaRPr>
            </a:p>
          </p:txBody>
        </p:sp>
        <p:sp>
          <p:nvSpPr>
            <p:cNvPr id="11289" name="文本框 21"/>
            <p:cNvSpPr txBox="1">
              <a:spLocks noChangeArrowheads="1"/>
            </p:cNvSpPr>
            <p:nvPr/>
          </p:nvSpPr>
          <p:spPr bwMode="auto">
            <a:xfrm>
              <a:off x="6165272" y="2341418"/>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6" name="组合 5"/>
          <p:cNvGrpSpPr>
            <a:grpSpLocks/>
          </p:cNvGrpSpPr>
          <p:nvPr/>
        </p:nvGrpSpPr>
        <p:grpSpPr bwMode="auto">
          <a:xfrm>
            <a:off x="450850" y="3363913"/>
            <a:ext cx="2555875" cy="1023937"/>
            <a:chOff x="450273" y="3363378"/>
            <a:chExt cx="2556164" cy="1025051"/>
          </a:xfrm>
        </p:grpSpPr>
        <p:sp>
          <p:nvSpPr>
            <p:cNvPr id="29" name="矩形 28"/>
            <p:cNvSpPr/>
            <p:nvPr/>
          </p:nvSpPr>
          <p:spPr>
            <a:xfrm>
              <a:off x="532832" y="3363378"/>
              <a:ext cx="388982" cy="3877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11283" name="文本框 29"/>
            <p:cNvSpPr txBox="1">
              <a:spLocks noChangeArrowheads="1"/>
            </p:cNvSpPr>
            <p:nvPr/>
          </p:nvSpPr>
          <p:spPr bwMode="auto">
            <a:xfrm>
              <a:off x="533401" y="340494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84" name="文本框 26"/>
            <p:cNvSpPr txBox="1">
              <a:spLocks noChangeArrowheads="1"/>
            </p:cNvSpPr>
            <p:nvPr/>
          </p:nvSpPr>
          <p:spPr bwMode="auto">
            <a:xfrm>
              <a:off x="921328" y="3516658"/>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VIDEO ANIMATION</a:t>
              </a:r>
              <a:endParaRPr lang="zh-CN" altLang="en-US" sz="1200" b="1">
                <a:solidFill>
                  <a:schemeClr val="bg1"/>
                </a:solidFill>
              </a:endParaRPr>
            </a:p>
          </p:txBody>
        </p:sp>
        <p:sp>
          <p:nvSpPr>
            <p:cNvPr id="11285" name="文本框 27"/>
            <p:cNvSpPr txBox="1">
              <a:spLocks noChangeArrowheads="1"/>
            </p:cNvSpPr>
            <p:nvPr/>
          </p:nvSpPr>
          <p:spPr bwMode="auto">
            <a:xfrm>
              <a:off x="450273" y="3834431"/>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8" name="组合 7"/>
          <p:cNvGrpSpPr>
            <a:grpSpLocks/>
          </p:cNvGrpSpPr>
          <p:nvPr/>
        </p:nvGrpSpPr>
        <p:grpSpPr bwMode="auto">
          <a:xfrm>
            <a:off x="3308350" y="3363913"/>
            <a:ext cx="2555875" cy="1023937"/>
            <a:chOff x="3307773" y="3363378"/>
            <a:chExt cx="2556164" cy="1025051"/>
          </a:xfrm>
        </p:grpSpPr>
        <p:sp>
          <p:nvSpPr>
            <p:cNvPr id="35" name="矩形 34"/>
            <p:cNvSpPr/>
            <p:nvPr/>
          </p:nvSpPr>
          <p:spPr>
            <a:xfrm>
              <a:off x="3390332" y="3363378"/>
              <a:ext cx="388982" cy="3877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11279" name="文本框 35"/>
            <p:cNvSpPr txBox="1">
              <a:spLocks noChangeArrowheads="1"/>
            </p:cNvSpPr>
            <p:nvPr/>
          </p:nvSpPr>
          <p:spPr bwMode="auto">
            <a:xfrm>
              <a:off x="3390901" y="340494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80" name="文本框 32"/>
            <p:cNvSpPr txBox="1">
              <a:spLocks noChangeArrowheads="1"/>
            </p:cNvSpPr>
            <p:nvPr/>
          </p:nvSpPr>
          <p:spPr bwMode="auto">
            <a:xfrm>
              <a:off x="3778828" y="3516658"/>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PHOTOGRAPHY</a:t>
              </a:r>
              <a:endParaRPr lang="zh-CN" altLang="en-US" sz="1200" b="1">
                <a:solidFill>
                  <a:schemeClr val="bg1"/>
                </a:solidFill>
              </a:endParaRPr>
            </a:p>
          </p:txBody>
        </p:sp>
        <p:sp>
          <p:nvSpPr>
            <p:cNvPr id="11281" name="文本框 33"/>
            <p:cNvSpPr txBox="1">
              <a:spLocks noChangeArrowheads="1"/>
            </p:cNvSpPr>
            <p:nvPr/>
          </p:nvSpPr>
          <p:spPr bwMode="auto">
            <a:xfrm>
              <a:off x="3307773" y="3834431"/>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9" name="组合 8"/>
          <p:cNvGrpSpPr>
            <a:grpSpLocks/>
          </p:cNvGrpSpPr>
          <p:nvPr/>
        </p:nvGrpSpPr>
        <p:grpSpPr bwMode="auto">
          <a:xfrm>
            <a:off x="6165850" y="3363913"/>
            <a:ext cx="2555875" cy="1023937"/>
            <a:chOff x="6165272" y="3363378"/>
            <a:chExt cx="2556164" cy="1025051"/>
          </a:xfrm>
        </p:grpSpPr>
        <p:sp>
          <p:nvSpPr>
            <p:cNvPr id="41" name="矩形 40"/>
            <p:cNvSpPr/>
            <p:nvPr/>
          </p:nvSpPr>
          <p:spPr>
            <a:xfrm>
              <a:off x="6247831" y="3363378"/>
              <a:ext cx="388982" cy="3877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11275" name="文本框 41"/>
            <p:cNvSpPr txBox="1">
              <a:spLocks noChangeArrowheads="1"/>
            </p:cNvSpPr>
            <p:nvPr/>
          </p:nvSpPr>
          <p:spPr bwMode="auto">
            <a:xfrm>
              <a:off x="6248400" y="340494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76" name="文本框 38"/>
            <p:cNvSpPr txBox="1">
              <a:spLocks noChangeArrowheads="1"/>
            </p:cNvSpPr>
            <p:nvPr/>
          </p:nvSpPr>
          <p:spPr bwMode="auto">
            <a:xfrm>
              <a:off x="6636327" y="3516658"/>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SEO OPITIMZED</a:t>
              </a:r>
              <a:endParaRPr lang="zh-CN" altLang="en-US" sz="1200" b="1">
                <a:solidFill>
                  <a:schemeClr val="bg1"/>
                </a:solidFill>
              </a:endParaRPr>
            </a:p>
          </p:txBody>
        </p:sp>
        <p:sp>
          <p:nvSpPr>
            <p:cNvPr id="11277" name="文本框 39"/>
            <p:cNvSpPr txBox="1">
              <a:spLocks noChangeArrowheads="1"/>
            </p:cNvSpPr>
            <p:nvPr/>
          </p:nvSpPr>
          <p:spPr bwMode="auto">
            <a:xfrm>
              <a:off x="6165272" y="3834431"/>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sp>
        <p:nvSpPr>
          <p:cNvPr id="32" name="文本框 7"/>
          <p:cNvSpPr txBox="1">
            <a:spLocks noChangeArrowheads="1"/>
          </p:cNvSpPr>
          <p:nvPr/>
        </p:nvSpPr>
        <p:spPr bwMode="auto">
          <a:xfrm>
            <a:off x="2722563" y="47942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33" name="Content Placeholder 2"/>
          <p:cNvSpPr txBox="1">
            <a:spLocks/>
          </p:cNvSpPr>
          <p:nvPr/>
        </p:nvSpPr>
        <p:spPr bwMode="auto">
          <a:xfrm>
            <a:off x="898525" y="954088"/>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p:tgtEl>
                                          <p:spTgt spid="32"/>
                                        </p:tgtEl>
                                        <p:attrNameLst>
                                          <p:attrName>ppt_y</p:attrName>
                                        </p:attrNameLst>
                                      </p:cBhvr>
                                      <p:tavLst>
                                        <p:tav tm="0">
                                          <p:val>
                                            <p:strVal val="#ppt_y-#ppt_h*1.125000"/>
                                          </p:val>
                                        </p:tav>
                                        <p:tav tm="100000">
                                          <p:val>
                                            <p:strVal val="#ppt_y"/>
                                          </p:val>
                                        </p:tav>
                                      </p:tavLst>
                                    </p:anim>
                                    <p:animEffect transition="in" filter="wipe(down)">
                                      <p:cBhvr>
                                        <p:cTn id="8" dur="500"/>
                                        <p:tgtEl>
                                          <p:spTgt spid="32"/>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p:tgtEl>
                                          <p:spTgt spid="33"/>
                                        </p:tgtEl>
                                        <p:attrNameLst>
                                          <p:attrName>ppt_y</p:attrName>
                                        </p:attrNameLst>
                                      </p:cBhvr>
                                      <p:tavLst>
                                        <p:tav tm="0">
                                          <p:val>
                                            <p:strVal val="#ppt_y-#ppt_h*1.125000"/>
                                          </p:val>
                                        </p:tav>
                                        <p:tav tm="100000">
                                          <p:val>
                                            <p:strVal val="#ppt_y"/>
                                          </p:val>
                                        </p:tav>
                                      </p:tavLst>
                                    </p:anim>
                                    <p:animEffect transition="in" filter="wipe(down)">
                                      <p:cBhvr>
                                        <p:cTn id="12" dur="500"/>
                                        <p:tgtEl>
                                          <p:spTgt spid="33"/>
                                        </p:tgtEl>
                                      </p:cBhvr>
                                    </p:animEffect>
                                  </p:childTnLst>
                                </p:cTn>
                              </p:par>
                            </p:childTnLst>
                          </p:cTn>
                        </p:par>
                        <p:par>
                          <p:cTn id="13" fill="hold" nodeType="afterGroup">
                            <p:stCondLst>
                              <p:cond delay="500"/>
                            </p:stCondLst>
                            <p:childTnLst>
                              <p:par>
                                <p:cTn id="14" presetID="2" presetClass="entr" presetSubtype="4" decel="10000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25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50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75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par>
                                <p:cTn id="30" presetID="2" presetClass="entr" presetSubtype="4" decel="100000" fill="hold" nodeType="withEffect">
                                  <p:stCondLst>
                                    <p:cond delay="100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decel="100000" fill="hold" nodeType="withEffect">
                                  <p:stCondLst>
                                    <p:cond delay="125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029200" y="1520825"/>
            <a:ext cx="3214688" cy="268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126038" y="1606550"/>
            <a:ext cx="3024187" cy="171767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pic>
        <p:nvPicPr>
          <p:cNvPr id="6" name="Picture 3"/>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138613" y="2862263"/>
            <a:ext cx="2728912"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9"/>
          <p:cNvSpPr/>
          <p:nvPr/>
        </p:nvSpPr>
        <p:spPr>
          <a:xfrm>
            <a:off x="4529138" y="3057525"/>
            <a:ext cx="1908175" cy="1223963"/>
          </a:xfrm>
          <a:prstGeom prst="rect">
            <a:avLst/>
          </a:pr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tx1">
                  <a:lumMod val="85000"/>
                  <a:lumOff val="15000"/>
                </a:schemeClr>
              </a:solidFill>
            </a:endParaRPr>
          </a:p>
        </p:txBody>
      </p:sp>
      <p:grpSp>
        <p:nvGrpSpPr>
          <p:cNvPr id="8" name="组合 7"/>
          <p:cNvGrpSpPr>
            <a:grpSpLocks/>
          </p:cNvGrpSpPr>
          <p:nvPr/>
        </p:nvGrpSpPr>
        <p:grpSpPr bwMode="auto">
          <a:xfrm>
            <a:off x="7388225" y="2994025"/>
            <a:ext cx="1084263" cy="1411288"/>
            <a:chOff x="915591" y="1453733"/>
            <a:chExt cx="2490788" cy="3242072"/>
          </a:xfrm>
        </p:grpSpPr>
        <p:pic>
          <p:nvPicPr>
            <p:cNvPr id="12302" name="Picture 1"/>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915591" y="1453733"/>
              <a:ext cx="2490788" cy="3242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ight Triangle 49"/>
            <p:cNvSpPr/>
            <p:nvPr/>
          </p:nvSpPr>
          <p:spPr bwMode="auto">
            <a:xfrm rot="10800000">
              <a:off x="2126340" y="1763718"/>
              <a:ext cx="1017468" cy="2107893"/>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400" dirty="0">
                <a:solidFill>
                  <a:prstClr val="white"/>
                </a:solidFill>
                <a:cs typeface="+mn-ea"/>
                <a:sym typeface="+mn-lt"/>
              </a:endParaRPr>
            </a:p>
          </p:txBody>
        </p:sp>
      </p:grpSp>
      <p:sp>
        <p:nvSpPr>
          <p:cNvPr id="11" name="圆角矩形 10"/>
          <p:cNvSpPr/>
          <p:nvPr/>
        </p:nvSpPr>
        <p:spPr bwMode="auto">
          <a:xfrm>
            <a:off x="7502525" y="3132138"/>
            <a:ext cx="855663" cy="1146175"/>
          </a:xfrm>
          <a:prstGeom prst="roundRect">
            <a:avLst>
              <a:gd name="adj" fmla="val 758"/>
            </a:avLst>
          </a:prstGeom>
          <a:blipFill>
            <a:blip r:embed="rId8"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prstClr val="white"/>
              </a:solidFill>
              <a:cs typeface="+mn-ea"/>
              <a:sym typeface="+mn-lt"/>
            </a:endParaRPr>
          </a:p>
        </p:txBody>
      </p:sp>
      <p:sp>
        <p:nvSpPr>
          <p:cNvPr id="12" name="矩形 11"/>
          <p:cNvSpPr/>
          <p:nvPr/>
        </p:nvSpPr>
        <p:spPr>
          <a:xfrm>
            <a:off x="665163" y="1793875"/>
            <a:ext cx="90487" cy="366713"/>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3" name="文本框 12"/>
          <p:cNvSpPr txBox="1">
            <a:spLocks noChangeArrowheads="1"/>
          </p:cNvSpPr>
          <p:nvPr/>
        </p:nvSpPr>
        <p:spPr bwMode="auto">
          <a:xfrm>
            <a:off x="755650" y="1793875"/>
            <a:ext cx="23066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LANDING PAGES</a:t>
            </a:r>
            <a:endParaRPr lang="zh-CN" altLang="en-US" sz="1800">
              <a:solidFill>
                <a:schemeClr val="bg1"/>
              </a:solidFill>
            </a:endParaRPr>
          </a:p>
        </p:txBody>
      </p:sp>
      <p:sp>
        <p:nvSpPr>
          <p:cNvPr id="14" name="Content Placeholder 2"/>
          <p:cNvSpPr txBox="1">
            <a:spLocks/>
          </p:cNvSpPr>
          <p:nvPr/>
        </p:nvSpPr>
        <p:spPr>
          <a:xfrm>
            <a:off x="573088" y="2260600"/>
            <a:ext cx="3636962" cy="1155700"/>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fontAlgn="auto">
              <a:lnSpc>
                <a:spcPct val="120000"/>
              </a:lnSpc>
              <a:spcBef>
                <a:spcPts val="0"/>
              </a:spcBef>
              <a:spcAft>
                <a:spcPts val="0"/>
              </a:spcAft>
              <a:buFont typeface="Arial" pitchFamily="34" charset="0"/>
              <a:buNone/>
              <a:defRPr/>
            </a:pPr>
            <a:r>
              <a:rPr lang="en-US" altLang="zh-CN" sz="1050" dirty="0">
                <a:solidFill>
                  <a:schemeClr val="bg1"/>
                </a:solidFill>
              </a:rPr>
              <a:t>There are many variations of passages of </a:t>
            </a:r>
            <a:r>
              <a:rPr lang="en-US" altLang="zh-CN" sz="1050" dirty="0" err="1">
                <a:solidFill>
                  <a:schemeClr val="bg1"/>
                </a:solidFill>
              </a:rPr>
              <a:t>Lorem</a:t>
            </a:r>
            <a:r>
              <a:rPr lang="en-US" altLang="zh-CN" sz="1050" dirty="0">
                <a:solidFill>
                  <a:schemeClr val="bg1"/>
                </a:solidFill>
              </a:rPr>
              <a:t> available, but the majority have suffered alteration in some form, by injected humor, or randomized words which don't look even slightly believable. If you are going to use a passage of </a:t>
            </a:r>
            <a:r>
              <a:rPr lang="en-US" altLang="zh-CN" sz="1050" dirty="0" err="1">
                <a:solidFill>
                  <a:schemeClr val="bg1"/>
                </a:solidFill>
              </a:rPr>
              <a:t>Lorem</a:t>
            </a:r>
            <a:r>
              <a:rPr lang="en-US" altLang="zh-CN" sz="1050" dirty="0">
                <a:solidFill>
                  <a:schemeClr val="bg1"/>
                </a:solidFill>
              </a:rPr>
              <a:t>, you need to be sure there isn't anything embarrassing. There </a:t>
            </a:r>
            <a:r>
              <a:rPr lang="en-US" altLang="zh-CN" sz="1050" dirty="0" smtClean="0">
                <a:solidFill>
                  <a:schemeClr val="bg1"/>
                </a:solidFill>
              </a:rPr>
              <a:t>are</a:t>
            </a:r>
            <a:endParaRPr lang="en-US" altLang="zh-CN" sz="1050" dirty="0">
              <a:solidFill>
                <a:schemeClr val="bg1"/>
              </a:solidFill>
              <a:cs typeface="Arial" pitchFamily="34" charset="0"/>
            </a:endParaRPr>
          </a:p>
        </p:txBody>
      </p:sp>
      <p:sp>
        <p:nvSpPr>
          <p:cNvPr id="15" name="Rectangle 27"/>
          <p:cNvSpPr>
            <a:spLocks noChangeArrowheads="1"/>
          </p:cNvSpPr>
          <p:nvPr/>
        </p:nvSpPr>
        <p:spPr bwMode="auto">
          <a:xfrm>
            <a:off x="665163" y="3714750"/>
            <a:ext cx="1406525" cy="366713"/>
          </a:xfrm>
          <a:prstGeom prst="roundRect">
            <a:avLst>
              <a:gd name="adj" fmla="val 27968"/>
            </a:avLst>
          </a:prstGeom>
          <a:solidFill>
            <a:schemeClr val="accent1">
              <a:alpha val="39999"/>
            </a:schemeClr>
          </a:solidFill>
          <a:ln>
            <a:noFill/>
          </a:ln>
          <a:extLst>
            <a:ext uri="{91240B29-F687-4F45-9708-019B960494DF}">
              <a14:hiddenLine xmlns:a14="http://schemas.microsoft.com/office/drawing/2010/main" w="12700">
                <a:solidFill>
                  <a:srgbClr val="000000"/>
                </a:solidFill>
                <a:round/>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400">
                <a:solidFill>
                  <a:schemeClr val="bg1"/>
                </a:solidFill>
              </a:rPr>
              <a:t>More Details</a:t>
            </a:r>
          </a:p>
        </p:txBody>
      </p:sp>
      <p:sp>
        <p:nvSpPr>
          <p:cNvPr id="16"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17"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down)">
                                      <p:cBhvr>
                                        <p:cTn id="8" dur="500"/>
                                        <p:tgtEl>
                                          <p:spTgt spid="16"/>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down)">
                                      <p:cBhvr>
                                        <p:cTn id="12" dur="500"/>
                                        <p:tgtEl>
                                          <p:spTgt spid="17"/>
                                        </p:tgtEl>
                                      </p:cBhvr>
                                    </p:animEffect>
                                  </p:childTnLst>
                                </p:cTn>
                              </p:par>
                            </p:childTnLst>
                          </p:cTn>
                        </p:par>
                        <p:par>
                          <p:cTn id="13" fill="hold" nodeType="afterGroup">
                            <p:stCondLst>
                              <p:cond delay="500"/>
                            </p:stCondLst>
                            <p:childTnLst>
                              <p:par>
                                <p:cTn id="14" presetID="42"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750"/>
                                        <p:tgtEl>
                                          <p:spTgt spid="8"/>
                                        </p:tgtEl>
                                      </p:cBhvr>
                                    </p:animEffect>
                                    <p:anim calcmode="lin" valueType="num">
                                      <p:cBhvr>
                                        <p:cTn id="17" dur="750" fill="hold"/>
                                        <p:tgtEl>
                                          <p:spTgt spid="8"/>
                                        </p:tgtEl>
                                        <p:attrNameLst>
                                          <p:attrName>ppt_x</p:attrName>
                                        </p:attrNameLst>
                                      </p:cBhvr>
                                      <p:tavLst>
                                        <p:tav tm="0">
                                          <p:val>
                                            <p:strVal val="#ppt_x"/>
                                          </p:val>
                                        </p:tav>
                                        <p:tav tm="100000">
                                          <p:val>
                                            <p:strVal val="#ppt_x"/>
                                          </p:val>
                                        </p:tav>
                                      </p:tavLst>
                                    </p:anim>
                                    <p:anim calcmode="lin" valueType="num">
                                      <p:cBhvr>
                                        <p:cTn id="18" dur="750" fill="hold"/>
                                        <p:tgtEl>
                                          <p:spTgt spid="8"/>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750"/>
                                        <p:tgtEl>
                                          <p:spTgt spid="6"/>
                                        </p:tgtEl>
                                      </p:cBhvr>
                                    </p:animEffect>
                                    <p:anim calcmode="lin" valueType="num">
                                      <p:cBhvr>
                                        <p:cTn id="22" dur="750" fill="hold"/>
                                        <p:tgtEl>
                                          <p:spTgt spid="6"/>
                                        </p:tgtEl>
                                        <p:attrNameLst>
                                          <p:attrName>ppt_x</p:attrName>
                                        </p:attrNameLst>
                                      </p:cBhvr>
                                      <p:tavLst>
                                        <p:tav tm="0">
                                          <p:val>
                                            <p:strVal val="#ppt_x"/>
                                          </p:val>
                                        </p:tav>
                                        <p:tav tm="100000">
                                          <p:val>
                                            <p:strVal val="#ppt_x"/>
                                          </p:val>
                                        </p:tav>
                                      </p:tavLst>
                                    </p:anim>
                                    <p:anim calcmode="lin" valueType="num">
                                      <p:cBhvr>
                                        <p:cTn id="23" dur="75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par>
                          <p:cTn id="29" fill="hold" nodeType="afterGroup">
                            <p:stCondLst>
                              <p:cond delay="1500"/>
                            </p:stCondLst>
                            <p:childTnLst>
                              <p:par>
                                <p:cTn id="30" presetID="22" presetClass="entr" presetSubtype="1"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up)">
                                      <p:cBhvr>
                                        <p:cTn id="32" dur="500"/>
                                        <p:tgtEl>
                                          <p:spTgt spid="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up)">
                                      <p:cBhvr>
                                        <p:cTn id="35" dur="500"/>
                                        <p:tgtEl>
                                          <p:spTgt spid="7"/>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up)">
                                      <p:cBhvr>
                                        <p:cTn id="38" dur="500"/>
                                        <p:tgtEl>
                                          <p:spTgt spid="11"/>
                                        </p:tgtEl>
                                      </p:cBhvr>
                                    </p:animEffect>
                                  </p:childTnLst>
                                </p:cTn>
                              </p:par>
                            </p:childTnLst>
                          </p:cTn>
                        </p:par>
                        <p:par>
                          <p:cTn id="39" fill="hold" nodeType="afterGroup">
                            <p:stCondLst>
                              <p:cond delay="2000"/>
                            </p:stCondLst>
                            <p:childTnLst>
                              <p:par>
                                <p:cTn id="40" presetID="2" presetClass="entr" presetSubtype="1" decel="10000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left)">
                                      <p:cBhvr>
                                        <p:cTn id="48" dur="500"/>
                                        <p:tgtEl>
                                          <p:spTgt spid="13"/>
                                        </p:tgtEl>
                                      </p:cBhvr>
                                    </p:animEffect>
                                  </p:childTnLst>
                                </p:cTn>
                              </p:par>
                            </p:childTnLst>
                          </p:cTn>
                        </p:par>
                        <p:par>
                          <p:cTn id="49" fill="hold" nodeType="afterGroup">
                            <p:stCondLst>
                              <p:cond delay="500"/>
                            </p:stCondLst>
                            <p:childTnLst>
                              <p:par>
                                <p:cTn id="50" presetID="2" presetClass="entr" presetSubtype="4" decel="10000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ppt_x"/>
                                          </p:val>
                                        </p:tav>
                                        <p:tav tm="100000">
                                          <p:val>
                                            <p:strVal val="#ppt_x"/>
                                          </p:val>
                                        </p:tav>
                                      </p:tavLst>
                                    </p:anim>
                                    <p:anim calcmode="lin" valueType="num">
                                      <p:cBhvr additive="base">
                                        <p:cTn id="53" dur="500" fill="hold"/>
                                        <p:tgtEl>
                                          <p:spTgt spid="14"/>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1000"/>
                            </p:stCondLst>
                            <p:childTnLst>
                              <p:par>
                                <p:cTn id="55" presetID="2" presetClass="entr" presetSubtype="4" decel="10000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1" grpId="0" animBg="1"/>
      <p:bldP spid="12" grpId="0" animBg="1"/>
      <p:bldP spid="13" grpId="0"/>
      <p:bldP spid="14" grpId="0"/>
      <p:bldP spid="15" grpId="0" animBg="1"/>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357313"/>
            <a:ext cx="3082925" cy="1725612"/>
          </a:xfrm>
          <a:prstGeom prst="rect">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4" name="矩形 3"/>
          <p:cNvSpPr/>
          <p:nvPr/>
        </p:nvSpPr>
        <p:spPr>
          <a:xfrm>
            <a:off x="3030538" y="1357313"/>
            <a:ext cx="3082925" cy="1725612"/>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5" name="矩形 4"/>
          <p:cNvSpPr/>
          <p:nvPr/>
        </p:nvSpPr>
        <p:spPr>
          <a:xfrm>
            <a:off x="6061075" y="1357313"/>
            <a:ext cx="3082925" cy="1725612"/>
          </a:xfrm>
          <a:prstGeom prst="rect">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nvGrpSpPr>
          <p:cNvPr id="2" name="组合 1"/>
          <p:cNvGrpSpPr>
            <a:grpSpLocks/>
          </p:cNvGrpSpPr>
          <p:nvPr/>
        </p:nvGrpSpPr>
        <p:grpSpPr bwMode="auto">
          <a:xfrm>
            <a:off x="207963" y="3254375"/>
            <a:ext cx="2382837" cy="1298575"/>
            <a:chOff x="207818" y="3253810"/>
            <a:chExt cx="2382982" cy="1298574"/>
          </a:xfrm>
        </p:grpSpPr>
        <p:sp>
          <p:nvSpPr>
            <p:cNvPr id="13328" name="Rectangle 23"/>
            <p:cNvSpPr>
              <a:spLocks noChangeArrowheads="1"/>
            </p:cNvSpPr>
            <p:nvPr/>
          </p:nvSpPr>
          <p:spPr bwMode="auto">
            <a:xfrm>
              <a:off x="207818" y="3536721"/>
              <a:ext cx="238298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000">
                  <a:solidFill>
                    <a:schemeClr val="bg1"/>
                  </a:solidFill>
                </a:rPr>
                <a:t>There are many variations of passages of Lore m available, but the majority have suffered alteration in some form, by injected humor, or randomized</a:t>
              </a:r>
              <a:endParaRPr lang="en-US" altLang="zh-CN" sz="1000">
                <a:solidFill>
                  <a:schemeClr val="bg1"/>
                </a:solidFill>
                <a:cs typeface="Arial" pitchFamily="34" charset="0"/>
              </a:endParaRPr>
            </a:p>
          </p:txBody>
        </p:sp>
        <p:sp>
          <p:nvSpPr>
            <p:cNvPr id="11" name="文本框 10"/>
            <p:cNvSpPr txBox="1"/>
            <p:nvPr/>
          </p:nvSpPr>
          <p:spPr>
            <a:xfrm>
              <a:off x="719024" y="3253810"/>
              <a:ext cx="1462176" cy="307975"/>
            </a:xfrm>
            <a:prstGeom prst="rect">
              <a:avLst/>
            </a:prstGeom>
            <a:noFill/>
          </p:spPr>
          <p:txBody>
            <a:bodyPr>
              <a:spAutoFit/>
            </a:bodyPr>
            <a:lstStyle/>
            <a:p>
              <a:pPr algn="ctr" defTabSz="685754" eaLnBrk="1" fontAlgn="auto" hangingPunct="1">
                <a:spcBef>
                  <a:spcPts val="0"/>
                </a:spcBef>
                <a:spcAft>
                  <a:spcPts val="0"/>
                </a:spcAft>
                <a:defRPr/>
              </a:pPr>
              <a:r>
                <a:rPr lang="en-US" altLang="zh-CN" sz="1400" dirty="0">
                  <a:solidFill>
                    <a:schemeClr val="bg1"/>
                  </a:solidFill>
                  <a:latin typeface="+mn-ea"/>
                  <a:ea typeface="+mn-ea"/>
                </a:rPr>
                <a:t>Support One</a:t>
              </a:r>
              <a:endParaRPr lang="zh-CN" altLang="en-US" sz="1400" dirty="0">
                <a:solidFill>
                  <a:schemeClr val="bg1"/>
                </a:solidFill>
                <a:latin typeface="+mn-ea"/>
                <a:ea typeface="+mn-ea"/>
              </a:endParaRPr>
            </a:p>
          </p:txBody>
        </p:sp>
      </p:grpSp>
      <p:grpSp>
        <p:nvGrpSpPr>
          <p:cNvPr id="9" name="组合 8"/>
          <p:cNvGrpSpPr>
            <a:grpSpLocks/>
          </p:cNvGrpSpPr>
          <p:nvPr/>
        </p:nvGrpSpPr>
        <p:grpSpPr bwMode="auto">
          <a:xfrm>
            <a:off x="3317875" y="3254375"/>
            <a:ext cx="2382838" cy="1298575"/>
            <a:chOff x="3318163" y="3253810"/>
            <a:chExt cx="2382982" cy="1298574"/>
          </a:xfrm>
        </p:grpSpPr>
        <p:sp>
          <p:nvSpPr>
            <p:cNvPr id="12" name="文本框 11"/>
            <p:cNvSpPr txBox="1"/>
            <p:nvPr/>
          </p:nvSpPr>
          <p:spPr>
            <a:xfrm>
              <a:off x="3837307" y="3253810"/>
              <a:ext cx="1460588" cy="307975"/>
            </a:xfrm>
            <a:prstGeom prst="rect">
              <a:avLst/>
            </a:prstGeom>
            <a:noFill/>
          </p:spPr>
          <p:txBody>
            <a:bodyPr>
              <a:spAutoFit/>
            </a:bodyPr>
            <a:lstStyle/>
            <a:p>
              <a:pPr algn="ctr" defTabSz="685754" eaLnBrk="1" fontAlgn="auto" hangingPunct="1">
                <a:spcBef>
                  <a:spcPts val="0"/>
                </a:spcBef>
                <a:spcAft>
                  <a:spcPts val="0"/>
                </a:spcAft>
                <a:defRPr/>
              </a:pPr>
              <a:r>
                <a:rPr lang="en-US" altLang="zh-CN" sz="1400" dirty="0">
                  <a:solidFill>
                    <a:schemeClr val="bg1"/>
                  </a:solidFill>
                  <a:latin typeface="+mn-ea"/>
                  <a:ea typeface="+mn-ea"/>
                </a:rPr>
                <a:t>Support Two</a:t>
              </a:r>
              <a:endParaRPr lang="zh-CN" altLang="en-US" sz="1400" dirty="0">
                <a:solidFill>
                  <a:schemeClr val="bg1"/>
                </a:solidFill>
                <a:latin typeface="+mn-ea"/>
                <a:ea typeface="+mn-ea"/>
              </a:endParaRPr>
            </a:p>
          </p:txBody>
        </p:sp>
        <p:sp>
          <p:nvSpPr>
            <p:cNvPr id="13327" name="Rectangle 23"/>
            <p:cNvSpPr>
              <a:spLocks noChangeArrowheads="1"/>
            </p:cNvSpPr>
            <p:nvPr/>
          </p:nvSpPr>
          <p:spPr bwMode="auto">
            <a:xfrm>
              <a:off x="3318163" y="3536721"/>
              <a:ext cx="238298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000">
                  <a:solidFill>
                    <a:schemeClr val="bg1"/>
                  </a:solidFill>
                </a:rPr>
                <a:t>There are many variations of passages of Lore m available, but the majority have suffered alteration in some form, by injected humor, or randomized</a:t>
              </a:r>
              <a:endParaRPr lang="en-US" altLang="zh-CN" sz="1000">
                <a:solidFill>
                  <a:schemeClr val="bg1"/>
                </a:solidFill>
                <a:cs typeface="Arial" pitchFamily="34" charset="0"/>
              </a:endParaRPr>
            </a:p>
          </p:txBody>
        </p:sp>
      </p:grpSp>
      <p:grpSp>
        <p:nvGrpSpPr>
          <p:cNvPr id="10" name="组合 9"/>
          <p:cNvGrpSpPr>
            <a:grpSpLocks/>
          </p:cNvGrpSpPr>
          <p:nvPr/>
        </p:nvGrpSpPr>
        <p:grpSpPr bwMode="auto">
          <a:xfrm>
            <a:off x="6630988" y="3254375"/>
            <a:ext cx="2382837" cy="1298575"/>
            <a:chOff x="6630509" y="3253810"/>
            <a:chExt cx="2382982" cy="1298574"/>
          </a:xfrm>
        </p:grpSpPr>
        <p:sp>
          <p:nvSpPr>
            <p:cNvPr id="13" name="文本框 12"/>
            <p:cNvSpPr txBox="1"/>
            <p:nvPr/>
          </p:nvSpPr>
          <p:spPr>
            <a:xfrm>
              <a:off x="7006769" y="3253810"/>
              <a:ext cx="1630462" cy="307975"/>
            </a:xfrm>
            <a:prstGeom prst="rect">
              <a:avLst/>
            </a:prstGeom>
            <a:noFill/>
          </p:spPr>
          <p:txBody>
            <a:bodyPr>
              <a:spAutoFit/>
            </a:bodyPr>
            <a:lstStyle/>
            <a:p>
              <a:pPr algn="ctr" defTabSz="685754" eaLnBrk="1" fontAlgn="auto" hangingPunct="1">
                <a:spcBef>
                  <a:spcPts val="0"/>
                </a:spcBef>
                <a:spcAft>
                  <a:spcPts val="0"/>
                </a:spcAft>
                <a:defRPr/>
              </a:pPr>
              <a:r>
                <a:rPr lang="en-US" altLang="zh-CN" sz="1400" dirty="0">
                  <a:solidFill>
                    <a:schemeClr val="bg1"/>
                  </a:solidFill>
                  <a:latin typeface="+mn-ea"/>
                  <a:ea typeface="+mn-ea"/>
                </a:rPr>
                <a:t>Support Three</a:t>
              </a:r>
              <a:endParaRPr lang="zh-CN" altLang="en-US" sz="1400" dirty="0">
                <a:solidFill>
                  <a:schemeClr val="bg1"/>
                </a:solidFill>
                <a:latin typeface="+mn-ea"/>
                <a:ea typeface="+mn-ea"/>
              </a:endParaRPr>
            </a:p>
          </p:txBody>
        </p:sp>
        <p:sp>
          <p:nvSpPr>
            <p:cNvPr id="13325" name="Rectangle 23"/>
            <p:cNvSpPr>
              <a:spLocks noChangeArrowheads="1"/>
            </p:cNvSpPr>
            <p:nvPr/>
          </p:nvSpPr>
          <p:spPr bwMode="auto">
            <a:xfrm>
              <a:off x="6630509" y="3536721"/>
              <a:ext cx="238298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000">
                  <a:solidFill>
                    <a:schemeClr val="bg1"/>
                  </a:solidFill>
                </a:rPr>
                <a:t>There are many variations of passages of Lore m available, but the majority have suffered alteration in some form, by injected humor, or randomized</a:t>
              </a:r>
              <a:endParaRPr lang="en-US" altLang="zh-CN" sz="1000">
                <a:solidFill>
                  <a:schemeClr val="bg1"/>
                </a:solidFill>
                <a:cs typeface="Arial" pitchFamily="34" charset="0"/>
              </a:endParaRPr>
            </a:p>
          </p:txBody>
        </p:sp>
      </p:grpSp>
      <p:sp>
        <p:nvSpPr>
          <p:cNvPr id="13320" name="Title 13"/>
          <p:cNvSpPr txBox="1">
            <a:spLocks/>
          </p:cNvSpPr>
          <p:nvPr/>
        </p:nvSpPr>
        <p:spPr bwMode="auto">
          <a:xfrm>
            <a:off x="207963" y="390525"/>
            <a:ext cx="22526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68580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68580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68580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68580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68580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eaLnBrk="1" hangingPunct="1">
              <a:spcBef>
                <a:spcPct val="0"/>
              </a:spcBef>
              <a:buFontTx/>
              <a:buNone/>
            </a:pPr>
            <a:r>
              <a:rPr lang="en-US" altLang="zh-CN" sz="2000">
                <a:solidFill>
                  <a:schemeClr val="bg1"/>
                </a:solidFill>
              </a:rPr>
              <a:t>BLOG POST</a:t>
            </a:r>
          </a:p>
        </p:txBody>
      </p:sp>
      <p:sp>
        <p:nvSpPr>
          <p:cNvPr id="17" name="Content Placeholder 2"/>
          <p:cNvSpPr txBox="1">
            <a:spLocks/>
          </p:cNvSpPr>
          <p:nvPr/>
        </p:nvSpPr>
        <p:spPr>
          <a:xfrm>
            <a:off x="207963" y="752475"/>
            <a:ext cx="8491537" cy="409575"/>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fontAlgn="auto">
              <a:spcAft>
                <a:spcPts val="0"/>
              </a:spcAft>
              <a:buFont typeface="Arial" pitchFamily="34" charset="0"/>
              <a:buNone/>
              <a:defRPr/>
            </a:pPr>
            <a:r>
              <a:rPr lang="en-US" altLang="zh-CN" sz="1050" dirty="0">
                <a:solidFill>
                  <a:schemeClr val="bg1"/>
                </a:solidFill>
              </a:rPr>
              <a:t>There are many variations of passages of </a:t>
            </a:r>
            <a:r>
              <a:rPr lang="en-US" altLang="zh-CN" sz="1050" dirty="0" err="1">
                <a:solidFill>
                  <a:schemeClr val="bg1"/>
                </a:solidFill>
              </a:rPr>
              <a:t>Lorem</a:t>
            </a:r>
            <a:r>
              <a:rPr lang="en-US" altLang="zh-CN" sz="1050" dirty="0">
                <a:solidFill>
                  <a:schemeClr val="bg1"/>
                </a:solidFill>
              </a:rPr>
              <a:t> available, but the majority have suffered alteration in some form, by injected humor, or randomized words which don't look even </a:t>
            </a:r>
            <a:r>
              <a:rPr lang="en-US" altLang="zh-CN" sz="1050" dirty="0" smtClean="0">
                <a:solidFill>
                  <a:schemeClr val="bg1"/>
                </a:solidFill>
              </a:rPr>
              <a:t>slightly</a:t>
            </a:r>
            <a:endParaRPr lang="en-US" altLang="zh-CN" sz="1050" dirty="0">
              <a:solidFill>
                <a:schemeClr val="bg1"/>
              </a:solidFill>
              <a:cs typeface="Arial" pitchFamily="34" charset="0"/>
            </a:endParaRPr>
          </a:p>
        </p:txBody>
      </p:sp>
      <p:sp>
        <p:nvSpPr>
          <p:cNvPr id="18" name="矩形 17"/>
          <p:cNvSpPr/>
          <p:nvPr/>
        </p:nvSpPr>
        <p:spPr>
          <a:xfrm>
            <a:off x="0" y="1357313"/>
            <a:ext cx="3030538" cy="1725612"/>
          </a:xfrm>
          <a:prstGeom prst="rect">
            <a:avLst/>
          </a:prstGeom>
          <a:solidFill>
            <a:srgbClr val="255D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9" name="Oval 53"/>
          <p:cNvSpPr>
            <a:spLocks noChangeAspect="1"/>
          </p:cNvSpPr>
          <p:nvPr/>
        </p:nvSpPr>
        <p:spPr>
          <a:xfrm rot="10800000" flipV="1">
            <a:off x="1128713" y="1931988"/>
            <a:ext cx="574675" cy="576262"/>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2000" dirty="0">
                <a:solidFill>
                  <a:srgbClr val="255D6E"/>
                </a:solidFill>
                <a:latin typeface="FontAwesome" pitchFamily="2" charset="0"/>
              </a:rPr>
              <a:t></a:t>
            </a:r>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childTnLst>
                          </p:cTn>
                        </p:par>
                      </p:childTnLst>
                    </p:cTn>
                  </p:par>
                  <p:par>
                    <p:cTn id="9" fill="hold" nodeType="clickPar">
                      <p:stCondLst>
                        <p:cond delay="indefinite"/>
                      </p:stCondLst>
                      <p:childTnLst>
                        <p:par>
                          <p:cTn id="10" fill="hold" nodeType="withGroup">
                            <p:stCondLst>
                              <p:cond delay="0"/>
                            </p:stCondLst>
                            <p:childTnLst>
                              <p:par>
                                <p:cTn id="11" presetID="12" presetClass="entr" presetSubtype="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ppt_x</p:attrName>
                                        </p:attrNameLst>
                                      </p:cBhvr>
                                      <p:tavLst>
                                        <p:tav tm="0">
                                          <p:val>
                                            <p:strVal val="#ppt_x+#ppt_w*1.125000"/>
                                          </p:val>
                                        </p:tav>
                                        <p:tav tm="100000">
                                          <p:val>
                                            <p:strVal val="#ppt_x"/>
                                          </p:val>
                                        </p:tav>
                                      </p:tavLst>
                                    </p:anim>
                                    <p:animEffect transition="in" filter="wipe(left)">
                                      <p:cBhvr>
                                        <p:cTn id="14" dur="500"/>
                                        <p:tgtEl>
                                          <p:spTgt spid="3"/>
                                        </p:tgtEl>
                                      </p:cBhvr>
                                    </p:animEffect>
                                  </p:childTnLst>
                                </p:cTn>
                              </p:par>
                              <p:par>
                                <p:cTn id="15" presetID="12" presetClass="entr" presetSubtype="8"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ppt_x</p:attrName>
                                        </p:attrNameLst>
                                      </p:cBhvr>
                                      <p:tavLst>
                                        <p:tav tm="0">
                                          <p:val>
                                            <p:strVal val="#ppt_x-#ppt_w*1.125000"/>
                                          </p:val>
                                        </p:tav>
                                        <p:tav tm="100000">
                                          <p:val>
                                            <p:strVal val="#ppt_x"/>
                                          </p:val>
                                        </p:tav>
                                      </p:tavLst>
                                    </p:anim>
                                    <p:animEffect transition="in" filter="wipe(right)">
                                      <p:cBhvr>
                                        <p:cTn id="18" dur="500"/>
                                        <p:tgtEl>
                                          <p:spTgt spid="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500"/>
                                        <p:tgtEl>
                                          <p:spTgt spid="18"/>
                                        </p:tgtEl>
                                      </p:cBhvr>
                                    </p:animEffect>
                                  </p:childTnLst>
                                </p:cTn>
                              </p:par>
                            </p:childTnLst>
                          </p:cTn>
                        </p:par>
                        <p:par>
                          <p:cTn id="24" fill="hold" nodeType="afterGroup">
                            <p:stCondLst>
                              <p:cond delay="500"/>
                            </p:stCondLst>
                            <p:childTnLst>
                              <p:par>
                                <p:cTn id="25" presetID="53" presetClass="entr" presetSubtype="16"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250" fill="hold"/>
                                        <p:tgtEl>
                                          <p:spTgt spid="19"/>
                                        </p:tgtEl>
                                        <p:attrNameLst>
                                          <p:attrName>ppt_w</p:attrName>
                                        </p:attrNameLst>
                                      </p:cBhvr>
                                      <p:tavLst>
                                        <p:tav tm="0">
                                          <p:val>
                                            <p:fltVal val="0"/>
                                          </p:val>
                                        </p:tav>
                                        <p:tav tm="100000">
                                          <p:val>
                                            <p:strVal val="#ppt_w"/>
                                          </p:val>
                                        </p:tav>
                                      </p:tavLst>
                                    </p:anim>
                                    <p:anim calcmode="lin" valueType="num">
                                      <p:cBhvr>
                                        <p:cTn id="28" dur="250" fill="hold"/>
                                        <p:tgtEl>
                                          <p:spTgt spid="19"/>
                                        </p:tgtEl>
                                        <p:attrNameLst>
                                          <p:attrName>ppt_h</p:attrName>
                                        </p:attrNameLst>
                                      </p:cBhvr>
                                      <p:tavLst>
                                        <p:tav tm="0">
                                          <p:val>
                                            <p:fltVal val="0"/>
                                          </p:val>
                                        </p:tav>
                                        <p:tav tm="100000">
                                          <p:val>
                                            <p:strVal val="#ppt_h"/>
                                          </p:val>
                                        </p:tav>
                                      </p:tavLst>
                                    </p:anim>
                                    <p:animEffect transition="in" filter="fade">
                                      <p:cBhvr>
                                        <p:cTn id="29" dur="250"/>
                                        <p:tgtEl>
                                          <p:spTgt spid="19"/>
                                        </p:tgtEl>
                                      </p:cBhvr>
                                    </p:animEffect>
                                  </p:childTnLst>
                                </p:cTn>
                              </p:par>
                              <p:par>
                                <p:cTn id="30" presetID="6" presetClass="emph" presetSubtype="0" decel="100000" fill="hold" grpId="1" nodeType="withEffect">
                                  <p:stCondLst>
                                    <p:cond delay="200"/>
                                  </p:stCondLst>
                                  <p:childTnLst>
                                    <p:animScale>
                                      <p:cBhvr>
                                        <p:cTn id="31" dur="250" fill="hold"/>
                                        <p:tgtEl>
                                          <p:spTgt spid="19"/>
                                        </p:tgtEl>
                                      </p:cBhvr>
                                      <p:by x="110000" y="110000"/>
                                    </p:animScale>
                                  </p:childTnLst>
                                </p:cTn>
                              </p:par>
                              <p:par>
                                <p:cTn id="32" presetID="6" presetClass="emph" presetSubtype="0" decel="100000" fill="hold" grpId="2" nodeType="withEffect">
                                  <p:stCondLst>
                                    <p:cond delay="300"/>
                                  </p:stCondLst>
                                  <p:childTnLst>
                                    <p:animScale>
                                      <p:cBhvr>
                                        <p:cTn id="33" dur="250" fill="hold"/>
                                        <p:tgtEl>
                                          <p:spTgt spid="19"/>
                                        </p:tgtEl>
                                      </p:cBhvr>
                                      <p:by x="91000" y="91000"/>
                                    </p:animScale>
                                  </p:childTnLst>
                                </p:cTn>
                              </p:par>
                            </p:childTnLst>
                          </p:cTn>
                        </p:par>
                        <p:par>
                          <p:cTn id="34" fill="hold" nodeType="afterGroup">
                            <p:stCondLst>
                              <p:cond delay="1050"/>
                            </p:stCondLst>
                            <p:childTnLst>
                              <p:par>
                                <p:cTn id="35" presetID="2" presetClass="entr" presetSubtype="4" decel="10000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par>
                                <p:cTn id="39" presetID="2" presetClass="entr" presetSubtype="4" decel="100000" fill="hold" nodeType="withEffect">
                                  <p:stCondLst>
                                    <p:cond delay="25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1+#ppt_h/2"/>
                                          </p:val>
                                        </p:tav>
                                        <p:tav tm="100000">
                                          <p:val>
                                            <p:strVal val="#ppt_y"/>
                                          </p:val>
                                        </p:tav>
                                      </p:tavLst>
                                    </p:anim>
                                  </p:childTnLst>
                                </p:cTn>
                              </p:par>
                              <p:par>
                                <p:cTn id="43" presetID="2" presetClass="entr" presetSubtype="4" decel="100000" fill="hold" nodeType="withEffect">
                                  <p:stCondLst>
                                    <p:cond delay="50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8" grpId="0" animBg="1"/>
      <p:bldP spid="19" grpId="0" animBg="1"/>
      <p:bldP spid="19" grpId="1" animBg="1"/>
      <p:bldP spid="19" grpId="2"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06613" y="0"/>
            <a:ext cx="1897062" cy="3663950"/>
          </a:xfrm>
          <a:prstGeom prst="rect">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8" name="矩形 7"/>
          <p:cNvSpPr/>
          <p:nvPr/>
        </p:nvSpPr>
        <p:spPr>
          <a:xfrm>
            <a:off x="5873750" y="0"/>
            <a:ext cx="1974850" cy="3663950"/>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9" name="矩形 8"/>
          <p:cNvSpPr/>
          <p:nvPr/>
        </p:nvSpPr>
        <p:spPr>
          <a:xfrm>
            <a:off x="7848600" y="0"/>
            <a:ext cx="1295400" cy="3663950"/>
          </a:xfrm>
          <a:prstGeom prst="rect">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nvGrpSpPr>
          <p:cNvPr id="2" name="组合 1"/>
          <p:cNvGrpSpPr>
            <a:grpSpLocks/>
          </p:cNvGrpSpPr>
          <p:nvPr/>
        </p:nvGrpSpPr>
        <p:grpSpPr bwMode="auto">
          <a:xfrm>
            <a:off x="0" y="0"/>
            <a:ext cx="2151063" cy="3663950"/>
            <a:chOff x="0" y="0"/>
            <a:chExt cx="2150958" cy="3664527"/>
          </a:xfrm>
        </p:grpSpPr>
        <p:sp>
          <p:nvSpPr>
            <p:cNvPr id="5" name="矩形 4"/>
            <p:cNvSpPr/>
            <p:nvPr/>
          </p:nvSpPr>
          <p:spPr>
            <a:xfrm>
              <a:off x="0" y="0"/>
              <a:ext cx="2106510" cy="3664527"/>
            </a:xfrm>
            <a:prstGeom prst="rect">
              <a:avLst/>
            </a:prstGeom>
            <a:solidFill>
              <a:srgbClr val="255D6E">
                <a:alpha val="9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3" name="Rectangle 23"/>
            <p:cNvSpPr/>
            <p:nvPr/>
          </p:nvSpPr>
          <p:spPr>
            <a:xfrm>
              <a:off x="41273" y="779586"/>
              <a:ext cx="2109685" cy="682733"/>
            </a:xfrm>
            <a:prstGeom prst="rect">
              <a:avLst/>
            </a:prstGeom>
          </p:spPr>
          <p:txBody>
            <a:bodyPr>
              <a:spAutoFit/>
            </a:bodyPr>
            <a:lstStyle/>
            <a:p>
              <a:pPr defTabSz="1088232" eaLnBrk="1" fontAlgn="auto" hangingPunct="1">
                <a:lnSpc>
                  <a:spcPct val="120000"/>
                </a:lnSpc>
                <a:spcBef>
                  <a:spcPts val="0"/>
                </a:spcBef>
                <a:spcAft>
                  <a:spcPts val="0"/>
                </a:spcAft>
                <a:defRPr/>
              </a:pPr>
              <a:r>
                <a:rPr lang="en-US" altLang="zh-CN" sz="800" dirty="0">
                  <a:solidFill>
                    <a:schemeClr val="bg1">
                      <a:lumMod val="95000"/>
                    </a:schemeClr>
                  </a:solidFill>
                  <a:ea typeface="+mn-ea"/>
                </a:rPr>
                <a:t>There are many variations of passages of Lore m available, but the majority have suffered alteration in some form</a:t>
              </a:r>
            </a:p>
            <a:p>
              <a:pPr defTabSz="1088232" eaLnBrk="1" fontAlgn="auto" hangingPunct="1">
                <a:lnSpc>
                  <a:spcPct val="120000"/>
                </a:lnSpc>
                <a:spcBef>
                  <a:spcPts val="0"/>
                </a:spcBef>
                <a:spcAft>
                  <a:spcPts val="0"/>
                </a:spcAft>
                <a:defRPr/>
              </a:pPr>
              <a:r>
                <a:rPr lang="en-US" altLang="zh-CN" sz="800" dirty="0">
                  <a:solidFill>
                    <a:schemeClr val="bg1">
                      <a:lumMod val="95000"/>
                    </a:schemeClr>
                  </a:solidFill>
                  <a:ea typeface="+mn-ea"/>
                </a:rPr>
                <a:t>There are many variations</a:t>
              </a:r>
              <a:endParaRPr lang="en-US" altLang="zh-CN" sz="800" dirty="0">
                <a:solidFill>
                  <a:schemeClr val="bg1">
                    <a:lumMod val="95000"/>
                  </a:schemeClr>
                </a:solidFill>
                <a:ea typeface="+mn-ea"/>
                <a:cs typeface="Arial" pitchFamily="34" charset="0"/>
              </a:endParaRPr>
            </a:p>
          </p:txBody>
        </p:sp>
        <p:sp>
          <p:nvSpPr>
            <p:cNvPr id="14" name="文本框 13"/>
            <p:cNvSpPr txBox="1"/>
            <p:nvPr/>
          </p:nvSpPr>
          <p:spPr>
            <a:xfrm>
              <a:off x="31748" y="362007"/>
              <a:ext cx="1692192" cy="523958"/>
            </a:xfrm>
            <a:prstGeom prst="rect">
              <a:avLst/>
            </a:prstGeom>
            <a:noFill/>
          </p:spPr>
          <p:txBody>
            <a:bodyPr>
              <a:spAutoFit/>
            </a:bodyPr>
            <a:lstStyle/>
            <a:p>
              <a:pPr defTabSz="685754" eaLnBrk="1" fontAlgn="auto" hangingPunct="1">
                <a:spcBef>
                  <a:spcPts val="0"/>
                </a:spcBef>
                <a:spcAft>
                  <a:spcPts val="0"/>
                </a:spcAft>
                <a:defRPr/>
              </a:pPr>
              <a:r>
                <a:rPr lang="en-US" altLang="zh-CN" sz="1400" b="1" dirty="0">
                  <a:solidFill>
                    <a:schemeClr val="bg1">
                      <a:lumMod val="95000"/>
                    </a:schemeClr>
                  </a:solidFill>
                  <a:latin typeface="+mn-ea"/>
                  <a:ea typeface="+mn-ea"/>
                </a:rPr>
                <a:t>Our Works</a:t>
              </a:r>
            </a:p>
            <a:p>
              <a:pPr defTabSz="685754" eaLnBrk="1" fontAlgn="auto" hangingPunct="1">
                <a:spcBef>
                  <a:spcPts val="0"/>
                </a:spcBef>
                <a:spcAft>
                  <a:spcPts val="0"/>
                </a:spcAft>
                <a:defRPr/>
              </a:pPr>
              <a:r>
                <a:rPr lang="en-US" altLang="zh-CN" sz="1400" b="1" dirty="0">
                  <a:solidFill>
                    <a:schemeClr val="bg1">
                      <a:lumMod val="95000"/>
                    </a:schemeClr>
                  </a:solidFill>
                  <a:latin typeface="+mn-ea"/>
                  <a:ea typeface="+mn-ea"/>
                </a:rPr>
                <a:t>…</a:t>
              </a:r>
              <a:endParaRPr lang="zh-CN" altLang="en-US" sz="1400" b="1" dirty="0">
                <a:solidFill>
                  <a:schemeClr val="bg1">
                    <a:lumMod val="95000"/>
                  </a:schemeClr>
                </a:solidFill>
                <a:latin typeface="+mn-ea"/>
                <a:ea typeface="+mn-ea"/>
              </a:endParaRPr>
            </a:p>
          </p:txBody>
        </p:sp>
        <p:sp>
          <p:nvSpPr>
            <p:cNvPr id="15" name="Rectangle 27"/>
            <p:cNvSpPr/>
            <p:nvPr/>
          </p:nvSpPr>
          <p:spPr>
            <a:xfrm>
              <a:off x="146043" y="1602040"/>
              <a:ext cx="800061" cy="230223"/>
            </a:xfrm>
            <a:prstGeom prst="rect">
              <a:avLst/>
            </a:prstGeom>
            <a:ln w="9525">
              <a:solidFill>
                <a:schemeClr val="bg1"/>
              </a:solidFill>
            </a:ln>
          </p:spPr>
          <p:txBody>
            <a:bodyPr>
              <a:spAutoFit/>
            </a:bodyPr>
            <a:lstStyle/>
            <a:p>
              <a:pPr algn="ctr" defTabSz="685754" eaLnBrk="1" fontAlgn="auto" hangingPunct="1">
                <a:spcBef>
                  <a:spcPts val="0"/>
                </a:spcBef>
                <a:spcAft>
                  <a:spcPts val="0"/>
                </a:spcAft>
                <a:defRPr/>
              </a:pPr>
              <a:r>
                <a:rPr lang="en-US" altLang="zh-CN" sz="900" dirty="0">
                  <a:solidFill>
                    <a:schemeClr val="bg1">
                      <a:lumMod val="95000"/>
                    </a:schemeClr>
                  </a:solidFill>
                  <a:latin typeface="+mn-lt"/>
                  <a:ea typeface="+mn-ea"/>
                </a:rPr>
                <a:t>The Project</a:t>
              </a:r>
            </a:p>
          </p:txBody>
        </p:sp>
        <p:sp>
          <p:nvSpPr>
            <p:cNvPr id="16" name="Oval 53"/>
            <p:cNvSpPr>
              <a:spLocks noChangeAspect="1"/>
            </p:cNvSpPr>
            <p:nvPr/>
          </p:nvSpPr>
          <p:spPr>
            <a:xfrm>
              <a:off x="1536625" y="3126280"/>
              <a:ext cx="252401" cy="250865"/>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800" dirty="0">
                  <a:solidFill>
                    <a:schemeClr val="bg1"/>
                  </a:solidFill>
                  <a:latin typeface="FontAwesome" pitchFamily="2" charset="0"/>
                </a:rPr>
                <a:t></a:t>
              </a:r>
            </a:p>
          </p:txBody>
        </p:sp>
      </p:grpSp>
      <p:sp>
        <p:nvSpPr>
          <p:cNvPr id="17" name="Title 13"/>
          <p:cNvSpPr txBox="1">
            <a:spLocks/>
          </p:cNvSpPr>
          <p:nvPr/>
        </p:nvSpPr>
        <p:spPr bwMode="auto">
          <a:xfrm>
            <a:off x="130175" y="3919538"/>
            <a:ext cx="51482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68580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68580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68580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68580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68580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eaLnBrk="1" hangingPunct="1">
              <a:spcBef>
                <a:spcPct val="0"/>
              </a:spcBef>
              <a:buFontTx/>
              <a:buNone/>
            </a:pPr>
            <a:r>
              <a:rPr lang="en-US" altLang="zh-CN" sz="2800">
                <a:solidFill>
                  <a:schemeClr val="bg1"/>
                </a:solidFill>
              </a:rPr>
              <a:t>CREATED WITH WISDOM</a:t>
            </a:r>
          </a:p>
        </p:txBody>
      </p:sp>
      <p:sp>
        <p:nvSpPr>
          <p:cNvPr id="18" name="Content Placeholder 2"/>
          <p:cNvSpPr txBox="1">
            <a:spLocks/>
          </p:cNvSpPr>
          <p:nvPr/>
        </p:nvSpPr>
        <p:spPr bwMode="auto">
          <a:xfrm>
            <a:off x="146050" y="4411663"/>
            <a:ext cx="8872538"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eaLnBrk="1" hangingPunct="1">
              <a:lnSpc>
                <a:spcPct val="120000"/>
              </a:lnSpc>
              <a:spcBef>
                <a:spcPct val="0"/>
              </a:spcBef>
              <a:buFont typeface="Arial" pitchFamily="34" charset="0"/>
              <a:buNone/>
            </a:pPr>
            <a:r>
              <a:rPr lang="en-US" altLang="zh-CN" sz="1100">
                <a:solidFill>
                  <a:schemeClr val="bg1"/>
                </a:solidFill>
              </a:rPr>
              <a:t>There are many variations of passages of Lorem available, but the majority have suffered alteration in some form, by injected humor, or randomized words which don't look even slightly believable. If you are going to use a passage</a:t>
            </a:r>
            <a:endParaRPr lang="en-US" altLang="zh-CN" sz="1100">
              <a:solidFill>
                <a:schemeClr val="bg1"/>
              </a:solidFill>
              <a:cs typeface="Arial" pitchFamily="34" charset="0"/>
            </a:endParaRPr>
          </a:p>
        </p:txBody>
      </p:sp>
      <p:grpSp>
        <p:nvGrpSpPr>
          <p:cNvPr id="4" name="组合 3"/>
          <p:cNvGrpSpPr>
            <a:grpSpLocks/>
          </p:cNvGrpSpPr>
          <p:nvPr/>
        </p:nvGrpSpPr>
        <p:grpSpPr bwMode="auto">
          <a:xfrm>
            <a:off x="3976688" y="0"/>
            <a:ext cx="2119312" cy="3663950"/>
            <a:chOff x="3976338" y="-3"/>
            <a:chExt cx="2119663" cy="3664530"/>
          </a:xfrm>
        </p:grpSpPr>
        <p:sp>
          <p:nvSpPr>
            <p:cNvPr id="7" name="矩形 6"/>
            <p:cNvSpPr/>
            <p:nvPr/>
          </p:nvSpPr>
          <p:spPr>
            <a:xfrm>
              <a:off x="3990627" y="-3"/>
              <a:ext cx="1897377" cy="3664530"/>
            </a:xfrm>
            <a:prstGeom prst="rect">
              <a:avLst/>
            </a:pr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0" name="矩形 9"/>
            <p:cNvSpPr/>
            <p:nvPr/>
          </p:nvSpPr>
          <p:spPr>
            <a:xfrm>
              <a:off x="3982689" y="-3"/>
              <a:ext cx="1908491" cy="3664530"/>
            </a:xfrm>
            <a:prstGeom prst="rect">
              <a:avLst/>
            </a:prstGeom>
            <a:solidFill>
              <a:srgbClr val="255D6E">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2" name="文本框 11"/>
            <p:cNvSpPr txBox="1"/>
            <p:nvPr/>
          </p:nvSpPr>
          <p:spPr>
            <a:xfrm>
              <a:off x="3976338" y="1317831"/>
              <a:ext cx="1692555" cy="431868"/>
            </a:xfrm>
            <a:prstGeom prst="rect">
              <a:avLst/>
            </a:prstGeom>
            <a:noFill/>
          </p:spPr>
          <p:txBody>
            <a:bodyPr>
              <a:spAutoFit/>
            </a:bodyPr>
            <a:lstStyle/>
            <a:p>
              <a:pPr defTabSz="685754" eaLnBrk="1" fontAlgn="auto" hangingPunct="1">
                <a:spcBef>
                  <a:spcPts val="0"/>
                </a:spcBef>
                <a:spcAft>
                  <a:spcPts val="0"/>
                </a:spcAft>
                <a:defRPr/>
              </a:pPr>
              <a:r>
                <a:rPr lang="en-US" altLang="zh-CN" sz="1100" b="1" dirty="0">
                  <a:solidFill>
                    <a:schemeClr val="bg1">
                      <a:lumMod val="95000"/>
                    </a:schemeClr>
                  </a:solidFill>
                  <a:latin typeface="+mn-ea"/>
                  <a:ea typeface="+mn-ea"/>
                </a:rPr>
                <a:t>Something Special</a:t>
              </a:r>
            </a:p>
            <a:p>
              <a:pPr defTabSz="685754" eaLnBrk="1" fontAlgn="auto" hangingPunct="1">
                <a:spcBef>
                  <a:spcPts val="0"/>
                </a:spcBef>
                <a:spcAft>
                  <a:spcPts val="0"/>
                </a:spcAft>
                <a:defRPr/>
              </a:pPr>
              <a:r>
                <a:rPr lang="en-US" altLang="zh-CN" sz="1100" b="1" dirty="0">
                  <a:solidFill>
                    <a:schemeClr val="bg1">
                      <a:lumMod val="95000"/>
                    </a:schemeClr>
                  </a:solidFill>
                  <a:latin typeface="+mn-ea"/>
                  <a:ea typeface="+mn-ea"/>
                </a:rPr>
                <a:t>…</a:t>
              </a:r>
              <a:endParaRPr lang="zh-CN" altLang="en-US" sz="1100" b="1" dirty="0">
                <a:solidFill>
                  <a:schemeClr val="bg1">
                    <a:lumMod val="95000"/>
                  </a:schemeClr>
                </a:solidFill>
                <a:latin typeface="+mn-ea"/>
                <a:ea typeface="+mn-ea"/>
              </a:endParaRPr>
            </a:p>
          </p:txBody>
        </p:sp>
        <p:sp>
          <p:nvSpPr>
            <p:cNvPr id="11" name="Rectangle 23"/>
            <p:cNvSpPr/>
            <p:nvPr/>
          </p:nvSpPr>
          <p:spPr>
            <a:xfrm>
              <a:off x="3985865" y="1673487"/>
              <a:ext cx="2110136" cy="468387"/>
            </a:xfrm>
            <a:prstGeom prst="rect">
              <a:avLst/>
            </a:prstGeom>
          </p:spPr>
          <p:txBody>
            <a:bodyPr>
              <a:spAutoFit/>
            </a:bodyPr>
            <a:lstStyle/>
            <a:p>
              <a:pPr defTabSz="1088232" eaLnBrk="1" fontAlgn="auto" hangingPunct="1">
                <a:lnSpc>
                  <a:spcPct val="120000"/>
                </a:lnSpc>
                <a:spcBef>
                  <a:spcPts val="0"/>
                </a:spcBef>
                <a:spcAft>
                  <a:spcPts val="0"/>
                </a:spcAft>
                <a:defRPr/>
              </a:pPr>
              <a:r>
                <a:rPr lang="en-US" altLang="zh-CN" sz="700" dirty="0">
                  <a:solidFill>
                    <a:schemeClr val="bg1">
                      <a:lumMod val="95000"/>
                    </a:schemeClr>
                  </a:solidFill>
                  <a:ea typeface="+mn-ea"/>
                </a:rPr>
                <a:t>There are many variations of passages of Lore m available, but the majority have suffered alteration in some form</a:t>
              </a:r>
              <a:endParaRPr lang="en-US" altLang="zh-CN" sz="700" dirty="0">
                <a:solidFill>
                  <a:schemeClr val="bg1">
                    <a:lumMod val="95000"/>
                  </a:schemeClr>
                </a:solidFill>
                <a:ea typeface="+mn-ea"/>
                <a:cs typeface="Arial" pitchFamily="34" charset="0"/>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500"/>
                            </p:stCondLst>
                            <p:childTnLst>
                              <p:par>
                                <p:cTn id="26" presetID="26" presetClass="emph" presetSubtype="0" fill="hold" nodeType="afterEffect">
                                  <p:stCondLst>
                                    <p:cond delay="0"/>
                                  </p:stCondLst>
                                  <p:childTnLst>
                                    <p:animEffect transition="out" filter="fade">
                                      <p:cBhvr>
                                        <p:cTn id="27" dur="300" tmFilter="0, 0; .2, .5; .8, .5; 1, 0"/>
                                        <p:tgtEl>
                                          <p:spTgt spid="2"/>
                                        </p:tgtEl>
                                      </p:cBhvr>
                                    </p:animEffect>
                                    <p:animScale>
                                      <p:cBhvr>
                                        <p:cTn id="28" dur="150" autoRev="1" fill="hold"/>
                                        <p:tgtEl>
                                          <p:spTgt spid="2"/>
                                        </p:tgtEl>
                                      </p:cBhvr>
                                      <p:by x="105000" y="105000"/>
                                    </p:animScale>
                                  </p:childTnLst>
                                </p:cTn>
                              </p:par>
                              <p:par>
                                <p:cTn id="29" presetID="26" presetClass="emph" presetSubtype="0" fill="hold" grpId="1" nodeType="withEffect">
                                  <p:stCondLst>
                                    <p:cond delay="150"/>
                                  </p:stCondLst>
                                  <p:childTnLst>
                                    <p:animEffect transition="out" filter="fade">
                                      <p:cBhvr>
                                        <p:cTn id="30" dur="300" tmFilter="0, 0; .2, .5; .8, .5; 1, 0"/>
                                        <p:tgtEl>
                                          <p:spTgt spid="6"/>
                                        </p:tgtEl>
                                      </p:cBhvr>
                                    </p:animEffect>
                                    <p:animScale>
                                      <p:cBhvr>
                                        <p:cTn id="31" dur="150" autoRev="1" fill="hold"/>
                                        <p:tgtEl>
                                          <p:spTgt spid="6"/>
                                        </p:tgtEl>
                                      </p:cBhvr>
                                      <p:by x="105000" y="105000"/>
                                    </p:animScale>
                                  </p:childTnLst>
                                </p:cTn>
                              </p:par>
                              <p:par>
                                <p:cTn id="32" presetID="26" presetClass="emph" presetSubtype="0" fill="hold" nodeType="withEffect">
                                  <p:stCondLst>
                                    <p:cond delay="300"/>
                                  </p:stCondLst>
                                  <p:childTnLst>
                                    <p:animEffect transition="out" filter="fade">
                                      <p:cBhvr>
                                        <p:cTn id="33" dur="300" tmFilter="0, 0; .2, .5; .8, .5; 1, 0"/>
                                        <p:tgtEl>
                                          <p:spTgt spid="4"/>
                                        </p:tgtEl>
                                      </p:cBhvr>
                                    </p:animEffect>
                                    <p:animScale>
                                      <p:cBhvr>
                                        <p:cTn id="34" dur="150" autoRev="1" fill="hold"/>
                                        <p:tgtEl>
                                          <p:spTgt spid="4"/>
                                        </p:tgtEl>
                                      </p:cBhvr>
                                      <p:by x="105000" y="105000"/>
                                    </p:animScale>
                                  </p:childTnLst>
                                </p:cTn>
                              </p:par>
                              <p:par>
                                <p:cTn id="35" presetID="26" presetClass="emph" presetSubtype="0" fill="hold" grpId="1" nodeType="withEffect">
                                  <p:stCondLst>
                                    <p:cond delay="450"/>
                                  </p:stCondLst>
                                  <p:childTnLst>
                                    <p:animEffect transition="out" filter="fade">
                                      <p:cBhvr>
                                        <p:cTn id="36" dur="300" tmFilter="0, 0; .2, .5; .8, .5; 1, 0"/>
                                        <p:tgtEl>
                                          <p:spTgt spid="8"/>
                                        </p:tgtEl>
                                      </p:cBhvr>
                                    </p:animEffect>
                                    <p:animScale>
                                      <p:cBhvr>
                                        <p:cTn id="37" dur="150" autoRev="1" fill="hold"/>
                                        <p:tgtEl>
                                          <p:spTgt spid="8"/>
                                        </p:tgtEl>
                                      </p:cBhvr>
                                      <p:by x="105000" y="105000"/>
                                    </p:animScale>
                                  </p:childTnLst>
                                </p:cTn>
                              </p:par>
                              <p:par>
                                <p:cTn id="38" presetID="26" presetClass="emph" presetSubtype="0" fill="hold" grpId="1" nodeType="withEffect">
                                  <p:stCondLst>
                                    <p:cond delay="600"/>
                                  </p:stCondLst>
                                  <p:childTnLst>
                                    <p:animEffect transition="out" filter="fade">
                                      <p:cBhvr>
                                        <p:cTn id="39" dur="300" tmFilter="0, 0; .2, .5; .8, .5; 1, 0"/>
                                        <p:tgtEl>
                                          <p:spTgt spid="9"/>
                                        </p:tgtEl>
                                      </p:cBhvr>
                                    </p:animEffect>
                                    <p:animScale>
                                      <p:cBhvr>
                                        <p:cTn id="40" dur="150" autoRev="1" fill="hold"/>
                                        <p:tgtEl>
                                          <p:spTgt spid="9"/>
                                        </p:tgtEl>
                                      </p:cBhvr>
                                      <p:by x="105000" y="105000"/>
                                    </p:animScale>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8" grpId="0" animBg="1"/>
      <p:bldP spid="8" grpId="1" animBg="1"/>
      <p:bldP spid="9" grpId="0" animBg="1"/>
      <p:bldP spid="9" grpId="1" animBg="1"/>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0" name="文本框 9"/>
          <p:cNvSpPr>
            <a:spLocks/>
          </p:cNvSpPr>
          <p:nvPr/>
        </p:nvSpPr>
        <p:spPr bwMode="auto">
          <a:xfrm>
            <a:off x="1771650" y="1573213"/>
            <a:ext cx="1428750" cy="1657350"/>
          </a:xfrm>
          <a:custGeom>
            <a:avLst/>
            <a:gdLst>
              <a:gd name="T0" fmla="*/ 660838 w 1427586"/>
              <a:gd name="T1" fmla="*/ 354626 h 1656000"/>
              <a:gd name="T2" fmla="*/ 545928 w 1427586"/>
              <a:gd name="T3" fmla="*/ 375865 h 1656000"/>
              <a:gd name="T4" fmla="*/ 468051 w 1427586"/>
              <a:gd name="T5" fmla="*/ 438493 h 1656000"/>
              <a:gd name="T6" fmla="*/ 430474 w 1427586"/>
              <a:gd name="T7" fmla="*/ 522634 h 1656000"/>
              <a:gd name="T8" fmla="*/ 422849 w 1427586"/>
              <a:gd name="T9" fmla="*/ 639450 h 1656000"/>
              <a:gd name="T10" fmla="*/ 422849 w 1427586"/>
              <a:gd name="T11" fmla="*/ 671581 h 1656000"/>
              <a:gd name="T12" fmla="*/ 619993 w 1427586"/>
              <a:gd name="T13" fmla="*/ 671581 h 1656000"/>
              <a:gd name="T14" fmla="*/ 619993 w 1427586"/>
              <a:gd name="T15" fmla="*/ 587713 h 1656000"/>
              <a:gd name="T16" fmla="*/ 632264 w 1427586"/>
              <a:gd name="T17" fmla="*/ 509835 h 1656000"/>
              <a:gd name="T18" fmla="*/ 669620 w 1427586"/>
              <a:gd name="T19" fmla="*/ 490230 h 1656000"/>
              <a:gd name="T20" fmla="*/ 706976 w 1427586"/>
              <a:gd name="T21" fmla="*/ 507930 h 1656000"/>
              <a:gd name="T22" fmla="*/ 719246 w 1427586"/>
              <a:gd name="T23" fmla="*/ 561572 h 1656000"/>
              <a:gd name="T24" fmla="*/ 678674 w 1427586"/>
              <a:gd name="T25" fmla="*/ 692004 h 1656000"/>
              <a:gd name="T26" fmla="*/ 422986 w 1427586"/>
              <a:gd name="T27" fmla="*/ 1127408 h 1656000"/>
              <a:gd name="T28" fmla="*/ 422849 w 1427586"/>
              <a:gd name="T29" fmla="*/ 1253210 h 1656000"/>
              <a:gd name="T30" fmla="*/ 906996 w 1427586"/>
              <a:gd name="T31" fmla="*/ 1253210 h 1656000"/>
              <a:gd name="T32" fmla="*/ 906996 w 1427586"/>
              <a:gd name="T33" fmla="*/ 1102901 h 1656000"/>
              <a:gd name="T34" fmla="*/ 665722 w 1427586"/>
              <a:gd name="T35" fmla="*/ 1102901 h 1656000"/>
              <a:gd name="T36" fmla="*/ 888747 w 1427586"/>
              <a:gd name="T37" fmla="*/ 744556 h 1656000"/>
              <a:gd name="T38" fmla="*/ 926601 w 1427586"/>
              <a:gd name="T39" fmla="*/ 584445 h 1656000"/>
              <a:gd name="T40" fmla="*/ 859343 w 1427586"/>
              <a:gd name="T41" fmla="*/ 419705 h 1656000"/>
              <a:gd name="T42" fmla="*/ 660838 w 1427586"/>
              <a:gd name="T43" fmla="*/ 354626 h 1656000"/>
              <a:gd name="T44" fmla="*/ 714375 w 1427586"/>
              <a:gd name="T45" fmla="*/ 0 h 1656000"/>
              <a:gd name="T46" fmla="*/ 1428750 w 1427586"/>
              <a:gd name="T47" fmla="*/ 357187 h 1656000"/>
              <a:gd name="T48" fmla="*/ 1428750 w 1427586"/>
              <a:gd name="T49" fmla="*/ 1300162 h 1656000"/>
              <a:gd name="T50" fmla="*/ 714375 w 1427586"/>
              <a:gd name="T51" fmla="*/ 1657350 h 1656000"/>
              <a:gd name="T52" fmla="*/ 0 w 1427586"/>
              <a:gd name="T53" fmla="*/ 1300162 h 1656000"/>
              <a:gd name="T54" fmla="*/ 0 w 1427586"/>
              <a:gd name="T55" fmla="*/ 357187 h 1656000"/>
              <a:gd name="T56" fmla="*/ 714375 w 1427586"/>
              <a:gd name="T57" fmla="*/ 0 h 16560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427586" h="1656000">
                <a:moveTo>
                  <a:pt x="660300" y="354337"/>
                </a:moveTo>
                <a:cubicBezTo>
                  <a:pt x="615679" y="354337"/>
                  <a:pt x="577407" y="361411"/>
                  <a:pt x="545483" y="375559"/>
                </a:cubicBezTo>
                <a:cubicBezTo>
                  <a:pt x="513560" y="389707"/>
                  <a:pt x="487622" y="410566"/>
                  <a:pt x="467670" y="438136"/>
                </a:cubicBezTo>
                <a:cubicBezTo>
                  <a:pt x="447717" y="465707"/>
                  <a:pt x="435202" y="493731"/>
                  <a:pt x="430123" y="522208"/>
                </a:cubicBezTo>
                <a:cubicBezTo>
                  <a:pt x="425044" y="550685"/>
                  <a:pt x="422505" y="589592"/>
                  <a:pt x="422505" y="638929"/>
                </a:cubicBezTo>
                <a:lnTo>
                  <a:pt x="422505" y="671034"/>
                </a:lnTo>
                <a:lnTo>
                  <a:pt x="619488" y="671034"/>
                </a:lnTo>
                <a:lnTo>
                  <a:pt x="619488" y="587234"/>
                </a:lnTo>
                <a:cubicBezTo>
                  <a:pt x="619488" y="548418"/>
                  <a:pt x="623575" y="522480"/>
                  <a:pt x="631749" y="509420"/>
                </a:cubicBezTo>
                <a:cubicBezTo>
                  <a:pt x="639922" y="496361"/>
                  <a:pt x="652364" y="489831"/>
                  <a:pt x="669074" y="489831"/>
                </a:cubicBezTo>
                <a:cubicBezTo>
                  <a:pt x="685784" y="489831"/>
                  <a:pt x="698226" y="495726"/>
                  <a:pt x="706400" y="507516"/>
                </a:cubicBezTo>
                <a:cubicBezTo>
                  <a:pt x="714573" y="519306"/>
                  <a:pt x="718660" y="537172"/>
                  <a:pt x="718660" y="561115"/>
                </a:cubicBezTo>
                <a:cubicBezTo>
                  <a:pt x="718660" y="592313"/>
                  <a:pt x="705147" y="635755"/>
                  <a:pt x="678121" y="691440"/>
                </a:cubicBezTo>
                <a:cubicBezTo>
                  <a:pt x="651094" y="747125"/>
                  <a:pt x="565935" y="892141"/>
                  <a:pt x="422641" y="1126490"/>
                </a:cubicBezTo>
                <a:lnTo>
                  <a:pt x="422505" y="1252189"/>
                </a:lnTo>
                <a:lnTo>
                  <a:pt x="906257" y="1252189"/>
                </a:lnTo>
                <a:lnTo>
                  <a:pt x="906257" y="1102003"/>
                </a:lnTo>
                <a:lnTo>
                  <a:pt x="665180" y="1102003"/>
                </a:lnTo>
                <a:cubicBezTo>
                  <a:pt x="788527" y="919530"/>
                  <a:pt x="862808" y="800180"/>
                  <a:pt x="888023" y="743950"/>
                </a:cubicBezTo>
                <a:cubicBezTo>
                  <a:pt x="913239" y="687721"/>
                  <a:pt x="925846" y="634394"/>
                  <a:pt x="925846" y="583969"/>
                </a:cubicBezTo>
                <a:cubicBezTo>
                  <a:pt x="925846" y="517583"/>
                  <a:pt x="903445" y="462714"/>
                  <a:pt x="858643" y="419363"/>
                </a:cubicBezTo>
                <a:cubicBezTo>
                  <a:pt x="813841" y="376012"/>
                  <a:pt x="747727" y="354337"/>
                  <a:pt x="660300" y="354337"/>
                </a:cubicBezTo>
                <a:close/>
                <a:moveTo>
                  <a:pt x="713793" y="0"/>
                </a:moveTo>
                <a:lnTo>
                  <a:pt x="1427586" y="356896"/>
                </a:lnTo>
                <a:lnTo>
                  <a:pt x="1427586" y="1299103"/>
                </a:lnTo>
                <a:lnTo>
                  <a:pt x="713793" y="1656000"/>
                </a:lnTo>
                <a:lnTo>
                  <a:pt x="0" y="1299103"/>
                </a:lnTo>
                <a:lnTo>
                  <a:pt x="0" y="356896"/>
                </a:lnTo>
                <a:lnTo>
                  <a:pt x="713793"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文本框 14"/>
          <p:cNvSpPr txBox="1"/>
          <p:nvPr/>
        </p:nvSpPr>
        <p:spPr bwMode="auto">
          <a:xfrm>
            <a:off x="3924300" y="1563688"/>
            <a:ext cx="3168650" cy="830262"/>
          </a:xfrm>
          <a:prstGeom prst="rect">
            <a:avLst/>
          </a:prstGeom>
          <a:noFill/>
        </p:spPr>
        <p:txBody>
          <a:bodyPr>
            <a:spAutoFit/>
          </a:bodyPr>
          <a:lstStyle/>
          <a:p>
            <a:pPr defTabSz="685754" eaLnBrk="1" fontAlgn="auto" hangingPunct="1">
              <a:spcBef>
                <a:spcPts val="0"/>
              </a:spcBef>
              <a:spcAft>
                <a:spcPts val="0"/>
              </a:spcAft>
              <a:defRPr/>
            </a:pPr>
            <a:r>
              <a:rPr lang="en-US" altLang="zh-CN" sz="4800" dirty="0">
                <a:solidFill>
                  <a:schemeClr val="bg1">
                    <a:lumMod val="95000"/>
                  </a:schemeClr>
                </a:solidFill>
                <a:cs typeface="Arial" pitchFamily="34" charset="0"/>
              </a:rPr>
              <a:t>PART TWO</a:t>
            </a:r>
            <a:endParaRPr lang="zh-CN" altLang="en-US" sz="4800" baseline="-3000" dirty="0">
              <a:solidFill>
                <a:schemeClr val="bg1">
                  <a:lumMod val="95000"/>
                </a:schemeClr>
              </a:solidFill>
              <a:cs typeface="Arial" pitchFamily="34" charset="0"/>
            </a:endParaRPr>
          </a:p>
        </p:txBody>
      </p:sp>
      <p:sp>
        <p:nvSpPr>
          <p:cNvPr id="17" name="TextBox 111"/>
          <p:cNvSpPr txBox="1">
            <a:spLocks noChangeArrowheads="1"/>
          </p:cNvSpPr>
          <p:nvPr/>
        </p:nvSpPr>
        <p:spPr bwMode="auto">
          <a:xfrm>
            <a:off x="3924300" y="2344738"/>
            <a:ext cx="4268788"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defTabSz="685754" eaLnBrk="1" fontAlgn="auto" hangingPunct="1">
              <a:lnSpc>
                <a:spcPct val="120000"/>
              </a:lnSpc>
              <a:spcBef>
                <a:spcPts val="0"/>
              </a:spcBef>
              <a:spcAft>
                <a:spcPts val="0"/>
              </a:spcAft>
              <a:defRPr/>
            </a:pP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lang="en-US" altLang="zh-CN" sz="105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 Click </a:t>
            </a: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here to modify the text </a:t>
            </a:r>
            <a:endParaRPr lang="zh-CN" altLang="en-US" sz="1050" baseline="-30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fltVal val="0"/>
                                          </p:val>
                                        </p:tav>
                                        <p:tav tm="100000">
                                          <p:val>
                                            <p:strVal val="#ppt_w"/>
                                          </p:val>
                                        </p:tav>
                                      </p:tavLst>
                                    </p:anim>
                                    <p:anim calcmode="lin" valueType="num">
                                      <p:cBhvr>
                                        <p:cTn id="8" dur="250" fill="hold"/>
                                        <p:tgtEl>
                                          <p:spTgt spid="10"/>
                                        </p:tgtEl>
                                        <p:attrNameLst>
                                          <p:attrName>ppt_h</p:attrName>
                                        </p:attrNameLst>
                                      </p:cBhvr>
                                      <p:tavLst>
                                        <p:tav tm="0">
                                          <p:val>
                                            <p:fltVal val="0"/>
                                          </p:val>
                                        </p:tav>
                                        <p:tav tm="100000">
                                          <p:val>
                                            <p:strVal val="#ppt_h"/>
                                          </p:val>
                                        </p:tav>
                                      </p:tavLst>
                                    </p:anim>
                                    <p:animEffect transition="in" filter="fade">
                                      <p:cBhvr>
                                        <p:cTn id="9" dur="250"/>
                                        <p:tgtEl>
                                          <p:spTgt spid="10"/>
                                        </p:tgtEl>
                                      </p:cBhvr>
                                    </p:animEffect>
                                  </p:childTnLst>
                                </p:cTn>
                              </p:par>
                              <p:par>
                                <p:cTn id="10" presetID="6" presetClass="emph" presetSubtype="0" decel="100000" fill="hold" grpId="1" nodeType="withEffect">
                                  <p:stCondLst>
                                    <p:cond delay="200"/>
                                  </p:stCondLst>
                                  <p:childTnLst>
                                    <p:animScale>
                                      <p:cBhvr>
                                        <p:cTn id="11" dur="250" fill="hold"/>
                                        <p:tgtEl>
                                          <p:spTgt spid="10"/>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10"/>
                                        </p:tgtEl>
                                      </p:cBhvr>
                                      <p:by x="91000" y="91000"/>
                                    </p:animScale>
                                  </p:childTnLst>
                                </p:cTn>
                              </p:par>
                            </p:childTnLst>
                          </p:cTn>
                        </p:par>
                        <p:par>
                          <p:cTn id="14" fill="hold" nodeType="afterGroup">
                            <p:stCondLst>
                              <p:cond delay="55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125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nodeType="afterGroup">
                            <p:stCondLst>
                              <p:cond delay="175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0" grpId="0" animBg="1"/>
      <p:bldP spid="10" grpId="1" animBg="1"/>
      <p:bldP spid="10" grpId="2" animBg="1"/>
      <p:bldP spid="15"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3987800" y="1679575"/>
            <a:ext cx="1404938" cy="2843213"/>
            <a:chOff x="3987654" y="1679757"/>
            <a:chExt cx="1404808" cy="2843752"/>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auto">
            <a:xfrm>
              <a:off x="3987654" y="1679757"/>
              <a:ext cx="1404808" cy="2843752"/>
            </a:xfrm>
            <a:prstGeom prst="rect">
              <a:avLst/>
            </a:prstGeom>
            <a:effectLst>
              <a:reflection stA="29000" endPos="11000" dist="12700" dir="5400000" sy="-100000" algn="bl" rotWithShape="0"/>
            </a:effectLst>
          </p:spPr>
        </p:pic>
        <p:sp>
          <p:nvSpPr>
            <p:cNvPr id="5" name="矩形 4"/>
            <p:cNvSpPr/>
            <p:nvPr/>
          </p:nvSpPr>
          <p:spPr>
            <a:xfrm>
              <a:off x="4108293" y="2092585"/>
              <a:ext cx="1163530" cy="2022858"/>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sp>
        <p:nvSpPr>
          <p:cNvPr id="6" name="Oval 53"/>
          <p:cNvSpPr>
            <a:spLocks noChangeAspect="1"/>
          </p:cNvSpPr>
          <p:nvPr/>
        </p:nvSpPr>
        <p:spPr>
          <a:xfrm>
            <a:off x="5726113" y="2024063"/>
            <a:ext cx="468312" cy="469900"/>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grpSp>
        <p:nvGrpSpPr>
          <p:cNvPr id="3" name="组合 2"/>
          <p:cNvGrpSpPr>
            <a:grpSpLocks/>
          </p:cNvGrpSpPr>
          <p:nvPr/>
        </p:nvGrpSpPr>
        <p:grpSpPr bwMode="auto">
          <a:xfrm>
            <a:off x="6259513" y="1944688"/>
            <a:ext cx="2254250" cy="696912"/>
            <a:chOff x="6258927" y="1945076"/>
            <a:chExt cx="2254822" cy="697238"/>
          </a:xfrm>
        </p:grpSpPr>
        <p:sp>
          <p:nvSpPr>
            <p:cNvPr id="16411" name="Rectangle 23"/>
            <p:cNvSpPr>
              <a:spLocks noChangeArrowheads="1"/>
            </p:cNvSpPr>
            <p:nvPr/>
          </p:nvSpPr>
          <p:spPr bwMode="auto">
            <a:xfrm>
              <a:off x="6258927" y="2180649"/>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dirty="0">
                  <a:solidFill>
                    <a:schemeClr val="bg1"/>
                  </a:solidFill>
                </a:rPr>
                <a:t>There are many variations of passages of Lore m available, but the majority have </a:t>
              </a:r>
              <a:r>
                <a:rPr lang="en-US" altLang="zh-CN" sz="800" dirty="0" smtClean="0">
                  <a:solidFill>
                    <a:schemeClr val="bg1"/>
                  </a:solidFill>
                </a:rPr>
                <a:t>【</a:t>
              </a:r>
              <a:r>
                <a:rPr lang="zh-CN" altLang="en-US" sz="800" dirty="0" smtClean="0">
                  <a:solidFill>
                    <a:schemeClr val="bg1"/>
                  </a:solidFill>
                </a:rPr>
                <a:t>雷锋</a:t>
              </a:r>
              <a:r>
                <a:rPr lang="en-US" altLang="zh-CN" sz="800" dirty="0" smtClean="0">
                  <a:solidFill>
                    <a:schemeClr val="bg1"/>
                  </a:solidFill>
                </a:rPr>
                <a:t>PPT</a:t>
              </a:r>
              <a:r>
                <a:rPr lang="zh-CN" altLang="en-US" sz="800" dirty="0" smtClean="0">
                  <a:solidFill>
                    <a:schemeClr val="bg1"/>
                  </a:solidFill>
                </a:rPr>
                <a:t>网 </a:t>
              </a:r>
              <a:r>
                <a:rPr lang="en-US" altLang="zh-CN" sz="800" dirty="0" smtClean="0">
                  <a:solidFill>
                    <a:schemeClr val="bg1"/>
                  </a:solidFill>
                </a:rPr>
                <a:t>www.lfppt.com】</a:t>
              </a:r>
              <a:endParaRPr lang="en-US" altLang="zh-CN" sz="800" dirty="0">
                <a:solidFill>
                  <a:schemeClr val="bg1"/>
                </a:solidFill>
                <a:cs typeface="Arial" pitchFamily="34" charset="0"/>
              </a:endParaRPr>
            </a:p>
          </p:txBody>
        </p:sp>
        <p:sp>
          <p:nvSpPr>
            <p:cNvPr id="8" name="文本框 7"/>
            <p:cNvSpPr txBox="1"/>
            <p:nvPr/>
          </p:nvSpPr>
          <p:spPr>
            <a:xfrm>
              <a:off x="6262103" y="1945076"/>
              <a:ext cx="1460871" cy="254119"/>
            </a:xfrm>
            <a:prstGeom prst="rect">
              <a:avLst/>
            </a:prstGeom>
            <a:noFill/>
          </p:spPr>
          <p:txBody>
            <a:bodyPr>
              <a:spAutoFit/>
            </a:bodyPr>
            <a:lstStyle/>
            <a:p>
              <a:pPr defTabSz="685754" eaLnBrk="1" fontAlgn="auto" hangingPunct="1">
                <a:spcBef>
                  <a:spcPts val="0"/>
                </a:spcBef>
                <a:spcAft>
                  <a:spcPts val="0"/>
                </a:spcAft>
                <a:defRPr/>
              </a:pPr>
              <a:r>
                <a:rPr lang="en-US" altLang="zh-CN" sz="1050" dirty="0">
                  <a:solidFill>
                    <a:schemeClr val="bg1"/>
                  </a:solidFill>
                  <a:latin typeface="+mn-ea"/>
                  <a:ea typeface="+mn-ea"/>
                  <a:cs typeface="Open Sans" panose="020B0606030504020204" pitchFamily="34" charset="0"/>
                </a:rPr>
                <a:t>HAPPY COSTUMER</a:t>
              </a:r>
            </a:p>
          </p:txBody>
        </p:sp>
      </p:grpSp>
      <p:sp>
        <p:nvSpPr>
          <p:cNvPr id="12" name="Oval 53"/>
          <p:cNvSpPr>
            <a:spLocks noChangeAspect="1"/>
          </p:cNvSpPr>
          <p:nvPr/>
        </p:nvSpPr>
        <p:spPr>
          <a:xfrm>
            <a:off x="5726113" y="2878138"/>
            <a:ext cx="468312" cy="468312"/>
          </a:xfrm>
          <a:prstGeom prst="diamond">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grpSp>
        <p:nvGrpSpPr>
          <p:cNvPr id="9" name="组合 8"/>
          <p:cNvGrpSpPr>
            <a:grpSpLocks/>
          </p:cNvGrpSpPr>
          <p:nvPr/>
        </p:nvGrpSpPr>
        <p:grpSpPr bwMode="auto">
          <a:xfrm>
            <a:off x="6259513" y="2798763"/>
            <a:ext cx="2254250" cy="696912"/>
            <a:chOff x="6258927" y="2798218"/>
            <a:chExt cx="2254822" cy="697238"/>
          </a:xfrm>
        </p:grpSpPr>
        <p:sp>
          <p:nvSpPr>
            <p:cNvPr id="16409" name="Rectangle 23"/>
            <p:cNvSpPr>
              <a:spLocks noChangeArrowheads="1"/>
            </p:cNvSpPr>
            <p:nvPr/>
          </p:nvSpPr>
          <p:spPr bwMode="auto">
            <a:xfrm>
              <a:off x="6258927" y="3033791"/>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14" name="文本框 13"/>
            <p:cNvSpPr txBox="1"/>
            <p:nvPr/>
          </p:nvSpPr>
          <p:spPr>
            <a:xfrm>
              <a:off x="6262103" y="2798218"/>
              <a:ext cx="1460871" cy="262060"/>
            </a:xfrm>
            <a:prstGeom prst="rect">
              <a:avLst/>
            </a:prstGeom>
            <a:noFill/>
          </p:spPr>
          <p:txBody>
            <a:bodyPr>
              <a:spAutoFit/>
            </a:bodyPr>
            <a:lstStyle/>
            <a:p>
              <a:pPr algn="ct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UNLIMITED HOUSE</a:t>
              </a:r>
            </a:p>
          </p:txBody>
        </p:sp>
      </p:grpSp>
      <p:sp>
        <p:nvSpPr>
          <p:cNvPr id="15" name="Oval 53"/>
          <p:cNvSpPr>
            <a:spLocks noChangeAspect="1"/>
          </p:cNvSpPr>
          <p:nvPr/>
        </p:nvSpPr>
        <p:spPr>
          <a:xfrm>
            <a:off x="5726113" y="3740150"/>
            <a:ext cx="468312" cy="469900"/>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grpSp>
        <p:nvGrpSpPr>
          <p:cNvPr id="10" name="组合 9"/>
          <p:cNvGrpSpPr>
            <a:grpSpLocks/>
          </p:cNvGrpSpPr>
          <p:nvPr/>
        </p:nvGrpSpPr>
        <p:grpSpPr bwMode="auto">
          <a:xfrm>
            <a:off x="6259513" y="3660775"/>
            <a:ext cx="2254250" cy="696913"/>
            <a:chOff x="6258927" y="3661038"/>
            <a:chExt cx="2254822" cy="697238"/>
          </a:xfrm>
        </p:grpSpPr>
        <p:sp>
          <p:nvSpPr>
            <p:cNvPr id="16407" name="Rectangle 23"/>
            <p:cNvSpPr>
              <a:spLocks noChangeArrowheads="1"/>
            </p:cNvSpPr>
            <p:nvPr/>
          </p:nvSpPr>
          <p:spPr bwMode="auto">
            <a:xfrm>
              <a:off x="6258927" y="3896611"/>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dirty="0">
                  <a:solidFill>
                    <a:schemeClr val="bg1"/>
                  </a:solidFill>
                </a:rPr>
                <a:t>There are many variations of passages of Lore m available, but the majority have </a:t>
              </a:r>
              <a:r>
                <a:rPr lang="en-US" altLang="zh-CN" sz="800" dirty="0" smtClean="0">
                  <a:solidFill>
                    <a:srgbClr val="FFFF00"/>
                  </a:solidFill>
                </a:rPr>
                <a:t>【</a:t>
              </a:r>
              <a:r>
                <a:rPr lang="zh-CN" altLang="en-US" sz="800" dirty="0" smtClean="0">
                  <a:solidFill>
                    <a:srgbClr val="FFFF00"/>
                  </a:solidFill>
                </a:rPr>
                <a:t>雷锋</a:t>
              </a:r>
              <a:r>
                <a:rPr lang="en-US" altLang="zh-CN" sz="800" dirty="0" smtClean="0">
                  <a:solidFill>
                    <a:srgbClr val="FFFF00"/>
                  </a:solidFill>
                </a:rPr>
                <a:t>PPT</a:t>
              </a:r>
              <a:r>
                <a:rPr lang="zh-CN" altLang="en-US" sz="800" dirty="0" smtClean="0">
                  <a:solidFill>
                    <a:srgbClr val="FFFF00"/>
                  </a:solidFill>
                </a:rPr>
                <a:t>网 </a:t>
              </a:r>
              <a:r>
                <a:rPr lang="en-US" altLang="zh-CN" sz="800" dirty="0" smtClean="0">
                  <a:solidFill>
                    <a:srgbClr val="FFFF00"/>
                  </a:solidFill>
                </a:rPr>
                <a:t>www.lfppt.com】</a:t>
              </a:r>
              <a:endParaRPr lang="en-US" altLang="zh-CN" sz="800" dirty="0">
                <a:solidFill>
                  <a:srgbClr val="FFFF00"/>
                </a:solidFill>
                <a:cs typeface="Arial" pitchFamily="34" charset="0"/>
              </a:endParaRPr>
            </a:p>
          </p:txBody>
        </p:sp>
        <p:sp>
          <p:nvSpPr>
            <p:cNvPr id="17" name="文本框 16"/>
            <p:cNvSpPr txBox="1"/>
            <p:nvPr/>
          </p:nvSpPr>
          <p:spPr>
            <a:xfrm>
              <a:off x="6262103" y="3661038"/>
              <a:ext cx="1460871" cy="262060"/>
            </a:xfrm>
            <a:prstGeom prst="rect">
              <a:avLst/>
            </a:prstGeom>
            <a:noFill/>
          </p:spPr>
          <p:txBody>
            <a:bodyPr>
              <a:spAutoFit/>
            </a:bodyPr>
            <a:lstStyle/>
            <a:p>
              <a:pP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HOBBY</a:t>
              </a:r>
            </a:p>
          </p:txBody>
        </p:sp>
      </p:grpSp>
      <p:sp>
        <p:nvSpPr>
          <p:cNvPr id="18" name="Oval 53"/>
          <p:cNvSpPr>
            <a:spLocks noChangeAspect="1"/>
          </p:cNvSpPr>
          <p:nvPr/>
        </p:nvSpPr>
        <p:spPr>
          <a:xfrm>
            <a:off x="3167063" y="2025650"/>
            <a:ext cx="469900" cy="468313"/>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grpSp>
        <p:nvGrpSpPr>
          <p:cNvPr id="11" name="组合 10"/>
          <p:cNvGrpSpPr>
            <a:grpSpLocks/>
          </p:cNvGrpSpPr>
          <p:nvPr/>
        </p:nvGrpSpPr>
        <p:grpSpPr bwMode="auto">
          <a:xfrm>
            <a:off x="915988" y="1938338"/>
            <a:ext cx="2406650" cy="649287"/>
            <a:chOff x="916775" y="1938149"/>
            <a:chExt cx="2405215" cy="650187"/>
          </a:xfrm>
        </p:grpSpPr>
        <p:sp>
          <p:nvSpPr>
            <p:cNvPr id="16405" name="Rectangle 23"/>
            <p:cNvSpPr>
              <a:spLocks noChangeArrowheads="1"/>
            </p:cNvSpPr>
            <p:nvPr/>
          </p:nvSpPr>
          <p:spPr bwMode="auto">
            <a:xfrm>
              <a:off x="916775" y="2126671"/>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0" name="文本框 19"/>
            <p:cNvSpPr txBox="1"/>
            <p:nvPr/>
          </p:nvSpPr>
          <p:spPr>
            <a:xfrm>
              <a:off x="1860774" y="1938149"/>
              <a:ext cx="1461216" cy="262300"/>
            </a:xfrm>
            <a:prstGeom prst="rect">
              <a:avLst/>
            </a:prstGeom>
            <a:noFill/>
          </p:spPr>
          <p:txBody>
            <a:bodyPr>
              <a:spAutoFit/>
            </a:bodyPr>
            <a:lstStyle/>
            <a:p>
              <a:pPr algn="ct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Photograph</a:t>
              </a:r>
            </a:p>
          </p:txBody>
        </p:sp>
      </p:grpSp>
      <p:grpSp>
        <p:nvGrpSpPr>
          <p:cNvPr id="27" name="组合 26"/>
          <p:cNvGrpSpPr>
            <a:grpSpLocks/>
          </p:cNvGrpSpPr>
          <p:nvPr/>
        </p:nvGrpSpPr>
        <p:grpSpPr bwMode="auto">
          <a:xfrm>
            <a:off x="914400" y="2779713"/>
            <a:ext cx="2405063" cy="650875"/>
            <a:chOff x="914823" y="2779911"/>
            <a:chExt cx="2405215" cy="650187"/>
          </a:xfrm>
        </p:grpSpPr>
        <p:sp>
          <p:nvSpPr>
            <p:cNvPr id="16403" name="Rectangle 23"/>
            <p:cNvSpPr>
              <a:spLocks noChangeArrowheads="1"/>
            </p:cNvSpPr>
            <p:nvPr/>
          </p:nvSpPr>
          <p:spPr bwMode="auto">
            <a:xfrm>
              <a:off x="914823" y="2968433"/>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2" name="文本框 21"/>
            <p:cNvSpPr txBox="1"/>
            <p:nvPr/>
          </p:nvSpPr>
          <p:spPr>
            <a:xfrm>
              <a:off x="1859446" y="2779911"/>
              <a:ext cx="1460592" cy="261660"/>
            </a:xfrm>
            <a:prstGeom prst="rect">
              <a:avLst/>
            </a:prstGeom>
            <a:noFill/>
          </p:spPr>
          <p:txBody>
            <a:bodyPr>
              <a:spAutoFit/>
            </a:bodyPr>
            <a:lstStyle/>
            <a:p>
              <a:pPr algn="ct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TIME CLOCK</a:t>
              </a:r>
            </a:p>
          </p:txBody>
        </p:sp>
      </p:grpSp>
      <p:grpSp>
        <p:nvGrpSpPr>
          <p:cNvPr id="28" name="组合 27"/>
          <p:cNvGrpSpPr>
            <a:grpSpLocks/>
          </p:cNvGrpSpPr>
          <p:nvPr/>
        </p:nvGrpSpPr>
        <p:grpSpPr bwMode="auto">
          <a:xfrm>
            <a:off x="865188" y="3660775"/>
            <a:ext cx="2405062" cy="650875"/>
            <a:chOff x="865453" y="3661038"/>
            <a:chExt cx="2405215" cy="650187"/>
          </a:xfrm>
        </p:grpSpPr>
        <p:sp>
          <p:nvSpPr>
            <p:cNvPr id="16401" name="Rectangle 23"/>
            <p:cNvSpPr>
              <a:spLocks noChangeArrowheads="1"/>
            </p:cNvSpPr>
            <p:nvPr/>
          </p:nvSpPr>
          <p:spPr bwMode="auto">
            <a:xfrm>
              <a:off x="865453" y="3849560"/>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4" name="文本框 23"/>
            <p:cNvSpPr txBox="1"/>
            <p:nvPr/>
          </p:nvSpPr>
          <p:spPr>
            <a:xfrm>
              <a:off x="1810075" y="3661038"/>
              <a:ext cx="1460593" cy="261661"/>
            </a:xfrm>
            <a:prstGeom prst="rect">
              <a:avLst/>
            </a:prstGeom>
            <a:noFill/>
          </p:spPr>
          <p:txBody>
            <a:bodyPr>
              <a:spAutoFit/>
            </a:bodyPr>
            <a:lstStyle/>
            <a:p>
              <a:pP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PERFORMANCE</a:t>
              </a:r>
            </a:p>
          </p:txBody>
        </p:sp>
      </p:grpSp>
      <p:sp>
        <p:nvSpPr>
          <p:cNvPr id="25" name="Oval 53"/>
          <p:cNvSpPr>
            <a:spLocks noChangeAspect="1"/>
          </p:cNvSpPr>
          <p:nvPr/>
        </p:nvSpPr>
        <p:spPr>
          <a:xfrm>
            <a:off x="3152775" y="2911475"/>
            <a:ext cx="468313" cy="468313"/>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sp>
        <p:nvSpPr>
          <p:cNvPr id="26" name="Oval 53"/>
          <p:cNvSpPr>
            <a:spLocks noChangeAspect="1"/>
          </p:cNvSpPr>
          <p:nvPr/>
        </p:nvSpPr>
        <p:spPr>
          <a:xfrm>
            <a:off x="3152775" y="3725863"/>
            <a:ext cx="468313" cy="468312"/>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sp>
        <p:nvSpPr>
          <p:cNvPr id="29"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30"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down)">
                                      <p:cBhvr>
                                        <p:cTn id="8" dur="500"/>
                                        <p:tgtEl>
                                          <p:spTgt spid="29"/>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p:tgtEl>
                                          <p:spTgt spid="30"/>
                                        </p:tgtEl>
                                        <p:attrNameLst>
                                          <p:attrName>ppt_y</p:attrName>
                                        </p:attrNameLst>
                                      </p:cBhvr>
                                      <p:tavLst>
                                        <p:tav tm="0">
                                          <p:val>
                                            <p:strVal val="#ppt_y-#ppt_h*1.125000"/>
                                          </p:val>
                                        </p:tav>
                                        <p:tav tm="100000">
                                          <p:val>
                                            <p:strVal val="#ppt_y"/>
                                          </p:val>
                                        </p:tav>
                                      </p:tavLst>
                                    </p:anim>
                                    <p:animEffect transition="in" filter="wipe(down)">
                                      <p:cBhvr>
                                        <p:cTn id="12" dur="500"/>
                                        <p:tgtEl>
                                          <p:spTgt spid="30"/>
                                        </p:tgtEl>
                                      </p:cBhvr>
                                    </p:animEffect>
                                  </p:childTnLst>
                                </p:cTn>
                              </p:par>
                            </p:childTnLst>
                          </p:cTn>
                        </p:par>
                        <p:par>
                          <p:cTn id="13" fill="hold" nodeType="afterGroup">
                            <p:stCondLst>
                              <p:cond delay="500"/>
                            </p:stCondLst>
                            <p:childTnLst>
                              <p:par>
                                <p:cTn id="14" presetID="42"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750"/>
                                        <p:tgtEl>
                                          <p:spTgt spid="2"/>
                                        </p:tgtEl>
                                      </p:cBhvr>
                                    </p:animEffect>
                                    <p:anim calcmode="lin" valueType="num">
                                      <p:cBhvr>
                                        <p:cTn id="17" dur="750" fill="hold"/>
                                        <p:tgtEl>
                                          <p:spTgt spid="2"/>
                                        </p:tgtEl>
                                        <p:attrNameLst>
                                          <p:attrName>ppt_x</p:attrName>
                                        </p:attrNameLst>
                                      </p:cBhvr>
                                      <p:tavLst>
                                        <p:tav tm="0">
                                          <p:val>
                                            <p:strVal val="#ppt_x"/>
                                          </p:val>
                                        </p:tav>
                                        <p:tav tm="100000">
                                          <p:val>
                                            <p:strVal val="#ppt_x"/>
                                          </p:val>
                                        </p:tav>
                                      </p:tavLst>
                                    </p:anim>
                                    <p:anim calcmode="lin" valueType="num">
                                      <p:cBhvr>
                                        <p:cTn id="18" dur="750" fill="hold"/>
                                        <p:tgtEl>
                                          <p:spTgt spid="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250"/>
                            </p:stCondLst>
                            <p:childTnLst>
                              <p:par>
                                <p:cTn id="20" presetID="53" presetClass="entr" presetSubtype="16"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10000" y="110000"/>
                                    </p:animScale>
                                  </p:childTnLst>
                                </p:cTn>
                              </p:par>
                              <p:par>
                                <p:cTn id="27" presetID="6" presetClass="emph" presetSubtype="0" decel="100000" fill="hold" grpId="2" nodeType="withEffect">
                                  <p:stCondLst>
                                    <p:cond delay="300"/>
                                  </p:stCondLst>
                                  <p:childTnLst>
                                    <p:animScale>
                                      <p:cBhvr>
                                        <p:cTn id="28" dur="250" fill="hold"/>
                                        <p:tgtEl>
                                          <p:spTgt spid="6"/>
                                        </p:tgtEl>
                                      </p:cBhvr>
                                      <p:by x="91000" y="91000"/>
                                    </p:animScale>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childTnLst>
                          </p:cTn>
                        </p:par>
                        <p:par>
                          <p:cTn id="34" fill="hold" nodeType="afterGroup">
                            <p:stCondLst>
                              <p:cond delay="5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250" fill="hold"/>
                                        <p:tgtEl>
                                          <p:spTgt spid="12"/>
                                        </p:tgtEl>
                                        <p:attrNameLst>
                                          <p:attrName>ppt_w</p:attrName>
                                        </p:attrNameLst>
                                      </p:cBhvr>
                                      <p:tavLst>
                                        <p:tav tm="0">
                                          <p:val>
                                            <p:fltVal val="0"/>
                                          </p:val>
                                        </p:tav>
                                        <p:tav tm="100000">
                                          <p:val>
                                            <p:strVal val="#ppt_w"/>
                                          </p:val>
                                        </p:tav>
                                      </p:tavLst>
                                    </p:anim>
                                    <p:anim calcmode="lin" valueType="num">
                                      <p:cBhvr>
                                        <p:cTn id="38" dur="250" fill="hold"/>
                                        <p:tgtEl>
                                          <p:spTgt spid="12"/>
                                        </p:tgtEl>
                                        <p:attrNameLst>
                                          <p:attrName>ppt_h</p:attrName>
                                        </p:attrNameLst>
                                      </p:cBhvr>
                                      <p:tavLst>
                                        <p:tav tm="0">
                                          <p:val>
                                            <p:fltVal val="0"/>
                                          </p:val>
                                        </p:tav>
                                        <p:tav tm="100000">
                                          <p:val>
                                            <p:strVal val="#ppt_h"/>
                                          </p:val>
                                        </p:tav>
                                      </p:tavLst>
                                    </p:anim>
                                    <p:animEffect transition="in" filter="fade">
                                      <p:cBhvr>
                                        <p:cTn id="39" dur="250"/>
                                        <p:tgtEl>
                                          <p:spTgt spid="12"/>
                                        </p:tgtEl>
                                      </p:cBhvr>
                                    </p:animEffect>
                                  </p:childTnLst>
                                </p:cTn>
                              </p:par>
                              <p:par>
                                <p:cTn id="40" presetID="6" presetClass="emph" presetSubtype="0" decel="100000" fill="hold" grpId="1" nodeType="withEffect">
                                  <p:stCondLst>
                                    <p:cond delay="200"/>
                                  </p:stCondLst>
                                  <p:childTnLst>
                                    <p:animScale>
                                      <p:cBhvr>
                                        <p:cTn id="41" dur="250" fill="hold"/>
                                        <p:tgtEl>
                                          <p:spTgt spid="12"/>
                                        </p:tgtEl>
                                      </p:cBhvr>
                                      <p:by x="110000" y="110000"/>
                                    </p:animScale>
                                  </p:childTnLst>
                                </p:cTn>
                              </p:par>
                              <p:par>
                                <p:cTn id="42" presetID="6" presetClass="emph" presetSubtype="0" decel="100000" fill="hold" grpId="2" nodeType="withEffect">
                                  <p:stCondLst>
                                    <p:cond delay="300"/>
                                  </p:stCondLst>
                                  <p:childTnLst>
                                    <p:animScale>
                                      <p:cBhvr>
                                        <p:cTn id="43" dur="250" fill="hold"/>
                                        <p:tgtEl>
                                          <p:spTgt spid="12"/>
                                        </p:tgtEl>
                                      </p:cBhvr>
                                      <p:by x="91000" y="91000"/>
                                    </p:animScale>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childTnLst>
                          </p:cTn>
                        </p:par>
                        <p:par>
                          <p:cTn id="49" fill="hold" nodeType="afterGroup">
                            <p:stCondLst>
                              <p:cond delay="500"/>
                            </p:stCondLst>
                            <p:childTnLst>
                              <p:par>
                                <p:cTn id="50" presetID="53" presetClass="entr" presetSubtype="16"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250" fill="hold"/>
                                        <p:tgtEl>
                                          <p:spTgt spid="15"/>
                                        </p:tgtEl>
                                        <p:attrNameLst>
                                          <p:attrName>ppt_w</p:attrName>
                                        </p:attrNameLst>
                                      </p:cBhvr>
                                      <p:tavLst>
                                        <p:tav tm="0">
                                          <p:val>
                                            <p:fltVal val="0"/>
                                          </p:val>
                                        </p:tav>
                                        <p:tav tm="100000">
                                          <p:val>
                                            <p:strVal val="#ppt_w"/>
                                          </p:val>
                                        </p:tav>
                                      </p:tavLst>
                                    </p:anim>
                                    <p:anim calcmode="lin" valueType="num">
                                      <p:cBhvr>
                                        <p:cTn id="53" dur="250" fill="hold"/>
                                        <p:tgtEl>
                                          <p:spTgt spid="15"/>
                                        </p:tgtEl>
                                        <p:attrNameLst>
                                          <p:attrName>ppt_h</p:attrName>
                                        </p:attrNameLst>
                                      </p:cBhvr>
                                      <p:tavLst>
                                        <p:tav tm="0">
                                          <p:val>
                                            <p:fltVal val="0"/>
                                          </p:val>
                                        </p:tav>
                                        <p:tav tm="100000">
                                          <p:val>
                                            <p:strVal val="#ppt_h"/>
                                          </p:val>
                                        </p:tav>
                                      </p:tavLst>
                                    </p:anim>
                                    <p:animEffect transition="in" filter="fade">
                                      <p:cBhvr>
                                        <p:cTn id="54" dur="250"/>
                                        <p:tgtEl>
                                          <p:spTgt spid="15"/>
                                        </p:tgtEl>
                                      </p:cBhvr>
                                    </p:animEffect>
                                  </p:childTnLst>
                                </p:cTn>
                              </p:par>
                              <p:par>
                                <p:cTn id="55" presetID="6" presetClass="emph" presetSubtype="0" decel="100000" fill="hold" grpId="1" nodeType="withEffect">
                                  <p:stCondLst>
                                    <p:cond delay="200"/>
                                  </p:stCondLst>
                                  <p:childTnLst>
                                    <p:animScale>
                                      <p:cBhvr>
                                        <p:cTn id="56" dur="250" fill="hold"/>
                                        <p:tgtEl>
                                          <p:spTgt spid="15"/>
                                        </p:tgtEl>
                                      </p:cBhvr>
                                      <p:by x="110000" y="110000"/>
                                    </p:animScale>
                                  </p:childTnLst>
                                </p:cTn>
                              </p:par>
                              <p:par>
                                <p:cTn id="57" presetID="6" presetClass="emph" presetSubtype="0" decel="100000" fill="hold" grpId="2" nodeType="withEffect">
                                  <p:stCondLst>
                                    <p:cond delay="300"/>
                                  </p:stCondLst>
                                  <p:childTnLst>
                                    <p:animScale>
                                      <p:cBhvr>
                                        <p:cTn id="58" dur="250" fill="hold"/>
                                        <p:tgtEl>
                                          <p:spTgt spid="15"/>
                                        </p:tgtEl>
                                      </p:cBhvr>
                                      <p:by x="91000" y="91000"/>
                                    </p:animScale>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8" fill="hold" nodeType="click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left)">
                                      <p:cBhvr>
                                        <p:cTn id="63" dur="500"/>
                                        <p:tgtEl>
                                          <p:spTgt spid="10"/>
                                        </p:tgtEl>
                                      </p:cBhvr>
                                    </p:animEffect>
                                  </p:childTnLst>
                                </p:cTn>
                              </p:par>
                            </p:childTnLst>
                          </p:cTn>
                        </p:par>
                        <p:par>
                          <p:cTn id="64" fill="hold" nodeType="afterGroup">
                            <p:stCondLst>
                              <p:cond delay="500"/>
                            </p:stCondLst>
                            <p:childTnLst>
                              <p:par>
                                <p:cTn id="65" presetID="53" presetClass="entr" presetSubtype="16"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p:cTn id="67" dur="250" fill="hold"/>
                                        <p:tgtEl>
                                          <p:spTgt spid="18"/>
                                        </p:tgtEl>
                                        <p:attrNameLst>
                                          <p:attrName>ppt_w</p:attrName>
                                        </p:attrNameLst>
                                      </p:cBhvr>
                                      <p:tavLst>
                                        <p:tav tm="0">
                                          <p:val>
                                            <p:fltVal val="0"/>
                                          </p:val>
                                        </p:tav>
                                        <p:tav tm="100000">
                                          <p:val>
                                            <p:strVal val="#ppt_w"/>
                                          </p:val>
                                        </p:tav>
                                      </p:tavLst>
                                    </p:anim>
                                    <p:anim calcmode="lin" valueType="num">
                                      <p:cBhvr>
                                        <p:cTn id="68" dur="250" fill="hold"/>
                                        <p:tgtEl>
                                          <p:spTgt spid="18"/>
                                        </p:tgtEl>
                                        <p:attrNameLst>
                                          <p:attrName>ppt_h</p:attrName>
                                        </p:attrNameLst>
                                      </p:cBhvr>
                                      <p:tavLst>
                                        <p:tav tm="0">
                                          <p:val>
                                            <p:fltVal val="0"/>
                                          </p:val>
                                        </p:tav>
                                        <p:tav tm="100000">
                                          <p:val>
                                            <p:strVal val="#ppt_h"/>
                                          </p:val>
                                        </p:tav>
                                      </p:tavLst>
                                    </p:anim>
                                    <p:animEffect transition="in" filter="fade">
                                      <p:cBhvr>
                                        <p:cTn id="69" dur="250"/>
                                        <p:tgtEl>
                                          <p:spTgt spid="18"/>
                                        </p:tgtEl>
                                      </p:cBhvr>
                                    </p:animEffect>
                                  </p:childTnLst>
                                </p:cTn>
                              </p:par>
                              <p:par>
                                <p:cTn id="70" presetID="6" presetClass="emph" presetSubtype="0" decel="100000" fill="hold" grpId="1" nodeType="withEffect">
                                  <p:stCondLst>
                                    <p:cond delay="200"/>
                                  </p:stCondLst>
                                  <p:childTnLst>
                                    <p:animScale>
                                      <p:cBhvr>
                                        <p:cTn id="71" dur="250" fill="hold"/>
                                        <p:tgtEl>
                                          <p:spTgt spid="18"/>
                                        </p:tgtEl>
                                      </p:cBhvr>
                                      <p:by x="110000" y="110000"/>
                                    </p:animScale>
                                  </p:childTnLst>
                                </p:cTn>
                              </p:par>
                              <p:par>
                                <p:cTn id="72" presetID="6" presetClass="emph" presetSubtype="0" decel="100000" fill="hold" grpId="2" nodeType="withEffect">
                                  <p:stCondLst>
                                    <p:cond delay="300"/>
                                  </p:stCondLst>
                                  <p:childTnLst>
                                    <p:animScale>
                                      <p:cBhvr>
                                        <p:cTn id="73" dur="250" fill="hold"/>
                                        <p:tgtEl>
                                          <p:spTgt spid="18"/>
                                        </p:tgtEl>
                                      </p:cBhvr>
                                      <p:by x="91000" y="91000"/>
                                    </p:animScale>
                                  </p:childTnLst>
                                </p:cTn>
                              </p:par>
                            </p:childTnLst>
                          </p:cTn>
                        </p:par>
                      </p:childTnLst>
                    </p:cTn>
                  </p:par>
                  <p:par>
                    <p:cTn id="74" fill="hold" nodeType="clickPar">
                      <p:stCondLst>
                        <p:cond delay="indefinite"/>
                      </p:stCondLst>
                      <p:childTnLst>
                        <p:par>
                          <p:cTn id="75" fill="hold" nodeType="withGroup">
                            <p:stCondLst>
                              <p:cond delay="0"/>
                            </p:stCondLst>
                            <p:childTnLst>
                              <p:par>
                                <p:cTn id="76" presetID="22" presetClass="entr" presetSubtype="2" fill="hold" nodeType="click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wipe(right)">
                                      <p:cBhvr>
                                        <p:cTn id="78" dur="500"/>
                                        <p:tgtEl>
                                          <p:spTgt spid="11"/>
                                        </p:tgtEl>
                                      </p:cBhvr>
                                    </p:animEffect>
                                  </p:childTnLst>
                                </p:cTn>
                              </p:par>
                            </p:childTnLst>
                          </p:cTn>
                        </p:par>
                        <p:par>
                          <p:cTn id="79" fill="hold" nodeType="afterGroup">
                            <p:stCondLst>
                              <p:cond delay="500"/>
                            </p:stCondLst>
                            <p:childTnLst>
                              <p:par>
                                <p:cTn id="80" presetID="53" presetClass="entr" presetSubtype="16" fill="hold" grpId="0" nodeType="afterEffect">
                                  <p:stCondLst>
                                    <p:cond delay="0"/>
                                  </p:stCondLst>
                                  <p:childTnLst>
                                    <p:set>
                                      <p:cBhvr>
                                        <p:cTn id="81" dur="1" fill="hold">
                                          <p:stCondLst>
                                            <p:cond delay="0"/>
                                          </p:stCondLst>
                                        </p:cTn>
                                        <p:tgtEl>
                                          <p:spTgt spid="25"/>
                                        </p:tgtEl>
                                        <p:attrNameLst>
                                          <p:attrName>style.visibility</p:attrName>
                                        </p:attrNameLst>
                                      </p:cBhvr>
                                      <p:to>
                                        <p:strVal val="visible"/>
                                      </p:to>
                                    </p:set>
                                    <p:anim calcmode="lin" valueType="num">
                                      <p:cBhvr>
                                        <p:cTn id="82" dur="250" fill="hold"/>
                                        <p:tgtEl>
                                          <p:spTgt spid="25"/>
                                        </p:tgtEl>
                                        <p:attrNameLst>
                                          <p:attrName>ppt_w</p:attrName>
                                        </p:attrNameLst>
                                      </p:cBhvr>
                                      <p:tavLst>
                                        <p:tav tm="0">
                                          <p:val>
                                            <p:fltVal val="0"/>
                                          </p:val>
                                        </p:tav>
                                        <p:tav tm="100000">
                                          <p:val>
                                            <p:strVal val="#ppt_w"/>
                                          </p:val>
                                        </p:tav>
                                      </p:tavLst>
                                    </p:anim>
                                    <p:anim calcmode="lin" valueType="num">
                                      <p:cBhvr>
                                        <p:cTn id="83" dur="250" fill="hold"/>
                                        <p:tgtEl>
                                          <p:spTgt spid="25"/>
                                        </p:tgtEl>
                                        <p:attrNameLst>
                                          <p:attrName>ppt_h</p:attrName>
                                        </p:attrNameLst>
                                      </p:cBhvr>
                                      <p:tavLst>
                                        <p:tav tm="0">
                                          <p:val>
                                            <p:fltVal val="0"/>
                                          </p:val>
                                        </p:tav>
                                        <p:tav tm="100000">
                                          <p:val>
                                            <p:strVal val="#ppt_h"/>
                                          </p:val>
                                        </p:tav>
                                      </p:tavLst>
                                    </p:anim>
                                    <p:animEffect transition="in" filter="fade">
                                      <p:cBhvr>
                                        <p:cTn id="84" dur="250"/>
                                        <p:tgtEl>
                                          <p:spTgt spid="25"/>
                                        </p:tgtEl>
                                      </p:cBhvr>
                                    </p:animEffect>
                                  </p:childTnLst>
                                </p:cTn>
                              </p:par>
                              <p:par>
                                <p:cTn id="85" presetID="6" presetClass="emph" presetSubtype="0" decel="100000" fill="hold" grpId="1" nodeType="withEffect">
                                  <p:stCondLst>
                                    <p:cond delay="200"/>
                                  </p:stCondLst>
                                  <p:childTnLst>
                                    <p:animScale>
                                      <p:cBhvr>
                                        <p:cTn id="86" dur="250" fill="hold"/>
                                        <p:tgtEl>
                                          <p:spTgt spid="25"/>
                                        </p:tgtEl>
                                      </p:cBhvr>
                                      <p:by x="110000" y="110000"/>
                                    </p:animScale>
                                  </p:childTnLst>
                                </p:cTn>
                              </p:par>
                              <p:par>
                                <p:cTn id="87" presetID="6" presetClass="emph" presetSubtype="0" decel="100000" fill="hold" grpId="2" nodeType="withEffect">
                                  <p:stCondLst>
                                    <p:cond delay="300"/>
                                  </p:stCondLst>
                                  <p:childTnLst>
                                    <p:animScale>
                                      <p:cBhvr>
                                        <p:cTn id="88" dur="250" fill="hold"/>
                                        <p:tgtEl>
                                          <p:spTgt spid="25"/>
                                        </p:tgtEl>
                                      </p:cBhvr>
                                      <p:by x="91000" y="91000"/>
                                    </p:animScale>
                                  </p:childTnLst>
                                </p:cTn>
                              </p:par>
                            </p:childTnLst>
                          </p:cTn>
                        </p:par>
                      </p:childTnLst>
                    </p:cTn>
                  </p:par>
                  <p:par>
                    <p:cTn id="89" fill="hold" nodeType="clickPar">
                      <p:stCondLst>
                        <p:cond delay="indefinite"/>
                      </p:stCondLst>
                      <p:childTnLst>
                        <p:par>
                          <p:cTn id="90" fill="hold" nodeType="withGroup">
                            <p:stCondLst>
                              <p:cond delay="0"/>
                            </p:stCondLst>
                            <p:childTnLst>
                              <p:par>
                                <p:cTn id="91" presetID="22" presetClass="entr" presetSubtype="2" fill="hold" nodeType="click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wipe(right)">
                                      <p:cBhvr>
                                        <p:cTn id="93" dur="500"/>
                                        <p:tgtEl>
                                          <p:spTgt spid="27"/>
                                        </p:tgtEl>
                                      </p:cBhvr>
                                    </p:animEffect>
                                  </p:childTnLst>
                                </p:cTn>
                              </p:par>
                            </p:childTnLst>
                          </p:cTn>
                        </p:par>
                        <p:par>
                          <p:cTn id="94" fill="hold" nodeType="afterGroup">
                            <p:stCondLst>
                              <p:cond delay="500"/>
                            </p:stCondLst>
                            <p:childTnLst>
                              <p:par>
                                <p:cTn id="95" presetID="53" presetClass="entr" presetSubtype="16" fill="hold" grpId="0" nodeType="afterEffect">
                                  <p:stCondLst>
                                    <p:cond delay="0"/>
                                  </p:stCondLst>
                                  <p:childTnLst>
                                    <p:set>
                                      <p:cBhvr>
                                        <p:cTn id="96" dur="1" fill="hold">
                                          <p:stCondLst>
                                            <p:cond delay="0"/>
                                          </p:stCondLst>
                                        </p:cTn>
                                        <p:tgtEl>
                                          <p:spTgt spid="26"/>
                                        </p:tgtEl>
                                        <p:attrNameLst>
                                          <p:attrName>style.visibility</p:attrName>
                                        </p:attrNameLst>
                                      </p:cBhvr>
                                      <p:to>
                                        <p:strVal val="visible"/>
                                      </p:to>
                                    </p:set>
                                    <p:anim calcmode="lin" valueType="num">
                                      <p:cBhvr>
                                        <p:cTn id="97" dur="250" fill="hold"/>
                                        <p:tgtEl>
                                          <p:spTgt spid="26"/>
                                        </p:tgtEl>
                                        <p:attrNameLst>
                                          <p:attrName>ppt_w</p:attrName>
                                        </p:attrNameLst>
                                      </p:cBhvr>
                                      <p:tavLst>
                                        <p:tav tm="0">
                                          <p:val>
                                            <p:fltVal val="0"/>
                                          </p:val>
                                        </p:tav>
                                        <p:tav tm="100000">
                                          <p:val>
                                            <p:strVal val="#ppt_w"/>
                                          </p:val>
                                        </p:tav>
                                      </p:tavLst>
                                    </p:anim>
                                    <p:anim calcmode="lin" valueType="num">
                                      <p:cBhvr>
                                        <p:cTn id="98" dur="250" fill="hold"/>
                                        <p:tgtEl>
                                          <p:spTgt spid="26"/>
                                        </p:tgtEl>
                                        <p:attrNameLst>
                                          <p:attrName>ppt_h</p:attrName>
                                        </p:attrNameLst>
                                      </p:cBhvr>
                                      <p:tavLst>
                                        <p:tav tm="0">
                                          <p:val>
                                            <p:fltVal val="0"/>
                                          </p:val>
                                        </p:tav>
                                        <p:tav tm="100000">
                                          <p:val>
                                            <p:strVal val="#ppt_h"/>
                                          </p:val>
                                        </p:tav>
                                      </p:tavLst>
                                    </p:anim>
                                    <p:animEffect transition="in" filter="fade">
                                      <p:cBhvr>
                                        <p:cTn id="99" dur="250"/>
                                        <p:tgtEl>
                                          <p:spTgt spid="26"/>
                                        </p:tgtEl>
                                      </p:cBhvr>
                                    </p:animEffect>
                                  </p:childTnLst>
                                </p:cTn>
                              </p:par>
                              <p:par>
                                <p:cTn id="100" presetID="6" presetClass="emph" presetSubtype="0" decel="100000" fill="hold" grpId="1" nodeType="withEffect">
                                  <p:stCondLst>
                                    <p:cond delay="200"/>
                                  </p:stCondLst>
                                  <p:childTnLst>
                                    <p:animScale>
                                      <p:cBhvr>
                                        <p:cTn id="101" dur="250" fill="hold"/>
                                        <p:tgtEl>
                                          <p:spTgt spid="26"/>
                                        </p:tgtEl>
                                      </p:cBhvr>
                                      <p:by x="110000" y="110000"/>
                                    </p:animScale>
                                  </p:childTnLst>
                                </p:cTn>
                              </p:par>
                              <p:par>
                                <p:cTn id="102" presetID="6" presetClass="emph" presetSubtype="0" decel="100000" fill="hold" grpId="2" nodeType="withEffect">
                                  <p:stCondLst>
                                    <p:cond delay="300"/>
                                  </p:stCondLst>
                                  <p:childTnLst>
                                    <p:animScale>
                                      <p:cBhvr>
                                        <p:cTn id="103" dur="250" fill="hold"/>
                                        <p:tgtEl>
                                          <p:spTgt spid="26"/>
                                        </p:tgtEl>
                                      </p:cBhvr>
                                      <p:by x="91000" y="91000"/>
                                    </p:animScale>
                                  </p:childTnLst>
                                </p:cTn>
                              </p:par>
                            </p:childTnLst>
                          </p:cTn>
                        </p:par>
                      </p:childTnLst>
                    </p:cTn>
                  </p:par>
                  <p:par>
                    <p:cTn id="104" fill="hold" nodeType="clickPar">
                      <p:stCondLst>
                        <p:cond delay="indefinite"/>
                      </p:stCondLst>
                      <p:childTnLst>
                        <p:par>
                          <p:cTn id="105" fill="hold" nodeType="withGroup">
                            <p:stCondLst>
                              <p:cond delay="0"/>
                            </p:stCondLst>
                            <p:childTnLst>
                              <p:par>
                                <p:cTn id="106" presetID="22" presetClass="entr" presetSubtype="2" fill="hold" nodeType="clickEffect">
                                  <p:stCondLst>
                                    <p:cond delay="0"/>
                                  </p:stCondLst>
                                  <p:childTnLst>
                                    <p:set>
                                      <p:cBhvr>
                                        <p:cTn id="107" dur="1" fill="hold">
                                          <p:stCondLst>
                                            <p:cond delay="0"/>
                                          </p:stCondLst>
                                        </p:cTn>
                                        <p:tgtEl>
                                          <p:spTgt spid="28"/>
                                        </p:tgtEl>
                                        <p:attrNameLst>
                                          <p:attrName>style.visibility</p:attrName>
                                        </p:attrNameLst>
                                      </p:cBhvr>
                                      <p:to>
                                        <p:strVal val="visible"/>
                                      </p:to>
                                    </p:set>
                                    <p:animEffect transition="in" filter="wipe(right)">
                                      <p:cBhvr>
                                        <p:cTn id="10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P spid="12" grpId="0" animBg="1"/>
      <p:bldP spid="12" grpId="1" animBg="1"/>
      <p:bldP spid="12" grpId="2" animBg="1"/>
      <p:bldP spid="15" grpId="0" animBg="1"/>
      <p:bldP spid="15" grpId="1" animBg="1"/>
      <p:bldP spid="15" grpId="2" animBg="1"/>
      <p:bldP spid="18" grpId="0" animBg="1"/>
      <p:bldP spid="18" grpId="1" animBg="1"/>
      <p:bldP spid="18" grpId="2" animBg="1"/>
      <p:bldP spid="25" grpId="0" animBg="1"/>
      <p:bldP spid="25" grpId="1" animBg="1"/>
      <p:bldP spid="25" grpId="2" animBg="1"/>
      <p:bldP spid="26" grpId="0" animBg="1"/>
      <p:bldP spid="26" grpId="1" animBg="1"/>
      <p:bldP spid="26" grpId="2" animBg="1"/>
      <p:bldP spid="29" grpId="0"/>
      <p:bldP spid="3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5">
      <a:dk1>
        <a:sysClr val="windowText" lastClr="000000"/>
      </a:dk1>
      <a:lt1>
        <a:sysClr val="window" lastClr="FFFFFF"/>
      </a:lt1>
      <a:dk2>
        <a:srgbClr val="17406D"/>
      </a:dk2>
      <a:lt2>
        <a:srgbClr val="DBEFF9"/>
      </a:lt2>
      <a:accent1>
        <a:srgbClr val="FFFFFF"/>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自定义 8">
      <a:majorFont>
        <a:latin typeface="华文细黑"/>
        <a:ea typeface="华文细黑"/>
        <a:cs typeface=""/>
      </a:majorFont>
      <a:minorFont>
        <a:latin typeface="华文细黑"/>
        <a:ea typeface="华文细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2312</TotalTime>
  <Words>2028</Words>
  <Application>Microsoft Office PowerPoint</Application>
  <PresentationFormat>全屏显示(16:9)</PresentationFormat>
  <Paragraphs>237</Paragraphs>
  <Slides>24</Slides>
  <Notes>24</Notes>
  <HiddenSlides>0</HiddenSlides>
  <MMClips>0</MMClips>
  <ScaleCrop>false</ScaleCrop>
  <HeadingPairs>
    <vt:vector size="4" baseType="variant">
      <vt:variant>
        <vt:lpstr>主题</vt:lpstr>
      </vt:variant>
      <vt:variant>
        <vt:i4>2</vt:i4>
      </vt:variant>
      <vt:variant>
        <vt:lpstr>幻灯片标题</vt:lpstr>
      </vt:variant>
      <vt:variant>
        <vt:i4>24</vt:i4>
      </vt:variant>
    </vt:vector>
  </HeadingPairs>
  <TitlesOfParts>
    <vt:vector size="26" baseType="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keywords>PPT之家www.52ppt.com; PPT之家</cp:keywords>
  <dc:description>http://www.52ppt.com</dc:description>
  <cp:lastModifiedBy>User</cp:lastModifiedBy>
  <cp:revision>5</cp:revision>
  <dcterms:created xsi:type="dcterms:W3CDTF">2015-04-07T15:42:54Z</dcterms:created>
  <dcterms:modified xsi:type="dcterms:W3CDTF">2017-04-20T08:15:12Z</dcterms:modified>
</cp:coreProperties>
</file>