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2CC962-7B6C-40AE-A9AC-94B8012222FE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5EB05-37E3-4201-8BC2-7AA5F6CF0A2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101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5EB05-37E3-4201-8BC2-7AA5F6CF0A2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68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909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303ABE2-09C0-4B5C-8069-886D146DCB04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42474CA-E47C-46FF-8501-77DDE195ACA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44617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349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1479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324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6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115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7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528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63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40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520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7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125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" charset="0"/>
          <a:ea typeface="黑体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3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8"/>
          <p:cNvGrpSpPr>
            <a:grpSpLocks/>
          </p:cNvGrpSpPr>
          <p:nvPr/>
        </p:nvGrpSpPr>
        <p:grpSpPr bwMode="auto">
          <a:xfrm>
            <a:off x="0" y="1772816"/>
            <a:ext cx="9109075" cy="4068763"/>
            <a:chOff x="0" y="1434"/>
            <a:chExt cx="5738" cy="2563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725" y="1808"/>
              <a:ext cx="4305" cy="1055"/>
              <a:chOff x="4" y="1956"/>
              <a:chExt cx="5894" cy="1444"/>
            </a:xfrm>
          </p:grpSpPr>
          <p:sp>
            <p:nvSpPr>
              <p:cNvPr id="45" name="Line 17"/>
              <p:cNvSpPr>
                <a:spLocks noChangeShapeType="1"/>
              </p:cNvSpPr>
              <p:nvPr/>
            </p:nvSpPr>
            <p:spPr bwMode="auto">
              <a:xfrm>
                <a:off x="2946" y="1956"/>
                <a:ext cx="0" cy="1414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6" name="Line 18"/>
              <p:cNvSpPr>
                <a:spLocks noChangeShapeType="1"/>
              </p:cNvSpPr>
              <p:nvPr/>
            </p:nvSpPr>
            <p:spPr bwMode="auto">
              <a:xfrm>
                <a:off x="4" y="2668"/>
                <a:ext cx="0" cy="732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7" name="Line 19"/>
              <p:cNvSpPr>
                <a:spLocks noChangeShapeType="1"/>
              </p:cNvSpPr>
              <p:nvPr/>
            </p:nvSpPr>
            <p:spPr bwMode="auto">
              <a:xfrm>
                <a:off x="1476" y="2668"/>
                <a:ext cx="0" cy="732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8" name="Line 20"/>
              <p:cNvSpPr>
                <a:spLocks noChangeShapeType="1"/>
              </p:cNvSpPr>
              <p:nvPr/>
            </p:nvSpPr>
            <p:spPr bwMode="auto">
              <a:xfrm>
                <a:off x="2950" y="3400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ADADAD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9" name="Line 21"/>
              <p:cNvSpPr>
                <a:spLocks noChangeShapeType="1"/>
              </p:cNvSpPr>
              <p:nvPr/>
            </p:nvSpPr>
            <p:spPr bwMode="auto">
              <a:xfrm>
                <a:off x="2950" y="2668"/>
                <a:ext cx="0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0" name="Line 22"/>
              <p:cNvSpPr>
                <a:spLocks noChangeShapeType="1"/>
              </p:cNvSpPr>
              <p:nvPr/>
            </p:nvSpPr>
            <p:spPr bwMode="auto">
              <a:xfrm>
                <a:off x="4424" y="2668"/>
                <a:ext cx="0" cy="732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" name="Line 23"/>
              <p:cNvSpPr>
                <a:spLocks noChangeShapeType="1"/>
              </p:cNvSpPr>
              <p:nvPr/>
            </p:nvSpPr>
            <p:spPr bwMode="auto">
              <a:xfrm>
                <a:off x="5898" y="2668"/>
                <a:ext cx="0" cy="732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" name="Line 24"/>
              <p:cNvSpPr>
                <a:spLocks noChangeShapeType="1"/>
              </p:cNvSpPr>
              <p:nvPr/>
            </p:nvSpPr>
            <p:spPr bwMode="auto">
              <a:xfrm>
                <a:off x="4" y="2674"/>
                <a:ext cx="5894" cy="0"/>
              </a:xfrm>
              <a:prstGeom prst="line">
                <a:avLst/>
              </a:prstGeom>
              <a:noFill/>
              <a:ln w="127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4" name="Group 13"/>
            <p:cNvGrpSpPr>
              <a:grpSpLocks/>
            </p:cNvGrpSpPr>
            <p:nvPr/>
          </p:nvGrpSpPr>
          <p:grpSpPr bwMode="auto">
            <a:xfrm>
              <a:off x="1197" y="1434"/>
              <a:ext cx="3342" cy="635"/>
              <a:chOff x="550" y="1382"/>
              <a:chExt cx="4575" cy="869"/>
            </a:xfrm>
          </p:grpSpPr>
          <p:sp>
            <p:nvSpPr>
              <p:cNvPr id="41" name="Freeform 7"/>
              <p:cNvSpPr>
                <a:spLocks/>
              </p:cNvSpPr>
              <p:nvPr/>
            </p:nvSpPr>
            <p:spPr bwMode="auto">
              <a:xfrm>
                <a:off x="839" y="1382"/>
                <a:ext cx="4014" cy="573"/>
              </a:xfrm>
              <a:custGeom>
                <a:avLst/>
                <a:gdLst>
                  <a:gd name="T0" fmla="*/ 4014 w 3964"/>
                  <a:gd name="T1" fmla="*/ 472 h 566"/>
                  <a:gd name="T2" fmla="*/ 4014 w 3964"/>
                  <a:gd name="T3" fmla="*/ 472 h 566"/>
                  <a:gd name="T4" fmla="*/ 4012 w 3964"/>
                  <a:gd name="T5" fmla="*/ 492 h 566"/>
                  <a:gd name="T6" fmla="*/ 4006 w 3964"/>
                  <a:gd name="T7" fmla="*/ 510 h 566"/>
                  <a:gd name="T8" fmla="*/ 3996 w 3964"/>
                  <a:gd name="T9" fmla="*/ 528 h 566"/>
                  <a:gd name="T10" fmla="*/ 3984 w 3964"/>
                  <a:gd name="T11" fmla="*/ 543 h 566"/>
                  <a:gd name="T12" fmla="*/ 3969 w 3964"/>
                  <a:gd name="T13" fmla="*/ 555 h 566"/>
                  <a:gd name="T14" fmla="*/ 3951 w 3964"/>
                  <a:gd name="T15" fmla="*/ 565 h 566"/>
                  <a:gd name="T16" fmla="*/ 3933 w 3964"/>
                  <a:gd name="T17" fmla="*/ 571 h 566"/>
                  <a:gd name="T18" fmla="*/ 3911 w 3964"/>
                  <a:gd name="T19" fmla="*/ 573 h 566"/>
                  <a:gd name="T20" fmla="*/ 101 w 3964"/>
                  <a:gd name="T21" fmla="*/ 573 h 566"/>
                  <a:gd name="T22" fmla="*/ 101 w 3964"/>
                  <a:gd name="T23" fmla="*/ 573 h 566"/>
                  <a:gd name="T24" fmla="*/ 81 w 3964"/>
                  <a:gd name="T25" fmla="*/ 571 h 566"/>
                  <a:gd name="T26" fmla="*/ 61 w 3964"/>
                  <a:gd name="T27" fmla="*/ 565 h 566"/>
                  <a:gd name="T28" fmla="*/ 45 w 3964"/>
                  <a:gd name="T29" fmla="*/ 555 h 566"/>
                  <a:gd name="T30" fmla="*/ 28 w 3964"/>
                  <a:gd name="T31" fmla="*/ 543 h 566"/>
                  <a:gd name="T32" fmla="*/ 16 w 3964"/>
                  <a:gd name="T33" fmla="*/ 528 h 566"/>
                  <a:gd name="T34" fmla="*/ 6 w 3964"/>
                  <a:gd name="T35" fmla="*/ 510 h 566"/>
                  <a:gd name="T36" fmla="*/ 2 w 3964"/>
                  <a:gd name="T37" fmla="*/ 492 h 566"/>
                  <a:gd name="T38" fmla="*/ 0 w 3964"/>
                  <a:gd name="T39" fmla="*/ 472 h 566"/>
                  <a:gd name="T40" fmla="*/ 0 w 3964"/>
                  <a:gd name="T41" fmla="*/ 101 h 566"/>
                  <a:gd name="T42" fmla="*/ 0 w 3964"/>
                  <a:gd name="T43" fmla="*/ 101 h 566"/>
                  <a:gd name="T44" fmla="*/ 2 w 3964"/>
                  <a:gd name="T45" fmla="*/ 81 h 566"/>
                  <a:gd name="T46" fmla="*/ 6 w 3964"/>
                  <a:gd name="T47" fmla="*/ 63 h 566"/>
                  <a:gd name="T48" fmla="*/ 16 w 3964"/>
                  <a:gd name="T49" fmla="*/ 45 h 566"/>
                  <a:gd name="T50" fmla="*/ 28 w 3964"/>
                  <a:gd name="T51" fmla="*/ 30 h 566"/>
                  <a:gd name="T52" fmla="*/ 45 w 3964"/>
                  <a:gd name="T53" fmla="*/ 16 h 566"/>
                  <a:gd name="T54" fmla="*/ 61 w 3964"/>
                  <a:gd name="T55" fmla="*/ 8 h 566"/>
                  <a:gd name="T56" fmla="*/ 81 w 3964"/>
                  <a:gd name="T57" fmla="*/ 2 h 566"/>
                  <a:gd name="T58" fmla="*/ 101 w 3964"/>
                  <a:gd name="T59" fmla="*/ 0 h 566"/>
                  <a:gd name="T60" fmla="*/ 3911 w 3964"/>
                  <a:gd name="T61" fmla="*/ 0 h 566"/>
                  <a:gd name="T62" fmla="*/ 3911 w 3964"/>
                  <a:gd name="T63" fmla="*/ 0 h 566"/>
                  <a:gd name="T64" fmla="*/ 3933 w 3964"/>
                  <a:gd name="T65" fmla="*/ 2 h 566"/>
                  <a:gd name="T66" fmla="*/ 3951 w 3964"/>
                  <a:gd name="T67" fmla="*/ 8 h 566"/>
                  <a:gd name="T68" fmla="*/ 3969 w 3964"/>
                  <a:gd name="T69" fmla="*/ 16 h 566"/>
                  <a:gd name="T70" fmla="*/ 3984 w 3964"/>
                  <a:gd name="T71" fmla="*/ 30 h 566"/>
                  <a:gd name="T72" fmla="*/ 3996 w 3964"/>
                  <a:gd name="T73" fmla="*/ 45 h 566"/>
                  <a:gd name="T74" fmla="*/ 4006 w 3964"/>
                  <a:gd name="T75" fmla="*/ 63 h 566"/>
                  <a:gd name="T76" fmla="*/ 4012 w 3964"/>
                  <a:gd name="T77" fmla="*/ 81 h 566"/>
                  <a:gd name="T78" fmla="*/ 4014 w 3964"/>
                  <a:gd name="T79" fmla="*/ 101 h 566"/>
                  <a:gd name="T80" fmla="*/ 4014 w 3964"/>
                  <a:gd name="T81" fmla="*/ 472 h 5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3964" h="566">
                    <a:moveTo>
                      <a:pt x="3964" y="466"/>
                    </a:moveTo>
                    <a:lnTo>
                      <a:pt x="3964" y="466"/>
                    </a:lnTo>
                    <a:lnTo>
                      <a:pt x="3962" y="486"/>
                    </a:lnTo>
                    <a:lnTo>
                      <a:pt x="3956" y="504"/>
                    </a:lnTo>
                    <a:lnTo>
                      <a:pt x="3946" y="522"/>
                    </a:lnTo>
                    <a:lnTo>
                      <a:pt x="3934" y="536"/>
                    </a:lnTo>
                    <a:lnTo>
                      <a:pt x="3920" y="548"/>
                    </a:lnTo>
                    <a:lnTo>
                      <a:pt x="3902" y="558"/>
                    </a:lnTo>
                    <a:lnTo>
                      <a:pt x="3884" y="564"/>
                    </a:lnTo>
                    <a:lnTo>
                      <a:pt x="3862" y="566"/>
                    </a:lnTo>
                    <a:lnTo>
                      <a:pt x="100" y="566"/>
                    </a:lnTo>
                    <a:lnTo>
                      <a:pt x="80" y="564"/>
                    </a:lnTo>
                    <a:lnTo>
                      <a:pt x="60" y="558"/>
                    </a:lnTo>
                    <a:lnTo>
                      <a:pt x="44" y="548"/>
                    </a:lnTo>
                    <a:lnTo>
                      <a:pt x="28" y="536"/>
                    </a:lnTo>
                    <a:lnTo>
                      <a:pt x="16" y="522"/>
                    </a:lnTo>
                    <a:lnTo>
                      <a:pt x="6" y="504"/>
                    </a:lnTo>
                    <a:lnTo>
                      <a:pt x="2" y="486"/>
                    </a:lnTo>
                    <a:lnTo>
                      <a:pt x="0" y="466"/>
                    </a:lnTo>
                    <a:lnTo>
                      <a:pt x="0" y="100"/>
                    </a:lnTo>
                    <a:lnTo>
                      <a:pt x="2" y="80"/>
                    </a:lnTo>
                    <a:lnTo>
                      <a:pt x="6" y="62"/>
                    </a:lnTo>
                    <a:lnTo>
                      <a:pt x="16" y="44"/>
                    </a:lnTo>
                    <a:lnTo>
                      <a:pt x="28" y="30"/>
                    </a:lnTo>
                    <a:lnTo>
                      <a:pt x="44" y="16"/>
                    </a:lnTo>
                    <a:lnTo>
                      <a:pt x="60" y="8"/>
                    </a:lnTo>
                    <a:lnTo>
                      <a:pt x="80" y="2"/>
                    </a:lnTo>
                    <a:lnTo>
                      <a:pt x="100" y="0"/>
                    </a:lnTo>
                    <a:lnTo>
                      <a:pt x="3862" y="0"/>
                    </a:lnTo>
                    <a:lnTo>
                      <a:pt x="3884" y="2"/>
                    </a:lnTo>
                    <a:lnTo>
                      <a:pt x="3902" y="8"/>
                    </a:lnTo>
                    <a:lnTo>
                      <a:pt x="3920" y="16"/>
                    </a:lnTo>
                    <a:lnTo>
                      <a:pt x="3934" y="30"/>
                    </a:lnTo>
                    <a:lnTo>
                      <a:pt x="3946" y="44"/>
                    </a:lnTo>
                    <a:lnTo>
                      <a:pt x="3956" y="62"/>
                    </a:lnTo>
                    <a:lnTo>
                      <a:pt x="3962" y="80"/>
                    </a:lnTo>
                    <a:lnTo>
                      <a:pt x="3964" y="100"/>
                    </a:lnTo>
                    <a:lnTo>
                      <a:pt x="3964" y="466"/>
                    </a:lnTo>
                    <a:close/>
                  </a:path>
                </a:pathLst>
              </a:custGeom>
              <a:solidFill>
                <a:srgbClr val="FFFFFF"/>
              </a:solidFill>
              <a:ln w="63500">
                <a:solidFill>
                  <a:schemeClr val="accent1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" name="AutoShape 9"/>
              <p:cNvSpPr>
                <a:spLocks noChangeAspect="1" noChangeArrowheads="1" noTextEdit="1"/>
              </p:cNvSpPr>
              <p:nvPr/>
            </p:nvSpPr>
            <p:spPr bwMode="auto">
              <a:xfrm>
                <a:off x="816" y="1756"/>
                <a:ext cx="4060" cy="2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43" name="Picture 12" descr="未标题-1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" y="1451"/>
                <a:ext cx="4575" cy="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Freeform 11"/>
              <p:cNvSpPr>
                <a:spLocks/>
              </p:cNvSpPr>
              <p:nvPr/>
            </p:nvSpPr>
            <p:spPr bwMode="auto">
              <a:xfrm>
                <a:off x="819" y="1756"/>
                <a:ext cx="4057" cy="222"/>
              </a:xfrm>
              <a:custGeom>
                <a:avLst/>
                <a:gdLst>
                  <a:gd name="T0" fmla="*/ 0 w 4060"/>
                  <a:gd name="T1" fmla="*/ 108 h 222"/>
                  <a:gd name="T2" fmla="*/ 0 w 4060"/>
                  <a:gd name="T3" fmla="*/ 108 h 222"/>
                  <a:gd name="T4" fmla="*/ 2 w 4060"/>
                  <a:gd name="T5" fmla="*/ 130 h 222"/>
                  <a:gd name="T6" fmla="*/ 8 w 4060"/>
                  <a:gd name="T7" fmla="*/ 152 h 222"/>
                  <a:gd name="T8" fmla="*/ 20 w 4060"/>
                  <a:gd name="T9" fmla="*/ 172 h 222"/>
                  <a:gd name="T10" fmla="*/ 32 w 4060"/>
                  <a:gd name="T11" fmla="*/ 188 h 222"/>
                  <a:gd name="T12" fmla="*/ 50 w 4060"/>
                  <a:gd name="T13" fmla="*/ 202 h 222"/>
                  <a:gd name="T14" fmla="*/ 70 w 4060"/>
                  <a:gd name="T15" fmla="*/ 212 h 222"/>
                  <a:gd name="T16" fmla="*/ 90 w 4060"/>
                  <a:gd name="T17" fmla="*/ 220 h 222"/>
                  <a:gd name="T18" fmla="*/ 115 w 4060"/>
                  <a:gd name="T19" fmla="*/ 222 h 222"/>
                  <a:gd name="T20" fmla="*/ 3945 w 4060"/>
                  <a:gd name="T21" fmla="*/ 222 h 222"/>
                  <a:gd name="T22" fmla="*/ 3945 w 4060"/>
                  <a:gd name="T23" fmla="*/ 222 h 222"/>
                  <a:gd name="T24" fmla="*/ 3967 w 4060"/>
                  <a:gd name="T25" fmla="*/ 220 h 222"/>
                  <a:gd name="T26" fmla="*/ 3989 w 4060"/>
                  <a:gd name="T27" fmla="*/ 212 h 222"/>
                  <a:gd name="T28" fmla="*/ 4007 w 4060"/>
                  <a:gd name="T29" fmla="*/ 202 h 222"/>
                  <a:gd name="T30" fmla="*/ 4025 w 4060"/>
                  <a:gd name="T31" fmla="*/ 188 h 222"/>
                  <a:gd name="T32" fmla="*/ 4039 w 4060"/>
                  <a:gd name="T33" fmla="*/ 172 h 222"/>
                  <a:gd name="T34" fmla="*/ 4049 w 4060"/>
                  <a:gd name="T35" fmla="*/ 152 h 222"/>
                  <a:gd name="T36" fmla="*/ 4055 w 4060"/>
                  <a:gd name="T37" fmla="*/ 130 h 222"/>
                  <a:gd name="T38" fmla="*/ 4057 w 4060"/>
                  <a:gd name="T39" fmla="*/ 108 h 222"/>
                  <a:gd name="T40" fmla="*/ 4057 w 4060"/>
                  <a:gd name="T41" fmla="*/ 0 h 222"/>
                  <a:gd name="T42" fmla="*/ 0 w 4060"/>
                  <a:gd name="T43" fmla="*/ 0 h 222"/>
                  <a:gd name="T44" fmla="*/ 0 w 4060"/>
                  <a:gd name="T45" fmla="*/ 108 h 22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060" h="222">
                    <a:moveTo>
                      <a:pt x="0" y="108"/>
                    </a:moveTo>
                    <a:lnTo>
                      <a:pt x="0" y="108"/>
                    </a:lnTo>
                    <a:lnTo>
                      <a:pt x="2" y="130"/>
                    </a:lnTo>
                    <a:lnTo>
                      <a:pt x="8" y="152"/>
                    </a:lnTo>
                    <a:lnTo>
                      <a:pt x="20" y="172"/>
                    </a:lnTo>
                    <a:lnTo>
                      <a:pt x="32" y="188"/>
                    </a:lnTo>
                    <a:lnTo>
                      <a:pt x="50" y="202"/>
                    </a:lnTo>
                    <a:lnTo>
                      <a:pt x="70" y="212"/>
                    </a:lnTo>
                    <a:lnTo>
                      <a:pt x="90" y="220"/>
                    </a:lnTo>
                    <a:lnTo>
                      <a:pt x="115" y="222"/>
                    </a:lnTo>
                    <a:lnTo>
                      <a:pt x="3948" y="222"/>
                    </a:lnTo>
                    <a:lnTo>
                      <a:pt x="3970" y="220"/>
                    </a:lnTo>
                    <a:lnTo>
                      <a:pt x="3992" y="212"/>
                    </a:lnTo>
                    <a:lnTo>
                      <a:pt x="4010" y="202"/>
                    </a:lnTo>
                    <a:lnTo>
                      <a:pt x="4028" y="188"/>
                    </a:lnTo>
                    <a:lnTo>
                      <a:pt x="4042" y="172"/>
                    </a:lnTo>
                    <a:lnTo>
                      <a:pt x="4052" y="152"/>
                    </a:lnTo>
                    <a:lnTo>
                      <a:pt x="4058" y="130"/>
                    </a:lnTo>
                    <a:lnTo>
                      <a:pt x="4060" y="108"/>
                    </a:lnTo>
                    <a:lnTo>
                      <a:pt x="4060" y="0"/>
                    </a:lnTo>
                    <a:lnTo>
                      <a:pt x="0" y="0"/>
                    </a:lnTo>
                    <a:lnTo>
                      <a:pt x="0" y="1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2483" y="1434"/>
              <a:ext cx="760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4000" b="1" baseline="-25000"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eaLnBrk="1" hangingPunct="1"/>
              <a:r>
                <a:rPr lang="zh-CN" altLang="en-US" sz="2000" baseline="0" dirty="0">
                  <a:solidFill>
                    <a:schemeClr val="bg2"/>
                  </a:solidFill>
                  <a:ea typeface="黑体" pitchFamily="49" charset="-122"/>
                </a:rPr>
                <a:t>要点文本</a:t>
              </a:r>
            </a:p>
          </p:txBody>
        </p:sp>
        <p:grpSp>
          <p:nvGrpSpPr>
            <p:cNvPr id="6" name="Group 39"/>
            <p:cNvGrpSpPr>
              <a:grpSpLocks/>
            </p:cNvGrpSpPr>
            <p:nvPr/>
          </p:nvGrpSpPr>
          <p:grpSpPr bwMode="auto">
            <a:xfrm>
              <a:off x="0" y="2840"/>
              <a:ext cx="1429" cy="1157"/>
              <a:chOff x="0" y="2840"/>
              <a:chExt cx="1429" cy="1157"/>
            </a:xfrm>
          </p:grpSpPr>
          <p:grpSp>
            <p:nvGrpSpPr>
              <p:cNvPr id="35" name="Group 36"/>
              <p:cNvGrpSpPr>
                <a:grpSpLocks/>
              </p:cNvGrpSpPr>
              <p:nvPr/>
            </p:nvGrpSpPr>
            <p:grpSpPr bwMode="auto">
              <a:xfrm>
                <a:off x="0" y="2840"/>
                <a:ext cx="1429" cy="1157"/>
                <a:chOff x="0" y="2840"/>
                <a:chExt cx="1429" cy="1157"/>
              </a:xfrm>
            </p:grpSpPr>
            <p:sp>
              <p:nvSpPr>
                <p:cNvPr id="37" name="AutoShape 34"/>
                <p:cNvSpPr>
                  <a:spLocks noChangeArrowheads="1"/>
                </p:cNvSpPr>
                <p:nvPr/>
              </p:nvSpPr>
              <p:spPr bwMode="auto">
                <a:xfrm>
                  <a:off x="259" y="2840"/>
                  <a:ext cx="900" cy="1009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/>
                </a:solidFill>
                <a:ln w="6350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38" name="Group 35"/>
                <p:cNvGrpSpPr>
                  <a:grpSpLocks/>
                </p:cNvGrpSpPr>
                <p:nvPr/>
              </p:nvGrpSpPr>
              <p:grpSpPr bwMode="auto">
                <a:xfrm>
                  <a:off x="0" y="3267"/>
                  <a:ext cx="1429" cy="730"/>
                  <a:chOff x="0" y="3189"/>
                  <a:chExt cx="1429" cy="730"/>
                </a:xfrm>
              </p:grpSpPr>
              <p:pic>
                <p:nvPicPr>
                  <p:cNvPr id="39" name="Picture 26" descr="未标题-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3189"/>
                    <a:ext cx="1429" cy="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4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448"/>
                    <a:ext cx="934" cy="1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1pPr>
                    <a:lvl2pPr marL="742950" indent="-28575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2pPr>
                    <a:lvl3pPr marL="11430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3pPr>
                    <a:lvl4pPr marL="16002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4pPr>
                    <a:lvl5pPr marL="20574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36" name="Rectangle 38"/>
              <p:cNvSpPr>
                <a:spLocks noChangeArrowheads="1"/>
              </p:cNvSpPr>
              <p:nvPr/>
            </p:nvSpPr>
            <p:spPr bwMode="auto">
              <a:xfrm>
                <a:off x="328" y="3248"/>
                <a:ext cx="76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zh-CN" altLang="en-US" sz="2000" baseline="0">
                    <a:solidFill>
                      <a:schemeClr val="bg2"/>
                    </a:solidFill>
                    <a:ea typeface="黑体" pitchFamily="49" charset="-122"/>
                  </a:rPr>
                  <a:t>要点文本</a:t>
                </a:r>
              </a:p>
            </p:txBody>
          </p:sp>
        </p:grpSp>
        <p:grpSp>
          <p:nvGrpSpPr>
            <p:cNvPr id="7" name="Group 40"/>
            <p:cNvGrpSpPr>
              <a:grpSpLocks/>
            </p:cNvGrpSpPr>
            <p:nvPr/>
          </p:nvGrpSpPr>
          <p:grpSpPr bwMode="auto">
            <a:xfrm>
              <a:off x="1088" y="2840"/>
              <a:ext cx="1429" cy="1157"/>
              <a:chOff x="0" y="2840"/>
              <a:chExt cx="1429" cy="1157"/>
            </a:xfrm>
          </p:grpSpPr>
          <p:grpSp>
            <p:nvGrpSpPr>
              <p:cNvPr id="29" name="Group 41"/>
              <p:cNvGrpSpPr>
                <a:grpSpLocks/>
              </p:cNvGrpSpPr>
              <p:nvPr/>
            </p:nvGrpSpPr>
            <p:grpSpPr bwMode="auto">
              <a:xfrm>
                <a:off x="0" y="2840"/>
                <a:ext cx="1429" cy="1157"/>
                <a:chOff x="0" y="2840"/>
                <a:chExt cx="1429" cy="1157"/>
              </a:xfrm>
            </p:grpSpPr>
            <p:sp>
              <p:nvSpPr>
                <p:cNvPr id="31" name="AutoShape 42"/>
                <p:cNvSpPr>
                  <a:spLocks noChangeArrowheads="1"/>
                </p:cNvSpPr>
                <p:nvPr/>
              </p:nvSpPr>
              <p:spPr bwMode="auto">
                <a:xfrm>
                  <a:off x="259" y="2840"/>
                  <a:ext cx="900" cy="1009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/>
                </a:solidFill>
                <a:ln w="6350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32" name="Group 43"/>
                <p:cNvGrpSpPr>
                  <a:grpSpLocks/>
                </p:cNvGrpSpPr>
                <p:nvPr/>
              </p:nvGrpSpPr>
              <p:grpSpPr bwMode="auto">
                <a:xfrm>
                  <a:off x="0" y="3267"/>
                  <a:ext cx="1429" cy="730"/>
                  <a:chOff x="0" y="3189"/>
                  <a:chExt cx="1429" cy="730"/>
                </a:xfrm>
              </p:grpSpPr>
              <p:pic>
                <p:nvPicPr>
                  <p:cNvPr id="33" name="Picture 44" descr="未标题-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3189"/>
                    <a:ext cx="1429" cy="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34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448"/>
                    <a:ext cx="934" cy="1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1pPr>
                    <a:lvl2pPr marL="742950" indent="-28575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2pPr>
                    <a:lvl3pPr marL="11430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3pPr>
                    <a:lvl4pPr marL="16002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4pPr>
                    <a:lvl5pPr marL="20574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30" name="Rectangle 46"/>
              <p:cNvSpPr>
                <a:spLocks noChangeArrowheads="1"/>
              </p:cNvSpPr>
              <p:nvPr/>
            </p:nvSpPr>
            <p:spPr bwMode="auto">
              <a:xfrm>
                <a:off x="328" y="3248"/>
                <a:ext cx="76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zh-CN" altLang="en-US" sz="2000" baseline="0">
                    <a:solidFill>
                      <a:schemeClr val="bg2"/>
                    </a:solidFill>
                    <a:ea typeface="黑体" pitchFamily="49" charset="-122"/>
                  </a:rPr>
                  <a:t>要点文本</a:t>
                </a:r>
              </a:p>
            </p:txBody>
          </p:sp>
        </p:grpSp>
        <p:grpSp>
          <p:nvGrpSpPr>
            <p:cNvPr id="8" name="Group 47"/>
            <p:cNvGrpSpPr>
              <a:grpSpLocks/>
            </p:cNvGrpSpPr>
            <p:nvPr/>
          </p:nvGrpSpPr>
          <p:grpSpPr bwMode="auto">
            <a:xfrm>
              <a:off x="2154" y="2840"/>
              <a:ext cx="1429" cy="1157"/>
              <a:chOff x="0" y="2840"/>
              <a:chExt cx="1429" cy="1157"/>
            </a:xfrm>
          </p:grpSpPr>
          <p:grpSp>
            <p:nvGrpSpPr>
              <p:cNvPr id="23" name="Group 48"/>
              <p:cNvGrpSpPr>
                <a:grpSpLocks/>
              </p:cNvGrpSpPr>
              <p:nvPr/>
            </p:nvGrpSpPr>
            <p:grpSpPr bwMode="auto">
              <a:xfrm>
                <a:off x="0" y="2840"/>
                <a:ext cx="1429" cy="1157"/>
                <a:chOff x="0" y="2840"/>
                <a:chExt cx="1429" cy="1157"/>
              </a:xfrm>
            </p:grpSpPr>
            <p:sp>
              <p:nvSpPr>
                <p:cNvPr id="25" name="AutoShape 49"/>
                <p:cNvSpPr>
                  <a:spLocks noChangeArrowheads="1"/>
                </p:cNvSpPr>
                <p:nvPr/>
              </p:nvSpPr>
              <p:spPr bwMode="auto">
                <a:xfrm>
                  <a:off x="259" y="2840"/>
                  <a:ext cx="900" cy="1009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/>
                </a:solidFill>
                <a:ln w="6350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26" name="Group 50"/>
                <p:cNvGrpSpPr>
                  <a:grpSpLocks/>
                </p:cNvGrpSpPr>
                <p:nvPr/>
              </p:nvGrpSpPr>
              <p:grpSpPr bwMode="auto">
                <a:xfrm>
                  <a:off x="0" y="3267"/>
                  <a:ext cx="1429" cy="730"/>
                  <a:chOff x="0" y="3189"/>
                  <a:chExt cx="1429" cy="730"/>
                </a:xfrm>
              </p:grpSpPr>
              <p:pic>
                <p:nvPicPr>
                  <p:cNvPr id="27" name="Picture 51" descr="未标题-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3189"/>
                    <a:ext cx="1429" cy="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8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448"/>
                    <a:ext cx="934" cy="1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1pPr>
                    <a:lvl2pPr marL="742950" indent="-28575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2pPr>
                    <a:lvl3pPr marL="11430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3pPr>
                    <a:lvl4pPr marL="16002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4pPr>
                    <a:lvl5pPr marL="20574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24" name="Rectangle 53"/>
              <p:cNvSpPr>
                <a:spLocks noChangeArrowheads="1"/>
              </p:cNvSpPr>
              <p:nvPr/>
            </p:nvSpPr>
            <p:spPr bwMode="auto">
              <a:xfrm>
                <a:off x="328" y="3248"/>
                <a:ext cx="76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zh-CN" altLang="en-US" sz="2000" baseline="0" dirty="0">
                    <a:solidFill>
                      <a:schemeClr val="bg2"/>
                    </a:solidFill>
                    <a:ea typeface="黑体" pitchFamily="49" charset="-122"/>
                  </a:rPr>
                  <a:t>要点文本</a:t>
                </a:r>
              </a:p>
            </p:txBody>
          </p:sp>
        </p:grpSp>
        <p:grpSp>
          <p:nvGrpSpPr>
            <p:cNvPr id="9" name="Group 54"/>
            <p:cNvGrpSpPr>
              <a:grpSpLocks/>
            </p:cNvGrpSpPr>
            <p:nvPr/>
          </p:nvGrpSpPr>
          <p:grpSpPr bwMode="auto">
            <a:xfrm>
              <a:off x="3220" y="2840"/>
              <a:ext cx="1429" cy="1157"/>
              <a:chOff x="0" y="2840"/>
              <a:chExt cx="1429" cy="1157"/>
            </a:xfrm>
          </p:grpSpPr>
          <p:grpSp>
            <p:nvGrpSpPr>
              <p:cNvPr id="17" name="Group 55"/>
              <p:cNvGrpSpPr>
                <a:grpSpLocks/>
              </p:cNvGrpSpPr>
              <p:nvPr/>
            </p:nvGrpSpPr>
            <p:grpSpPr bwMode="auto">
              <a:xfrm>
                <a:off x="0" y="2840"/>
                <a:ext cx="1429" cy="1157"/>
                <a:chOff x="0" y="2840"/>
                <a:chExt cx="1429" cy="1157"/>
              </a:xfrm>
            </p:grpSpPr>
            <p:sp>
              <p:nvSpPr>
                <p:cNvPr id="19" name="AutoShape 56"/>
                <p:cNvSpPr>
                  <a:spLocks noChangeArrowheads="1"/>
                </p:cNvSpPr>
                <p:nvPr/>
              </p:nvSpPr>
              <p:spPr bwMode="auto">
                <a:xfrm>
                  <a:off x="259" y="2840"/>
                  <a:ext cx="900" cy="1009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/>
                </a:solidFill>
                <a:ln w="6350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20" name="Group 57"/>
                <p:cNvGrpSpPr>
                  <a:grpSpLocks/>
                </p:cNvGrpSpPr>
                <p:nvPr/>
              </p:nvGrpSpPr>
              <p:grpSpPr bwMode="auto">
                <a:xfrm>
                  <a:off x="0" y="3267"/>
                  <a:ext cx="1429" cy="730"/>
                  <a:chOff x="0" y="3189"/>
                  <a:chExt cx="1429" cy="730"/>
                </a:xfrm>
              </p:grpSpPr>
              <p:pic>
                <p:nvPicPr>
                  <p:cNvPr id="21" name="Picture 58" descr="未标题-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3189"/>
                    <a:ext cx="1429" cy="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22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448"/>
                    <a:ext cx="934" cy="1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1pPr>
                    <a:lvl2pPr marL="742950" indent="-28575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2pPr>
                    <a:lvl3pPr marL="11430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3pPr>
                    <a:lvl4pPr marL="16002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4pPr>
                    <a:lvl5pPr marL="20574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18" name="Rectangle 60"/>
              <p:cNvSpPr>
                <a:spLocks noChangeArrowheads="1"/>
              </p:cNvSpPr>
              <p:nvPr/>
            </p:nvSpPr>
            <p:spPr bwMode="auto">
              <a:xfrm>
                <a:off x="328" y="3248"/>
                <a:ext cx="76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zh-CN" altLang="en-US" sz="2000" baseline="0">
                    <a:solidFill>
                      <a:schemeClr val="bg2"/>
                    </a:solidFill>
                    <a:ea typeface="黑体" pitchFamily="49" charset="-122"/>
                  </a:rPr>
                  <a:t>要点文本</a:t>
                </a:r>
              </a:p>
            </p:txBody>
          </p:sp>
        </p:grpSp>
        <p:grpSp>
          <p:nvGrpSpPr>
            <p:cNvPr id="10" name="Group 61"/>
            <p:cNvGrpSpPr>
              <a:grpSpLocks/>
            </p:cNvGrpSpPr>
            <p:nvPr/>
          </p:nvGrpSpPr>
          <p:grpSpPr bwMode="auto">
            <a:xfrm>
              <a:off x="4309" y="2840"/>
              <a:ext cx="1429" cy="1157"/>
              <a:chOff x="0" y="2840"/>
              <a:chExt cx="1429" cy="1157"/>
            </a:xfrm>
          </p:grpSpPr>
          <p:grpSp>
            <p:nvGrpSpPr>
              <p:cNvPr id="11" name="Group 62"/>
              <p:cNvGrpSpPr>
                <a:grpSpLocks/>
              </p:cNvGrpSpPr>
              <p:nvPr/>
            </p:nvGrpSpPr>
            <p:grpSpPr bwMode="auto">
              <a:xfrm>
                <a:off x="0" y="2840"/>
                <a:ext cx="1429" cy="1157"/>
                <a:chOff x="0" y="2840"/>
                <a:chExt cx="1429" cy="1157"/>
              </a:xfrm>
            </p:grpSpPr>
            <p:sp>
              <p:nvSpPr>
                <p:cNvPr id="13" name="AutoShape 63"/>
                <p:cNvSpPr>
                  <a:spLocks noChangeArrowheads="1"/>
                </p:cNvSpPr>
                <p:nvPr/>
              </p:nvSpPr>
              <p:spPr bwMode="auto">
                <a:xfrm>
                  <a:off x="259" y="2840"/>
                  <a:ext cx="900" cy="1009"/>
                </a:xfrm>
                <a:prstGeom prst="roundRect">
                  <a:avLst>
                    <a:gd name="adj" fmla="val 8667"/>
                  </a:avLst>
                </a:prstGeom>
                <a:solidFill>
                  <a:schemeClr val="bg1"/>
                </a:solidFill>
                <a:ln w="63500">
                  <a:solidFill>
                    <a:schemeClr val="accent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1pPr>
                  <a:lvl2pPr marL="742950" indent="-28575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2pPr>
                  <a:lvl3pPr marL="11430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3pPr>
                  <a:lvl4pPr marL="16002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4pPr>
                  <a:lvl5pPr marL="2057400" indent="-228600" eaLnBrk="0" hangingPunct="0"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000" b="1" baseline="-25000">
                      <a:solidFill>
                        <a:schemeClr val="tx1"/>
                      </a:solidFill>
                      <a:latin typeface="Arial" charset="0"/>
                      <a:ea typeface="宋体" charset="-122"/>
                    </a:defRPr>
                  </a:lvl9pPr>
                </a:lstStyle>
                <a:p>
                  <a:pPr eaLnBrk="1" hangingPunct="1"/>
                  <a:endParaRPr lang="zh-CN" altLang="en-US"/>
                </a:p>
              </p:txBody>
            </p:sp>
            <p:grpSp>
              <p:nvGrpSpPr>
                <p:cNvPr id="14" name="Group 64"/>
                <p:cNvGrpSpPr>
                  <a:grpSpLocks/>
                </p:cNvGrpSpPr>
                <p:nvPr/>
              </p:nvGrpSpPr>
              <p:grpSpPr bwMode="auto">
                <a:xfrm>
                  <a:off x="0" y="3267"/>
                  <a:ext cx="1429" cy="730"/>
                  <a:chOff x="0" y="3189"/>
                  <a:chExt cx="1429" cy="730"/>
                </a:xfrm>
              </p:grpSpPr>
              <p:pic>
                <p:nvPicPr>
                  <p:cNvPr id="15" name="Picture 65" descr="未标题-1"/>
                  <p:cNvPicPr>
                    <a:picLocks noChangeAspect="1"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3189"/>
                    <a:ext cx="1429" cy="73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6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243" y="3448"/>
                    <a:ext cx="934" cy="187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folHlink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1pPr>
                    <a:lvl2pPr marL="742950" indent="-28575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2pPr>
                    <a:lvl3pPr marL="11430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3pPr>
                    <a:lvl4pPr marL="16002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4pPr>
                    <a:lvl5pPr marL="2057400" indent="-228600" eaLnBrk="0" hangingPunct="0"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4000" b="1" baseline="-25000">
                        <a:solidFill>
                          <a:schemeClr val="tx1"/>
                        </a:solidFill>
                        <a:latin typeface="Arial" charset="0"/>
                        <a:ea typeface="宋体" charset="-122"/>
                      </a:defRPr>
                    </a:lvl9pPr>
                  </a:lstStyle>
                  <a:p>
                    <a:pPr eaLnBrk="1" hangingPunct="1"/>
                    <a:endParaRPr lang="zh-CN" altLang="en-US"/>
                  </a:p>
                </p:txBody>
              </p:sp>
            </p:grpSp>
          </p:grpSp>
          <p:sp>
            <p:nvSpPr>
              <p:cNvPr id="12" name="Rectangle 67"/>
              <p:cNvSpPr>
                <a:spLocks noChangeArrowheads="1"/>
              </p:cNvSpPr>
              <p:nvPr/>
            </p:nvSpPr>
            <p:spPr bwMode="auto">
              <a:xfrm>
                <a:off x="328" y="3248"/>
                <a:ext cx="760" cy="2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folHlink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1pPr>
                <a:lvl2pPr marL="742950" indent="-28575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2pPr>
                <a:lvl3pPr marL="11430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3pPr>
                <a:lvl4pPr marL="16002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4pPr>
                <a:lvl5pPr marL="2057400" indent="-228600" eaLnBrk="0" hangingPunct="0"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b="1" baseline="-25000">
                    <a:solidFill>
                      <a:schemeClr val="tx1"/>
                    </a:solidFill>
                    <a:latin typeface="Arial" charset="0"/>
                    <a:ea typeface="宋体" charset="-122"/>
                  </a:defRPr>
                </a:lvl9pPr>
              </a:lstStyle>
              <a:p>
                <a:pPr eaLnBrk="1" hangingPunct="1"/>
                <a:r>
                  <a:rPr lang="zh-CN" altLang="en-US" sz="2000" baseline="0">
                    <a:solidFill>
                      <a:schemeClr val="bg2"/>
                    </a:solidFill>
                    <a:ea typeface="黑体" pitchFamily="49" charset="-122"/>
                  </a:rPr>
                  <a:t>要点文本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626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718517" y="2946257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8100" y="2949864"/>
            <a:ext cx="7835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r>
              <a:rPr lang="en-US" altLang="zh-CN" sz="280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1"/>
            <a:ext cx="7788275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7788275" y="2178051"/>
            <a:ext cx="888134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5417" y="3921021"/>
            <a:ext cx="6472858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  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材下载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www.52ppt.com/sucai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022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PPT Template">
  <a:themeElements>
    <a:clrScheme name="www.eppt.com.c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6B9B1A"/>
      </a:accent1>
      <a:accent2>
        <a:srgbClr val="537A14"/>
      </a:accent2>
      <a:accent3>
        <a:srgbClr val="FFFFFF"/>
      </a:accent3>
      <a:accent4>
        <a:srgbClr val="000000"/>
      </a:accent4>
      <a:accent5>
        <a:srgbClr val="AAB5DA"/>
      </a:accent5>
      <a:accent6>
        <a:srgbClr val="E79112"/>
      </a:accent6>
      <a:hlink>
        <a:srgbClr val="84C220"/>
      </a:hlink>
      <a:folHlink>
        <a:srgbClr val="B1E45E"/>
      </a:folHlink>
    </a:clrScheme>
    <a:fontScheme name="www.eppt.com.cn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6B9B1A"/>
        </a:accent1>
        <a:accent2>
          <a:srgbClr val="537A14"/>
        </a:accent2>
        <a:accent3>
          <a:srgbClr val="FFFFFF"/>
        </a:accent3>
        <a:accent4>
          <a:srgbClr val="000000"/>
        </a:accent4>
        <a:accent5>
          <a:srgbClr val="BACBAB"/>
        </a:accent5>
        <a:accent6>
          <a:srgbClr val="4A6E11"/>
        </a:accent6>
        <a:hlink>
          <a:srgbClr val="84C220"/>
        </a:hlink>
        <a:folHlink>
          <a:srgbClr val="B1E45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20120329111217076</Template>
  <TotalTime>39</TotalTime>
  <Words>63</Words>
  <Application>Microsoft Office PowerPoint</Application>
  <PresentationFormat>全屏显示(4:3)</PresentationFormat>
  <Paragraphs>13</Paragraphs>
  <Slides>2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EPPT Template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2014-05-14T08:21:05Z</dcterms:created>
  <dcterms:modified xsi:type="dcterms:W3CDTF">2017-04-20T08:35:14Z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pptfans网</vt:lpwstr>
  </property>
  <property fmtid="{D5CDD505-2E9C-101B-9397-08002B2CF9AE}" pid="3" name="SlideDescription">
    <vt:lpwstr/>
  </property>
</Properties>
</file>