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notesMasterIdLst>
    <p:notesMasterId r:id="rId10"/>
  </p:notesMasterIdLst>
  <p:sldIdLst>
    <p:sldId id="258" r:id="rId4"/>
    <p:sldId id="256" r:id="rId5"/>
    <p:sldId id="257" r:id="rId6"/>
    <p:sldId id="259" r:id="rId7"/>
    <p:sldId id="260" r:id="rId8"/>
    <p:sldId id="261" r:id="rId9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22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0A02-121D-45F9-A0C5-D4380166F2CD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CD0C47-D1C4-48D2-9281-399EE224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3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D0C47-D1C4-48D2-9281-399EE22409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217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D0C47-D1C4-48D2-9281-399EE22409F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268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D0C47-D1C4-48D2-9281-399EE22409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303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D0C47-D1C4-48D2-9281-399EE22409F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47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D0C47-D1C4-48D2-9281-399EE22409F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331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http://www.52ppt.com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5037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4D451-DA9E-4653-86AA-EC699D404CF2}" type="datetimeFigureOut">
              <a:rPr lang="zh-CN" altLang="en-US"/>
              <a:pPr>
                <a:defRPr/>
              </a:pPr>
              <a:t>2017/4/20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24FA3-AD02-4DF6-8A35-BC09B00646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136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F38EB-EA2C-41A0-841C-C54DD0E3F77E}" type="datetimeFigureOut">
              <a:rPr lang="zh-CN" altLang="en-US"/>
              <a:pPr>
                <a:defRPr/>
              </a:pPr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869BB-A5FE-4B40-93DE-F40E1242F9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702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97192-26FC-4419-B4AC-9A8832B7401F}" type="datetimeFigureOut">
              <a:rPr lang="zh-CN" altLang="en-US"/>
              <a:pPr>
                <a:defRPr/>
              </a:pPr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8116D-50C2-4BBE-B4B2-ABBDFF38E6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6194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66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738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300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678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297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561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1990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033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812C6-DFC9-4FC2-919C-538548F8A1A1}" type="datetimeFigureOut">
              <a:rPr lang="zh-CN" altLang="en-US"/>
              <a:pPr>
                <a:defRPr/>
              </a:pPr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8E273-694E-4C80-A0F7-882CCCACF9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7656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6114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9858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1104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8998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9258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4978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620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25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097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661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41B15-A612-4974-9C30-F7B4F7AA8F02}" type="datetimeFigureOut">
              <a:rPr lang="zh-CN" altLang="en-US"/>
              <a:pPr>
                <a:defRPr/>
              </a:pPr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74412-8389-45D6-A698-E0E3F27821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288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6161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8351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06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670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E74B7-EC96-4C8D-94BB-F62119B15872}" type="datetimeFigureOut">
              <a:rPr lang="zh-CN" altLang="en-US"/>
              <a:pPr>
                <a:defRPr/>
              </a:pPr>
              <a:t>2017/4/20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7675E-73BE-43B8-A66B-146018824E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46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85135-AD52-4076-A926-81145F379FD4}" type="datetimeFigureOut">
              <a:rPr lang="zh-CN" altLang="en-US"/>
              <a:pPr>
                <a:defRPr/>
              </a:pPr>
              <a:t>2017/4/20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8CE9D-1B40-40BD-8F69-BD677AF8A6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748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E93D7-144C-4FC7-A0BF-44EE2A21F31A}" type="datetimeFigureOut">
              <a:rPr lang="zh-CN" altLang="en-US"/>
              <a:pPr>
                <a:defRPr/>
              </a:pPr>
              <a:t>2017/4/20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EB07D-CBAC-4C88-BEE5-27E93139D0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49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E9364-552D-4D46-B66D-25B719016D6A}" type="datetimeFigureOut">
              <a:rPr lang="zh-CN" altLang="en-US"/>
              <a:pPr>
                <a:defRPr/>
              </a:pPr>
              <a:t>2017/4/20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DB91F-311E-47BD-827B-3F332D6097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27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F967F-9D8F-40AF-9902-ED7408E7E597}" type="datetimeFigureOut">
              <a:rPr lang="zh-CN" altLang="en-US"/>
              <a:pPr>
                <a:defRPr/>
              </a:pPr>
              <a:t>2017/4/20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3C8AC-D932-4893-B09E-C9D81EF8BB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024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11067-D45C-44FE-A588-30FEE3F1B2CD}" type="datetimeFigureOut">
              <a:rPr lang="zh-CN" altLang="en-US"/>
              <a:pPr>
                <a:defRPr/>
              </a:pPr>
              <a:t>2017/4/20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E50A9-D021-4EE4-9834-83F6B059C0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314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2790F71-9993-4465-8EE5-8AE9890AC399}" type="datetimeFigureOut">
              <a:rPr lang="zh-CN" altLang="en-US"/>
              <a:pPr>
                <a:defRPr/>
              </a:pPr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9C7AE6C-85F3-4595-A6BD-A75831570F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28747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0706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image 7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87313"/>
            <a:ext cx="8496300" cy="493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25" y="877888"/>
            <a:ext cx="6840538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2339975" y="1763713"/>
            <a:ext cx="4465638" cy="215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b="1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生如夏花</a:t>
            </a:r>
          </a:p>
          <a:p>
            <a:pPr eaLnBrk="1" hangingPunct="1">
              <a:spcBef>
                <a:spcPct val="50000"/>
              </a:spcBef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4"/>
          <p:cNvGrpSpPr>
            <a:grpSpLocks/>
          </p:cNvGrpSpPr>
          <p:nvPr/>
        </p:nvGrpSpPr>
        <p:grpSpPr bwMode="auto">
          <a:xfrm>
            <a:off x="1603375" y="915988"/>
            <a:ext cx="5938838" cy="3311525"/>
            <a:chOff x="1331913" y="1557338"/>
            <a:chExt cx="5938837" cy="3311525"/>
          </a:xfrm>
        </p:grpSpPr>
        <p:grpSp>
          <p:nvGrpSpPr>
            <p:cNvPr id="3075" name="组合 45"/>
            <p:cNvGrpSpPr>
              <a:grpSpLocks/>
            </p:cNvGrpSpPr>
            <p:nvPr/>
          </p:nvGrpSpPr>
          <p:grpSpPr bwMode="auto">
            <a:xfrm>
              <a:off x="1331913" y="1557338"/>
              <a:ext cx="5938837" cy="863600"/>
              <a:chOff x="1331640" y="1484784"/>
              <a:chExt cx="5938667" cy="864096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331640" y="1484784"/>
                <a:ext cx="863575" cy="8640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chemeClr val="tx1"/>
                    </a:solidFill>
                    <a:ea typeface="MS PMincho" pitchFamily="18" charset="-128"/>
                  </a:rPr>
                  <a:t>1</a:t>
                </a:r>
                <a:endParaRPr lang="zh-CN" altLang="en-US" sz="2400" b="1" dirty="0">
                  <a:solidFill>
                    <a:schemeClr val="tx1"/>
                  </a:solidFill>
                  <a:ea typeface="MS PMincho" pitchFamily="18" charset="-128"/>
                </a:endParaRPr>
              </a:p>
            </p:txBody>
          </p:sp>
          <p:pic>
            <p:nvPicPr>
              <p:cNvPr id="3092" name="图片 24" descr="D_042.jpg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3648" y="1628800"/>
                <a:ext cx="681449" cy="648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矩形 23"/>
              <p:cNvSpPr/>
              <p:nvPr/>
            </p:nvSpPr>
            <p:spPr>
              <a:xfrm>
                <a:off x="2123780" y="1629329"/>
                <a:ext cx="4824273" cy="5750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/>
                    </a:solidFill>
                    <a:latin typeface="方正启体简体" pitchFamily="65" charset="-122"/>
                    <a:ea typeface="方正启体简体" pitchFamily="65" charset="-122"/>
                  </a:rPr>
                  <a:t>生如夏花</a:t>
                </a:r>
              </a:p>
            </p:txBody>
          </p:sp>
          <p:pic>
            <p:nvPicPr>
              <p:cNvPr id="3094" name="图片 28" descr="C_108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2132856"/>
                <a:ext cx="5434611" cy="144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076" name="组合 30"/>
            <p:cNvGrpSpPr>
              <a:grpSpLocks/>
            </p:cNvGrpSpPr>
            <p:nvPr/>
          </p:nvGrpSpPr>
          <p:grpSpPr bwMode="auto">
            <a:xfrm>
              <a:off x="1403350" y="2492375"/>
              <a:ext cx="5867400" cy="649288"/>
              <a:chOff x="1403648" y="1628800"/>
              <a:chExt cx="5866642" cy="648072"/>
            </a:xfrm>
          </p:grpSpPr>
          <p:pic>
            <p:nvPicPr>
              <p:cNvPr id="3088" name="图片 31" descr="D_042.jpg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3648" y="1628800"/>
                <a:ext cx="681449" cy="648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矩形 19"/>
              <p:cNvSpPr/>
              <p:nvPr/>
            </p:nvSpPr>
            <p:spPr>
              <a:xfrm>
                <a:off x="2124281" y="1628800"/>
                <a:ext cx="4823788" cy="5767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/>
                    </a:solidFill>
                    <a:latin typeface="方正启体简体" pitchFamily="65" charset="-122"/>
                    <a:ea typeface="方正启体简体" pitchFamily="65" charset="-122"/>
                  </a:rPr>
                  <a:t>生如夏花</a:t>
                </a:r>
              </a:p>
            </p:txBody>
          </p:sp>
          <p:pic>
            <p:nvPicPr>
              <p:cNvPr id="3090" name="图片 33" descr="C_108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2132856"/>
                <a:ext cx="5434594" cy="144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077" name="组合 34"/>
            <p:cNvGrpSpPr>
              <a:grpSpLocks/>
            </p:cNvGrpSpPr>
            <p:nvPr/>
          </p:nvGrpSpPr>
          <p:grpSpPr bwMode="auto">
            <a:xfrm>
              <a:off x="1403350" y="3284538"/>
              <a:ext cx="5867400" cy="649287"/>
              <a:chOff x="1403648" y="1628800"/>
              <a:chExt cx="5866642" cy="648072"/>
            </a:xfrm>
          </p:grpSpPr>
          <p:pic>
            <p:nvPicPr>
              <p:cNvPr id="3085" name="图片 35" descr="D_042.jpg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3648" y="1628800"/>
                <a:ext cx="681449" cy="648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矩形 16"/>
              <p:cNvSpPr/>
              <p:nvPr/>
            </p:nvSpPr>
            <p:spPr>
              <a:xfrm>
                <a:off x="2124281" y="1628800"/>
                <a:ext cx="4823788" cy="5767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/>
                    </a:solidFill>
                    <a:latin typeface="方正启体简体" pitchFamily="65" charset="-122"/>
                    <a:ea typeface="方正启体简体" pitchFamily="65" charset="-122"/>
                  </a:rPr>
                  <a:t>生如夏花</a:t>
                </a:r>
              </a:p>
            </p:txBody>
          </p:sp>
          <p:pic>
            <p:nvPicPr>
              <p:cNvPr id="3087" name="图片 37" descr="C_108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2132856"/>
                <a:ext cx="5434594" cy="144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078" name="组合 38"/>
            <p:cNvGrpSpPr>
              <a:grpSpLocks/>
            </p:cNvGrpSpPr>
            <p:nvPr/>
          </p:nvGrpSpPr>
          <p:grpSpPr bwMode="auto">
            <a:xfrm>
              <a:off x="1403350" y="4149725"/>
              <a:ext cx="5867400" cy="647700"/>
              <a:chOff x="1403648" y="1628800"/>
              <a:chExt cx="5866642" cy="648072"/>
            </a:xfrm>
          </p:grpSpPr>
          <p:pic>
            <p:nvPicPr>
              <p:cNvPr id="3082" name="图片 39" descr="D_042.jpg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3648" y="1628800"/>
                <a:ext cx="681449" cy="648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矩形 13"/>
              <p:cNvSpPr/>
              <p:nvPr/>
            </p:nvSpPr>
            <p:spPr>
              <a:xfrm>
                <a:off x="2124281" y="1628800"/>
                <a:ext cx="4823788" cy="5765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/>
                    </a:solidFill>
                    <a:latin typeface="方正启体简体" pitchFamily="65" charset="-122"/>
                    <a:ea typeface="方正启体简体" pitchFamily="65" charset="-122"/>
                  </a:rPr>
                  <a:t>生如夏花</a:t>
                </a:r>
              </a:p>
            </p:txBody>
          </p:sp>
          <p:pic>
            <p:nvPicPr>
              <p:cNvPr id="3084" name="图片 41" descr="C_108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2132856"/>
                <a:ext cx="5434594" cy="144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矩形 9"/>
            <p:cNvSpPr/>
            <p:nvPr/>
          </p:nvSpPr>
          <p:spPr>
            <a:xfrm>
              <a:off x="1331913" y="2349500"/>
              <a:ext cx="863600" cy="863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tx1"/>
                  </a:solidFill>
                  <a:ea typeface="MS PMincho" pitchFamily="18" charset="-128"/>
                </a:rPr>
                <a:t>2</a:t>
              </a:r>
              <a:endParaRPr lang="zh-CN" altLang="en-US" sz="2400" b="1" dirty="0">
                <a:solidFill>
                  <a:schemeClr val="tx1"/>
                </a:solidFill>
                <a:ea typeface="MS PMincho" pitchFamily="18" charset="-128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331913" y="3141663"/>
              <a:ext cx="863600" cy="863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tx1"/>
                  </a:solidFill>
                  <a:ea typeface="MS PMincho" pitchFamily="18" charset="-128"/>
                </a:rPr>
                <a:t>3</a:t>
              </a:r>
              <a:endParaRPr lang="zh-CN" altLang="en-US" sz="2400" b="1" dirty="0">
                <a:solidFill>
                  <a:schemeClr val="tx1"/>
                </a:solidFill>
                <a:ea typeface="MS PMincho" pitchFamily="18" charset="-128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331913" y="4005263"/>
              <a:ext cx="863600" cy="863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tx1"/>
                  </a:solidFill>
                  <a:ea typeface="MS PMincho" pitchFamily="18" charset="-128"/>
                </a:rPr>
                <a:t>4</a:t>
              </a:r>
              <a:endParaRPr lang="zh-CN" altLang="en-US" sz="2400" b="1" dirty="0">
                <a:solidFill>
                  <a:schemeClr val="tx1"/>
                </a:solidFill>
                <a:ea typeface="MS PMincho" pitchFamily="18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4" descr="D_04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99542"/>
            <a:ext cx="4296484" cy="408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1"/>
          <p:cNvSpPr txBox="1">
            <a:spLocks noChangeArrowheads="1"/>
          </p:cNvSpPr>
          <p:nvPr/>
        </p:nvSpPr>
        <p:spPr bwMode="auto">
          <a:xfrm>
            <a:off x="4643438" y="1139825"/>
            <a:ext cx="4105275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我相信一切能够听见 </a:t>
            </a:r>
          </a:p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甚至预见离散，遇见另一个自己 </a:t>
            </a:r>
          </a:p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而有些瞬间无法把握 </a:t>
            </a:r>
          </a:p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任凭东走西顾，逝去的必然不返</a:t>
            </a:r>
          </a:p>
          <a:p>
            <a:pPr eaLnBrk="1" hangingPunct="1"/>
            <a:r>
              <a:rPr lang="en-US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 </a:t>
            </a:r>
            <a:endParaRPr lang="zh-CN" altLang="zh-CN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请看我头置簪花，一路走来一路盛开 </a:t>
            </a:r>
          </a:p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频频遗漏一些，又深陷风霜雨雪的感动</a:t>
            </a:r>
          </a:p>
          <a:p>
            <a:pPr eaLnBrk="1" hangingPunct="1"/>
            <a:r>
              <a:rPr lang="en-US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 </a:t>
            </a:r>
            <a:endParaRPr lang="zh-CN" altLang="zh-CN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生如夏花之绚烂 死如秋叶之静美</a:t>
            </a:r>
          </a:p>
          <a:p>
            <a:pPr eaLnBrk="1" hangingPunct="1"/>
            <a:endParaRPr lang="zh-CN" altLang="en-US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4100" name="TextBox 2"/>
          <p:cNvSpPr txBox="1">
            <a:spLocks noChangeArrowheads="1"/>
          </p:cNvSpPr>
          <p:nvPr/>
        </p:nvSpPr>
        <p:spPr bwMode="auto">
          <a:xfrm>
            <a:off x="611188" y="1139825"/>
            <a:ext cx="35290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生如夏花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80484" y="2017752"/>
            <a:ext cx="358303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谢谢欣赏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97762" y="322440"/>
            <a:ext cx="154847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607463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11519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171504" y="1095009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5344" y="1531067"/>
            <a:ext cx="1102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3972" y="1572419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sz="15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</a:t>
            </a:r>
            <a:r>
              <a:rPr lang="en-US" altLang="zh-CN" sz="15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www.52ppt.com/article/2017/3471.html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6130" y="1140715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3260" y="1120972"/>
            <a:ext cx="1731414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4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www.52ppt.com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</a:t>
            </a:r>
            <a:r>
              <a:rPr lang="zh-CN" altLang="en-US" sz="2100" spc="15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100" spc="15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—PPT</a:t>
            </a:r>
            <a:r>
              <a:rPr lang="zh-CN" altLang="en-US" sz="2100" spc="15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之家！</a:t>
            </a:r>
            <a:endParaRPr lang="zh-CN" altLang="en-US" sz="2100" spc="15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9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www.52ppt.com/moban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9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www.52ppt.com/jieri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</a:t>
            </a:r>
            <a:r>
              <a:rPr lang="zh-CN" altLang="en-US" sz="9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www.52ppt.com/beijing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</a:t>
            </a:r>
            <a:r>
              <a:rPr lang="zh-CN" altLang="en-US" sz="9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www.52ppt.com/tubiao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</a:t>
            </a:r>
            <a:r>
              <a:rPr lang="zh-CN" altLang="en-US" sz="9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www.52ppt.com/sucai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</a:t>
            </a:r>
            <a:r>
              <a:rPr lang="zh-CN" altLang="en-US" sz="9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www.52ppt.com/jiaocheng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     </a:t>
            </a:r>
          </a:p>
        </p:txBody>
      </p:sp>
    </p:spTree>
    <p:extLst>
      <p:ext uri="{BB962C8B-B14F-4D97-AF65-F5344CB8AC3E}">
        <p14:creationId xmlns:p14="http://schemas.microsoft.com/office/powerpoint/2010/main" val="264901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131</Words>
  <Application>Microsoft Office PowerPoint</Application>
  <PresentationFormat>全屏显示(16:9)</PresentationFormat>
  <Paragraphs>37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keywords>PPT之家www.52ppt.com; PPT之家</cp:keywords>
  <dc:description>http://www.52ppt.com</dc:description>
  <cp:lastModifiedBy>User</cp:lastModifiedBy>
  <cp:revision>3</cp:revision>
  <dcterms:created xsi:type="dcterms:W3CDTF">2015-05-25T07:32:12Z</dcterms:created>
  <dcterms:modified xsi:type="dcterms:W3CDTF">2017-04-20T07:52:22Z</dcterms:modified>
</cp:coreProperties>
</file>